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8" r:id="rId7"/>
    <p:sldId id="260" r:id="rId8"/>
    <p:sldId id="262" r:id="rId9"/>
    <p:sldId id="270" r:id="rId10"/>
    <p:sldId id="272" r:id="rId11"/>
    <p:sldId id="266" r:id="rId12"/>
    <p:sldId id="275" r:id="rId13"/>
  </p:sldIdLst>
  <p:sldSz cx="12192000" cy="6858000"/>
  <p:notesSz cx="6858000" cy="9144000"/>
  <p:embeddedFontLst>
    <p:embeddedFont>
      <p:font typeface="汉仪粗篆繁" panose="02010600000101010101" pitchFamily="2" charset="-122"/>
      <p:regular r:id="rId14"/>
    </p:embeddedFont>
    <p:embeddedFont>
      <p:font typeface="汉仪颜楷繁" panose="02010600000101010101" pitchFamily="2" charset="-122"/>
      <p:regular r:id="rId15"/>
    </p:embeddedFont>
    <p:embeddedFont>
      <p:font typeface="汉仪雪君体简" panose="02010600000101010101" pitchFamily="2" charset="-122"/>
      <p:regular r:id="rId16"/>
    </p:embeddedFont>
    <p:embeddedFont>
      <p:font typeface="汉仪程行简" panose="00020600040101010101" pitchFamily="18" charset="-122"/>
      <p:regular r:id="rId17"/>
    </p:embeddedFont>
    <p:embeddedFont>
      <p:font typeface="方正吕建德字体" panose="02010600030101010101" charset="-122"/>
      <p:regular r:id="rId18"/>
    </p:embeddedFont>
    <p:embeddedFont>
      <p:font typeface="汉仪尚巍手书W" panose="00020600040101010101" pitchFamily="18" charset="-122"/>
      <p:regular r:id="rId19"/>
    </p:embeddedFont>
    <p:embeddedFont>
      <p:font typeface="Segoe UI" panose="020B0502040204020203" pitchFamily="34" charset="0"/>
      <p:regular r:id="rId20"/>
      <p:bold r:id="rId21"/>
      <p:italic r:id="rId22"/>
      <p:boldItalic r:id="rId23"/>
    </p:embeddedFont>
    <p:embeddedFont>
      <p:font typeface="汉仪篆书繁" panose="02010600000101010101" pitchFamily="2" charset="-122"/>
      <p:regular r:id="rId24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丿Ru1snow" initials="丿Ru1snow" lastIdx="1" clrIdx="0">
    <p:extLst>
      <p:ext uri="{19B8F6BF-5375-455C-9EA6-DF929625EA0E}">
        <p15:presenceInfo xmlns:p15="http://schemas.microsoft.com/office/powerpoint/2012/main" userId="丿Ru1snow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101E"/>
    <a:srgbClr val="CC0000"/>
    <a:srgbClr val="600409"/>
    <a:srgbClr val="781E25"/>
    <a:srgbClr val="010101"/>
    <a:srgbClr val="464646"/>
    <a:srgbClr val="252324"/>
    <a:srgbClr val="BFBFBF"/>
    <a:srgbClr val="242223"/>
    <a:srgbClr val="CE47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 showGuides="1">
      <p:cViewPr varScale="1">
        <p:scale>
          <a:sx n="89" d="100"/>
          <a:sy n="89" d="100"/>
        </p:scale>
        <p:origin x="102" y="636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EA133-1273-4F1C-8D4C-4C3165C40EE6}" type="datetimeFigureOut">
              <a:rPr lang="zh-CN" altLang="en-US" smtClean="0"/>
              <a:t>2017/12/11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C3B76-3E9A-4919-A16E-92C40E224A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0152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0F0EE"/>
            </a:gs>
            <a:gs pos="100000">
              <a:srgbClr val="E6E6E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EA133-1273-4F1C-8D4C-4C3165C40EE6}" type="datetimeFigureOut">
              <a:rPr lang="zh-CN" altLang="en-US" smtClean="0"/>
              <a:t>2017/12/11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C3B76-3E9A-4919-A16E-92C40E224A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8213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0" name="组合 1329"/>
          <p:cNvGrpSpPr/>
          <p:nvPr/>
        </p:nvGrpSpPr>
        <p:grpSpPr>
          <a:xfrm rot="17731577">
            <a:off x="6845099" y="1554544"/>
            <a:ext cx="3705710" cy="3997201"/>
            <a:chOff x="5194301" y="2327276"/>
            <a:chExt cx="2038350" cy="2198687"/>
          </a:xfrm>
        </p:grpSpPr>
        <p:sp>
          <p:nvSpPr>
            <p:cNvPr id="15" name="Freeform 214"/>
            <p:cNvSpPr>
              <a:spLocks/>
            </p:cNvSpPr>
            <p:nvPr/>
          </p:nvSpPr>
          <p:spPr bwMode="auto">
            <a:xfrm rot="10800000">
              <a:off x="6883401" y="3598863"/>
              <a:ext cx="20638" cy="12700"/>
            </a:xfrm>
            <a:custGeom>
              <a:avLst/>
              <a:gdLst>
                <a:gd name="T0" fmla="*/ 5 w 5"/>
                <a:gd name="T1" fmla="*/ 1 h 3"/>
                <a:gd name="T2" fmla="*/ 0 w 5"/>
                <a:gd name="T3" fmla="*/ 3 h 3"/>
                <a:gd name="T4" fmla="*/ 5 w 5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5" y="1"/>
                  </a:moveTo>
                  <a:cubicBezTo>
                    <a:pt x="3" y="2"/>
                    <a:pt x="0" y="0"/>
                    <a:pt x="0" y="3"/>
                  </a:cubicBezTo>
                  <a:cubicBezTo>
                    <a:pt x="2" y="3"/>
                    <a:pt x="4" y="3"/>
                    <a:pt x="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215"/>
            <p:cNvSpPr>
              <a:spLocks/>
            </p:cNvSpPr>
            <p:nvPr/>
          </p:nvSpPr>
          <p:spPr bwMode="auto">
            <a:xfrm rot="10800000">
              <a:off x="5472113" y="3586163"/>
              <a:ext cx="15875" cy="17463"/>
            </a:xfrm>
            <a:custGeom>
              <a:avLst/>
              <a:gdLst>
                <a:gd name="T0" fmla="*/ 0 w 4"/>
                <a:gd name="T1" fmla="*/ 3 h 4"/>
                <a:gd name="T2" fmla="*/ 3 w 4"/>
                <a:gd name="T3" fmla="*/ 4 h 4"/>
                <a:gd name="T4" fmla="*/ 4 w 4"/>
                <a:gd name="T5" fmla="*/ 2 h 4"/>
                <a:gd name="T6" fmla="*/ 0 w 4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cubicBezTo>
                    <a:pt x="1" y="3"/>
                    <a:pt x="2" y="4"/>
                    <a:pt x="3" y="4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2" y="2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216"/>
            <p:cNvSpPr>
              <a:spLocks/>
            </p:cNvSpPr>
            <p:nvPr/>
          </p:nvSpPr>
          <p:spPr bwMode="auto">
            <a:xfrm rot="10800000">
              <a:off x="6883401" y="3578225"/>
              <a:ext cx="15875" cy="15875"/>
            </a:xfrm>
            <a:custGeom>
              <a:avLst/>
              <a:gdLst>
                <a:gd name="T0" fmla="*/ 4 w 4"/>
                <a:gd name="T1" fmla="*/ 4 h 4"/>
                <a:gd name="T2" fmla="*/ 4 w 4"/>
                <a:gd name="T3" fmla="*/ 1 h 4"/>
                <a:gd name="T4" fmla="*/ 1 w 4"/>
                <a:gd name="T5" fmla="*/ 1 h 4"/>
                <a:gd name="T6" fmla="*/ 1 w 4"/>
                <a:gd name="T7" fmla="*/ 4 h 4"/>
                <a:gd name="T8" fmla="*/ 4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cubicBezTo>
                    <a:pt x="4" y="3"/>
                    <a:pt x="3" y="3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2" y="4"/>
                    <a:pt x="3" y="4"/>
                    <a:pt x="4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217"/>
            <p:cNvSpPr>
              <a:spLocks/>
            </p:cNvSpPr>
            <p:nvPr/>
          </p:nvSpPr>
          <p:spPr bwMode="auto">
            <a:xfrm rot="10800000">
              <a:off x="5548313" y="3573463"/>
              <a:ext cx="17463" cy="20638"/>
            </a:xfrm>
            <a:custGeom>
              <a:avLst/>
              <a:gdLst>
                <a:gd name="T0" fmla="*/ 4 w 4"/>
                <a:gd name="T1" fmla="*/ 2 h 5"/>
                <a:gd name="T2" fmla="*/ 0 w 4"/>
                <a:gd name="T3" fmla="*/ 3 h 5"/>
                <a:gd name="T4" fmla="*/ 1 w 4"/>
                <a:gd name="T5" fmla="*/ 5 h 5"/>
                <a:gd name="T6" fmla="*/ 4 w 4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4" y="2"/>
                  </a:moveTo>
                  <a:cubicBezTo>
                    <a:pt x="4" y="0"/>
                    <a:pt x="2" y="2"/>
                    <a:pt x="0" y="3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3" y="5"/>
                    <a:pt x="4" y="4"/>
                    <a:pt x="4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218"/>
            <p:cNvSpPr>
              <a:spLocks/>
            </p:cNvSpPr>
            <p:nvPr/>
          </p:nvSpPr>
          <p:spPr bwMode="auto">
            <a:xfrm rot="10800000">
              <a:off x="6934201" y="3568700"/>
              <a:ext cx="7938" cy="12700"/>
            </a:xfrm>
            <a:custGeom>
              <a:avLst/>
              <a:gdLst>
                <a:gd name="T0" fmla="*/ 1 w 2"/>
                <a:gd name="T1" fmla="*/ 0 h 3"/>
                <a:gd name="T2" fmla="*/ 0 w 2"/>
                <a:gd name="T3" fmla="*/ 3 h 3"/>
                <a:gd name="T4" fmla="*/ 1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1" y="0"/>
                    <a:pt x="0" y="1"/>
                    <a:pt x="0" y="3"/>
                  </a:cubicBezTo>
                  <a:cubicBezTo>
                    <a:pt x="1" y="3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219"/>
            <p:cNvSpPr>
              <a:spLocks/>
            </p:cNvSpPr>
            <p:nvPr/>
          </p:nvSpPr>
          <p:spPr bwMode="auto">
            <a:xfrm rot="10800000">
              <a:off x="6878638" y="3565525"/>
              <a:ext cx="7938" cy="7938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0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2"/>
                    <a:pt x="2" y="1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Oval 220"/>
            <p:cNvSpPr>
              <a:spLocks noChangeArrowheads="1"/>
            </p:cNvSpPr>
            <p:nvPr/>
          </p:nvSpPr>
          <p:spPr bwMode="auto">
            <a:xfrm rot="10800000">
              <a:off x="6561138" y="3567113"/>
              <a:ext cx="1588" cy="158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21"/>
            <p:cNvSpPr>
              <a:spLocks/>
            </p:cNvSpPr>
            <p:nvPr/>
          </p:nvSpPr>
          <p:spPr bwMode="auto">
            <a:xfrm rot="10800000">
              <a:off x="6873876" y="3540125"/>
              <a:ext cx="22225" cy="20638"/>
            </a:xfrm>
            <a:custGeom>
              <a:avLst/>
              <a:gdLst>
                <a:gd name="T0" fmla="*/ 5 w 5"/>
                <a:gd name="T1" fmla="*/ 3 h 5"/>
                <a:gd name="T2" fmla="*/ 4 w 5"/>
                <a:gd name="T3" fmla="*/ 2 h 5"/>
                <a:gd name="T4" fmla="*/ 5 w 5"/>
                <a:gd name="T5" fmla="*/ 1 h 5"/>
                <a:gd name="T6" fmla="*/ 4 w 5"/>
                <a:gd name="T7" fmla="*/ 0 h 5"/>
                <a:gd name="T8" fmla="*/ 0 w 5"/>
                <a:gd name="T9" fmla="*/ 2 h 5"/>
                <a:gd name="T10" fmla="*/ 4 w 5"/>
                <a:gd name="T11" fmla="*/ 5 h 5"/>
                <a:gd name="T12" fmla="*/ 5 w 5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2"/>
                    <a:pt x="4" y="3"/>
                    <a:pt x="4" y="2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5" y="1"/>
                    <a:pt x="5" y="0"/>
                    <a:pt x="4" y="0"/>
                  </a:cubicBezTo>
                  <a:cubicBezTo>
                    <a:pt x="3" y="0"/>
                    <a:pt x="1" y="0"/>
                    <a:pt x="0" y="2"/>
                  </a:cubicBezTo>
                  <a:cubicBezTo>
                    <a:pt x="2" y="3"/>
                    <a:pt x="2" y="4"/>
                    <a:pt x="4" y="5"/>
                  </a:cubicBezTo>
                  <a:cubicBezTo>
                    <a:pt x="4" y="4"/>
                    <a:pt x="5" y="5"/>
                    <a:pt x="5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22"/>
            <p:cNvSpPr>
              <a:spLocks/>
            </p:cNvSpPr>
            <p:nvPr/>
          </p:nvSpPr>
          <p:spPr bwMode="auto">
            <a:xfrm rot="10800000">
              <a:off x="5432426" y="3540126"/>
              <a:ext cx="4763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23"/>
            <p:cNvSpPr>
              <a:spLocks/>
            </p:cNvSpPr>
            <p:nvPr/>
          </p:nvSpPr>
          <p:spPr bwMode="auto">
            <a:xfrm rot="10800000">
              <a:off x="5675313" y="3509963"/>
              <a:ext cx="4763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2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24"/>
            <p:cNvSpPr>
              <a:spLocks/>
            </p:cNvSpPr>
            <p:nvPr/>
          </p:nvSpPr>
          <p:spPr bwMode="auto">
            <a:xfrm rot="10800000">
              <a:off x="6835776" y="3484563"/>
              <a:ext cx="20638" cy="30163"/>
            </a:xfrm>
            <a:custGeom>
              <a:avLst/>
              <a:gdLst>
                <a:gd name="T0" fmla="*/ 4 w 5"/>
                <a:gd name="T1" fmla="*/ 7 h 7"/>
                <a:gd name="T2" fmla="*/ 5 w 5"/>
                <a:gd name="T3" fmla="*/ 3 h 7"/>
                <a:gd name="T4" fmla="*/ 3 w 5"/>
                <a:gd name="T5" fmla="*/ 0 h 7"/>
                <a:gd name="T6" fmla="*/ 1 w 5"/>
                <a:gd name="T7" fmla="*/ 6 h 7"/>
                <a:gd name="T8" fmla="*/ 4 w 5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4" y="7"/>
                  </a:moveTo>
                  <a:cubicBezTo>
                    <a:pt x="5" y="6"/>
                    <a:pt x="4" y="5"/>
                    <a:pt x="5" y="3"/>
                  </a:cubicBezTo>
                  <a:cubicBezTo>
                    <a:pt x="4" y="2"/>
                    <a:pt x="3" y="2"/>
                    <a:pt x="3" y="0"/>
                  </a:cubicBezTo>
                  <a:cubicBezTo>
                    <a:pt x="0" y="0"/>
                    <a:pt x="0" y="4"/>
                    <a:pt x="1" y="6"/>
                  </a:cubicBezTo>
                  <a:cubicBezTo>
                    <a:pt x="3" y="6"/>
                    <a:pt x="3" y="6"/>
                    <a:pt x="4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25"/>
            <p:cNvSpPr>
              <a:spLocks/>
            </p:cNvSpPr>
            <p:nvPr/>
          </p:nvSpPr>
          <p:spPr bwMode="auto">
            <a:xfrm rot="10800000">
              <a:off x="6873876" y="3484563"/>
              <a:ext cx="17463" cy="15875"/>
            </a:xfrm>
            <a:custGeom>
              <a:avLst/>
              <a:gdLst>
                <a:gd name="T0" fmla="*/ 4 w 4"/>
                <a:gd name="T1" fmla="*/ 2 h 4"/>
                <a:gd name="T2" fmla="*/ 3 w 4"/>
                <a:gd name="T3" fmla="*/ 0 h 4"/>
                <a:gd name="T4" fmla="*/ 1 w 4"/>
                <a:gd name="T5" fmla="*/ 0 h 4"/>
                <a:gd name="T6" fmla="*/ 0 w 4"/>
                <a:gd name="T7" fmla="*/ 1 h 4"/>
                <a:gd name="T8" fmla="*/ 2 w 4"/>
                <a:gd name="T9" fmla="*/ 4 h 4"/>
                <a:gd name="T10" fmla="*/ 3 w 4"/>
                <a:gd name="T11" fmla="*/ 2 h 4"/>
                <a:gd name="T12" fmla="*/ 4 w 4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1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2" y="1"/>
                    <a:pt x="1" y="3"/>
                    <a:pt x="2" y="4"/>
                  </a:cubicBezTo>
                  <a:cubicBezTo>
                    <a:pt x="3" y="4"/>
                    <a:pt x="3" y="2"/>
                    <a:pt x="3" y="2"/>
                  </a:cubicBezTo>
                  <a:cubicBezTo>
                    <a:pt x="3" y="2"/>
                    <a:pt x="4" y="2"/>
                    <a:pt x="4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26"/>
            <p:cNvSpPr>
              <a:spLocks/>
            </p:cNvSpPr>
            <p:nvPr/>
          </p:nvSpPr>
          <p:spPr bwMode="auto">
            <a:xfrm rot="10800000">
              <a:off x="6954838" y="3479800"/>
              <a:ext cx="4763" cy="4763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27"/>
            <p:cNvSpPr>
              <a:spLocks/>
            </p:cNvSpPr>
            <p:nvPr/>
          </p:nvSpPr>
          <p:spPr bwMode="auto">
            <a:xfrm rot="10800000">
              <a:off x="5680076" y="3475038"/>
              <a:ext cx="9525" cy="4763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28"/>
            <p:cNvSpPr>
              <a:spLocks/>
            </p:cNvSpPr>
            <p:nvPr/>
          </p:nvSpPr>
          <p:spPr bwMode="auto">
            <a:xfrm rot="10800000">
              <a:off x="5705476" y="3462338"/>
              <a:ext cx="12700" cy="9525"/>
            </a:xfrm>
            <a:custGeom>
              <a:avLst/>
              <a:gdLst>
                <a:gd name="T0" fmla="*/ 2 w 3"/>
                <a:gd name="T1" fmla="*/ 0 h 2"/>
                <a:gd name="T2" fmla="*/ 2 w 3"/>
                <a:gd name="T3" fmla="*/ 2 h 2"/>
                <a:gd name="T4" fmla="*/ 2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2" y="1"/>
                    <a:pt x="0" y="2"/>
                    <a:pt x="2" y="2"/>
                  </a:cubicBezTo>
                  <a:cubicBezTo>
                    <a:pt x="1" y="1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29"/>
            <p:cNvSpPr>
              <a:spLocks/>
            </p:cNvSpPr>
            <p:nvPr/>
          </p:nvSpPr>
          <p:spPr bwMode="auto">
            <a:xfrm rot="10800000">
              <a:off x="6827838" y="3441700"/>
              <a:ext cx="12700" cy="12700"/>
            </a:xfrm>
            <a:custGeom>
              <a:avLst/>
              <a:gdLst>
                <a:gd name="T0" fmla="*/ 3 w 3"/>
                <a:gd name="T1" fmla="*/ 2 h 3"/>
                <a:gd name="T2" fmla="*/ 1 w 3"/>
                <a:gd name="T3" fmla="*/ 0 h 3"/>
                <a:gd name="T4" fmla="*/ 0 w 3"/>
                <a:gd name="T5" fmla="*/ 3 h 3"/>
                <a:gd name="T6" fmla="*/ 3 w 3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cubicBezTo>
                    <a:pt x="3" y="1"/>
                    <a:pt x="1" y="1"/>
                    <a:pt x="1" y="0"/>
                  </a:cubicBezTo>
                  <a:cubicBezTo>
                    <a:pt x="1" y="1"/>
                    <a:pt x="0" y="1"/>
                    <a:pt x="0" y="3"/>
                  </a:cubicBezTo>
                  <a:cubicBezTo>
                    <a:pt x="1" y="3"/>
                    <a:pt x="2" y="2"/>
                    <a:pt x="3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30"/>
            <p:cNvSpPr>
              <a:spLocks/>
            </p:cNvSpPr>
            <p:nvPr/>
          </p:nvSpPr>
          <p:spPr bwMode="auto">
            <a:xfrm rot="10800000">
              <a:off x="5194301" y="3433763"/>
              <a:ext cx="7938" cy="20638"/>
            </a:xfrm>
            <a:custGeom>
              <a:avLst/>
              <a:gdLst>
                <a:gd name="T0" fmla="*/ 0 w 2"/>
                <a:gd name="T1" fmla="*/ 2 h 5"/>
                <a:gd name="T2" fmla="*/ 0 w 2"/>
                <a:gd name="T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5">
                  <a:moveTo>
                    <a:pt x="0" y="2"/>
                  </a:moveTo>
                  <a:cubicBezTo>
                    <a:pt x="0" y="5"/>
                    <a:pt x="2" y="0"/>
                    <a:pt x="0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31"/>
            <p:cNvSpPr>
              <a:spLocks/>
            </p:cNvSpPr>
            <p:nvPr/>
          </p:nvSpPr>
          <p:spPr bwMode="auto">
            <a:xfrm rot="10800000">
              <a:off x="5376863" y="3436938"/>
              <a:ext cx="14288" cy="12700"/>
            </a:xfrm>
            <a:custGeom>
              <a:avLst/>
              <a:gdLst>
                <a:gd name="T0" fmla="*/ 3 w 3"/>
                <a:gd name="T1" fmla="*/ 2 h 3"/>
                <a:gd name="T2" fmla="*/ 0 w 3"/>
                <a:gd name="T3" fmla="*/ 1 h 3"/>
                <a:gd name="T4" fmla="*/ 3 w 3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cubicBezTo>
                    <a:pt x="3" y="1"/>
                    <a:pt x="1" y="0"/>
                    <a:pt x="0" y="1"/>
                  </a:cubicBezTo>
                  <a:cubicBezTo>
                    <a:pt x="0" y="2"/>
                    <a:pt x="2" y="3"/>
                    <a:pt x="3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32"/>
            <p:cNvSpPr>
              <a:spLocks/>
            </p:cNvSpPr>
            <p:nvPr/>
          </p:nvSpPr>
          <p:spPr bwMode="auto">
            <a:xfrm rot="10800000">
              <a:off x="5211763" y="3441701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33"/>
            <p:cNvSpPr>
              <a:spLocks/>
            </p:cNvSpPr>
            <p:nvPr/>
          </p:nvSpPr>
          <p:spPr bwMode="auto">
            <a:xfrm rot="10800000">
              <a:off x="6878638" y="3421063"/>
              <a:ext cx="17463" cy="15875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3 h 4"/>
                <a:gd name="T4" fmla="*/ 3 w 4"/>
                <a:gd name="T5" fmla="*/ 4 h 4"/>
                <a:gd name="T6" fmla="*/ 3 w 4"/>
                <a:gd name="T7" fmla="*/ 2 h 4"/>
                <a:gd name="T8" fmla="*/ 4 w 4"/>
                <a:gd name="T9" fmla="*/ 2 h 4"/>
                <a:gd name="T10" fmla="*/ 4 w 4"/>
                <a:gd name="T11" fmla="*/ 0 h 4"/>
                <a:gd name="T12" fmla="*/ 0 w 4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2" y="3"/>
                    <a:pt x="2" y="4"/>
                    <a:pt x="3" y="4"/>
                  </a:cubicBezTo>
                  <a:cubicBezTo>
                    <a:pt x="3" y="4"/>
                    <a:pt x="3" y="3"/>
                    <a:pt x="3" y="2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4" y="2"/>
                    <a:pt x="4" y="1"/>
                    <a:pt x="4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34"/>
            <p:cNvSpPr>
              <a:spLocks/>
            </p:cNvSpPr>
            <p:nvPr/>
          </p:nvSpPr>
          <p:spPr bwMode="auto">
            <a:xfrm rot="10800000">
              <a:off x="5697538" y="3424238"/>
              <a:ext cx="7938" cy="4763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1" y="0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35"/>
            <p:cNvSpPr>
              <a:spLocks/>
            </p:cNvSpPr>
            <p:nvPr/>
          </p:nvSpPr>
          <p:spPr bwMode="auto">
            <a:xfrm rot="10800000">
              <a:off x="6861176" y="3411538"/>
              <a:ext cx="4763" cy="12700"/>
            </a:xfrm>
            <a:custGeom>
              <a:avLst/>
              <a:gdLst>
                <a:gd name="T0" fmla="*/ 1 w 1"/>
                <a:gd name="T1" fmla="*/ 3 h 3"/>
                <a:gd name="T2" fmla="*/ 1 w 1"/>
                <a:gd name="T3" fmla="*/ 1 h 3"/>
                <a:gd name="T4" fmla="*/ 0 w 1"/>
                <a:gd name="T5" fmla="*/ 0 h 3"/>
                <a:gd name="T6" fmla="*/ 1 w 1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cubicBezTo>
                    <a:pt x="1" y="2"/>
                    <a:pt x="1" y="2"/>
                    <a:pt x="1" y="1"/>
                  </a:cubicBezTo>
                  <a:cubicBezTo>
                    <a:pt x="0" y="1"/>
                    <a:pt x="1" y="0"/>
                    <a:pt x="0" y="0"/>
                  </a:cubicBezTo>
                  <a:cubicBezTo>
                    <a:pt x="0" y="1"/>
                    <a:pt x="0" y="3"/>
                    <a:pt x="1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236"/>
            <p:cNvSpPr>
              <a:spLocks/>
            </p:cNvSpPr>
            <p:nvPr/>
          </p:nvSpPr>
          <p:spPr bwMode="auto">
            <a:xfrm rot="10800000">
              <a:off x="6942138" y="3398838"/>
              <a:ext cx="7938" cy="17463"/>
            </a:xfrm>
            <a:custGeom>
              <a:avLst/>
              <a:gdLst>
                <a:gd name="T0" fmla="*/ 2 w 2"/>
                <a:gd name="T1" fmla="*/ 4 h 4"/>
                <a:gd name="T2" fmla="*/ 1 w 2"/>
                <a:gd name="T3" fmla="*/ 0 h 4"/>
                <a:gd name="T4" fmla="*/ 0 w 2"/>
                <a:gd name="T5" fmla="*/ 4 h 4"/>
                <a:gd name="T6" fmla="*/ 2 w 2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cubicBezTo>
                    <a:pt x="2" y="2"/>
                    <a:pt x="2" y="1"/>
                    <a:pt x="1" y="0"/>
                  </a:cubicBezTo>
                  <a:cubicBezTo>
                    <a:pt x="1" y="2"/>
                    <a:pt x="1" y="3"/>
                    <a:pt x="0" y="4"/>
                  </a:cubicBezTo>
                  <a:cubicBezTo>
                    <a:pt x="1" y="4"/>
                    <a:pt x="2" y="4"/>
                    <a:pt x="2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37"/>
            <p:cNvSpPr>
              <a:spLocks/>
            </p:cNvSpPr>
            <p:nvPr/>
          </p:nvSpPr>
          <p:spPr bwMode="auto">
            <a:xfrm rot="10800000">
              <a:off x="6848476" y="3378200"/>
              <a:ext cx="12700" cy="17463"/>
            </a:xfrm>
            <a:custGeom>
              <a:avLst/>
              <a:gdLst>
                <a:gd name="T0" fmla="*/ 2 w 3"/>
                <a:gd name="T1" fmla="*/ 4 h 4"/>
                <a:gd name="T2" fmla="*/ 1 w 3"/>
                <a:gd name="T3" fmla="*/ 0 h 4"/>
                <a:gd name="T4" fmla="*/ 0 w 3"/>
                <a:gd name="T5" fmla="*/ 3 h 4"/>
                <a:gd name="T6" fmla="*/ 2 w 3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3" y="3"/>
                    <a:pt x="2" y="0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38"/>
            <p:cNvSpPr>
              <a:spLocks/>
            </p:cNvSpPr>
            <p:nvPr/>
          </p:nvSpPr>
          <p:spPr bwMode="auto">
            <a:xfrm rot="10800000">
              <a:off x="5373688" y="3340101"/>
              <a:ext cx="12700" cy="12700"/>
            </a:xfrm>
            <a:custGeom>
              <a:avLst/>
              <a:gdLst>
                <a:gd name="T0" fmla="*/ 0 w 3"/>
                <a:gd name="T1" fmla="*/ 1 h 3"/>
                <a:gd name="T2" fmla="*/ 2 w 3"/>
                <a:gd name="T3" fmla="*/ 3 h 3"/>
                <a:gd name="T4" fmla="*/ 2 w 3"/>
                <a:gd name="T5" fmla="*/ 1 h 3"/>
                <a:gd name="T6" fmla="*/ 0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2"/>
                    <a:pt x="2" y="1"/>
                    <a:pt x="2" y="1"/>
                  </a:cubicBezTo>
                  <a:cubicBezTo>
                    <a:pt x="1" y="1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239"/>
            <p:cNvSpPr>
              <a:spLocks/>
            </p:cNvSpPr>
            <p:nvPr/>
          </p:nvSpPr>
          <p:spPr bwMode="auto">
            <a:xfrm rot="10800000">
              <a:off x="6800851" y="3330575"/>
              <a:ext cx="14288" cy="9525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0 h 2"/>
                <a:gd name="T4" fmla="*/ 1 w 3"/>
                <a:gd name="T5" fmla="*/ 0 h 2"/>
                <a:gd name="T6" fmla="*/ 1 w 3"/>
                <a:gd name="T7" fmla="*/ 2 h 2"/>
                <a:gd name="T8" fmla="*/ 3 w 3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cubicBezTo>
                    <a:pt x="3" y="2"/>
                    <a:pt x="3" y="1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2" y="2"/>
                    <a:pt x="2" y="2"/>
                    <a:pt x="3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240"/>
            <p:cNvSpPr>
              <a:spLocks/>
            </p:cNvSpPr>
            <p:nvPr/>
          </p:nvSpPr>
          <p:spPr bwMode="auto">
            <a:xfrm rot="10800000">
              <a:off x="5241926" y="3309938"/>
              <a:ext cx="7938" cy="7938"/>
            </a:xfrm>
            <a:custGeom>
              <a:avLst/>
              <a:gdLst>
                <a:gd name="T0" fmla="*/ 1 w 2"/>
                <a:gd name="T1" fmla="*/ 0 h 2"/>
                <a:gd name="T2" fmla="*/ 0 w 2"/>
                <a:gd name="T3" fmla="*/ 1 h 2"/>
                <a:gd name="T4" fmla="*/ 2 w 2"/>
                <a:gd name="T5" fmla="*/ 1 h 2"/>
                <a:gd name="T6" fmla="*/ 1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1" y="2"/>
                    <a:pt x="1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241"/>
            <p:cNvSpPr>
              <a:spLocks/>
            </p:cNvSpPr>
            <p:nvPr/>
          </p:nvSpPr>
          <p:spPr bwMode="auto">
            <a:xfrm rot="10800000">
              <a:off x="5257801" y="3267076"/>
              <a:ext cx="4763" cy="9525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0" y="0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242"/>
            <p:cNvSpPr>
              <a:spLocks/>
            </p:cNvSpPr>
            <p:nvPr/>
          </p:nvSpPr>
          <p:spPr bwMode="auto">
            <a:xfrm rot="10800000">
              <a:off x="5983288" y="3262313"/>
              <a:ext cx="4763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243"/>
            <p:cNvSpPr>
              <a:spLocks/>
            </p:cNvSpPr>
            <p:nvPr/>
          </p:nvSpPr>
          <p:spPr bwMode="auto">
            <a:xfrm rot="10800000">
              <a:off x="5407026" y="3228976"/>
              <a:ext cx="17463" cy="25400"/>
            </a:xfrm>
            <a:custGeom>
              <a:avLst/>
              <a:gdLst>
                <a:gd name="T0" fmla="*/ 3 w 4"/>
                <a:gd name="T1" fmla="*/ 0 h 6"/>
                <a:gd name="T2" fmla="*/ 2 w 4"/>
                <a:gd name="T3" fmla="*/ 1 h 6"/>
                <a:gd name="T4" fmla="*/ 1 w 4"/>
                <a:gd name="T5" fmla="*/ 5 h 6"/>
                <a:gd name="T6" fmla="*/ 3 w 4"/>
                <a:gd name="T7" fmla="*/ 4 h 6"/>
                <a:gd name="T8" fmla="*/ 3 w 4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3" y="0"/>
                  </a:moveTo>
                  <a:cubicBezTo>
                    <a:pt x="3" y="1"/>
                    <a:pt x="2" y="0"/>
                    <a:pt x="2" y="1"/>
                  </a:cubicBezTo>
                  <a:cubicBezTo>
                    <a:pt x="3" y="3"/>
                    <a:pt x="0" y="3"/>
                    <a:pt x="1" y="5"/>
                  </a:cubicBezTo>
                  <a:cubicBezTo>
                    <a:pt x="2" y="6"/>
                    <a:pt x="2" y="4"/>
                    <a:pt x="3" y="4"/>
                  </a:cubicBezTo>
                  <a:cubicBezTo>
                    <a:pt x="4" y="3"/>
                    <a:pt x="4" y="1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244"/>
            <p:cNvSpPr>
              <a:spLocks/>
            </p:cNvSpPr>
            <p:nvPr/>
          </p:nvSpPr>
          <p:spPr bwMode="auto">
            <a:xfrm rot="10800000">
              <a:off x="5429251" y="3208338"/>
              <a:ext cx="15875" cy="12700"/>
            </a:xfrm>
            <a:custGeom>
              <a:avLst/>
              <a:gdLst>
                <a:gd name="T0" fmla="*/ 1 w 4"/>
                <a:gd name="T1" fmla="*/ 3 h 3"/>
                <a:gd name="T2" fmla="*/ 1 w 4"/>
                <a:gd name="T3" fmla="*/ 0 h 3"/>
                <a:gd name="T4" fmla="*/ 1 w 4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1" y="3"/>
                  </a:moveTo>
                  <a:cubicBezTo>
                    <a:pt x="4" y="3"/>
                    <a:pt x="3" y="0"/>
                    <a:pt x="1" y="0"/>
                  </a:cubicBezTo>
                  <a:cubicBezTo>
                    <a:pt x="0" y="0"/>
                    <a:pt x="0" y="2"/>
                    <a:pt x="1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245"/>
            <p:cNvSpPr>
              <a:spLocks/>
            </p:cNvSpPr>
            <p:nvPr/>
          </p:nvSpPr>
          <p:spPr bwMode="auto">
            <a:xfrm rot="10800000">
              <a:off x="5424488" y="3117851"/>
              <a:ext cx="47625" cy="73025"/>
            </a:xfrm>
            <a:custGeom>
              <a:avLst/>
              <a:gdLst>
                <a:gd name="T0" fmla="*/ 10 w 11"/>
                <a:gd name="T1" fmla="*/ 4 h 17"/>
                <a:gd name="T2" fmla="*/ 7 w 11"/>
                <a:gd name="T3" fmla="*/ 2 h 17"/>
                <a:gd name="T4" fmla="*/ 7 w 11"/>
                <a:gd name="T5" fmla="*/ 1 h 17"/>
                <a:gd name="T6" fmla="*/ 4 w 11"/>
                <a:gd name="T7" fmla="*/ 0 h 17"/>
                <a:gd name="T8" fmla="*/ 5 w 11"/>
                <a:gd name="T9" fmla="*/ 5 h 17"/>
                <a:gd name="T10" fmla="*/ 3 w 11"/>
                <a:gd name="T11" fmla="*/ 6 h 17"/>
                <a:gd name="T12" fmla="*/ 1 w 11"/>
                <a:gd name="T13" fmla="*/ 13 h 17"/>
                <a:gd name="T14" fmla="*/ 0 w 11"/>
                <a:gd name="T15" fmla="*/ 14 h 17"/>
                <a:gd name="T16" fmla="*/ 1 w 11"/>
                <a:gd name="T17" fmla="*/ 17 h 17"/>
                <a:gd name="T18" fmla="*/ 8 w 11"/>
                <a:gd name="T19" fmla="*/ 14 h 17"/>
                <a:gd name="T20" fmla="*/ 11 w 11"/>
                <a:gd name="T21" fmla="*/ 11 h 17"/>
                <a:gd name="T22" fmla="*/ 9 w 11"/>
                <a:gd name="T23" fmla="*/ 7 h 17"/>
                <a:gd name="T24" fmla="*/ 10 w 11"/>
                <a:gd name="T25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17">
                  <a:moveTo>
                    <a:pt x="10" y="4"/>
                  </a:moveTo>
                  <a:cubicBezTo>
                    <a:pt x="10" y="2"/>
                    <a:pt x="8" y="3"/>
                    <a:pt x="7" y="2"/>
                  </a:cubicBezTo>
                  <a:cubicBezTo>
                    <a:pt x="7" y="2"/>
                    <a:pt x="7" y="2"/>
                    <a:pt x="7" y="1"/>
                  </a:cubicBezTo>
                  <a:cubicBezTo>
                    <a:pt x="5" y="2"/>
                    <a:pt x="5" y="0"/>
                    <a:pt x="4" y="0"/>
                  </a:cubicBezTo>
                  <a:cubicBezTo>
                    <a:pt x="5" y="3"/>
                    <a:pt x="4" y="4"/>
                    <a:pt x="5" y="5"/>
                  </a:cubicBezTo>
                  <a:cubicBezTo>
                    <a:pt x="5" y="6"/>
                    <a:pt x="4" y="6"/>
                    <a:pt x="3" y="6"/>
                  </a:cubicBezTo>
                  <a:cubicBezTo>
                    <a:pt x="1" y="8"/>
                    <a:pt x="1" y="11"/>
                    <a:pt x="1" y="13"/>
                  </a:cubicBezTo>
                  <a:cubicBezTo>
                    <a:pt x="1" y="13"/>
                    <a:pt x="1" y="14"/>
                    <a:pt x="0" y="14"/>
                  </a:cubicBezTo>
                  <a:cubicBezTo>
                    <a:pt x="0" y="15"/>
                    <a:pt x="1" y="16"/>
                    <a:pt x="1" y="17"/>
                  </a:cubicBezTo>
                  <a:cubicBezTo>
                    <a:pt x="5" y="17"/>
                    <a:pt x="5" y="15"/>
                    <a:pt x="8" y="14"/>
                  </a:cubicBezTo>
                  <a:cubicBezTo>
                    <a:pt x="8" y="12"/>
                    <a:pt x="10" y="12"/>
                    <a:pt x="11" y="11"/>
                  </a:cubicBezTo>
                  <a:cubicBezTo>
                    <a:pt x="11" y="9"/>
                    <a:pt x="9" y="8"/>
                    <a:pt x="9" y="7"/>
                  </a:cubicBezTo>
                  <a:cubicBezTo>
                    <a:pt x="9" y="6"/>
                    <a:pt x="10" y="6"/>
                    <a:pt x="10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246"/>
            <p:cNvSpPr>
              <a:spLocks/>
            </p:cNvSpPr>
            <p:nvPr/>
          </p:nvSpPr>
          <p:spPr bwMode="auto">
            <a:xfrm rot="10800000">
              <a:off x="7146926" y="3178175"/>
              <a:ext cx="4763" cy="4763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247"/>
            <p:cNvSpPr>
              <a:spLocks/>
            </p:cNvSpPr>
            <p:nvPr/>
          </p:nvSpPr>
          <p:spPr bwMode="auto">
            <a:xfrm rot="10800000">
              <a:off x="5497513" y="3109913"/>
              <a:ext cx="15875" cy="20638"/>
            </a:xfrm>
            <a:custGeom>
              <a:avLst/>
              <a:gdLst>
                <a:gd name="T0" fmla="*/ 2 w 4"/>
                <a:gd name="T1" fmla="*/ 0 h 5"/>
                <a:gd name="T2" fmla="*/ 1 w 4"/>
                <a:gd name="T3" fmla="*/ 5 h 5"/>
                <a:gd name="T4" fmla="*/ 4 w 4"/>
                <a:gd name="T5" fmla="*/ 3 h 5"/>
                <a:gd name="T6" fmla="*/ 2 w 4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2" y="0"/>
                  </a:moveTo>
                  <a:cubicBezTo>
                    <a:pt x="2" y="3"/>
                    <a:pt x="0" y="4"/>
                    <a:pt x="1" y="5"/>
                  </a:cubicBezTo>
                  <a:cubicBezTo>
                    <a:pt x="2" y="4"/>
                    <a:pt x="4" y="4"/>
                    <a:pt x="4" y="3"/>
                  </a:cubicBezTo>
                  <a:cubicBezTo>
                    <a:pt x="4" y="2"/>
                    <a:pt x="3" y="1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248"/>
            <p:cNvSpPr>
              <a:spLocks/>
            </p:cNvSpPr>
            <p:nvPr/>
          </p:nvSpPr>
          <p:spPr bwMode="auto">
            <a:xfrm rot="10800000">
              <a:off x="6691313" y="3079750"/>
              <a:ext cx="28575" cy="22225"/>
            </a:xfrm>
            <a:custGeom>
              <a:avLst/>
              <a:gdLst>
                <a:gd name="T0" fmla="*/ 7 w 7"/>
                <a:gd name="T1" fmla="*/ 2 h 5"/>
                <a:gd name="T2" fmla="*/ 4 w 7"/>
                <a:gd name="T3" fmla="*/ 0 h 5"/>
                <a:gd name="T4" fmla="*/ 1 w 7"/>
                <a:gd name="T5" fmla="*/ 5 h 5"/>
                <a:gd name="T6" fmla="*/ 7 w 7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5">
                  <a:moveTo>
                    <a:pt x="7" y="2"/>
                  </a:moveTo>
                  <a:cubicBezTo>
                    <a:pt x="6" y="1"/>
                    <a:pt x="6" y="0"/>
                    <a:pt x="4" y="0"/>
                  </a:cubicBezTo>
                  <a:cubicBezTo>
                    <a:pt x="3" y="0"/>
                    <a:pt x="0" y="3"/>
                    <a:pt x="1" y="5"/>
                  </a:cubicBezTo>
                  <a:cubicBezTo>
                    <a:pt x="4" y="4"/>
                    <a:pt x="7" y="5"/>
                    <a:pt x="7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249"/>
            <p:cNvSpPr>
              <a:spLocks/>
            </p:cNvSpPr>
            <p:nvPr/>
          </p:nvSpPr>
          <p:spPr bwMode="auto">
            <a:xfrm rot="10800000">
              <a:off x="5497513" y="3079751"/>
              <a:ext cx="12700" cy="12700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3 h 3"/>
                <a:gd name="T4" fmla="*/ 3 w 3"/>
                <a:gd name="T5" fmla="*/ 2 h 3"/>
                <a:gd name="T6" fmla="*/ 0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cubicBezTo>
                    <a:pt x="0" y="2"/>
                    <a:pt x="0" y="2"/>
                    <a:pt x="0" y="3"/>
                  </a:cubicBezTo>
                  <a:cubicBezTo>
                    <a:pt x="1" y="3"/>
                    <a:pt x="2" y="3"/>
                    <a:pt x="3" y="2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250"/>
            <p:cNvSpPr>
              <a:spLocks/>
            </p:cNvSpPr>
            <p:nvPr/>
          </p:nvSpPr>
          <p:spPr bwMode="auto">
            <a:xfrm rot="10800000">
              <a:off x="5530851" y="3054351"/>
              <a:ext cx="30163" cy="25400"/>
            </a:xfrm>
            <a:custGeom>
              <a:avLst/>
              <a:gdLst>
                <a:gd name="T0" fmla="*/ 3 w 7"/>
                <a:gd name="T1" fmla="*/ 4 h 6"/>
                <a:gd name="T2" fmla="*/ 1 w 7"/>
                <a:gd name="T3" fmla="*/ 3 h 6"/>
                <a:gd name="T4" fmla="*/ 1 w 7"/>
                <a:gd name="T5" fmla="*/ 6 h 6"/>
                <a:gd name="T6" fmla="*/ 3 w 7"/>
                <a:gd name="T7" fmla="*/ 5 h 6"/>
                <a:gd name="T8" fmla="*/ 4 w 7"/>
                <a:gd name="T9" fmla="*/ 6 h 6"/>
                <a:gd name="T10" fmla="*/ 7 w 7"/>
                <a:gd name="T11" fmla="*/ 0 h 6"/>
                <a:gd name="T12" fmla="*/ 5 w 7"/>
                <a:gd name="T13" fmla="*/ 0 h 6"/>
                <a:gd name="T14" fmla="*/ 3 w 7"/>
                <a:gd name="T15" fmla="*/ 2 h 6"/>
                <a:gd name="T16" fmla="*/ 3 w 7"/>
                <a:gd name="T1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6">
                  <a:moveTo>
                    <a:pt x="3" y="4"/>
                  </a:moveTo>
                  <a:cubicBezTo>
                    <a:pt x="2" y="4"/>
                    <a:pt x="2" y="4"/>
                    <a:pt x="1" y="3"/>
                  </a:cubicBezTo>
                  <a:cubicBezTo>
                    <a:pt x="0" y="4"/>
                    <a:pt x="1" y="5"/>
                    <a:pt x="1" y="6"/>
                  </a:cubicBezTo>
                  <a:cubicBezTo>
                    <a:pt x="2" y="6"/>
                    <a:pt x="2" y="6"/>
                    <a:pt x="3" y="5"/>
                  </a:cubicBezTo>
                  <a:cubicBezTo>
                    <a:pt x="3" y="5"/>
                    <a:pt x="3" y="6"/>
                    <a:pt x="4" y="6"/>
                  </a:cubicBezTo>
                  <a:cubicBezTo>
                    <a:pt x="6" y="4"/>
                    <a:pt x="7" y="3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5" y="2"/>
                    <a:pt x="4" y="2"/>
                    <a:pt x="3" y="2"/>
                  </a:cubicBezTo>
                  <a:cubicBezTo>
                    <a:pt x="3" y="3"/>
                    <a:pt x="4" y="4"/>
                    <a:pt x="3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251"/>
            <p:cNvSpPr>
              <a:spLocks/>
            </p:cNvSpPr>
            <p:nvPr/>
          </p:nvSpPr>
          <p:spPr bwMode="auto">
            <a:xfrm rot="10800000">
              <a:off x="7207251" y="3059113"/>
              <a:ext cx="7938" cy="4763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0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1"/>
                    <a:pt x="2" y="1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252"/>
            <p:cNvSpPr>
              <a:spLocks/>
            </p:cNvSpPr>
            <p:nvPr/>
          </p:nvSpPr>
          <p:spPr bwMode="auto">
            <a:xfrm rot="10800000">
              <a:off x="7197726" y="3059113"/>
              <a:ext cx="4763" cy="4763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253"/>
            <p:cNvSpPr>
              <a:spLocks/>
            </p:cNvSpPr>
            <p:nvPr/>
          </p:nvSpPr>
          <p:spPr bwMode="auto">
            <a:xfrm rot="10800000">
              <a:off x="7181850" y="3051175"/>
              <a:ext cx="12700" cy="7938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1 h 2"/>
                <a:gd name="T4" fmla="*/ 0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1" y="1"/>
                    <a:pt x="3" y="2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254"/>
            <p:cNvSpPr>
              <a:spLocks/>
            </p:cNvSpPr>
            <p:nvPr/>
          </p:nvSpPr>
          <p:spPr bwMode="auto">
            <a:xfrm rot="10800000">
              <a:off x="7172325" y="3051175"/>
              <a:ext cx="9525" cy="3175"/>
            </a:xfrm>
            <a:custGeom>
              <a:avLst/>
              <a:gdLst>
                <a:gd name="T0" fmla="*/ 1 w 2"/>
                <a:gd name="T1" fmla="*/ 0 h 1"/>
                <a:gd name="T2" fmla="*/ 2 w 2"/>
                <a:gd name="T3" fmla="*/ 0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1"/>
                    <a:pt x="2" y="1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255"/>
            <p:cNvSpPr>
              <a:spLocks/>
            </p:cNvSpPr>
            <p:nvPr/>
          </p:nvSpPr>
          <p:spPr bwMode="auto">
            <a:xfrm rot="10800000">
              <a:off x="7138988" y="3041650"/>
              <a:ext cx="20638" cy="9525"/>
            </a:xfrm>
            <a:custGeom>
              <a:avLst/>
              <a:gdLst>
                <a:gd name="T0" fmla="*/ 0 w 5"/>
                <a:gd name="T1" fmla="*/ 1 h 2"/>
                <a:gd name="T2" fmla="*/ 5 w 5"/>
                <a:gd name="T3" fmla="*/ 2 h 2"/>
                <a:gd name="T4" fmla="*/ 0 w 5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0" y="1"/>
                  </a:moveTo>
                  <a:cubicBezTo>
                    <a:pt x="1" y="1"/>
                    <a:pt x="3" y="1"/>
                    <a:pt x="5" y="2"/>
                  </a:cubicBezTo>
                  <a:cubicBezTo>
                    <a:pt x="4" y="1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256"/>
            <p:cNvSpPr>
              <a:spLocks/>
            </p:cNvSpPr>
            <p:nvPr/>
          </p:nvSpPr>
          <p:spPr bwMode="auto">
            <a:xfrm rot="10800000">
              <a:off x="5475288" y="3025776"/>
              <a:ext cx="12700" cy="15875"/>
            </a:xfrm>
            <a:custGeom>
              <a:avLst/>
              <a:gdLst>
                <a:gd name="T0" fmla="*/ 2 w 3"/>
                <a:gd name="T1" fmla="*/ 0 h 4"/>
                <a:gd name="T2" fmla="*/ 0 w 3"/>
                <a:gd name="T3" fmla="*/ 1 h 4"/>
                <a:gd name="T4" fmla="*/ 2 w 3"/>
                <a:gd name="T5" fmla="*/ 4 h 4"/>
                <a:gd name="T6" fmla="*/ 2 w 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0" y="3"/>
                    <a:pt x="1" y="3"/>
                    <a:pt x="2" y="4"/>
                  </a:cubicBezTo>
                  <a:cubicBezTo>
                    <a:pt x="3" y="3"/>
                    <a:pt x="3" y="1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257"/>
            <p:cNvSpPr>
              <a:spLocks/>
            </p:cNvSpPr>
            <p:nvPr/>
          </p:nvSpPr>
          <p:spPr bwMode="auto">
            <a:xfrm rot="10800000">
              <a:off x="5581650" y="3016251"/>
              <a:ext cx="4763" cy="9525"/>
            </a:xfrm>
            <a:custGeom>
              <a:avLst/>
              <a:gdLst>
                <a:gd name="T0" fmla="*/ 0 w 1"/>
                <a:gd name="T1" fmla="*/ 1 h 2"/>
                <a:gd name="T2" fmla="*/ 1 w 1"/>
                <a:gd name="T3" fmla="*/ 1 h 2"/>
                <a:gd name="T4" fmla="*/ 0 w 1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0" y="1"/>
                    <a:pt x="1" y="2"/>
                    <a:pt x="1" y="1"/>
                  </a:cubicBezTo>
                  <a:cubicBezTo>
                    <a:pt x="1" y="1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258"/>
            <p:cNvSpPr>
              <a:spLocks/>
            </p:cNvSpPr>
            <p:nvPr/>
          </p:nvSpPr>
          <p:spPr bwMode="auto">
            <a:xfrm rot="10800000">
              <a:off x="6084888" y="2995613"/>
              <a:ext cx="22225" cy="12700"/>
            </a:xfrm>
            <a:custGeom>
              <a:avLst/>
              <a:gdLst>
                <a:gd name="T0" fmla="*/ 5 w 5"/>
                <a:gd name="T1" fmla="*/ 0 h 3"/>
                <a:gd name="T2" fmla="*/ 2 w 5"/>
                <a:gd name="T3" fmla="*/ 2 h 3"/>
                <a:gd name="T4" fmla="*/ 0 w 5"/>
                <a:gd name="T5" fmla="*/ 3 h 3"/>
                <a:gd name="T6" fmla="*/ 5 w 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cubicBezTo>
                    <a:pt x="3" y="0"/>
                    <a:pt x="3" y="1"/>
                    <a:pt x="2" y="2"/>
                  </a:cubicBezTo>
                  <a:cubicBezTo>
                    <a:pt x="2" y="1"/>
                    <a:pt x="0" y="2"/>
                    <a:pt x="0" y="3"/>
                  </a:cubicBezTo>
                  <a:cubicBezTo>
                    <a:pt x="2" y="2"/>
                    <a:pt x="4" y="1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259"/>
            <p:cNvSpPr>
              <a:spLocks/>
            </p:cNvSpPr>
            <p:nvPr/>
          </p:nvSpPr>
          <p:spPr bwMode="auto">
            <a:xfrm rot="10800000">
              <a:off x="6069013" y="2998788"/>
              <a:ext cx="7938" cy="9525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0 w 2"/>
                <a:gd name="T5" fmla="*/ 2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2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260"/>
            <p:cNvSpPr>
              <a:spLocks/>
            </p:cNvSpPr>
            <p:nvPr/>
          </p:nvSpPr>
          <p:spPr bwMode="auto">
            <a:xfrm rot="10800000">
              <a:off x="6107113" y="2990851"/>
              <a:ext cx="3175" cy="4763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261"/>
            <p:cNvSpPr>
              <a:spLocks/>
            </p:cNvSpPr>
            <p:nvPr/>
          </p:nvSpPr>
          <p:spPr bwMode="auto">
            <a:xfrm rot="10800000">
              <a:off x="6115050" y="2978151"/>
              <a:ext cx="12700" cy="12700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1 h 3"/>
                <a:gd name="T6" fmla="*/ 0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2" y="3"/>
                    <a:pt x="3" y="2"/>
                    <a:pt x="3" y="0"/>
                  </a:cubicBezTo>
                  <a:cubicBezTo>
                    <a:pt x="3" y="0"/>
                    <a:pt x="1" y="1"/>
                    <a:pt x="0" y="1"/>
                  </a:cubicBezTo>
                  <a:cubicBezTo>
                    <a:pt x="1" y="2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262"/>
            <p:cNvSpPr>
              <a:spLocks/>
            </p:cNvSpPr>
            <p:nvPr/>
          </p:nvSpPr>
          <p:spPr bwMode="auto">
            <a:xfrm rot="10800000">
              <a:off x="5616575" y="2973388"/>
              <a:ext cx="7938" cy="12700"/>
            </a:xfrm>
            <a:custGeom>
              <a:avLst/>
              <a:gdLst>
                <a:gd name="T0" fmla="*/ 2 w 2"/>
                <a:gd name="T1" fmla="*/ 1 h 3"/>
                <a:gd name="T2" fmla="*/ 0 w 2"/>
                <a:gd name="T3" fmla="*/ 1 h 3"/>
                <a:gd name="T4" fmla="*/ 2 w 2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3"/>
                    <a:pt x="2" y="2"/>
                    <a:pt x="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4" name="Freeform 263"/>
            <p:cNvSpPr>
              <a:spLocks/>
            </p:cNvSpPr>
            <p:nvPr/>
          </p:nvSpPr>
          <p:spPr bwMode="auto">
            <a:xfrm rot="10800000">
              <a:off x="5522913" y="2982913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5" name="Freeform 264"/>
            <p:cNvSpPr>
              <a:spLocks/>
            </p:cNvSpPr>
            <p:nvPr/>
          </p:nvSpPr>
          <p:spPr bwMode="auto">
            <a:xfrm rot="10800000">
              <a:off x="6929438" y="2973388"/>
              <a:ext cx="4763" cy="476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6" name="Freeform 265"/>
            <p:cNvSpPr>
              <a:spLocks/>
            </p:cNvSpPr>
            <p:nvPr/>
          </p:nvSpPr>
          <p:spPr bwMode="auto">
            <a:xfrm rot="10800000">
              <a:off x="5621338" y="2965451"/>
              <a:ext cx="7938" cy="7938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0" y="2"/>
                    <a:pt x="1" y="2"/>
                  </a:cubicBezTo>
                  <a:cubicBezTo>
                    <a:pt x="2" y="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7" name="Freeform 266"/>
            <p:cNvSpPr>
              <a:spLocks/>
            </p:cNvSpPr>
            <p:nvPr/>
          </p:nvSpPr>
          <p:spPr bwMode="auto">
            <a:xfrm rot="10800000">
              <a:off x="6203950" y="2965451"/>
              <a:ext cx="9525" cy="7938"/>
            </a:xfrm>
            <a:custGeom>
              <a:avLst/>
              <a:gdLst>
                <a:gd name="T0" fmla="*/ 0 w 2"/>
                <a:gd name="T1" fmla="*/ 2 h 2"/>
                <a:gd name="T2" fmla="*/ 1 w 2"/>
                <a:gd name="T3" fmla="*/ 2 h 2"/>
                <a:gd name="T4" fmla="*/ 1 w 2"/>
                <a:gd name="T5" fmla="*/ 0 h 2"/>
                <a:gd name="T6" fmla="*/ 0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8" name="Freeform 267"/>
            <p:cNvSpPr>
              <a:spLocks/>
            </p:cNvSpPr>
            <p:nvPr/>
          </p:nvSpPr>
          <p:spPr bwMode="auto">
            <a:xfrm rot="10800000">
              <a:off x="5662613" y="2952751"/>
              <a:ext cx="4763" cy="4763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0" name="Freeform 268"/>
            <p:cNvSpPr>
              <a:spLocks/>
            </p:cNvSpPr>
            <p:nvPr/>
          </p:nvSpPr>
          <p:spPr bwMode="auto">
            <a:xfrm rot="10800000">
              <a:off x="5735638" y="2947988"/>
              <a:ext cx="7938" cy="4763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1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1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1" name="Freeform 269"/>
            <p:cNvSpPr>
              <a:spLocks/>
            </p:cNvSpPr>
            <p:nvPr/>
          </p:nvSpPr>
          <p:spPr bwMode="auto">
            <a:xfrm rot="10800000">
              <a:off x="5662613" y="2940051"/>
              <a:ext cx="9525" cy="7938"/>
            </a:xfrm>
            <a:custGeom>
              <a:avLst/>
              <a:gdLst>
                <a:gd name="T0" fmla="*/ 0 w 2"/>
                <a:gd name="T1" fmla="*/ 2 h 2"/>
                <a:gd name="T2" fmla="*/ 2 w 2"/>
                <a:gd name="T3" fmla="*/ 2 h 2"/>
                <a:gd name="T4" fmla="*/ 1 w 2"/>
                <a:gd name="T5" fmla="*/ 0 h 2"/>
                <a:gd name="T6" fmla="*/ 0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2" y="0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2" name="Freeform 270"/>
            <p:cNvSpPr>
              <a:spLocks/>
            </p:cNvSpPr>
            <p:nvPr/>
          </p:nvSpPr>
          <p:spPr bwMode="auto">
            <a:xfrm rot="10800000">
              <a:off x="5753100" y="2935288"/>
              <a:ext cx="4763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4" name="Freeform 271"/>
            <p:cNvSpPr>
              <a:spLocks/>
            </p:cNvSpPr>
            <p:nvPr/>
          </p:nvSpPr>
          <p:spPr bwMode="auto">
            <a:xfrm rot="10800000">
              <a:off x="5765800" y="2927351"/>
              <a:ext cx="4763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5" name="Freeform 272"/>
            <p:cNvSpPr>
              <a:spLocks/>
            </p:cNvSpPr>
            <p:nvPr/>
          </p:nvSpPr>
          <p:spPr bwMode="auto">
            <a:xfrm rot="10800000">
              <a:off x="5770563" y="2922588"/>
              <a:ext cx="3175" cy="476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6" name="Freeform 273"/>
            <p:cNvSpPr>
              <a:spLocks/>
            </p:cNvSpPr>
            <p:nvPr/>
          </p:nvSpPr>
          <p:spPr bwMode="auto">
            <a:xfrm rot="10800000">
              <a:off x="5783263" y="2909888"/>
              <a:ext cx="3175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7" name="Freeform 274"/>
            <p:cNvSpPr>
              <a:spLocks/>
            </p:cNvSpPr>
            <p:nvPr/>
          </p:nvSpPr>
          <p:spPr bwMode="auto">
            <a:xfrm rot="10800000">
              <a:off x="5722938" y="2909888"/>
              <a:ext cx="7938" cy="4763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1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0"/>
                    <a:pt x="1" y="0"/>
                    <a:pt x="1" y="1"/>
                  </a:cubicBezTo>
                  <a:cubicBezTo>
                    <a:pt x="2" y="1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8" name="Freeform 275"/>
            <p:cNvSpPr>
              <a:spLocks/>
            </p:cNvSpPr>
            <p:nvPr/>
          </p:nvSpPr>
          <p:spPr bwMode="auto">
            <a:xfrm rot="10800000">
              <a:off x="5786438" y="2901951"/>
              <a:ext cx="12700" cy="12700"/>
            </a:xfrm>
            <a:custGeom>
              <a:avLst/>
              <a:gdLst>
                <a:gd name="T0" fmla="*/ 0 w 3"/>
                <a:gd name="T1" fmla="*/ 3 h 3"/>
                <a:gd name="T2" fmla="*/ 1 w 3"/>
                <a:gd name="T3" fmla="*/ 1 h 3"/>
                <a:gd name="T4" fmla="*/ 2 w 3"/>
                <a:gd name="T5" fmla="*/ 1 h 3"/>
                <a:gd name="T6" fmla="*/ 2 w 3"/>
                <a:gd name="T7" fmla="*/ 0 h 3"/>
                <a:gd name="T8" fmla="*/ 0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3"/>
                    <a:pt x="1" y="2"/>
                    <a:pt x="1" y="1"/>
                  </a:cubicBezTo>
                  <a:cubicBezTo>
                    <a:pt x="2" y="2"/>
                    <a:pt x="3" y="2"/>
                    <a:pt x="2" y="1"/>
                  </a:cubicBezTo>
                  <a:cubicBezTo>
                    <a:pt x="2" y="1"/>
                    <a:pt x="1" y="2"/>
                    <a:pt x="2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9" name="Freeform 276"/>
            <p:cNvSpPr>
              <a:spLocks/>
            </p:cNvSpPr>
            <p:nvPr/>
          </p:nvSpPr>
          <p:spPr bwMode="auto">
            <a:xfrm rot="10800000">
              <a:off x="5799138" y="2892426"/>
              <a:ext cx="17463" cy="17463"/>
            </a:xfrm>
            <a:custGeom>
              <a:avLst/>
              <a:gdLst>
                <a:gd name="T0" fmla="*/ 0 w 4"/>
                <a:gd name="T1" fmla="*/ 2 h 4"/>
                <a:gd name="T2" fmla="*/ 1 w 4"/>
                <a:gd name="T3" fmla="*/ 4 h 4"/>
                <a:gd name="T4" fmla="*/ 4 w 4"/>
                <a:gd name="T5" fmla="*/ 1 h 4"/>
                <a:gd name="T6" fmla="*/ 0 w 4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cubicBezTo>
                    <a:pt x="0" y="3"/>
                    <a:pt x="1" y="3"/>
                    <a:pt x="1" y="4"/>
                  </a:cubicBezTo>
                  <a:cubicBezTo>
                    <a:pt x="2" y="2"/>
                    <a:pt x="3" y="2"/>
                    <a:pt x="4" y="1"/>
                  </a:cubicBezTo>
                  <a:cubicBezTo>
                    <a:pt x="2" y="0"/>
                    <a:pt x="2" y="2"/>
                    <a:pt x="0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0" name="Freeform 277"/>
            <p:cNvSpPr>
              <a:spLocks/>
            </p:cNvSpPr>
            <p:nvPr/>
          </p:nvSpPr>
          <p:spPr bwMode="auto">
            <a:xfrm rot="10800000">
              <a:off x="5727700" y="2892426"/>
              <a:ext cx="7938" cy="14288"/>
            </a:xfrm>
            <a:custGeom>
              <a:avLst/>
              <a:gdLst>
                <a:gd name="T0" fmla="*/ 2 w 2"/>
                <a:gd name="T1" fmla="*/ 2 h 3"/>
                <a:gd name="T2" fmla="*/ 2 w 2"/>
                <a:gd name="T3" fmla="*/ 1 h 3"/>
                <a:gd name="T4" fmla="*/ 0 w 2"/>
                <a:gd name="T5" fmla="*/ 1 h 3"/>
                <a:gd name="T6" fmla="*/ 2 w 2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2"/>
                  </a:moveTo>
                  <a:cubicBezTo>
                    <a:pt x="2" y="2"/>
                    <a:pt x="2" y="1"/>
                    <a:pt x="2" y="1"/>
                  </a:cubicBezTo>
                  <a:cubicBezTo>
                    <a:pt x="1" y="1"/>
                    <a:pt x="1" y="0"/>
                    <a:pt x="0" y="1"/>
                  </a:cubicBezTo>
                  <a:cubicBezTo>
                    <a:pt x="0" y="2"/>
                    <a:pt x="0" y="3"/>
                    <a:pt x="2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1" name="Freeform 278"/>
            <p:cNvSpPr>
              <a:spLocks/>
            </p:cNvSpPr>
            <p:nvPr/>
          </p:nvSpPr>
          <p:spPr bwMode="auto">
            <a:xfrm rot="10800000">
              <a:off x="5821363" y="2859088"/>
              <a:ext cx="58738" cy="42863"/>
            </a:xfrm>
            <a:custGeom>
              <a:avLst/>
              <a:gdLst>
                <a:gd name="T0" fmla="*/ 14 w 14"/>
                <a:gd name="T1" fmla="*/ 1 h 10"/>
                <a:gd name="T2" fmla="*/ 10 w 14"/>
                <a:gd name="T3" fmla="*/ 3 h 10"/>
                <a:gd name="T4" fmla="*/ 5 w 14"/>
                <a:gd name="T5" fmla="*/ 6 h 10"/>
                <a:gd name="T6" fmla="*/ 4 w 14"/>
                <a:gd name="T7" fmla="*/ 6 h 10"/>
                <a:gd name="T8" fmla="*/ 2 w 14"/>
                <a:gd name="T9" fmla="*/ 8 h 10"/>
                <a:gd name="T10" fmla="*/ 0 w 14"/>
                <a:gd name="T11" fmla="*/ 9 h 10"/>
                <a:gd name="T12" fmla="*/ 5 w 14"/>
                <a:gd name="T13" fmla="*/ 8 h 10"/>
                <a:gd name="T14" fmla="*/ 7 w 14"/>
                <a:gd name="T15" fmla="*/ 7 h 10"/>
                <a:gd name="T16" fmla="*/ 14 w 14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0">
                  <a:moveTo>
                    <a:pt x="14" y="1"/>
                  </a:moveTo>
                  <a:cubicBezTo>
                    <a:pt x="12" y="0"/>
                    <a:pt x="12" y="3"/>
                    <a:pt x="10" y="3"/>
                  </a:cubicBezTo>
                  <a:cubicBezTo>
                    <a:pt x="9" y="5"/>
                    <a:pt x="6" y="5"/>
                    <a:pt x="5" y="6"/>
                  </a:cubicBezTo>
                  <a:cubicBezTo>
                    <a:pt x="5" y="6"/>
                    <a:pt x="4" y="6"/>
                    <a:pt x="4" y="6"/>
                  </a:cubicBezTo>
                  <a:cubicBezTo>
                    <a:pt x="4" y="7"/>
                    <a:pt x="3" y="8"/>
                    <a:pt x="2" y="8"/>
                  </a:cubicBezTo>
                  <a:cubicBezTo>
                    <a:pt x="2" y="8"/>
                    <a:pt x="0" y="8"/>
                    <a:pt x="0" y="9"/>
                  </a:cubicBezTo>
                  <a:cubicBezTo>
                    <a:pt x="2" y="10"/>
                    <a:pt x="4" y="7"/>
                    <a:pt x="5" y="8"/>
                  </a:cubicBezTo>
                  <a:cubicBezTo>
                    <a:pt x="5" y="7"/>
                    <a:pt x="6" y="6"/>
                    <a:pt x="7" y="7"/>
                  </a:cubicBezTo>
                  <a:cubicBezTo>
                    <a:pt x="9" y="4"/>
                    <a:pt x="14" y="5"/>
                    <a:pt x="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2" name="Freeform 279"/>
            <p:cNvSpPr>
              <a:spLocks/>
            </p:cNvSpPr>
            <p:nvPr/>
          </p:nvSpPr>
          <p:spPr bwMode="auto">
            <a:xfrm rot="10800000">
              <a:off x="5753100" y="2876551"/>
              <a:ext cx="0" cy="7938"/>
            </a:xfrm>
            <a:custGeom>
              <a:avLst/>
              <a:gdLst>
                <a:gd name="T0" fmla="*/ 0 h 2"/>
                <a:gd name="T1" fmla="*/ 1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2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3" name="Freeform 280"/>
            <p:cNvSpPr>
              <a:spLocks/>
            </p:cNvSpPr>
            <p:nvPr/>
          </p:nvSpPr>
          <p:spPr bwMode="auto">
            <a:xfrm rot="10800000">
              <a:off x="5889625" y="2871788"/>
              <a:ext cx="3175" cy="7938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0" y="0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4" name="Freeform 281"/>
            <p:cNvSpPr>
              <a:spLocks/>
            </p:cNvSpPr>
            <p:nvPr/>
          </p:nvSpPr>
          <p:spPr bwMode="auto">
            <a:xfrm rot="10800000">
              <a:off x="5897563" y="2876551"/>
              <a:ext cx="4763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5" name="Freeform 282"/>
            <p:cNvSpPr>
              <a:spLocks/>
            </p:cNvSpPr>
            <p:nvPr/>
          </p:nvSpPr>
          <p:spPr bwMode="auto">
            <a:xfrm rot="10800000">
              <a:off x="5803900" y="2800351"/>
              <a:ext cx="80963" cy="76200"/>
            </a:xfrm>
            <a:custGeom>
              <a:avLst/>
              <a:gdLst>
                <a:gd name="T0" fmla="*/ 17 w 19"/>
                <a:gd name="T1" fmla="*/ 10 h 18"/>
                <a:gd name="T2" fmla="*/ 15 w 19"/>
                <a:gd name="T3" fmla="*/ 8 h 18"/>
                <a:gd name="T4" fmla="*/ 17 w 19"/>
                <a:gd name="T5" fmla="*/ 6 h 18"/>
                <a:gd name="T6" fmla="*/ 16 w 19"/>
                <a:gd name="T7" fmla="*/ 5 h 18"/>
                <a:gd name="T8" fmla="*/ 17 w 19"/>
                <a:gd name="T9" fmla="*/ 2 h 18"/>
                <a:gd name="T10" fmla="*/ 16 w 19"/>
                <a:gd name="T11" fmla="*/ 0 h 18"/>
                <a:gd name="T12" fmla="*/ 15 w 19"/>
                <a:gd name="T13" fmla="*/ 0 h 18"/>
                <a:gd name="T14" fmla="*/ 13 w 19"/>
                <a:gd name="T15" fmla="*/ 2 h 18"/>
                <a:gd name="T16" fmla="*/ 12 w 19"/>
                <a:gd name="T17" fmla="*/ 6 h 18"/>
                <a:gd name="T18" fmla="*/ 9 w 19"/>
                <a:gd name="T19" fmla="*/ 4 h 18"/>
                <a:gd name="T20" fmla="*/ 8 w 19"/>
                <a:gd name="T21" fmla="*/ 5 h 18"/>
                <a:gd name="T22" fmla="*/ 6 w 19"/>
                <a:gd name="T23" fmla="*/ 5 h 18"/>
                <a:gd name="T24" fmla="*/ 3 w 19"/>
                <a:gd name="T25" fmla="*/ 6 h 18"/>
                <a:gd name="T26" fmla="*/ 1 w 19"/>
                <a:gd name="T27" fmla="*/ 11 h 18"/>
                <a:gd name="T28" fmla="*/ 0 w 19"/>
                <a:gd name="T29" fmla="*/ 11 h 18"/>
                <a:gd name="T30" fmla="*/ 1 w 19"/>
                <a:gd name="T31" fmla="*/ 12 h 18"/>
                <a:gd name="T32" fmla="*/ 5 w 19"/>
                <a:gd name="T33" fmla="*/ 10 h 18"/>
                <a:gd name="T34" fmla="*/ 6 w 19"/>
                <a:gd name="T35" fmla="*/ 13 h 18"/>
                <a:gd name="T36" fmla="*/ 5 w 19"/>
                <a:gd name="T37" fmla="*/ 15 h 18"/>
                <a:gd name="T38" fmla="*/ 6 w 19"/>
                <a:gd name="T39" fmla="*/ 16 h 18"/>
                <a:gd name="T40" fmla="*/ 7 w 19"/>
                <a:gd name="T41" fmla="*/ 16 h 18"/>
                <a:gd name="T42" fmla="*/ 8 w 19"/>
                <a:gd name="T43" fmla="*/ 18 h 18"/>
                <a:gd name="T44" fmla="*/ 9 w 19"/>
                <a:gd name="T45" fmla="*/ 18 h 18"/>
                <a:gd name="T46" fmla="*/ 9 w 19"/>
                <a:gd name="T47" fmla="*/ 15 h 18"/>
                <a:gd name="T48" fmla="*/ 12 w 19"/>
                <a:gd name="T49" fmla="*/ 16 h 18"/>
                <a:gd name="T50" fmla="*/ 15 w 19"/>
                <a:gd name="T51" fmla="*/ 15 h 18"/>
                <a:gd name="T52" fmla="*/ 17 w 19"/>
                <a:gd name="T53" fmla="*/ 12 h 18"/>
                <a:gd name="T54" fmla="*/ 19 w 19"/>
                <a:gd name="T55" fmla="*/ 9 h 18"/>
                <a:gd name="T56" fmla="*/ 17 w 19"/>
                <a:gd name="T57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9" h="18">
                  <a:moveTo>
                    <a:pt x="17" y="10"/>
                  </a:moveTo>
                  <a:cubicBezTo>
                    <a:pt x="17" y="8"/>
                    <a:pt x="15" y="9"/>
                    <a:pt x="15" y="8"/>
                  </a:cubicBezTo>
                  <a:cubicBezTo>
                    <a:pt x="16" y="8"/>
                    <a:pt x="15" y="6"/>
                    <a:pt x="17" y="6"/>
                  </a:cubicBezTo>
                  <a:cubicBezTo>
                    <a:pt x="17" y="6"/>
                    <a:pt x="16" y="5"/>
                    <a:pt x="16" y="5"/>
                  </a:cubicBezTo>
                  <a:cubicBezTo>
                    <a:pt x="16" y="4"/>
                    <a:pt x="17" y="3"/>
                    <a:pt x="17" y="2"/>
                  </a:cubicBezTo>
                  <a:cubicBezTo>
                    <a:pt x="16" y="2"/>
                    <a:pt x="16" y="1"/>
                    <a:pt x="16" y="0"/>
                  </a:cubicBezTo>
                  <a:cubicBezTo>
                    <a:pt x="15" y="0"/>
                    <a:pt x="16" y="0"/>
                    <a:pt x="15" y="0"/>
                  </a:cubicBezTo>
                  <a:cubicBezTo>
                    <a:pt x="14" y="1"/>
                    <a:pt x="14" y="2"/>
                    <a:pt x="13" y="2"/>
                  </a:cubicBezTo>
                  <a:cubicBezTo>
                    <a:pt x="13" y="4"/>
                    <a:pt x="13" y="5"/>
                    <a:pt x="12" y="6"/>
                  </a:cubicBezTo>
                  <a:cubicBezTo>
                    <a:pt x="10" y="5"/>
                    <a:pt x="10" y="5"/>
                    <a:pt x="9" y="4"/>
                  </a:cubicBezTo>
                  <a:cubicBezTo>
                    <a:pt x="8" y="5"/>
                    <a:pt x="9" y="5"/>
                    <a:pt x="8" y="5"/>
                  </a:cubicBezTo>
                  <a:cubicBezTo>
                    <a:pt x="8" y="4"/>
                    <a:pt x="7" y="6"/>
                    <a:pt x="6" y="5"/>
                  </a:cubicBezTo>
                  <a:cubicBezTo>
                    <a:pt x="5" y="6"/>
                    <a:pt x="4" y="6"/>
                    <a:pt x="3" y="6"/>
                  </a:cubicBezTo>
                  <a:cubicBezTo>
                    <a:pt x="1" y="8"/>
                    <a:pt x="0" y="9"/>
                    <a:pt x="1" y="11"/>
                  </a:cubicBezTo>
                  <a:cubicBezTo>
                    <a:pt x="1" y="10"/>
                    <a:pt x="0" y="10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ubicBezTo>
                    <a:pt x="2" y="9"/>
                    <a:pt x="3" y="10"/>
                    <a:pt x="5" y="10"/>
                  </a:cubicBezTo>
                  <a:cubicBezTo>
                    <a:pt x="5" y="11"/>
                    <a:pt x="6" y="12"/>
                    <a:pt x="6" y="13"/>
                  </a:cubicBezTo>
                  <a:cubicBezTo>
                    <a:pt x="6" y="14"/>
                    <a:pt x="5" y="13"/>
                    <a:pt x="5" y="15"/>
                  </a:cubicBezTo>
                  <a:cubicBezTo>
                    <a:pt x="6" y="15"/>
                    <a:pt x="6" y="15"/>
                    <a:pt x="6" y="16"/>
                  </a:cubicBezTo>
                  <a:cubicBezTo>
                    <a:pt x="6" y="16"/>
                    <a:pt x="7" y="16"/>
                    <a:pt x="7" y="16"/>
                  </a:cubicBezTo>
                  <a:cubicBezTo>
                    <a:pt x="7" y="17"/>
                    <a:pt x="7" y="17"/>
                    <a:pt x="8" y="18"/>
                  </a:cubicBezTo>
                  <a:cubicBezTo>
                    <a:pt x="8" y="17"/>
                    <a:pt x="8" y="18"/>
                    <a:pt x="9" y="18"/>
                  </a:cubicBezTo>
                  <a:cubicBezTo>
                    <a:pt x="9" y="17"/>
                    <a:pt x="8" y="16"/>
                    <a:pt x="9" y="15"/>
                  </a:cubicBezTo>
                  <a:cubicBezTo>
                    <a:pt x="10" y="15"/>
                    <a:pt x="12" y="15"/>
                    <a:pt x="12" y="16"/>
                  </a:cubicBezTo>
                  <a:cubicBezTo>
                    <a:pt x="14" y="17"/>
                    <a:pt x="14" y="15"/>
                    <a:pt x="15" y="15"/>
                  </a:cubicBezTo>
                  <a:cubicBezTo>
                    <a:pt x="15" y="14"/>
                    <a:pt x="16" y="12"/>
                    <a:pt x="17" y="12"/>
                  </a:cubicBezTo>
                  <a:cubicBezTo>
                    <a:pt x="17" y="10"/>
                    <a:pt x="19" y="10"/>
                    <a:pt x="19" y="9"/>
                  </a:cubicBezTo>
                  <a:cubicBezTo>
                    <a:pt x="18" y="9"/>
                    <a:pt x="18" y="10"/>
                    <a:pt x="17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6" name="Freeform 283"/>
            <p:cNvSpPr>
              <a:spLocks/>
            </p:cNvSpPr>
            <p:nvPr/>
          </p:nvSpPr>
          <p:spPr bwMode="auto">
            <a:xfrm rot="10800000">
              <a:off x="5910263" y="2867026"/>
              <a:ext cx="4763" cy="9525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2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1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7" name="Freeform 284"/>
            <p:cNvSpPr>
              <a:spLocks/>
            </p:cNvSpPr>
            <p:nvPr/>
          </p:nvSpPr>
          <p:spPr bwMode="auto">
            <a:xfrm rot="10800000">
              <a:off x="5932488" y="2863851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8" name="Freeform 285"/>
            <p:cNvSpPr>
              <a:spLocks/>
            </p:cNvSpPr>
            <p:nvPr/>
          </p:nvSpPr>
          <p:spPr bwMode="auto">
            <a:xfrm rot="10800000">
              <a:off x="5834063" y="2854326"/>
              <a:ext cx="4763" cy="952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2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9" name="Freeform 286"/>
            <p:cNvSpPr>
              <a:spLocks/>
            </p:cNvSpPr>
            <p:nvPr/>
          </p:nvSpPr>
          <p:spPr bwMode="auto">
            <a:xfrm rot="10800000">
              <a:off x="5935663" y="2854326"/>
              <a:ext cx="4763" cy="9525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0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0" name="Freeform 287"/>
            <p:cNvSpPr>
              <a:spLocks/>
            </p:cNvSpPr>
            <p:nvPr/>
          </p:nvSpPr>
          <p:spPr bwMode="auto">
            <a:xfrm rot="10800000">
              <a:off x="5897563" y="2846388"/>
              <a:ext cx="9525" cy="7938"/>
            </a:xfrm>
            <a:custGeom>
              <a:avLst/>
              <a:gdLst>
                <a:gd name="T0" fmla="*/ 1 w 2"/>
                <a:gd name="T1" fmla="*/ 0 h 2"/>
                <a:gd name="T2" fmla="*/ 0 w 2"/>
                <a:gd name="T3" fmla="*/ 1 h 2"/>
                <a:gd name="T4" fmla="*/ 0 w 2"/>
                <a:gd name="T5" fmla="*/ 2 h 2"/>
                <a:gd name="T6" fmla="*/ 1 w 2"/>
                <a:gd name="T7" fmla="*/ 1 h 2"/>
                <a:gd name="T8" fmla="*/ 2 w 2"/>
                <a:gd name="T9" fmla="*/ 2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1"/>
                    <a:pt x="1" y="2"/>
                    <a:pt x="2" y="2"/>
                  </a:cubicBezTo>
                  <a:cubicBezTo>
                    <a:pt x="2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1" name="Freeform 288"/>
            <p:cNvSpPr>
              <a:spLocks/>
            </p:cNvSpPr>
            <p:nvPr/>
          </p:nvSpPr>
          <p:spPr bwMode="auto">
            <a:xfrm rot="10800000">
              <a:off x="5970588" y="2838451"/>
              <a:ext cx="12700" cy="7938"/>
            </a:xfrm>
            <a:custGeom>
              <a:avLst/>
              <a:gdLst>
                <a:gd name="T0" fmla="*/ 1 w 3"/>
                <a:gd name="T1" fmla="*/ 2 h 2"/>
                <a:gd name="T2" fmla="*/ 3 w 3"/>
                <a:gd name="T3" fmla="*/ 1 h 2"/>
                <a:gd name="T4" fmla="*/ 3 w 3"/>
                <a:gd name="T5" fmla="*/ 0 h 2"/>
                <a:gd name="T6" fmla="*/ 0 w 3"/>
                <a:gd name="T7" fmla="*/ 0 h 2"/>
                <a:gd name="T8" fmla="*/ 1 w 3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2" y="2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2" name="Freeform 289"/>
            <p:cNvSpPr>
              <a:spLocks/>
            </p:cNvSpPr>
            <p:nvPr/>
          </p:nvSpPr>
          <p:spPr bwMode="auto">
            <a:xfrm rot="10800000">
              <a:off x="5927725" y="2838451"/>
              <a:ext cx="0" cy="3175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3" name="Freeform 290"/>
            <p:cNvSpPr>
              <a:spLocks/>
            </p:cNvSpPr>
            <p:nvPr/>
          </p:nvSpPr>
          <p:spPr bwMode="auto">
            <a:xfrm rot="10800000">
              <a:off x="5907088" y="2833688"/>
              <a:ext cx="12700" cy="7938"/>
            </a:xfrm>
            <a:custGeom>
              <a:avLst/>
              <a:gdLst>
                <a:gd name="T0" fmla="*/ 0 w 3"/>
                <a:gd name="T1" fmla="*/ 2 h 2"/>
                <a:gd name="T2" fmla="*/ 2 w 3"/>
                <a:gd name="T3" fmla="*/ 2 h 2"/>
                <a:gd name="T4" fmla="*/ 0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1" y="2"/>
                    <a:pt x="1" y="2"/>
                    <a:pt x="2" y="2"/>
                  </a:cubicBezTo>
                  <a:cubicBezTo>
                    <a:pt x="3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4" name="Freeform 291"/>
            <p:cNvSpPr>
              <a:spLocks/>
            </p:cNvSpPr>
            <p:nvPr/>
          </p:nvSpPr>
          <p:spPr bwMode="auto">
            <a:xfrm rot="10800000">
              <a:off x="5932488" y="2828926"/>
              <a:ext cx="15875" cy="9525"/>
            </a:xfrm>
            <a:custGeom>
              <a:avLst/>
              <a:gdLst>
                <a:gd name="T0" fmla="*/ 4 w 4"/>
                <a:gd name="T1" fmla="*/ 0 h 2"/>
                <a:gd name="T2" fmla="*/ 1 w 4"/>
                <a:gd name="T3" fmla="*/ 0 h 2"/>
                <a:gd name="T4" fmla="*/ 1 w 4"/>
                <a:gd name="T5" fmla="*/ 2 h 2"/>
                <a:gd name="T6" fmla="*/ 4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cubicBezTo>
                    <a:pt x="2" y="0"/>
                    <a:pt x="3" y="0"/>
                    <a:pt x="1" y="0"/>
                  </a:cubicBezTo>
                  <a:cubicBezTo>
                    <a:pt x="1" y="1"/>
                    <a:pt x="0" y="2"/>
                    <a:pt x="1" y="2"/>
                  </a:cubicBezTo>
                  <a:cubicBezTo>
                    <a:pt x="1" y="0"/>
                    <a:pt x="4" y="1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5" name="Freeform 292"/>
            <p:cNvSpPr>
              <a:spLocks/>
            </p:cNvSpPr>
            <p:nvPr/>
          </p:nvSpPr>
          <p:spPr bwMode="auto">
            <a:xfrm rot="10800000">
              <a:off x="6008688" y="2828926"/>
              <a:ext cx="7938" cy="9525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1" y="2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6" name="Freeform 293"/>
            <p:cNvSpPr>
              <a:spLocks/>
            </p:cNvSpPr>
            <p:nvPr/>
          </p:nvSpPr>
          <p:spPr bwMode="auto">
            <a:xfrm rot="10800000">
              <a:off x="5948363" y="2825751"/>
              <a:ext cx="17463" cy="7938"/>
            </a:xfrm>
            <a:custGeom>
              <a:avLst/>
              <a:gdLst>
                <a:gd name="T0" fmla="*/ 1 w 4"/>
                <a:gd name="T1" fmla="*/ 1 h 2"/>
                <a:gd name="T2" fmla="*/ 4 w 4"/>
                <a:gd name="T3" fmla="*/ 0 h 2"/>
                <a:gd name="T4" fmla="*/ 1 w 4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1" y="1"/>
                  </a:moveTo>
                  <a:cubicBezTo>
                    <a:pt x="1" y="1"/>
                    <a:pt x="4" y="2"/>
                    <a:pt x="4" y="0"/>
                  </a:cubicBezTo>
                  <a:cubicBezTo>
                    <a:pt x="3" y="0"/>
                    <a:pt x="0" y="0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7" name="Freeform 294"/>
            <p:cNvSpPr>
              <a:spLocks/>
            </p:cNvSpPr>
            <p:nvPr/>
          </p:nvSpPr>
          <p:spPr bwMode="auto">
            <a:xfrm rot="10800000">
              <a:off x="5910263" y="2800351"/>
              <a:ext cx="38100" cy="33338"/>
            </a:xfrm>
            <a:custGeom>
              <a:avLst/>
              <a:gdLst>
                <a:gd name="T0" fmla="*/ 8 w 9"/>
                <a:gd name="T1" fmla="*/ 3 h 8"/>
                <a:gd name="T2" fmla="*/ 7 w 9"/>
                <a:gd name="T3" fmla="*/ 3 h 8"/>
                <a:gd name="T4" fmla="*/ 2 w 9"/>
                <a:gd name="T5" fmla="*/ 7 h 8"/>
                <a:gd name="T6" fmla="*/ 4 w 9"/>
                <a:gd name="T7" fmla="*/ 6 h 8"/>
                <a:gd name="T8" fmla="*/ 9 w 9"/>
                <a:gd name="T9" fmla="*/ 4 h 8"/>
                <a:gd name="T10" fmla="*/ 8 w 9"/>
                <a:gd name="T11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8">
                  <a:moveTo>
                    <a:pt x="8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4" y="0"/>
                    <a:pt x="0" y="4"/>
                    <a:pt x="2" y="7"/>
                  </a:cubicBezTo>
                  <a:cubicBezTo>
                    <a:pt x="3" y="7"/>
                    <a:pt x="3" y="6"/>
                    <a:pt x="4" y="6"/>
                  </a:cubicBezTo>
                  <a:cubicBezTo>
                    <a:pt x="6" y="8"/>
                    <a:pt x="8" y="5"/>
                    <a:pt x="9" y="4"/>
                  </a:cubicBezTo>
                  <a:cubicBezTo>
                    <a:pt x="9" y="3"/>
                    <a:pt x="8" y="3"/>
                    <a:pt x="8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8" name="Freeform 295"/>
            <p:cNvSpPr>
              <a:spLocks/>
            </p:cNvSpPr>
            <p:nvPr/>
          </p:nvSpPr>
          <p:spPr bwMode="auto">
            <a:xfrm rot="10800000">
              <a:off x="5786438" y="2813051"/>
              <a:ext cx="12700" cy="12700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0" y="1"/>
                    <a:pt x="2" y="3"/>
                    <a:pt x="3" y="1"/>
                  </a:cubicBezTo>
                  <a:cubicBezTo>
                    <a:pt x="2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9" name="Freeform 296"/>
            <p:cNvSpPr>
              <a:spLocks/>
            </p:cNvSpPr>
            <p:nvPr/>
          </p:nvSpPr>
          <p:spPr bwMode="auto">
            <a:xfrm rot="10800000">
              <a:off x="5791200" y="2813051"/>
              <a:ext cx="7938" cy="3175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1 h 1"/>
                <a:gd name="T4" fmla="*/ 2 w 2"/>
                <a:gd name="T5" fmla="*/ 0 h 1"/>
                <a:gd name="T6" fmla="*/ 0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1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0" name="Freeform 297"/>
            <p:cNvSpPr>
              <a:spLocks/>
            </p:cNvSpPr>
            <p:nvPr/>
          </p:nvSpPr>
          <p:spPr bwMode="auto">
            <a:xfrm rot="10800000">
              <a:off x="5965825" y="2800351"/>
              <a:ext cx="7938" cy="12700"/>
            </a:xfrm>
            <a:custGeom>
              <a:avLst/>
              <a:gdLst>
                <a:gd name="T0" fmla="*/ 1 w 2"/>
                <a:gd name="T1" fmla="*/ 0 h 3"/>
                <a:gd name="T2" fmla="*/ 2 w 2"/>
                <a:gd name="T3" fmla="*/ 3 h 3"/>
                <a:gd name="T4" fmla="*/ 2 w 2"/>
                <a:gd name="T5" fmla="*/ 0 h 3"/>
                <a:gd name="T6" fmla="*/ 1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2" y="1"/>
                    <a:pt x="0" y="3"/>
                    <a:pt x="2" y="3"/>
                  </a:cubicBezTo>
                  <a:cubicBezTo>
                    <a:pt x="2" y="2"/>
                    <a:pt x="2" y="1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1" name="Freeform 298"/>
            <p:cNvSpPr>
              <a:spLocks/>
            </p:cNvSpPr>
            <p:nvPr/>
          </p:nvSpPr>
          <p:spPr bwMode="auto">
            <a:xfrm rot="10800000">
              <a:off x="5902325" y="2803526"/>
              <a:ext cx="4763" cy="9525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0 h 2"/>
                <a:gd name="T4" fmla="*/ 0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1" y="2"/>
                    <a:pt x="1" y="1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2" name="Freeform 299"/>
            <p:cNvSpPr>
              <a:spLocks/>
            </p:cNvSpPr>
            <p:nvPr/>
          </p:nvSpPr>
          <p:spPr bwMode="auto">
            <a:xfrm rot="10800000">
              <a:off x="6899275" y="2800350"/>
              <a:ext cx="4763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3" name="Freeform 300"/>
            <p:cNvSpPr>
              <a:spLocks/>
            </p:cNvSpPr>
            <p:nvPr/>
          </p:nvSpPr>
          <p:spPr bwMode="auto">
            <a:xfrm rot="10800000">
              <a:off x="5970588" y="2800351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4" name="Freeform 301"/>
            <p:cNvSpPr>
              <a:spLocks/>
            </p:cNvSpPr>
            <p:nvPr/>
          </p:nvSpPr>
          <p:spPr bwMode="auto">
            <a:xfrm rot="10800000">
              <a:off x="5948363" y="2800351"/>
              <a:ext cx="9525" cy="3175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0 h 1"/>
                <a:gd name="T4" fmla="*/ 0 w 2"/>
                <a:gd name="T5" fmla="*/ 0 h 1"/>
                <a:gd name="T6" fmla="*/ 1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2" y="1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5" name="Freeform 302"/>
            <p:cNvSpPr>
              <a:spLocks/>
            </p:cNvSpPr>
            <p:nvPr/>
          </p:nvSpPr>
          <p:spPr bwMode="auto">
            <a:xfrm rot="10800000">
              <a:off x="6954838" y="2800350"/>
              <a:ext cx="4763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6" name="Freeform 303"/>
            <p:cNvSpPr>
              <a:spLocks/>
            </p:cNvSpPr>
            <p:nvPr/>
          </p:nvSpPr>
          <p:spPr bwMode="auto">
            <a:xfrm rot="10800000">
              <a:off x="5842000" y="2795588"/>
              <a:ext cx="4763" cy="7938"/>
            </a:xfrm>
            <a:custGeom>
              <a:avLst/>
              <a:gdLst>
                <a:gd name="T0" fmla="*/ 1 w 1"/>
                <a:gd name="T1" fmla="*/ 1 h 2"/>
                <a:gd name="T2" fmla="*/ 0 w 1"/>
                <a:gd name="T3" fmla="*/ 1 h 2"/>
                <a:gd name="T4" fmla="*/ 0 w 1"/>
                <a:gd name="T5" fmla="*/ 2 h 2"/>
                <a:gd name="T6" fmla="*/ 1 w 1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0" y="1"/>
                    <a:pt x="0" y="0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7" name="Freeform 304"/>
            <p:cNvSpPr>
              <a:spLocks/>
            </p:cNvSpPr>
            <p:nvPr/>
          </p:nvSpPr>
          <p:spPr bwMode="auto">
            <a:xfrm rot="10800000">
              <a:off x="5846763" y="2782888"/>
              <a:ext cx="4763" cy="4763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8" name="Freeform 305"/>
            <p:cNvSpPr>
              <a:spLocks/>
            </p:cNvSpPr>
            <p:nvPr/>
          </p:nvSpPr>
          <p:spPr bwMode="auto">
            <a:xfrm rot="10800000">
              <a:off x="6132513" y="2757488"/>
              <a:ext cx="7938" cy="7938"/>
            </a:xfrm>
            <a:custGeom>
              <a:avLst/>
              <a:gdLst>
                <a:gd name="T0" fmla="*/ 1 w 2"/>
                <a:gd name="T1" fmla="*/ 0 h 2"/>
                <a:gd name="T2" fmla="*/ 0 w 2"/>
                <a:gd name="T3" fmla="*/ 0 h 2"/>
                <a:gd name="T4" fmla="*/ 0 w 2"/>
                <a:gd name="T5" fmla="*/ 2 h 2"/>
                <a:gd name="T6" fmla="*/ 2 w 2"/>
                <a:gd name="T7" fmla="*/ 2 h 2"/>
                <a:gd name="T8" fmla="*/ 1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1"/>
                    <a:pt x="1" y="0"/>
                    <a:pt x="0" y="0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1"/>
                    <a:pt x="2" y="2"/>
                    <a:pt x="2" y="2"/>
                  </a:cubicBezTo>
                  <a:cubicBezTo>
                    <a:pt x="2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9" name="Freeform 306"/>
            <p:cNvSpPr>
              <a:spLocks/>
            </p:cNvSpPr>
            <p:nvPr/>
          </p:nvSpPr>
          <p:spPr bwMode="auto">
            <a:xfrm rot="10800000">
              <a:off x="6451600" y="2752726"/>
              <a:ext cx="9525" cy="7938"/>
            </a:xfrm>
            <a:custGeom>
              <a:avLst/>
              <a:gdLst>
                <a:gd name="T0" fmla="*/ 1 w 2"/>
                <a:gd name="T1" fmla="*/ 1 h 2"/>
                <a:gd name="T2" fmla="*/ 0 w 2"/>
                <a:gd name="T3" fmla="*/ 1 h 2"/>
                <a:gd name="T4" fmla="*/ 1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1"/>
                    <a:pt x="0" y="0"/>
                    <a:pt x="0" y="1"/>
                  </a:cubicBezTo>
                  <a:cubicBezTo>
                    <a:pt x="1" y="2"/>
                    <a:pt x="2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0" name="Freeform 307"/>
            <p:cNvSpPr>
              <a:spLocks/>
            </p:cNvSpPr>
            <p:nvPr/>
          </p:nvSpPr>
          <p:spPr bwMode="auto">
            <a:xfrm rot="10800000">
              <a:off x="6076950" y="2747963"/>
              <a:ext cx="7938" cy="4763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0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2" y="1"/>
                    <a:pt x="2" y="0"/>
                  </a:cubicBezTo>
                  <a:cubicBezTo>
                    <a:pt x="1" y="0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1" name="Freeform 308"/>
            <p:cNvSpPr>
              <a:spLocks/>
            </p:cNvSpPr>
            <p:nvPr/>
          </p:nvSpPr>
          <p:spPr bwMode="auto">
            <a:xfrm rot="10800000">
              <a:off x="6042025" y="2744788"/>
              <a:ext cx="9525" cy="7938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1 h 2"/>
                <a:gd name="T4" fmla="*/ 1 w 2"/>
                <a:gd name="T5" fmla="*/ 1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2" name="Freeform 309"/>
            <p:cNvSpPr>
              <a:spLocks/>
            </p:cNvSpPr>
            <p:nvPr/>
          </p:nvSpPr>
          <p:spPr bwMode="auto">
            <a:xfrm rot="10800000">
              <a:off x="6059488" y="2744788"/>
              <a:ext cx="4763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3" name="Freeform 310"/>
            <p:cNvSpPr>
              <a:spLocks/>
            </p:cNvSpPr>
            <p:nvPr/>
          </p:nvSpPr>
          <p:spPr bwMode="auto">
            <a:xfrm rot="10800000">
              <a:off x="6319838" y="2735263"/>
              <a:ext cx="7938" cy="4763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2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4" name="Freeform 311"/>
            <p:cNvSpPr>
              <a:spLocks/>
            </p:cNvSpPr>
            <p:nvPr/>
          </p:nvSpPr>
          <p:spPr bwMode="auto">
            <a:xfrm rot="10800000">
              <a:off x="6221413" y="2732088"/>
              <a:ext cx="9525" cy="3175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1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1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5" name="Freeform 312"/>
            <p:cNvSpPr>
              <a:spLocks/>
            </p:cNvSpPr>
            <p:nvPr/>
          </p:nvSpPr>
          <p:spPr bwMode="auto">
            <a:xfrm rot="10800000">
              <a:off x="6307138" y="2722563"/>
              <a:ext cx="7938" cy="4763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0"/>
                    <a:pt x="1" y="1"/>
                    <a:pt x="2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6" name="Freeform 313"/>
            <p:cNvSpPr>
              <a:spLocks/>
            </p:cNvSpPr>
            <p:nvPr/>
          </p:nvSpPr>
          <p:spPr bwMode="auto">
            <a:xfrm rot="10800000">
              <a:off x="6289675" y="2714626"/>
              <a:ext cx="12700" cy="12700"/>
            </a:xfrm>
            <a:custGeom>
              <a:avLst/>
              <a:gdLst>
                <a:gd name="T0" fmla="*/ 2 w 3"/>
                <a:gd name="T1" fmla="*/ 0 h 3"/>
                <a:gd name="T2" fmla="*/ 1 w 3"/>
                <a:gd name="T3" fmla="*/ 3 h 3"/>
                <a:gd name="T4" fmla="*/ 2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2" y="1"/>
                    <a:pt x="0" y="2"/>
                    <a:pt x="1" y="3"/>
                  </a:cubicBezTo>
                  <a:cubicBezTo>
                    <a:pt x="1" y="2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7" name="Freeform 314"/>
            <p:cNvSpPr>
              <a:spLocks/>
            </p:cNvSpPr>
            <p:nvPr/>
          </p:nvSpPr>
          <p:spPr bwMode="auto">
            <a:xfrm rot="10800000">
              <a:off x="6238875" y="2714626"/>
              <a:ext cx="7938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1"/>
                    <a:pt x="1" y="2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8" name="Freeform 315"/>
            <p:cNvSpPr>
              <a:spLocks/>
            </p:cNvSpPr>
            <p:nvPr/>
          </p:nvSpPr>
          <p:spPr bwMode="auto">
            <a:xfrm rot="10800000">
              <a:off x="7227888" y="2719388"/>
              <a:ext cx="4763" cy="317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9" name="Freeform 316"/>
            <p:cNvSpPr>
              <a:spLocks/>
            </p:cNvSpPr>
            <p:nvPr/>
          </p:nvSpPr>
          <p:spPr bwMode="auto">
            <a:xfrm rot="10800000">
              <a:off x="6340475" y="2719388"/>
              <a:ext cx="9525" cy="3175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1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0" name="Freeform 317"/>
            <p:cNvSpPr>
              <a:spLocks/>
            </p:cNvSpPr>
            <p:nvPr/>
          </p:nvSpPr>
          <p:spPr bwMode="auto">
            <a:xfrm rot="10800000">
              <a:off x="6307138" y="2714626"/>
              <a:ext cx="17463" cy="7938"/>
            </a:xfrm>
            <a:custGeom>
              <a:avLst/>
              <a:gdLst>
                <a:gd name="T0" fmla="*/ 0 w 4"/>
                <a:gd name="T1" fmla="*/ 0 h 2"/>
                <a:gd name="T2" fmla="*/ 1 w 4"/>
                <a:gd name="T3" fmla="*/ 2 h 2"/>
                <a:gd name="T4" fmla="*/ 3 w 4"/>
                <a:gd name="T5" fmla="*/ 2 h 2"/>
                <a:gd name="T6" fmla="*/ 3 w 4"/>
                <a:gd name="T7" fmla="*/ 0 h 2"/>
                <a:gd name="T8" fmla="*/ 0 w 4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cubicBezTo>
                    <a:pt x="0" y="1"/>
                    <a:pt x="0" y="2"/>
                    <a:pt x="1" y="2"/>
                  </a:cubicBezTo>
                  <a:cubicBezTo>
                    <a:pt x="1" y="1"/>
                    <a:pt x="2" y="2"/>
                    <a:pt x="3" y="2"/>
                  </a:cubicBezTo>
                  <a:cubicBezTo>
                    <a:pt x="3" y="1"/>
                    <a:pt x="4" y="1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1" name="Freeform 318"/>
            <p:cNvSpPr>
              <a:spLocks/>
            </p:cNvSpPr>
            <p:nvPr/>
          </p:nvSpPr>
          <p:spPr bwMode="auto">
            <a:xfrm rot="10800000">
              <a:off x="6246813" y="2714626"/>
              <a:ext cx="9525" cy="7938"/>
            </a:xfrm>
            <a:custGeom>
              <a:avLst/>
              <a:gdLst>
                <a:gd name="T0" fmla="*/ 0 w 2"/>
                <a:gd name="T1" fmla="*/ 1 h 2"/>
                <a:gd name="T2" fmla="*/ 1 w 2"/>
                <a:gd name="T3" fmla="*/ 2 h 2"/>
                <a:gd name="T4" fmla="*/ 2 w 2"/>
                <a:gd name="T5" fmla="*/ 1 h 2"/>
                <a:gd name="T6" fmla="*/ 0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1" y="1"/>
                    <a:pt x="1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2" name="Freeform 319"/>
            <p:cNvSpPr>
              <a:spLocks/>
            </p:cNvSpPr>
            <p:nvPr/>
          </p:nvSpPr>
          <p:spPr bwMode="auto">
            <a:xfrm rot="10800000">
              <a:off x="6221413" y="2714626"/>
              <a:ext cx="9525" cy="7938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0" y="2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3" name="Freeform 320"/>
            <p:cNvSpPr>
              <a:spLocks/>
            </p:cNvSpPr>
            <p:nvPr/>
          </p:nvSpPr>
          <p:spPr bwMode="auto">
            <a:xfrm rot="10800000">
              <a:off x="5735638" y="2651126"/>
              <a:ext cx="25400" cy="71438"/>
            </a:xfrm>
            <a:custGeom>
              <a:avLst/>
              <a:gdLst>
                <a:gd name="T0" fmla="*/ 3 w 6"/>
                <a:gd name="T1" fmla="*/ 0 h 17"/>
                <a:gd name="T2" fmla="*/ 1 w 6"/>
                <a:gd name="T3" fmla="*/ 0 h 17"/>
                <a:gd name="T4" fmla="*/ 1 w 6"/>
                <a:gd name="T5" fmla="*/ 7 h 17"/>
                <a:gd name="T6" fmla="*/ 2 w 6"/>
                <a:gd name="T7" fmla="*/ 10 h 17"/>
                <a:gd name="T8" fmla="*/ 2 w 6"/>
                <a:gd name="T9" fmla="*/ 11 h 17"/>
                <a:gd name="T10" fmla="*/ 5 w 6"/>
                <a:gd name="T11" fmla="*/ 17 h 17"/>
                <a:gd name="T12" fmla="*/ 3 w 6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7">
                  <a:moveTo>
                    <a:pt x="3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1" y="8"/>
                    <a:pt x="2" y="9"/>
                    <a:pt x="2" y="10"/>
                  </a:cubicBezTo>
                  <a:cubicBezTo>
                    <a:pt x="2" y="10"/>
                    <a:pt x="2" y="11"/>
                    <a:pt x="2" y="11"/>
                  </a:cubicBezTo>
                  <a:cubicBezTo>
                    <a:pt x="3" y="14"/>
                    <a:pt x="5" y="15"/>
                    <a:pt x="5" y="17"/>
                  </a:cubicBezTo>
                  <a:cubicBezTo>
                    <a:pt x="6" y="10"/>
                    <a:pt x="5" y="5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4" name="Freeform 321"/>
            <p:cNvSpPr>
              <a:spLocks/>
            </p:cNvSpPr>
            <p:nvPr/>
          </p:nvSpPr>
          <p:spPr bwMode="auto">
            <a:xfrm rot="10800000">
              <a:off x="6259513" y="2706688"/>
              <a:ext cx="30163" cy="12700"/>
            </a:xfrm>
            <a:custGeom>
              <a:avLst/>
              <a:gdLst>
                <a:gd name="T0" fmla="*/ 0 w 7"/>
                <a:gd name="T1" fmla="*/ 1 h 3"/>
                <a:gd name="T2" fmla="*/ 7 w 7"/>
                <a:gd name="T3" fmla="*/ 2 h 3"/>
                <a:gd name="T4" fmla="*/ 6 w 7"/>
                <a:gd name="T5" fmla="*/ 0 h 3"/>
                <a:gd name="T6" fmla="*/ 0 w 7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3">
                  <a:moveTo>
                    <a:pt x="0" y="1"/>
                  </a:moveTo>
                  <a:cubicBezTo>
                    <a:pt x="2" y="2"/>
                    <a:pt x="5" y="3"/>
                    <a:pt x="7" y="2"/>
                  </a:cubicBezTo>
                  <a:cubicBezTo>
                    <a:pt x="7" y="1"/>
                    <a:pt x="6" y="1"/>
                    <a:pt x="6" y="0"/>
                  </a:cubicBezTo>
                  <a:cubicBezTo>
                    <a:pt x="4" y="1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5" name="Freeform 322"/>
            <p:cNvSpPr>
              <a:spLocks/>
            </p:cNvSpPr>
            <p:nvPr/>
          </p:nvSpPr>
          <p:spPr bwMode="auto">
            <a:xfrm rot="10800000">
              <a:off x="6059488" y="2706688"/>
              <a:ext cx="12700" cy="7938"/>
            </a:xfrm>
            <a:custGeom>
              <a:avLst/>
              <a:gdLst>
                <a:gd name="T0" fmla="*/ 0 w 3"/>
                <a:gd name="T1" fmla="*/ 1 h 2"/>
                <a:gd name="T2" fmla="*/ 2 w 3"/>
                <a:gd name="T3" fmla="*/ 2 h 2"/>
                <a:gd name="T4" fmla="*/ 0 w 3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1" y="2"/>
                    <a:pt x="1" y="2"/>
                    <a:pt x="2" y="2"/>
                  </a:cubicBezTo>
                  <a:cubicBezTo>
                    <a:pt x="3" y="1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6" name="Freeform 323"/>
            <p:cNvSpPr>
              <a:spLocks/>
            </p:cNvSpPr>
            <p:nvPr/>
          </p:nvSpPr>
          <p:spPr bwMode="auto">
            <a:xfrm rot="10800000">
              <a:off x="6218238" y="2701926"/>
              <a:ext cx="7938" cy="4763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1 h 1"/>
                <a:gd name="T4" fmla="*/ 2 w 2"/>
                <a:gd name="T5" fmla="*/ 0 h 1"/>
                <a:gd name="T6" fmla="*/ 0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7" name="Freeform 324"/>
            <p:cNvSpPr>
              <a:spLocks/>
            </p:cNvSpPr>
            <p:nvPr/>
          </p:nvSpPr>
          <p:spPr bwMode="auto">
            <a:xfrm rot="10800000">
              <a:off x="5718175" y="2603501"/>
              <a:ext cx="22225" cy="42863"/>
            </a:xfrm>
            <a:custGeom>
              <a:avLst/>
              <a:gdLst>
                <a:gd name="T0" fmla="*/ 0 w 5"/>
                <a:gd name="T1" fmla="*/ 0 h 10"/>
                <a:gd name="T2" fmla="*/ 0 w 5"/>
                <a:gd name="T3" fmla="*/ 5 h 10"/>
                <a:gd name="T4" fmla="*/ 4 w 5"/>
                <a:gd name="T5" fmla="*/ 10 h 10"/>
                <a:gd name="T6" fmla="*/ 1 w 5"/>
                <a:gd name="T7" fmla="*/ 0 h 10"/>
                <a:gd name="T8" fmla="*/ 0 w 5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0" y="0"/>
                  </a:moveTo>
                  <a:cubicBezTo>
                    <a:pt x="0" y="2"/>
                    <a:pt x="1" y="3"/>
                    <a:pt x="0" y="5"/>
                  </a:cubicBezTo>
                  <a:cubicBezTo>
                    <a:pt x="1" y="6"/>
                    <a:pt x="1" y="10"/>
                    <a:pt x="4" y="10"/>
                  </a:cubicBezTo>
                  <a:cubicBezTo>
                    <a:pt x="5" y="5"/>
                    <a:pt x="2" y="3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8" name="Freeform 325"/>
            <p:cNvSpPr>
              <a:spLocks/>
            </p:cNvSpPr>
            <p:nvPr/>
          </p:nvSpPr>
          <p:spPr bwMode="auto">
            <a:xfrm rot="10800000">
              <a:off x="6626225" y="2603501"/>
              <a:ext cx="4763" cy="9525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2"/>
                    <a:pt x="1" y="2"/>
                  </a:cubicBez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9" name="Freeform 326"/>
            <p:cNvSpPr>
              <a:spLocks/>
            </p:cNvSpPr>
            <p:nvPr/>
          </p:nvSpPr>
          <p:spPr bwMode="auto">
            <a:xfrm rot="10800000">
              <a:off x="6102350" y="2514601"/>
              <a:ext cx="4763" cy="476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0" name="Freeform 327"/>
            <p:cNvSpPr>
              <a:spLocks/>
            </p:cNvSpPr>
            <p:nvPr/>
          </p:nvSpPr>
          <p:spPr bwMode="auto">
            <a:xfrm rot="10800000">
              <a:off x="6651625" y="2493963"/>
              <a:ext cx="0" cy="3175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1" name="Freeform 328"/>
            <p:cNvSpPr>
              <a:spLocks/>
            </p:cNvSpPr>
            <p:nvPr/>
          </p:nvSpPr>
          <p:spPr bwMode="auto">
            <a:xfrm rot="10800000">
              <a:off x="6003925" y="2352676"/>
              <a:ext cx="9525" cy="4763"/>
            </a:xfrm>
            <a:custGeom>
              <a:avLst/>
              <a:gdLst>
                <a:gd name="T0" fmla="*/ 0 w 2"/>
                <a:gd name="T1" fmla="*/ 1 h 1"/>
                <a:gd name="T2" fmla="*/ 1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2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2" name="Freeform 329"/>
            <p:cNvSpPr>
              <a:spLocks/>
            </p:cNvSpPr>
            <p:nvPr/>
          </p:nvSpPr>
          <p:spPr bwMode="auto">
            <a:xfrm rot="10800000">
              <a:off x="5884863" y="2327276"/>
              <a:ext cx="0" cy="4763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3" name="Freeform 330"/>
            <p:cNvSpPr>
              <a:spLocks noEditPoints="1"/>
            </p:cNvSpPr>
            <p:nvPr/>
          </p:nvSpPr>
          <p:spPr bwMode="auto">
            <a:xfrm rot="10800000">
              <a:off x="5429251" y="2747963"/>
              <a:ext cx="1803400" cy="1778000"/>
            </a:xfrm>
            <a:custGeom>
              <a:avLst/>
              <a:gdLst>
                <a:gd name="T0" fmla="*/ 418 w 423"/>
                <a:gd name="T1" fmla="*/ 212 h 418"/>
                <a:gd name="T2" fmla="*/ 399 w 423"/>
                <a:gd name="T3" fmla="*/ 238 h 418"/>
                <a:gd name="T4" fmla="*/ 370 w 423"/>
                <a:gd name="T5" fmla="*/ 264 h 418"/>
                <a:gd name="T6" fmla="*/ 363 w 423"/>
                <a:gd name="T7" fmla="*/ 256 h 418"/>
                <a:gd name="T8" fmla="*/ 358 w 423"/>
                <a:gd name="T9" fmla="*/ 246 h 418"/>
                <a:gd name="T10" fmla="*/ 349 w 423"/>
                <a:gd name="T11" fmla="*/ 274 h 418"/>
                <a:gd name="T12" fmla="*/ 301 w 423"/>
                <a:gd name="T13" fmla="*/ 324 h 418"/>
                <a:gd name="T14" fmla="*/ 270 w 423"/>
                <a:gd name="T15" fmla="*/ 360 h 418"/>
                <a:gd name="T16" fmla="*/ 203 w 423"/>
                <a:gd name="T17" fmla="*/ 368 h 418"/>
                <a:gd name="T18" fmla="*/ 131 w 423"/>
                <a:gd name="T19" fmla="*/ 346 h 418"/>
                <a:gd name="T20" fmla="*/ 98 w 423"/>
                <a:gd name="T21" fmla="*/ 331 h 418"/>
                <a:gd name="T22" fmla="*/ 52 w 423"/>
                <a:gd name="T23" fmla="*/ 268 h 418"/>
                <a:gd name="T24" fmla="*/ 55 w 423"/>
                <a:gd name="T25" fmla="*/ 167 h 418"/>
                <a:gd name="T26" fmla="*/ 77 w 423"/>
                <a:gd name="T27" fmla="*/ 135 h 418"/>
                <a:gd name="T28" fmla="*/ 92 w 423"/>
                <a:gd name="T29" fmla="*/ 106 h 418"/>
                <a:gd name="T30" fmla="*/ 122 w 423"/>
                <a:gd name="T31" fmla="*/ 87 h 418"/>
                <a:gd name="T32" fmla="*/ 149 w 423"/>
                <a:gd name="T33" fmla="*/ 64 h 418"/>
                <a:gd name="T34" fmla="*/ 175 w 423"/>
                <a:gd name="T35" fmla="*/ 51 h 418"/>
                <a:gd name="T36" fmla="*/ 239 w 423"/>
                <a:gd name="T37" fmla="*/ 49 h 418"/>
                <a:gd name="T38" fmla="*/ 272 w 423"/>
                <a:gd name="T39" fmla="*/ 30 h 418"/>
                <a:gd name="T40" fmla="*/ 274 w 423"/>
                <a:gd name="T41" fmla="*/ 19 h 418"/>
                <a:gd name="T42" fmla="*/ 260 w 423"/>
                <a:gd name="T43" fmla="*/ 13 h 418"/>
                <a:gd name="T44" fmla="*/ 246 w 423"/>
                <a:gd name="T45" fmla="*/ 10 h 418"/>
                <a:gd name="T46" fmla="*/ 227 w 423"/>
                <a:gd name="T47" fmla="*/ 6 h 418"/>
                <a:gd name="T48" fmla="*/ 190 w 423"/>
                <a:gd name="T49" fmla="*/ 3 h 418"/>
                <a:gd name="T50" fmla="*/ 97 w 423"/>
                <a:gd name="T51" fmla="*/ 19 h 418"/>
                <a:gd name="T52" fmla="*/ 32 w 423"/>
                <a:gd name="T53" fmla="*/ 109 h 418"/>
                <a:gd name="T54" fmla="*/ 2 w 423"/>
                <a:gd name="T55" fmla="*/ 184 h 418"/>
                <a:gd name="T56" fmla="*/ 18 w 423"/>
                <a:gd name="T57" fmla="*/ 263 h 418"/>
                <a:gd name="T58" fmla="*/ 51 w 423"/>
                <a:gd name="T59" fmla="*/ 333 h 418"/>
                <a:gd name="T60" fmla="*/ 99 w 423"/>
                <a:gd name="T61" fmla="*/ 382 h 418"/>
                <a:gd name="T62" fmla="*/ 151 w 423"/>
                <a:gd name="T63" fmla="*/ 408 h 418"/>
                <a:gd name="T64" fmla="*/ 195 w 423"/>
                <a:gd name="T65" fmla="*/ 416 h 418"/>
                <a:gd name="T66" fmla="*/ 244 w 423"/>
                <a:gd name="T67" fmla="*/ 414 h 418"/>
                <a:gd name="T68" fmla="*/ 273 w 423"/>
                <a:gd name="T69" fmla="*/ 408 h 418"/>
                <a:gd name="T70" fmla="*/ 282 w 423"/>
                <a:gd name="T71" fmla="*/ 396 h 418"/>
                <a:gd name="T72" fmla="*/ 293 w 423"/>
                <a:gd name="T73" fmla="*/ 397 h 418"/>
                <a:gd name="T74" fmla="*/ 308 w 423"/>
                <a:gd name="T75" fmla="*/ 389 h 418"/>
                <a:gd name="T76" fmla="*/ 319 w 423"/>
                <a:gd name="T77" fmla="*/ 383 h 418"/>
                <a:gd name="T78" fmla="*/ 353 w 423"/>
                <a:gd name="T79" fmla="*/ 366 h 418"/>
                <a:gd name="T80" fmla="*/ 379 w 423"/>
                <a:gd name="T81" fmla="*/ 343 h 418"/>
                <a:gd name="T82" fmla="*/ 408 w 423"/>
                <a:gd name="T83" fmla="*/ 284 h 418"/>
                <a:gd name="T84" fmla="*/ 269 w 423"/>
                <a:gd name="T85" fmla="*/ 16 h 418"/>
                <a:gd name="T86" fmla="*/ 243 w 423"/>
                <a:gd name="T87" fmla="*/ 9 h 418"/>
                <a:gd name="T88" fmla="*/ 238 w 423"/>
                <a:gd name="T89" fmla="*/ 11 h 418"/>
                <a:gd name="T90" fmla="*/ 28 w 423"/>
                <a:gd name="T91" fmla="*/ 119 h 418"/>
                <a:gd name="T92" fmla="*/ 208 w 423"/>
                <a:gd name="T93" fmla="*/ 412 h 418"/>
                <a:gd name="T94" fmla="*/ 222 w 423"/>
                <a:gd name="T95" fmla="*/ 415 h 418"/>
                <a:gd name="T96" fmla="*/ 228 w 423"/>
                <a:gd name="T97" fmla="*/ 409 h 418"/>
                <a:gd name="T98" fmla="*/ 235 w 423"/>
                <a:gd name="T99" fmla="*/ 413 h 418"/>
                <a:gd name="T100" fmla="*/ 243 w 423"/>
                <a:gd name="T101" fmla="*/ 407 h 418"/>
                <a:gd name="T102" fmla="*/ 249 w 423"/>
                <a:gd name="T103" fmla="*/ 412 h 418"/>
                <a:gd name="T104" fmla="*/ 255 w 423"/>
                <a:gd name="T105" fmla="*/ 409 h 418"/>
                <a:gd name="T106" fmla="*/ 257 w 423"/>
                <a:gd name="T107" fmla="*/ 408 h 418"/>
                <a:gd name="T108" fmla="*/ 262 w 423"/>
                <a:gd name="T109" fmla="*/ 405 h 418"/>
                <a:gd name="T110" fmla="*/ 271 w 423"/>
                <a:gd name="T111" fmla="*/ 402 h 418"/>
                <a:gd name="T112" fmla="*/ 292 w 423"/>
                <a:gd name="T113" fmla="*/ 397 h 418"/>
                <a:gd name="T114" fmla="*/ 313 w 423"/>
                <a:gd name="T115" fmla="*/ 377 h 418"/>
                <a:gd name="T116" fmla="*/ 330 w 423"/>
                <a:gd name="T117" fmla="*/ 374 h 418"/>
                <a:gd name="T118" fmla="*/ 338 w 423"/>
                <a:gd name="T119" fmla="*/ 285 h 418"/>
                <a:gd name="T120" fmla="*/ 354 w 423"/>
                <a:gd name="T121" fmla="*/ 271 h 418"/>
                <a:gd name="T122" fmla="*/ 357 w 423"/>
                <a:gd name="T123" fmla="*/ 264 h 418"/>
                <a:gd name="T124" fmla="*/ 383 w 423"/>
                <a:gd name="T125" fmla="*/ 310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23" h="418">
                  <a:moveTo>
                    <a:pt x="415" y="265"/>
                  </a:moveTo>
                  <a:cubicBezTo>
                    <a:pt x="416" y="263"/>
                    <a:pt x="415" y="262"/>
                    <a:pt x="416" y="261"/>
                  </a:cubicBezTo>
                  <a:cubicBezTo>
                    <a:pt x="416" y="259"/>
                    <a:pt x="416" y="259"/>
                    <a:pt x="416" y="258"/>
                  </a:cubicBezTo>
                  <a:cubicBezTo>
                    <a:pt x="417" y="256"/>
                    <a:pt x="417" y="254"/>
                    <a:pt x="416" y="252"/>
                  </a:cubicBezTo>
                  <a:cubicBezTo>
                    <a:pt x="417" y="251"/>
                    <a:pt x="418" y="251"/>
                    <a:pt x="418" y="250"/>
                  </a:cubicBezTo>
                  <a:cubicBezTo>
                    <a:pt x="417" y="250"/>
                    <a:pt x="417" y="249"/>
                    <a:pt x="417" y="248"/>
                  </a:cubicBezTo>
                  <a:cubicBezTo>
                    <a:pt x="418" y="249"/>
                    <a:pt x="418" y="247"/>
                    <a:pt x="418" y="247"/>
                  </a:cubicBezTo>
                  <a:cubicBezTo>
                    <a:pt x="418" y="246"/>
                    <a:pt x="419" y="246"/>
                    <a:pt x="418" y="245"/>
                  </a:cubicBezTo>
                  <a:cubicBezTo>
                    <a:pt x="419" y="242"/>
                    <a:pt x="420" y="239"/>
                    <a:pt x="419" y="236"/>
                  </a:cubicBezTo>
                  <a:cubicBezTo>
                    <a:pt x="422" y="233"/>
                    <a:pt x="419" y="230"/>
                    <a:pt x="420" y="228"/>
                  </a:cubicBezTo>
                  <a:cubicBezTo>
                    <a:pt x="420" y="227"/>
                    <a:pt x="421" y="227"/>
                    <a:pt x="421" y="226"/>
                  </a:cubicBezTo>
                  <a:cubicBezTo>
                    <a:pt x="421" y="225"/>
                    <a:pt x="420" y="224"/>
                    <a:pt x="421" y="223"/>
                  </a:cubicBezTo>
                  <a:cubicBezTo>
                    <a:pt x="420" y="223"/>
                    <a:pt x="420" y="223"/>
                    <a:pt x="420" y="223"/>
                  </a:cubicBezTo>
                  <a:cubicBezTo>
                    <a:pt x="420" y="220"/>
                    <a:pt x="423" y="217"/>
                    <a:pt x="421" y="215"/>
                  </a:cubicBezTo>
                  <a:cubicBezTo>
                    <a:pt x="422" y="214"/>
                    <a:pt x="421" y="212"/>
                    <a:pt x="420" y="212"/>
                  </a:cubicBezTo>
                  <a:cubicBezTo>
                    <a:pt x="420" y="211"/>
                    <a:pt x="421" y="211"/>
                    <a:pt x="421" y="211"/>
                  </a:cubicBezTo>
                  <a:cubicBezTo>
                    <a:pt x="420" y="210"/>
                    <a:pt x="419" y="210"/>
                    <a:pt x="418" y="210"/>
                  </a:cubicBezTo>
                  <a:cubicBezTo>
                    <a:pt x="418" y="210"/>
                    <a:pt x="419" y="211"/>
                    <a:pt x="418" y="212"/>
                  </a:cubicBezTo>
                  <a:cubicBezTo>
                    <a:pt x="416" y="211"/>
                    <a:pt x="415" y="212"/>
                    <a:pt x="414" y="212"/>
                  </a:cubicBezTo>
                  <a:cubicBezTo>
                    <a:pt x="413" y="212"/>
                    <a:pt x="414" y="210"/>
                    <a:pt x="413" y="211"/>
                  </a:cubicBezTo>
                  <a:cubicBezTo>
                    <a:pt x="413" y="211"/>
                    <a:pt x="412" y="212"/>
                    <a:pt x="412" y="212"/>
                  </a:cubicBezTo>
                  <a:cubicBezTo>
                    <a:pt x="414" y="213"/>
                    <a:pt x="414" y="214"/>
                    <a:pt x="415" y="213"/>
                  </a:cubicBezTo>
                  <a:cubicBezTo>
                    <a:pt x="416" y="216"/>
                    <a:pt x="416" y="217"/>
                    <a:pt x="416" y="220"/>
                  </a:cubicBezTo>
                  <a:cubicBezTo>
                    <a:pt x="415" y="221"/>
                    <a:pt x="414" y="221"/>
                    <a:pt x="414" y="223"/>
                  </a:cubicBezTo>
                  <a:cubicBezTo>
                    <a:pt x="415" y="223"/>
                    <a:pt x="416" y="223"/>
                    <a:pt x="416" y="224"/>
                  </a:cubicBezTo>
                  <a:cubicBezTo>
                    <a:pt x="416" y="225"/>
                    <a:pt x="415" y="226"/>
                    <a:pt x="414" y="227"/>
                  </a:cubicBezTo>
                  <a:cubicBezTo>
                    <a:pt x="413" y="227"/>
                    <a:pt x="413" y="226"/>
                    <a:pt x="412" y="226"/>
                  </a:cubicBezTo>
                  <a:cubicBezTo>
                    <a:pt x="413" y="228"/>
                    <a:pt x="414" y="231"/>
                    <a:pt x="412" y="233"/>
                  </a:cubicBezTo>
                  <a:cubicBezTo>
                    <a:pt x="410" y="232"/>
                    <a:pt x="409" y="234"/>
                    <a:pt x="410" y="235"/>
                  </a:cubicBezTo>
                  <a:cubicBezTo>
                    <a:pt x="407" y="234"/>
                    <a:pt x="407" y="237"/>
                    <a:pt x="406" y="238"/>
                  </a:cubicBezTo>
                  <a:cubicBezTo>
                    <a:pt x="406" y="239"/>
                    <a:pt x="406" y="240"/>
                    <a:pt x="405" y="241"/>
                  </a:cubicBezTo>
                  <a:cubicBezTo>
                    <a:pt x="404" y="241"/>
                    <a:pt x="403" y="241"/>
                    <a:pt x="403" y="241"/>
                  </a:cubicBezTo>
                  <a:cubicBezTo>
                    <a:pt x="402" y="240"/>
                    <a:pt x="401" y="239"/>
                    <a:pt x="401" y="238"/>
                  </a:cubicBezTo>
                  <a:cubicBezTo>
                    <a:pt x="401" y="238"/>
                    <a:pt x="401" y="239"/>
                    <a:pt x="400" y="239"/>
                  </a:cubicBezTo>
                  <a:cubicBezTo>
                    <a:pt x="400" y="239"/>
                    <a:pt x="401" y="238"/>
                    <a:pt x="401" y="238"/>
                  </a:cubicBezTo>
                  <a:cubicBezTo>
                    <a:pt x="400" y="238"/>
                    <a:pt x="400" y="238"/>
                    <a:pt x="399" y="238"/>
                  </a:cubicBezTo>
                  <a:cubicBezTo>
                    <a:pt x="399" y="238"/>
                    <a:pt x="398" y="238"/>
                    <a:pt x="397" y="237"/>
                  </a:cubicBezTo>
                  <a:cubicBezTo>
                    <a:pt x="397" y="237"/>
                    <a:pt x="396" y="236"/>
                    <a:pt x="395" y="235"/>
                  </a:cubicBezTo>
                  <a:cubicBezTo>
                    <a:pt x="396" y="235"/>
                    <a:pt x="396" y="234"/>
                    <a:pt x="397" y="233"/>
                  </a:cubicBezTo>
                  <a:cubicBezTo>
                    <a:pt x="396" y="233"/>
                    <a:pt x="396" y="232"/>
                    <a:pt x="396" y="232"/>
                  </a:cubicBezTo>
                  <a:cubicBezTo>
                    <a:pt x="395" y="231"/>
                    <a:pt x="395" y="232"/>
                    <a:pt x="395" y="231"/>
                  </a:cubicBezTo>
                  <a:cubicBezTo>
                    <a:pt x="394" y="231"/>
                    <a:pt x="395" y="231"/>
                    <a:pt x="394" y="231"/>
                  </a:cubicBezTo>
                  <a:cubicBezTo>
                    <a:pt x="393" y="230"/>
                    <a:pt x="391" y="231"/>
                    <a:pt x="390" y="233"/>
                  </a:cubicBezTo>
                  <a:cubicBezTo>
                    <a:pt x="391" y="233"/>
                    <a:pt x="391" y="232"/>
                    <a:pt x="391" y="233"/>
                  </a:cubicBezTo>
                  <a:cubicBezTo>
                    <a:pt x="391" y="233"/>
                    <a:pt x="390" y="233"/>
                    <a:pt x="389" y="233"/>
                  </a:cubicBezTo>
                  <a:cubicBezTo>
                    <a:pt x="388" y="234"/>
                    <a:pt x="388" y="237"/>
                    <a:pt x="386" y="237"/>
                  </a:cubicBezTo>
                  <a:cubicBezTo>
                    <a:pt x="386" y="239"/>
                    <a:pt x="384" y="240"/>
                    <a:pt x="384" y="239"/>
                  </a:cubicBezTo>
                  <a:cubicBezTo>
                    <a:pt x="383" y="242"/>
                    <a:pt x="381" y="243"/>
                    <a:pt x="380" y="244"/>
                  </a:cubicBezTo>
                  <a:cubicBezTo>
                    <a:pt x="380" y="244"/>
                    <a:pt x="379" y="244"/>
                    <a:pt x="379" y="244"/>
                  </a:cubicBezTo>
                  <a:cubicBezTo>
                    <a:pt x="378" y="245"/>
                    <a:pt x="378" y="246"/>
                    <a:pt x="377" y="248"/>
                  </a:cubicBezTo>
                  <a:cubicBezTo>
                    <a:pt x="375" y="250"/>
                    <a:pt x="374" y="253"/>
                    <a:pt x="374" y="256"/>
                  </a:cubicBezTo>
                  <a:cubicBezTo>
                    <a:pt x="373" y="257"/>
                    <a:pt x="372" y="258"/>
                    <a:pt x="372" y="258"/>
                  </a:cubicBezTo>
                  <a:cubicBezTo>
                    <a:pt x="372" y="260"/>
                    <a:pt x="373" y="260"/>
                    <a:pt x="373" y="261"/>
                  </a:cubicBezTo>
                  <a:cubicBezTo>
                    <a:pt x="372" y="262"/>
                    <a:pt x="371" y="263"/>
                    <a:pt x="370" y="264"/>
                  </a:cubicBezTo>
                  <a:cubicBezTo>
                    <a:pt x="369" y="265"/>
                    <a:pt x="370" y="265"/>
                    <a:pt x="370" y="266"/>
                  </a:cubicBezTo>
                  <a:cubicBezTo>
                    <a:pt x="369" y="267"/>
                    <a:pt x="369" y="268"/>
                    <a:pt x="369" y="268"/>
                  </a:cubicBezTo>
                  <a:cubicBezTo>
                    <a:pt x="369" y="269"/>
                    <a:pt x="368" y="269"/>
                    <a:pt x="367" y="269"/>
                  </a:cubicBezTo>
                  <a:cubicBezTo>
                    <a:pt x="366" y="270"/>
                    <a:pt x="366" y="272"/>
                    <a:pt x="365" y="273"/>
                  </a:cubicBezTo>
                  <a:cubicBezTo>
                    <a:pt x="365" y="274"/>
                    <a:pt x="365" y="274"/>
                    <a:pt x="365" y="274"/>
                  </a:cubicBezTo>
                  <a:cubicBezTo>
                    <a:pt x="364" y="276"/>
                    <a:pt x="365" y="279"/>
                    <a:pt x="363" y="280"/>
                  </a:cubicBezTo>
                  <a:cubicBezTo>
                    <a:pt x="363" y="280"/>
                    <a:pt x="362" y="280"/>
                    <a:pt x="362" y="280"/>
                  </a:cubicBezTo>
                  <a:cubicBezTo>
                    <a:pt x="362" y="280"/>
                    <a:pt x="361" y="279"/>
                    <a:pt x="361" y="278"/>
                  </a:cubicBezTo>
                  <a:cubicBezTo>
                    <a:pt x="361" y="277"/>
                    <a:pt x="360" y="278"/>
                    <a:pt x="360" y="277"/>
                  </a:cubicBezTo>
                  <a:cubicBezTo>
                    <a:pt x="360" y="276"/>
                    <a:pt x="361" y="276"/>
                    <a:pt x="361" y="275"/>
                  </a:cubicBezTo>
                  <a:cubicBezTo>
                    <a:pt x="361" y="274"/>
                    <a:pt x="361" y="272"/>
                    <a:pt x="362" y="270"/>
                  </a:cubicBezTo>
                  <a:cubicBezTo>
                    <a:pt x="362" y="269"/>
                    <a:pt x="360" y="269"/>
                    <a:pt x="360" y="267"/>
                  </a:cubicBezTo>
                  <a:cubicBezTo>
                    <a:pt x="361" y="267"/>
                    <a:pt x="361" y="266"/>
                    <a:pt x="362" y="266"/>
                  </a:cubicBezTo>
                  <a:cubicBezTo>
                    <a:pt x="362" y="265"/>
                    <a:pt x="363" y="265"/>
                    <a:pt x="363" y="264"/>
                  </a:cubicBezTo>
                  <a:cubicBezTo>
                    <a:pt x="363" y="264"/>
                    <a:pt x="363" y="264"/>
                    <a:pt x="363" y="263"/>
                  </a:cubicBezTo>
                  <a:cubicBezTo>
                    <a:pt x="362" y="263"/>
                    <a:pt x="361" y="263"/>
                    <a:pt x="361" y="263"/>
                  </a:cubicBezTo>
                  <a:cubicBezTo>
                    <a:pt x="361" y="262"/>
                    <a:pt x="363" y="262"/>
                    <a:pt x="363" y="261"/>
                  </a:cubicBezTo>
                  <a:cubicBezTo>
                    <a:pt x="363" y="258"/>
                    <a:pt x="363" y="258"/>
                    <a:pt x="363" y="256"/>
                  </a:cubicBezTo>
                  <a:cubicBezTo>
                    <a:pt x="364" y="256"/>
                    <a:pt x="364" y="256"/>
                    <a:pt x="364" y="256"/>
                  </a:cubicBezTo>
                  <a:cubicBezTo>
                    <a:pt x="365" y="255"/>
                    <a:pt x="363" y="255"/>
                    <a:pt x="364" y="254"/>
                  </a:cubicBezTo>
                  <a:cubicBezTo>
                    <a:pt x="364" y="254"/>
                    <a:pt x="365" y="254"/>
                    <a:pt x="365" y="254"/>
                  </a:cubicBezTo>
                  <a:cubicBezTo>
                    <a:pt x="365" y="253"/>
                    <a:pt x="365" y="253"/>
                    <a:pt x="365" y="252"/>
                  </a:cubicBezTo>
                  <a:cubicBezTo>
                    <a:pt x="365" y="252"/>
                    <a:pt x="366" y="252"/>
                    <a:pt x="366" y="252"/>
                  </a:cubicBezTo>
                  <a:cubicBezTo>
                    <a:pt x="366" y="250"/>
                    <a:pt x="364" y="250"/>
                    <a:pt x="365" y="249"/>
                  </a:cubicBezTo>
                  <a:cubicBezTo>
                    <a:pt x="365" y="249"/>
                    <a:pt x="365" y="249"/>
                    <a:pt x="365" y="249"/>
                  </a:cubicBezTo>
                  <a:cubicBezTo>
                    <a:pt x="365" y="248"/>
                    <a:pt x="365" y="248"/>
                    <a:pt x="365" y="248"/>
                  </a:cubicBezTo>
                  <a:cubicBezTo>
                    <a:pt x="364" y="247"/>
                    <a:pt x="367" y="245"/>
                    <a:pt x="365" y="245"/>
                  </a:cubicBezTo>
                  <a:cubicBezTo>
                    <a:pt x="365" y="246"/>
                    <a:pt x="364" y="247"/>
                    <a:pt x="364" y="247"/>
                  </a:cubicBezTo>
                  <a:cubicBezTo>
                    <a:pt x="363" y="247"/>
                    <a:pt x="363" y="248"/>
                    <a:pt x="362" y="247"/>
                  </a:cubicBezTo>
                  <a:cubicBezTo>
                    <a:pt x="362" y="248"/>
                    <a:pt x="362" y="249"/>
                    <a:pt x="363" y="248"/>
                  </a:cubicBezTo>
                  <a:cubicBezTo>
                    <a:pt x="363" y="249"/>
                    <a:pt x="363" y="248"/>
                    <a:pt x="363" y="250"/>
                  </a:cubicBezTo>
                  <a:cubicBezTo>
                    <a:pt x="361" y="249"/>
                    <a:pt x="362" y="251"/>
                    <a:pt x="361" y="251"/>
                  </a:cubicBezTo>
                  <a:cubicBezTo>
                    <a:pt x="360" y="250"/>
                    <a:pt x="359" y="250"/>
                    <a:pt x="359" y="248"/>
                  </a:cubicBezTo>
                  <a:cubicBezTo>
                    <a:pt x="360" y="248"/>
                    <a:pt x="360" y="247"/>
                    <a:pt x="361" y="246"/>
                  </a:cubicBezTo>
                  <a:cubicBezTo>
                    <a:pt x="360" y="246"/>
                    <a:pt x="359" y="246"/>
                    <a:pt x="360" y="245"/>
                  </a:cubicBezTo>
                  <a:cubicBezTo>
                    <a:pt x="359" y="245"/>
                    <a:pt x="359" y="246"/>
                    <a:pt x="358" y="246"/>
                  </a:cubicBezTo>
                  <a:cubicBezTo>
                    <a:pt x="359" y="245"/>
                    <a:pt x="358" y="245"/>
                    <a:pt x="357" y="245"/>
                  </a:cubicBezTo>
                  <a:cubicBezTo>
                    <a:pt x="358" y="246"/>
                    <a:pt x="357" y="246"/>
                    <a:pt x="357" y="248"/>
                  </a:cubicBezTo>
                  <a:cubicBezTo>
                    <a:pt x="358" y="248"/>
                    <a:pt x="358" y="248"/>
                    <a:pt x="358" y="248"/>
                  </a:cubicBezTo>
                  <a:cubicBezTo>
                    <a:pt x="357" y="249"/>
                    <a:pt x="357" y="251"/>
                    <a:pt x="357" y="253"/>
                  </a:cubicBezTo>
                  <a:cubicBezTo>
                    <a:pt x="356" y="252"/>
                    <a:pt x="356" y="253"/>
                    <a:pt x="355" y="253"/>
                  </a:cubicBezTo>
                  <a:cubicBezTo>
                    <a:pt x="353" y="255"/>
                    <a:pt x="356" y="257"/>
                    <a:pt x="355" y="259"/>
                  </a:cubicBezTo>
                  <a:cubicBezTo>
                    <a:pt x="355" y="259"/>
                    <a:pt x="354" y="258"/>
                    <a:pt x="354" y="258"/>
                  </a:cubicBezTo>
                  <a:cubicBezTo>
                    <a:pt x="354" y="259"/>
                    <a:pt x="354" y="259"/>
                    <a:pt x="354" y="260"/>
                  </a:cubicBezTo>
                  <a:cubicBezTo>
                    <a:pt x="354" y="260"/>
                    <a:pt x="353" y="261"/>
                    <a:pt x="353" y="260"/>
                  </a:cubicBezTo>
                  <a:cubicBezTo>
                    <a:pt x="353" y="262"/>
                    <a:pt x="353" y="262"/>
                    <a:pt x="353" y="263"/>
                  </a:cubicBezTo>
                  <a:cubicBezTo>
                    <a:pt x="354" y="263"/>
                    <a:pt x="354" y="262"/>
                    <a:pt x="355" y="262"/>
                  </a:cubicBezTo>
                  <a:cubicBezTo>
                    <a:pt x="355" y="263"/>
                    <a:pt x="353" y="263"/>
                    <a:pt x="353" y="263"/>
                  </a:cubicBezTo>
                  <a:cubicBezTo>
                    <a:pt x="353" y="264"/>
                    <a:pt x="353" y="264"/>
                    <a:pt x="353" y="265"/>
                  </a:cubicBezTo>
                  <a:cubicBezTo>
                    <a:pt x="352" y="265"/>
                    <a:pt x="352" y="265"/>
                    <a:pt x="352" y="265"/>
                  </a:cubicBezTo>
                  <a:cubicBezTo>
                    <a:pt x="352" y="267"/>
                    <a:pt x="351" y="267"/>
                    <a:pt x="351" y="268"/>
                  </a:cubicBezTo>
                  <a:cubicBezTo>
                    <a:pt x="350" y="268"/>
                    <a:pt x="349" y="269"/>
                    <a:pt x="350" y="269"/>
                  </a:cubicBezTo>
                  <a:cubicBezTo>
                    <a:pt x="351" y="269"/>
                    <a:pt x="350" y="268"/>
                    <a:pt x="351" y="269"/>
                  </a:cubicBezTo>
                  <a:cubicBezTo>
                    <a:pt x="351" y="270"/>
                    <a:pt x="348" y="272"/>
                    <a:pt x="349" y="274"/>
                  </a:cubicBezTo>
                  <a:cubicBezTo>
                    <a:pt x="347" y="275"/>
                    <a:pt x="347" y="277"/>
                    <a:pt x="345" y="278"/>
                  </a:cubicBezTo>
                  <a:cubicBezTo>
                    <a:pt x="344" y="278"/>
                    <a:pt x="344" y="279"/>
                    <a:pt x="342" y="279"/>
                  </a:cubicBezTo>
                  <a:cubicBezTo>
                    <a:pt x="342" y="281"/>
                    <a:pt x="339" y="281"/>
                    <a:pt x="337" y="282"/>
                  </a:cubicBezTo>
                  <a:cubicBezTo>
                    <a:pt x="338" y="284"/>
                    <a:pt x="335" y="285"/>
                    <a:pt x="334" y="287"/>
                  </a:cubicBezTo>
                  <a:cubicBezTo>
                    <a:pt x="334" y="287"/>
                    <a:pt x="334" y="287"/>
                    <a:pt x="333" y="287"/>
                  </a:cubicBezTo>
                  <a:cubicBezTo>
                    <a:pt x="332" y="289"/>
                    <a:pt x="331" y="291"/>
                    <a:pt x="329" y="291"/>
                  </a:cubicBezTo>
                  <a:cubicBezTo>
                    <a:pt x="329" y="294"/>
                    <a:pt x="328" y="295"/>
                    <a:pt x="326" y="295"/>
                  </a:cubicBezTo>
                  <a:cubicBezTo>
                    <a:pt x="326" y="296"/>
                    <a:pt x="326" y="296"/>
                    <a:pt x="326" y="297"/>
                  </a:cubicBezTo>
                  <a:cubicBezTo>
                    <a:pt x="324" y="298"/>
                    <a:pt x="323" y="301"/>
                    <a:pt x="321" y="302"/>
                  </a:cubicBezTo>
                  <a:cubicBezTo>
                    <a:pt x="321" y="305"/>
                    <a:pt x="316" y="304"/>
                    <a:pt x="317" y="307"/>
                  </a:cubicBezTo>
                  <a:cubicBezTo>
                    <a:pt x="315" y="307"/>
                    <a:pt x="315" y="309"/>
                    <a:pt x="314" y="310"/>
                  </a:cubicBezTo>
                  <a:cubicBezTo>
                    <a:pt x="313" y="310"/>
                    <a:pt x="313" y="310"/>
                    <a:pt x="312" y="310"/>
                  </a:cubicBezTo>
                  <a:cubicBezTo>
                    <a:pt x="313" y="311"/>
                    <a:pt x="312" y="311"/>
                    <a:pt x="312" y="311"/>
                  </a:cubicBezTo>
                  <a:cubicBezTo>
                    <a:pt x="313" y="314"/>
                    <a:pt x="309" y="315"/>
                    <a:pt x="308" y="317"/>
                  </a:cubicBezTo>
                  <a:cubicBezTo>
                    <a:pt x="307" y="317"/>
                    <a:pt x="307" y="316"/>
                    <a:pt x="307" y="317"/>
                  </a:cubicBezTo>
                  <a:cubicBezTo>
                    <a:pt x="306" y="318"/>
                    <a:pt x="307" y="319"/>
                    <a:pt x="307" y="319"/>
                  </a:cubicBezTo>
                  <a:cubicBezTo>
                    <a:pt x="306" y="319"/>
                    <a:pt x="304" y="319"/>
                    <a:pt x="302" y="319"/>
                  </a:cubicBezTo>
                  <a:cubicBezTo>
                    <a:pt x="303" y="321"/>
                    <a:pt x="302" y="323"/>
                    <a:pt x="301" y="324"/>
                  </a:cubicBezTo>
                  <a:cubicBezTo>
                    <a:pt x="300" y="324"/>
                    <a:pt x="300" y="323"/>
                    <a:pt x="299" y="324"/>
                  </a:cubicBezTo>
                  <a:cubicBezTo>
                    <a:pt x="299" y="326"/>
                    <a:pt x="296" y="327"/>
                    <a:pt x="295" y="330"/>
                  </a:cubicBezTo>
                  <a:cubicBezTo>
                    <a:pt x="295" y="330"/>
                    <a:pt x="296" y="331"/>
                    <a:pt x="296" y="331"/>
                  </a:cubicBezTo>
                  <a:cubicBezTo>
                    <a:pt x="296" y="332"/>
                    <a:pt x="295" y="332"/>
                    <a:pt x="294" y="333"/>
                  </a:cubicBezTo>
                  <a:cubicBezTo>
                    <a:pt x="294" y="333"/>
                    <a:pt x="293" y="334"/>
                    <a:pt x="293" y="335"/>
                  </a:cubicBezTo>
                  <a:cubicBezTo>
                    <a:pt x="290" y="335"/>
                    <a:pt x="290" y="339"/>
                    <a:pt x="289" y="341"/>
                  </a:cubicBezTo>
                  <a:cubicBezTo>
                    <a:pt x="288" y="341"/>
                    <a:pt x="288" y="341"/>
                    <a:pt x="288" y="341"/>
                  </a:cubicBezTo>
                  <a:cubicBezTo>
                    <a:pt x="288" y="342"/>
                    <a:pt x="287" y="342"/>
                    <a:pt x="287" y="343"/>
                  </a:cubicBezTo>
                  <a:cubicBezTo>
                    <a:pt x="287" y="343"/>
                    <a:pt x="287" y="343"/>
                    <a:pt x="286" y="343"/>
                  </a:cubicBezTo>
                  <a:cubicBezTo>
                    <a:pt x="286" y="344"/>
                    <a:pt x="286" y="344"/>
                    <a:pt x="286" y="345"/>
                  </a:cubicBezTo>
                  <a:cubicBezTo>
                    <a:pt x="283" y="346"/>
                    <a:pt x="283" y="349"/>
                    <a:pt x="281" y="351"/>
                  </a:cubicBezTo>
                  <a:cubicBezTo>
                    <a:pt x="279" y="351"/>
                    <a:pt x="278" y="352"/>
                    <a:pt x="277" y="353"/>
                  </a:cubicBezTo>
                  <a:cubicBezTo>
                    <a:pt x="277" y="354"/>
                    <a:pt x="277" y="355"/>
                    <a:pt x="276" y="355"/>
                  </a:cubicBezTo>
                  <a:cubicBezTo>
                    <a:pt x="274" y="355"/>
                    <a:pt x="274" y="355"/>
                    <a:pt x="272" y="355"/>
                  </a:cubicBezTo>
                  <a:cubicBezTo>
                    <a:pt x="272" y="356"/>
                    <a:pt x="273" y="356"/>
                    <a:pt x="273" y="357"/>
                  </a:cubicBezTo>
                  <a:cubicBezTo>
                    <a:pt x="274" y="357"/>
                    <a:pt x="274" y="356"/>
                    <a:pt x="275" y="356"/>
                  </a:cubicBezTo>
                  <a:cubicBezTo>
                    <a:pt x="276" y="356"/>
                    <a:pt x="276" y="357"/>
                    <a:pt x="276" y="359"/>
                  </a:cubicBezTo>
                  <a:cubicBezTo>
                    <a:pt x="274" y="360"/>
                    <a:pt x="274" y="361"/>
                    <a:pt x="270" y="360"/>
                  </a:cubicBezTo>
                  <a:cubicBezTo>
                    <a:pt x="269" y="362"/>
                    <a:pt x="267" y="362"/>
                    <a:pt x="266" y="363"/>
                  </a:cubicBezTo>
                  <a:cubicBezTo>
                    <a:pt x="265" y="363"/>
                    <a:pt x="265" y="364"/>
                    <a:pt x="264" y="364"/>
                  </a:cubicBezTo>
                  <a:cubicBezTo>
                    <a:pt x="264" y="364"/>
                    <a:pt x="263" y="364"/>
                    <a:pt x="263" y="364"/>
                  </a:cubicBezTo>
                  <a:cubicBezTo>
                    <a:pt x="262" y="365"/>
                    <a:pt x="262" y="366"/>
                    <a:pt x="261" y="366"/>
                  </a:cubicBezTo>
                  <a:cubicBezTo>
                    <a:pt x="260" y="366"/>
                    <a:pt x="259" y="366"/>
                    <a:pt x="258" y="366"/>
                  </a:cubicBezTo>
                  <a:cubicBezTo>
                    <a:pt x="258" y="365"/>
                    <a:pt x="258" y="365"/>
                    <a:pt x="259" y="364"/>
                  </a:cubicBezTo>
                  <a:cubicBezTo>
                    <a:pt x="257" y="363"/>
                    <a:pt x="255" y="365"/>
                    <a:pt x="255" y="366"/>
                  </a:cubicBezTo>
                  <a:cubicBezTo>
                    <a:pt x="252" y="366"/>
                    <a:pt x="249" y="366"/>
                    <a:pt x="248" y="368"/>
                  </a:cubicBezTo>
                  <a:cubicBezTo>
                    <a:pt x="244" y="367"/>
                    <a:pt x="241" y="369"/>
                    <a:pt x="237" y="369"/>
                  </a:cubicBezTo>
                  <a:cubicBezTo>
                    <a:pt x="236" y="369"/>
                    <a:pt x="236" y="370"/>
                    <a:pt x="235" y="370"/>
                  </a:cubicBezTo>
                  <a:cubicBezTo>
                    <a:pt x="235" y="368"/>
                    <a:pt x="231" y="368"/>
                    <a:pt x="229" y="368"/>
                  </a:cubicBezTo>
                  <a:cubicBezTo>
                    <a:pt x="229" y="368"/>
                    <a:pt x="229" y="369"/>
                    <a:pt x="228" y="369"/>
                  </a:cubicBezTo>
                  <a:cubicBezTo>
                    <a:pt x="226" y="369"/>
                    <a:pt x="224" y="368"/>
                    <a:pt x="223" y="369"/>
                  </a:cubicBezTo>
                  <a:cubicBezTo>
                    <a:pt x="221" y="368"/>
                    <a:pt x="217" y="368"/>
                    <a:pt x="215" y="368"/>
                  </a:cubicBezTo>
                  <a:cubicBezTo>
                    <a:pt x="214" y="368"/>
                    <a:pt x="214" y="369"/>
                    <a:pt x="213" y="369"/>
                  </a:cubicBezTo>
                  <a:cubicBezTo>
                    <a:pt x="212" y="367"/>
                    <a:pt x="211" y="369"/>
                    <a:pt x="209" y="369"/>
                  </a:cubicBezTo>
                  <a:cubicBezTo>
                    <a:pt x="208" y="368"/>
                    <a:pt x="208" y="368"/>
                    <a:pt x="207" y="368"/>
                  </a:cubicBezTo>
                  <a:cubicBezTo>
                    <a:pt x="205" y="367"/>
                    <a:pt x="204" y="369"/>
                    <a:pt x="203" y="368"/>
                  </a:cubicBezTo>
                  <a:cubicBezTo>
                    <a:pt x="202" y="368"/>
                    <a:pt x="202" y="367"/>
                    <a:pt x="201" y="367"/>
                  </a:cubicBezTo>
                  <a:cubicBezTo>
                    <a:pt x="199" y="368"/>
                    <a:pt x="196" y="366"/>
                    <a:pt x="193" y="367"/>
                  </a:cubicBezTo>
                  <a:cubicBezTo>
                    <a:pt x="193" y="367"/>
                    <a:pt x="192" y="368"/>
                    <a:pt x="192" y="368"/>
                  </a:cubicBezTo>
                  <a:cubicBezTo>
                    <a:pt x="192" y="368"/>
                    <a:pt x="191" y="367"/>
                    <a:pt x="191" y="367"/>
                  </a:cubicBezTo>
                  <a:cubicBezTo>
                    <a:pt x="190" y="367"/>
                    <a:pt x="189" y="367"/>
                    <a:pt x="188" y="367"/>
                  </a:cubicBezTo>
                  <a:cubicBezTo>
                    <a:pt x="187" y="367"/>
                    <a:pt x="185" y="365"/>
                    <a:pt x="183" y="367"/>
                  </a:cubicBezTo>
                  <a:cubicBezTo>
                    <a:pt x="181" y="366"/>
                    <a:pt x="178" y="364"/>
                    <a:pt x="176" y="365"/>
                  </a:cubicBezTo>
                  <a:cubicBezTo>
                    <a:pt x="175" y="363"/>
                    <a:pt x="171" y="363"/>
                    <a:pt x="170" y="364"/>
                  </a:cubicBezTo>
                  <a:cubicBezTo>
                    <a:pt x="168" y="360"/>
                    <a:pt x="163" y="359"/>
                    <a:pt x="160" y="357"/>
                  </a:cubicBezTo>
                  <a:cubicBezTo>
                    <a:pt x="157" y="357"/>
                    <a:pt x="155" y="357"/>
                    <a:pt x="154" y="358"/>
                  </a:cubicBezTo>
                  <a:cubicBezTo>
                    <a:pt x="152" y="357"/>
                    <a:pt x="149" y="357"/>
                    <a:pt x="147" y="356"/>
                  </a:cubicBezTo>
                  <a:cubicBezTo>
                    <a:pt x="145" y="356"/>
                    <a:pt x="145" y="356"/>
                    <a:pt x="144" y="356"/>
                  </a:cubicBezTo>
                  <a:cubicBezTo>
                    <a:pt x="143" y="355"/>
                    <a:pt x="142" y="354"/>
                    <a:pt x="142" y="353"/>
                  </a:cubicBezTo>
                  <a:cubicBezTo>
                    <a:pt x="140" y="354"/>
                    <a:pt x="139" y="353"/>
                    <a:pt x="139" y="352"/>
                  </a:cubicBezTo>
                  <a:cubicBezTo>
                    <a:pt x="137" y="352"/>
                    <a:pt x="135" y="351"/>
                    <a:pt x="134" y="351"/>
                  </a:cubicBezTo>
                  <a:cubicBezTo>
                    <a:pt x="134" y="350"/>
                    <a:pt x="134" y="349"/>
                    <a:pt x="134" y="349"/>
                  </a:cubicBezTo>
                  <a:cubicBezTo>
                    <a:pt x="132" y="350"/>
                    <a:pt x="131" y="348"/>
                    <a:pt x="130" y="347"/>
                  </a:cubicBezTo>
                  <a:cubicBezTo>
                    <a:pt x="131" y="347"/>
                    <a:pt x="131" y="346"/>
                    <a:pt x="131" y="346"/>
                  </a:cubicBezTo>
                  <a:cubicBezTo>
                    <a:pt x="130" y="347"/>
                    <a:pt x="130" y="346"/>
                    <a:pt x="129" y="346"/>
                  </a:cubicBezTo>
                  <a:cubicBezTo>
                    <a:pt x="130" y="345"/>
                    <a:pt x="130" y="344"/>
                    <a:pt x="129" y="344"/>
                  </a:cubicBezTo>
                  <a:cubicBezTo>
                    <a:pt x="126" y="345"/>
                    <a:pt x="123" y="343"/>
                    <a:pt x="120" y="344"/>
                  </a:cubicBezTo>
                  <a:cubicBezTo>
                    <a:pt x="120" y="343"/>
                    <a:pt x="118" y="343"/>
                    <a:pt x="118" y="343"/>
                  </a:cubicBezTo>
                  <a:cubicBezTo>
                    <a:pt x="118" y="343"/>
                    <a:pt x="119" y="342"/>
                    <a:pt x="119" y="342"/>
                  </a:cubicBezTo>
                  <a:cubicBezTo>
                    <a:pt x="119" y="341"/>
                    <a:pt x="118" y="341"/>
                    <a:pt x="118" y="341"/>
                  </a:cubicBezTo>
                  <a:cubicBezTo>
                    <a:pt x="119" y="341"/>
                    <a:pt x="118" y="340"/>
                    <a:pt x="118" y="340"/>
                  </a:cubicBezTo>
                  <a:cubicBezTo>
                    <a:pt x="117" y="341"/>
                    <a:pt x="118" y="341"/>
                    <a:pt x="117" y="341"/>
                  </a:cubicBezTo>
                  <a:cubicBezTo>
                    <a:pt x="115" y="340"/>
                    <a:pt x="115" y="340"/>
                    <a:pt x="114" y="341"/>
                  </a:cubicBezTo>
                  <a:cubicBezTo>
                    <a:pt x="114" y="339"/>
                    <a:pt x="113" y="340"/>
                    <a:pt x="113" y="339"/>
                  </a:cubicBezTo>
                  <a:cubicBezTo>
                    <a:pt x="111" y="340"/>
                    <a:pt x="109" y="339"/>
                    <a:pt x="108" y="337"/>
                  </a:cubicBezTo>
                  <a:cubicBezTo>
                    <a:pt x="107" y="336"/>
                    <a:pt x="108" y="338"/>
                    <a:pt x="107" y="337"/>
                  </a:cubicBezTo>
                  <a:cubicBezTo>
                    <a:pt x="106" y="337"/>
                    <a:pt x="107" y="336"/>
                    <a:pt x="107" y="336"/>
                  </a:cubicBezTo>
                  <a:cubicBezTo>
                    <a:pt x="106" y="337"/>
                    <a:pt x="106" y="335"/>
                    <a:pt x="105" y="335"/>
                  </a:cubicBezTo>
                  <a:cubicBezTo>
                    <a:pt x="105" y="335"/>
                    <a:pt x="104" y="335"/>
                    <a:pt x="104" y="335"/>
                  </a:cubicBezTo>
                  <a:cubicBezTo>
                    <a:pt x="104" y="335"/>
                    <a:pt x="104" y="334"/>
                    <a:pt x="104" y="334"/>
                  </a:cubicBezTo>
                  <a:cubicBezTo>
                    <a:pt x="102" y="333"/>
                    <a:pt x="101" y="335"/>
                    <a:pt x="100" y="334"/>
                  </a:cubicBezTo>
                  <a:cubicBezTo>
                    <a:pt x="99" y="332"/>
                    <a:pt x="98" y="332"/>
                    <a:pt x="98" y="331"/>
                  </a:cubicBezTo>
                  <a:cubicBezTo>
                    <a:pt x="98" y="331"/>
                    <a:pt x="96" y="331"/>
                    <a:pt x="97" y="329"/>
                  </a:cubicBezTo>
                  <a:cubicBezTo>
                    <a:pt x="95" y="328"/>
                    <a:pt x="92" y="327"/>
                    <a:pt x="91" y="326"/>
                  </a:cubicBezTo>
                  <a:cubicBezTo>
                    <a:pt x="91" y="326"/>
                    <a:pt x="91" y="325"/>
                    <a:pt x="91" y="324"/>
                  </a:cubicBezTo>
                  <a:cubicBezTo>
                    <a:pt x="87" y="323"/>
                    <a:pt x="87" y="318"/>
                    <a:pt x="83" y="316"/>
                  </a:cubicBezTo>
                  <a:cubicBezTo>
                    <a:pt x="83" y="316"/>
                    <a:pt x="83" y="315"/>
                    <a:pt x="83" y="314"/>
                  </a:cubicBezTo>
                  <a:cubicBezTo>
                    <a:pt x="82" y="314"/>
                    <a:pt x="81" y="314"/>
                    <a:pt x="80" y="313"/>
                  </a:cubicBezTo>
                  <a:cubicBezTo>
                    <a:pt x="81" y="313"/>
                    <a:pt x="81" y="312"/>
                    <a:pt x="81" y="312"/>
                  </a:cubicBezTo>
                  <a:cubicBezTo>
                    <a:pt x="78" y="310"/>
                    <a:pt x="78" y="307"/>
                    <a:pt x="76" y="305"/>
                  </a:cubicBezTo>
                  <a:cubicBezTo>
                    <a:pt x="75" y="305"/>
                    <a:pt x="75" y="304"/>
                    <a:pt x="75" y="303"/>
                  </a:cubicBezTo>
                  <a:cubicBezTo>
                    <a:pt x="74" y="303"/>
                    <a:pt x="73" y="303"/>
                    <a:pt x="74" y="301"/>
                  </a:cubicBezTo>
                  <a:cubicBezTo>
                    <a:pt x="73" y="301"/>
                    <a:pt x="72" y="301"/>
                    <a:pt x="72" y="301"/>
                  </a:cubicBezTo>
                  <a:cubicBezTo>
                    <a:pt x="73" y="301"/>
                    <a:pt x="72" y="300"/>
                    <a:pt x="72" y="300"/>
                  </a:cubicBezTo>
                  <a:cubicBezTo>
                    <a:pt x="71" y="298"/>
                    <a:pt x="70" y="296"/>
                    <a:pt x="68" y="294"/>
                  </a:cubicBezTo>
                  <a:cubicBezTo>
                    <a:pt x="67" y="291"/>
                    <a:pt x="65" y="288"/>
                    <a:pt x="63" y="286"/>
                  </a:cubicBezTo>
                  <a:cubicBezTo>
                    <a:pt x="63" y="286"/>
                    <a:pt x="62" y="286"/>
                    <a:pt x="62" y="286"/>
                  </a:cubicBezTo>
                  <a:cubicBezTo>
                    <a:pt x="60" y="283"/>
                    <a:pt x="61" y="280"/>
                    <a:pt x="57" y="278"/>
                  </a:cubicBezTo>
                  <a:cubicBezTo>
                    <a:pt x="57" y="277"/>
                    <a:pt x="57" y="274"/>
                    <a:pt x="55" y="274"/>
                  </a:cubicBezTo>
                  <a:cubicBezTo>
                    <a:pt x="55" y="271"/>
                    <a:pt x="53" y="269"/>
                    <a:pt x="52" y="268"/>
                  </a:cubicBezTo>
                  <a:cubicBezTo>
                    <a:pt x="52" y="266"/>
                    <a:pt x="54" y="265"/>
                    <a:pt x="53" y="262"/>
                  </a:cubicBezTo>
                  <a:cubicBezTo>
                    <a:pt x="50" y="259"/>
                    <a:pt x="52" y="250"/>
                    <a:pt x="50" y="246"/>
                  </a:cubicBezTo>
                  <a:cubicBezTo>
                    <a:pt x="50" y="245"/>
                    <a:pt x="50" y="245"/>
                    <a:pt x="50" y="244"/>
                  </a:cubicBezTo>
                  <a:cubicBezTo>
                    <a:pt x="49" y="243"/>
                    <a:pt x="49" y="241"/>
                    <a:pt x="49" y="239"/>
                  </a:cubicBezTo>
                  <a:cubicBezTo>
                    <a:pt x="48" y="237"/>
                    <a:pt x="47" y="235"/>
                    <a:pt x="47" y="233"/>
                  </a:cubicBezTo>
                  <a:cubicBezTo>
                    <a:pt x="47" y="232"/>
                    <a:pt x="48" y="230"/>
                    <a:pt x="48" y="229"/>
                  </a:cubicBezTo>
                  <a:cubicBezTo>
                    <a:pt x="48" y="227"/>
                    <a:pt x="46" y="226"/>
                    <a:pt x="47" y="225"/>
                  </a:cubicBezTo>
                  <a:cubicBezTo>
                    <a:pt x="45" y="222"/>
                    <a:pt x="49" y="218"/>
                    <a:pt x="47" y="215"/>
                  </a:cubicBezTo>
                  <a:cubicBezTo>
                    <a:pt x="48" y="212"/>
                    <a:pt x="45" y="208"/>
                    <a:pt x="45" y="205"/>
                  </a:cubicBezTo>
                  <a:cubicBezTo>
                    <a:pt x="45" y="205"/>
                    <a:pt x="46" y="205"/>
                    <a:pt x="46" y="205"/>
                  </a:cubicBezTo>
                  <a:cubicBezTo>
                    <a:pt x="47" y="203"/>
                    <a:pt x="47" y="200"/>
                    <a:pt x="48" y="198"/>
                  </a:cubicBezTo>
                  <a:cubicBezTo>
                    <a:pt x="47" y="196"/>
                    <a:pt x="46" y="193"/>
                    <a:pt x="47" y="191"/>
                  </a:cubicBezTo>
                  <a:cubicBezTo>
                    <a:pt x="46" y="190"/>
                    <a:pt x="46" y="187"/>
                    <a:pt x="48" y="186"/>
                  </a:cubicBezTo>
                  <a:cubicBezTo>
                    <a:pt x="48" y="183"/>
                    <a:pt x="52" y="182"/>
                    <a:pt x="50" y="179"/>
                  </a:cubicBezTo>
                  <a:cubicBezTo>
                    <a:pt x="52" y="177"/>
                    <a:pt x="52" y="179"/>
                    <a:pt x="54" y="178"/>
                  </a:cubicBezTo>
                  <a:cubicBezTo>
                    <a:pt x="57" y="177"/>
                    <a:pt x="56" y="174"/>
                    <a:pt x="58" y="174"/>
                  </a:cubicBezTo>
                  <a:cubicBezTo>
                    <a:pt x="59" y="172"/>
                    <a:pt x="62" y="172"/>
                    <a:pt x="61" y="169"/>
                  </a:cubicBezTo>
                  <a:cubicBezTo>
                    <a:pt x="60" y="167"/>
                    <a:pt x="57" y="167"/>
                    <a:pt x="55" y="167"/>
                  </a:cubicBezTo>
                  <a:cubicBezTo>
                    <a:pt x="55" y="165"/>
                    <a:pt x="56" y="165"/>
                    <a:pt x="57" y="165"/>
                  </a:cubicBezTo>
                  <a:cubicBezTo>
                    <a:pt x="58" y="165"/>
                    <a:pt x="60" y="166"/>
                    <a:pt x="60" y="167"/>
                  </a:cubicBezTo>
                  <a:cubicBezTo>
                    <a:pt x="63" y="167"/>
                    <a:pt x="61" y="165"/>
                    <a:pt x="63" y="165"/>
                  </a:cubicBezTo>
                  <a:cubicBezTo>
                    <a:pt x="63" y="163"/>
                    <a:pt x="64" y="163"/>
                    <a:pt x="64" y="161"/>
                  </a:cubicBezTo>
                  <a:cubicBezTo>
                    <a:pt x="63" y="161"/>
                    <a:pt x="62" y="161"/>
                    <a:pt x="62" y="160"/>
                  </a:cubicBezTo>
                  <a:cubicBezTo>
                    <a:pt x="62" y="158"/>
                    <a:pt x="63" y="157"/>
                    <a:pt x="64" y="156"/>
                  </a:cubicBezTo>
                  <a:cubicBezTo>
                    <a:pt x="64" y="155"/>
                    <a:pt x="64" y="154"/>
                    <a:pt x="65" y="154"/>
                  </a:cubicBezTo>
                  <a:cubicBezTo>
                    <a:pt x="65" y="155"/>
                    <a:pt x="66" y="154"/>
                    <a:pt x="68" y="154"/>
                  </a:cubicBezTo>
                  <a:cubicBezTo>
                    <a:pt x="68" y="154"/>
                    <a:pt x="68" y="153"/>
                    <a:pt x="69" y="152"/>
                  </a:cubicBezTo>
                  <a:cubicBezTo>
                    <a:pt x="69" y="152"/>
                    <a:pt x="70" y="152"/>
                    <a:pt x="70" y="152"/>
                  </a:cubicBezTo>
                  <a:cubicBezTo>
                    <a:pt x="71" y="151"/>
                    <a:pt x="73" y="149"/>
                    <a:pt x="73" y="147"/>
                  </a:cubicBezTo>
                  <a:cubicBezTo>
                    <a:pt x="74" y="146"/>
                    <a:pt x="75" y="145"/>
                    <a:pt x="74" y="144"/>
                  </a:cubicBezTo>
                  <a:cubicBezTo>
                    <a:pt x="75" y="144"/>
                    <a:pt x="75" y="144"/>
                    <a:pt x="75" y="144"/>
                  </a:cubicBezTo>
                  <a:cubicBezTo>
                    <a:pt x="74" y="142"/>
                    <a:pt x="76" y="140"/>
                    <a:pt x="74" y="139"/>
                  </a:cubicBezTo>
                  <a:cubicBezTo>
                    <a:pt x="74" y="139"/>
                    <a:pt x="74" y="138"/>
                    <a:pt x="74" y="138"/>
                  </a:cubicBezTo>
                  <a:cubicBezTo>
                    <a:pt x="75" y="138"/>
                    <a:pt x="75" y="139"/>
                    <a:pt x="75" y="139"/>
                  </a:cubicBezTo>
                  <a:cubicBezTo>
                    <a:pt x="75" y="137"/>
                    <a:pt x="76" y="138"/>
                    <a:pt x="77" y="137"/>
                  </a:cubicBezTo>
                  <a:cubicBezTo>
                    <a:pt x="76" y="136"/>
                    <a:pt x="78" y="136"/>
                    <a:pt x="77" y="135"/>
                  </a:cubicBezTo>
                  <a:cubicBezTo>
                    <a:pt x="80" y="134"/>
                    <a:pt x="80" y="131"/>
                    <a:pt x="82" y="129"/>
                  </a:cubicBezTo>
                  <a:cubicBezTo>
                    <a:pt x="82" y="128"/>
                    <a:pt x="81" y="128"/>
                    <a:pt x="81" y="127"/>
                  </a:cubicBezTo>
                  <a:cubicBezTo>
                    <a:pt x="82" y="125"/>
                    <a:pt x="85" y="120"/>
                    <a:pt x="80" y="120"/>
                  </a:cubicBezTo>
                  <a:cubicBezTo>
                    <a:pt x="80" y="120"/>
                    <a:pt x="80" y="120"/>
                    <a:pt x="79" y="120"/>
                  </a:cubicBezTo>
                  <a:cubicBezTo>
                    <a:pt x="80" y="117"/>
                    <a:pt x="84" y="117"/>
                    <a:pt x="85" y="120"/>
                  </a:cubicBezTo>
                  <a:cubicBezTo>
                    <a:pt x="87" y="119"/>
                    <a:pt x="88" y="119"/>
                    <a:pt x="89" y="118"/>
                  </a:cubicBezTo>
                  <a:cubicBezTo>
                    <a:pt x="90" y="118"/>
                    <a:pt x="90" y="118"/>
                    <a:pt x="91" y="118"/>
                  </a:cubicBezTo>
                  <a:cubicBezTo>
                    <a:pt x="92" y="121"/>
                    <a:pt x="95" y="122"/>
                    <a:pt x="96" y="125"/>
                  </a:cubicBezTo>
                  <a:cubicBezTo>
                    <a:pt x="96" y="126"/>
                    <a:pt x="95" y="128"/>
                    <a:pt x="96" y="129"/>
                  </a:cubicBezTo>
                  <a:cubicBezTo>
                    <a:pt x="97" y="129"/>
                    <a:pt x="97" y="127"/>
                    <a:pt x="99" y="127"/>
                  </a:cubicBezTo>
                  <a:cubicBezTo>
                    <a:pt x="99" y="124"/>
                    <a:pt x="101" y="124"/>
                    <a:pt x="102" y="123"/>
                  </a:cubicBezTo>
                  <a:cubicBezTo>
                    <a:pt x="102" y="122"/>
                    <a:pt x="101" y="123"/>
                    <a:pt x="100" y="122"/>
                  </a:cubicBezTo>
                  <a:cubicBezTo>
                    <a:pt x="99" y="121"/>
                    <a:pt x="100" y="119"/>
                    <a:pt x="98" y="118"/>
                  </a:cubicBezTo>
                  <a:cubicBezTo>
                    <a:pt x="99" y="115"/>
                    <a:pt x="96" y="114"/>
                    <a:pt x="96" y="111"/>
                  </a:cubicBezTo>
                  <a:cubicBezTo>
                    <a:pt x="94" y="111"/>
                    <a:pt x="94" y="112"/>
                    <a:pt x="93" y="112"/>
                  </a:cubicBezTo>
                  <a:cubicBezTo>
                    <a:pt x="92" y="110"/>
                    <a:pt x="95" y="110"/>
                    <a:pt x="94" y="109"/>
                  </a:cubicBezTo>
                  <a:cubicBezTo>
                    <a:pt x="94" y="109"/>
                    <a:pt x="93" y="109"/>
                    <a:pt x="93" y="110"/>
                  </a:cubicBezTo>
                  <a:cubicBezTo>
                    <a:pt x="92" y="108"/>
                    <a:pt x="92" y="107"/>
                    <a:pt x="92" y="106"/>
                  </a:cubicBezTo>
                  <a:cubicBezTo>
                    <a:pt x="93" y="106"/>
                    <a:pt x="93" y="106"/>
                    <a:pt x="94" y="106"/>
                  </a:cubicBezTo>
                  <a:cubicBezTo>
                    <a:pt x="95" y="108"/>
                    <a:pt x="97" y="108"/>
                    <a:pt x="98" y="109"/>
                  </a:cubicBezTo>
                  <a:cubicBezTo>
                    <a:pt x="99" y="107"/>
                    <a:pt x="99" y="106"/>
                    <a:pt x="99" y="104"/>
                  </a:cubicBezTo>
                  <a:cubicBezTo>
                    <a:pt x="98" y="104"/>
                    <a:pt x="98" y="105"/>
                    <a:pt x="97" y="105"/>
                  </a:cubicBezTo>
                  <a:cubicBezTo>
                    <a:pt x="97" y="104"/>
                    <a:pt x="97" y="103"/>
                    <a:pt x="96" y="102"/>
                  </a:cubicBezTo>
                  <a:cubicBezTo>
                    <a:pt x="97" y="102"/>
                    <a:pt x="97" y="101"/>
                    <a:pt x="98" y="101"/>
                  </a:cubicBezTo>
                  <a:cubicBezTo>
                    <a:pt x="99" y="101"/>
                    <a:pt x="98" y="103"/>
                    <a:pt x="99" y="103"/>
                  </a:cubicBezTo>
                  <a:cubicBezTo>
                    <a:pt x="100" y="102"/>
                    <a:pt x="102" y="101"/>
                    <a:pt x="103" y="100"/>
                  </a:cubicBezTo>
                  <a:cubicBezTo>
                    <a:pt x="103" y="100"/>
                    <a:pt x="103" y="100"/>
                    <a:pt x="104" y="100"/>
                  </a:cubicBezTo>
                  <a:cubicBezTo>
                    <a:pt x="105" y="99"/>
                    <a:pt x="104" y="98"/>
                    <a:pt x="103" y="97"/>
                  </a:cubicBezTo>
                  <a:cubicBezTo>
                    <a:pt x="105" y="96"/>
                    <a:pt x="108" y="96"/>
                    <a:pt x="108" y="98"/>
                  </a:cubicBezTo>
                  <a:cubicBezTo>
                    <a:pt x="108" y="98"/>
                    <a:pt x="108" y="99"/>
                    <a:pt x="108" y="99"/>
                  </a:cubicBezTo>
                  <a:cubicBezTo>
                    <a:pt x="110" y="98"/>
                    <a:pt x="112" y="98"/>
                    <a:pt x="113" y="98"/>
                  </a:cubicBezTo>
                  <a:cubicBezTo>
                    <a:pt x="115" y="98"/>
                    <a:pt x="115" y="97"/>
                    <a:pt x="117" y="96"/>
                  </a:cubicBezTo>
                  <a:cubicBezTo>
                    <a:pt x="118" y="95"/>
                    <a:pt x="119" y="94"/>
                    <a:pt x="120" y="94"/>
                  </a:cubicBezTo>
                  <a:cubicBezTo>
                    <a:pt x="121" y="94"/>
                    <a:pt x="122" y="93"/>
                    <a:pt x="122" y="93"/>
                  </a:cubicBezTo>
                  <a:cubicBezTo>
                    <a:pt x="122" y="92"/>
                    <a:pt x="123" y="92"/>
                    <a:pt x="123" y="92"/>
                  </a:cubicBezTo>
                  <a:cubicBezTo>
                    <a:pt x="123" y="90"/>
                    <a:pt x="121" y="89"/>
                    <a:pt x="122" y="87"/>
                  </a:cubicBezTo>
                  <a:cubicBezTo>
                    <a:pt x="122" y="87"/>
                    <a:pt x="121" y="87"/>
                    <a:pt x="121" y="87"/>
                  </a:cubicBezTo>
                  <a:cubicBezTo>
                    <a:pt x="120" y="84"/>
                    <a:pt x="121" y="81"/>
                    <a:pt x="123" y="79"/>
                  </a:cubicBezTo>
                  <a:cubicBezTo>
                    <a:pt x="125" y="81"/>
                    <a:pt x="127" y="80"/>
                    <a:pt x="128" y="78"/>
                  </a:cubicBezTo>
                  <a:cubicBezTo>
                    <a:pt x="128" y="77"/>
                    <a:pt x="127" y="78"/>
                    <a:pt x="127" y="77"/>
                  </a:cubicBezTo>
                  <a:cubicBezTo>
                    <a:pt x="128" y="76"/>
                    <a:pt x="128" y="74"/>
                    <a:pt x="131" y="74"/>
                  </a:cubicBezTo>
                  <a:cubicBezTo>
                    <a:pt x="131" y="75"/>
                    <a:pt x="131" y="75"/>
                    <a:pt x="132" y="76"/>
                  </a:cubicBezTo>
                  <a:cubicBezTo>
                    <a:pt x="133" y="75"/>
                    <a:pt x="132" y="74"/>
                    <a:pt x="133" y="74"/>
                  </a:cubicBezTo>
                  <a:cubicBezTo>
                    <a:pt x="134" y="74"/>
                    <a:pt x="135" y="73"/>
                    <a:pt x="135" y="72"/>
                  </a:cubicBezTo>
                  <a:cubicBezTo>
                    <a:pt x="137" y="73"/>
                    <a:pt x="136" y="72"/>
                    <a:pt x="137" y="72"/>
                  </a:cubicBezTo>
                  <a:cubicBezTo>
                    <a:pt x="137" y="71"/>
                    <a:pt x="137" y="71"/>
                    <a:pt x="138" y="70"/>
                  </a:cubicBezTo>
                  <a:cubicBezTo>
                    <a:pt x="139" y="70"/>
                    <a:pt x="140" y="72"/>
                    <a:pt x="140" y="73"/>
                  </a:cubicBezTo>
                  <a:cubicBezTo>
                    <a:pt x="140" y="74"/>
                    <a:pt x="139" y="73"/>
                    <a:pt x="139" y="74"/>
                  </a:cubicBezTo>
                  <a:cubicBezTo>
                    <a:pt x="139" y="75"/>
                    <a:pt x="140" y="74"/>
                    <a:pt x="141" y="74"/>
                  </a:cubicBezTo>
                  <a:cubicBezTo>
                    <a:pt x="141" y="72"/>
                    <a:pt x="143" y="72"/>
                    <a:pt x="144" y="70"/>
                  </a:cubicBezTo>
                  <a:cubicBezTo>
                    <a:pt x="143" y="70"/>
                    <a:pt x="142" y="70"/>
                    <a:pt x="142" y="69"/>
                  </a:cubicBezTo>
                  <a:cubicBezTo>
                    <a:pt x="143" y="69"/>
                    <a:pt x="143" y="67"/>
                    <a:pt x="144" y="67"/>
                  </a:cubicBezTo>
                  <a:cubicBezTo>
                    <a:pt x="146" y="68"/>
                    <a:pt x="146" y="65"/>
                    <a:pt x="147" y="64"/>
                  </a:cubicBezTo>
                  <a:cubicBezTo>
                    <a:pt x="147" y="64"/>
                    <a:pt x="148" y="64"/>
                    <a:pt x="149" y="64"/>
                  </a:cubicBezTo>
                  <a:cubicBezTo>
                    <a:pt x="150" y="66"/>
                    <a:pt x="152" y="66"/>
                    <a:pt x="154" y="67"/>
                  </a:cubicBezTo>
                  <a:cubicBezTo>
                    <a:pt x="153" y="69"/>
                    <a:pt x="153" y="68"/>
                    <a:pt x="152" y="69"/>
                  </a:cubicBezTo>
                  <a:cubicBezTo>
                    <a:pt x="153" y="69"/>
                    <a:pt x="153" y="71"/>
                    <a:pt x="155" y="70"/>
                  </a:cubicBezTo>
                  <a:cubicBezTo>
                    <a:pt x="154" y="70"/>
                    <a:pt x="154" y="69"/>
                    <a:pt x="154" y="69"/>
                  </a:cubicBezTo>
                  <a:cubicBezTo>
                    <a:pt x="154" y="68"/>
                    <a:pt x="156" y="68"/>
                    <a:pt x="156" y="67"/>
                  </a:cubicBezTo>
                  <a:cubicBezTo>
                    <a:pt x="156" y="66"/>
                    <a:pt x="154" y="67"/>
                    <a:pt x="155" y="66"/>
                  </a:cubicBezTo>
                  <a:cubicBezTo>
                    <a:pt x="156" y="67"/>
                    <a:pt x="158" y="65"/>
                    <a:pt x="158" y="63"/>
                  </a:cubicBezTo>
                  <a:cubicBezTo>
                    <a:pt x="157" y="64"/>
                    <a:pt x="156" y="65"/>
                    <a:pt x="155" y="65"/>
                  </a:cubicBezTo>
                  <a:cubicBezTo>
                    <a:pt x="155" y="63"/>
                    <a:pt x="156" y="61"/>
                    <a:pt x="158" y="60"/>
                  </a:cubicBezTo>
                  <a:cubicBezTo>
                    <a:pt x="158" y="59"/>
                    <a:pt x="158" y="58"/>
                    <a:pt x="159" y="57"/>
                  </a:cubicBezTo>
                  <a:cubicBezTo>
                    <a:pt x="159" y="58"/>
                    <a:pt x="160" y="58"/>
                    <a:pt x="162" y="57"/>
                  </a:cubicBezTo>
                  <a:cubicBezTo>
                    <a:pt x="162" y="57"/>
                    <a:pt x="162" y="56"/>
                    <a:pt x="162" y="56"/>
                  </a:cubicBezTo>
                  <a:cubicBezTo>
                    <a:pt x="163" y="56"/>
                    <a:pt x="162" y="55"/>
                    <a:pt x="163" y="55"/>
                  </a:cubicBezTo>
                  <a:cubicBezTo>
                    <a:pt x="164" y="55"/>
                    <a:pt x="164" y="56"/>
                    <a:pt x="165" y="56"/>
                  </a:cubicBezTo>
                  <a:cubicBezTo>
                    <a:pt x="165" y="54"/>
                    <a:pt x="167" y="55"/>
                    <a:pt x="168" y="54"/>
                  </a:cubicBezTo>
                  <a:cubicBezTo>
                    <a:pt x="169" y="55"/>
                    <a:pt x="170" y="56"/>
                    <a:pt x="171" y="55"/>
                  </a:cubicBezTo>
                  <a:cubicBezTo>
                    <a:pt x="171" y="54"/>
                    <a:pt x="171" y="54"/>
                    <a:pt x="171" y="53"/>
                  </a:cubicBezTo>
                  <a:cubicBezTo>
                    <a:pt x="172" y="54"/>
                    <a:pt x="173" y="51"/>
                    <a:pt x="175" y="51"/>
                  </a:cubicBezTo>
                  <a:cubicBezTo>
                    <a:pt x="175" y="52"/>
                    <a:pt x="177" y="52"/>
                    <a:pt x="177" y="52"/>
                  </a:cubicBezTo>
                  <a:cubicBezTo>
                    <a:pt x="178" y="52"/>
                    <a:pt x="178" y="51"/>
                    <a:pt x="179" y="50"/>
                  </a:cubicBezTo>
                  <a:cubicBezTo>
                    <a:pt x="180" y="51"/>
                    <a:pt x="181" y="51"/>
                    <a:pt x="182" y="52"/>
                  </a:cubicBezTo>
                  <a:cubicBezTo>
                    <a:pt x="184" y="50"/>
                    <a:pt x="187" y="50"/>
                    <a:pt x="190" y="50"/>
                  </a:cubicBezTo>
                  <a:cubicBezTo>
                    <a:pt x="190" y="51"/>
                    <a:pt x="190" y="52"/>
                    <a:pt x="191" y="52"/>
                  </a:cubicBezTo>
                  <a:cubicBezTo>
                    <a:pt x="192" y="51"/>
                    <a:pt x="191" y="51"/>
                    <a:pt x="192" y="51"/>
                  </a:cubicBezTo>
                  <a:cubicBezTo>
                    <a:pt x="194" y="48"/>
                    <a:pt x="201" y="48"/>
                    <a:pt x="205" y="48"/>
                  </a:cubicBezTo>
                  <a:cubicBezTo>
                    <a:pt x="206" y="48"/>
                    <a:pt x="205" y="49"/>
                    <a:pt x="206" y="49"/>
                  </a:cubicBezTo>
                  <a:cubicBezTo>
                    <a:pt x="208" y="49"/>
                    <a:pt x="209" y="48"/>
                    <a:pt x="211" y="47"/>
                  </a:cubicBezTo>
                  <a:cubicBezTo>
                    <a:pt x="212" y="44"/>
                    <a:pt x="215" y="44"/>
                    <a:pt x="218" y="43"/>
                  </a:cubicBezTo>
                  <a:cubicBezTo>
                    <a:pt x="218" y="42"/>
                    <a:pt x="218" y="41"/>
                    <a:pt x="219" y="42"/>
                  </a:cubicBezTo>
                  <a:cubicBezTo>
                    <a:pt x="219" y="44"/>
                    <a:pt x="223" y="43"/>
                    <a:pt x="223" y="45"/>
                  </a:cubicBezTo>
                  <a:cubicBezTo>
                    <a:pt x="226" y="45"/>
                    <a:pt x="227" y="48"/>
                    <a:pt x="229" y="47"/>
                  </a:cubicBezTo>
                  <a:cubicBezTo>
                    <a:pt x="229" y="49"/>
                    <a:pt x="230" y="50"/>
                    <a:pt x="231" y="50"/>
                  </a:cubicBezTo>
                  <a:cubicBezTo>
                    <a:pt x="232" y="50"/>
                    <a:pt x="232" y="50"/>
                    <a:pt x="233" y="50"/>
                  </a:cubicBezTo>
                  <a:cubicBezTo>
                    <a:pt x="235" y="51"/>
                    <a:pt x="236" y="48"/>
                    <a:pt x="237" y="49"/>
                  </a:cubicBezTo>
                  <a:cubicBezTo>
                    <a:pt x="237" y="50"/>
                    <a:pt x="236" y="49"/>
                    <a:pt x="237" y="50"/>
                  </a:cubicBezTo>
                  <a:cubicBezTo>
                    <a:pt x="238" y="50"/>
                    <a:pt x="238" y="49"/>
                    <a:pt x="239" y="49"/>
                  </a:cubicBezTo>
                  <a:cubicBezTo>
                    <a:pt x="239" y="48"/>
                    <a:pt x="238" y="48"/>
                    <a:pt x="238" y="48"/>
                  </a:cubicBezTo>
                  <a:cubicBezTo>
                    <a:pt x="239" y="48"/>
                    <a:pt x="239" y="46"/>
                    <a:pt x="240" y="46"/>
                  </a:cubicBezTo>
                  <a:cubicBezTo>
                    <a:pt x="240" y="45"/>
                    <a:pt x="240" y="45"/>
                    <a:pt x="240" y="44"/>
                  </a:cubicBezTo>
                  <a:cubicBezTo>
                    <a:pt x="241" y="43"/>
                    <a:pt x="242" y="43"/>
                    <a:pt x="243" y="43"/>
                  </a:cubicBezTo>
                  <a:cubicBezTo>
                    <a:pt x="244" y="42"/>
                    <a:pt x="244" y="42"/>
                    <a:pt x="245" y="41"/>
                  </a:cubicBezTo>
                  <a:cubicBezTo>
                    <a:pt x="245" y="41"/>
                    <a:pt x="247" y="41"/>
                    <a:pt x="247" y="42"/>
                  </a:cubicBezTo>
                  <a:cubicBezTo>
                    <a:pt x="246" y="43"/>
                    <a:pt x="247" y="44"/>
                    <a:pt x="247" y="45"/>
                  </a:cubicBezTo>
                  <a:cubicBezTo>
                    <a:pt x="249" y="45"/>
                    <a:pt x="249" y="46"/>
                    <a:pt x="250" y="46"/>
                  </a:cubicBezTo>
                  <a:cubicBezTo>
                    <a:pt x="253" y="46"/>
                    <a:pt x="252" y="43"/>
                    <a:pt x="255" y="41"/>
                  </a:cubicBezTo>
                  <a:cubicBezTo>
                    <a:pt x="255" y="42"/>
                    <a:pt x="256" y="42"/>
                    <a:pt x="257" y="42"/>
                  </a:cubicBezTo>
                  <a:cubicBezTo>
                    <a:pt x="258" y="38"/>
                    <a:pt x="262" y="39"/>
                    <a:pt x="265" y="38"/>
                  </a:cubicBezTo>
                  <a:cubicBezTo>
                    <a:pt x="265" y="36"/>
                    <a:pt x="264" y="36"/>
                    <a:pt x="264" y="35"/>
                  </a:cubicBezTo>
                  <a:cubicBezTo>
                    <a:pt x="265" y="35"/>
                    <a:pt x="266" y="35"/>
                    <a:pt x="266" y="36"/>
                  </a:cubicBezTo>
                  <a:cubicBezTo>
                    <a:pt x="266" y="36"/>
                    <a:pt x="266" y="37"/>
                    <a:pt x="266" y="37"/>
                  </a:cubicBezTo>
                  <a:cubicBezTo>
                    <a:pt x="266" y="37"/>
                    <a:pt x="266" y="37"/>
                    <a:pt x="267" y="37"/>
                  </a:cubicBezTo>
                  <a:cubicBezTo>
                    <a:pt x="267" y="35"/>
                    <a:pt x="270" y="34"/>
                    <a:pt x="269" y="31"/>
                  </a:cubicBezTo>
                  <a:cubicBezTo>
                    <a:pt x="269" y="30"/>
                    <a:pt x="269" y="29"/>
                    <a:pt x="269" y="29"/>
                  </a:cubicBezTo>
                  <a:cubicBezTo>
                    <a:pt x="270" y="30"/>
                    <a:pt x="271" y="29"/>
                    <a:pt x="272" y="30"/>
                  </a:cubicBezTo>
                  <a:cubicBezTo>
                    <a:pt x="272" y="29"/>
                    <a:pt x="272" y="29"/>
                    <a:pt x="272" y="29"/>
                  </a:cubicBezTo>
                  <a:cubicBezTo>
                    <a:pt x="273" y="29"/>
                    <a:pt x="273" y="28"/>
                    <a:pt x="274" y="28"/>
                  </a:cubicBezTo>
                  <a:cubicBezTo>
                    <a:pt x="274" y="29"/>
                    <a:pt x="273" y="29"/>
                    <a:pt x="273" y="30"/>
                  </a:cubicBezTo>
                  <a:cubicBezTo>
                    <a:pt x="273" y="30"/>
                    <a:pt x="274" y="30"/>
                    <a:pt x="274" y="30"/>
                  </a:cubicBezTo>
                  <a:cubicBezTo>
                    <a:pt x="275" y="28"/>
                    <a:pt x="275" y="26"/>
                    <a:pt x="275" y="25"/>
                  </a:cubicBezTo>
                  <a:cubicBezTo>
                    <a:pt x="275" y="25"/>
                    <a:pt x="275" y="26"/>
                    <a:pt x="276" y="26"/>
                  </a:cubicBezTo>
                  <a:cubicBezTo>
                    <a:pt x="275" y="25"/>
                    <a:pt x="276" y="25"/>
                    <a:pt x="276" y="25"/>
                  </a:cubicBezTo>
                  <a:cubicBezTo>
                    <a:pt x="275" y="25"/>
                    <a:pt x="275" y="23"/>
                    <a:pt x="274" y="23"/>
                  </a:cubicBezTo>
                  <a:cubicBezTo>
                    <a:pt x="275" y="22"/>
                    <a:pt x="277" y="23"/>
                    <a:pt x="277" y="23"/>
                  </a:cubicBezTo>
                  <a:cubicBezTo>
                    <a:pt x="277" y="22"/>
                    <a:pt x="277" y="22"/>
                    <a:pt x="277" y="21"/>
                  </a:cubicBezTo>
                  <a:cubicBezTo>
                    <a:pt x="277" y="22"/>
                    <a:pt x="277" y="21"/>
                    <a:pt x="277" y="21"/>
                  </a:cubicBezTo>
                  <a:cubicBezTo>
                    <a:pt x="279" y="21"/>
                    <a:pt x="280" y="21"/>
                    <a:pt x="281" y="20"/>
                  </a:cubicBezTo>
                  <a:cubicBezTo>
                    <a:pt x="280" y="20"/>
                    <a:pt x="280" y="19"/>
                    <a:pt x="279" y="18"/>
                  </a:cubicBezTo>
                  <a:cubicBezTo>
                    <a:pt x="280" y="18"/>
                    <a:pt x="281" y="18"/>
                    <a:pt x="280" y="16"/>
                  </a:cubicBezTo>
                  <a:cubicBezTo>
                    <a:pt x="281" y="16"/>
                    <a:pt x="282" y="16"/>
                    <a:pt x="281" y="16"/>
                  </a:cubicBezTo>
                  <a:cubicBezTo>
                    <a:pt x="281" y="15"/>
                    <a:pt x="279" y="16"/>
                    <a:pt x="278" y="15"/>
                  </a:cubicBezTo>
                  <a:cubicBezTo>
                    <a:pt x="278" y="17"/>
                    <a:pt x="276" y="16"/>
                    <a:pt x="275" y="17"/>
                  </a:cubicBezTo>
                  <a:cubicBezTo>
                    <a:pt x="275" y="17"/>
                    <a:pt x="275" y="19"/>
                    <a:pt x="274" y="19"/>
                  </a:cubicBezTo>
                  <a:cubicBezTo>
                    <a:pt x="274" y="19"/>
                    <a:pt x="272" y="19"/>
                    <a:pt x="272" y="18"/>
                  </a:cubicBezTo>
                  <a:cubicBezTo>
                    <a:pt x="272" y="19"/>
                    <a:pt x="273" y="19"/>
                    <a:pt x="272" y="19"/>
                  </a:cubicBezTo>
                  <a:cubicBezTo>
                    <a:pt x="272" y="19"/>
                    <a:pt x="272" y="19"/>
                    <a:pt x="272" y="19"/>
                  </a:cubicBezTo>
                  <a:cubicBezTo>
                    <a:pt x="271" y="19"/>
                    <a:pt x="272" y="18"/>
                    <a:pt x="271" y="18"/>
                  </a:cubicBezTo>
                  <a:cubicBezTo>
                    <a:pt x="272" y="18"/>
                    <a:pt x="272" y="17"/>
                    <a:pt x="273" y="17"/>
                  </a:cubicBezTo>
                  <a:cubicBezTo>
                    <a:pt x="271" y="16"/>
                    <a:pt x="272" y="18"/>
                    <a:pt x="271" y="17"/>
                  </a:cubicBezTo>
                  <a:cubicBezTo>
                    <a:pt x="271" y="17"/>
                    <a:pt x="272" y="17"/>
                    <a:pt x="272" y="16"/>
                  </a:cubicBezTo>
                  <a:cubicBezTo>
                    <a:pt x="271" y="16"/>
                    <a:pt x="270" y="16"/>
                    <a:pt x="270" y="16"/>
                  </a:cubicBezTo>
                  <a:cubicBezTo>
                    <a:pt x="270" y="15"/>
                    <a:pt x="270" y="16"/>
                    <a:pt x="270" y="15"/>
                  </a:cubicBezTo>
                  <a:cubicBezTo>
                    <a:pt x="269" y="15"/>
                    <a:pt x="269" y="15"/>
                    <a:pt x="268" y="14"/>
                  </a:cubicBezTo>
                  <a:cubicBezTo>
                    <a:pt x="268" y="15"/>
                    <a:pt x="268" y="15"/>
                    <a:pt x="267" y="16"/>
                  </a:cubicBezTo>
                  <a:cubicBezTo>
                    <a:pt x="266" y="15"/>
                    <a:pt x="266" y="14"/>
                    <a:pt x="266" y="12"/>
                  </a:cubicBezTo>
                  <a:cubicBezTo>
                    <a:pt x="266" y="13"/>
                    <a:pt x="266" y="13"/>
                    <a:pt x="265" y="13"/>
                  </a:cubicBezTo>
                  <a:cubicBezTo>
                    <a:pt x="265" y="12"/>
                    <a:pt x="265" y="11"/>
                    <a:pt x="265" y="10"/>
                  </a:cubicBezTo>
                  <a:cubicBezTo>
                    <a:pt x="264" y="11"/>
                    <a:pt x="264" y="13"/>
                    <a:pt x="263" y="15"/>
                  </a:cubicBezTo>
                  <a:cubicBezTo>
                    <a:pt x="262" y="14"/>
                    <a:pt x="261" y="12"/>
                    <a:pt x="260" y="11"/>
                  </a:cubicBezTo>
                  <a:cubicBezTo>
                    <a:pt x="260" y="11"/>
                    <a:pt x="259" y="12"/>
                    <a:pt x="259" y="13"/>
                  </a:cubicBezTo>
                  <a:cubicBezTo>
                    <a:pt x="259" y="14"/>
                    <a:pt x="260" y="12"/>
                    <a:pt x="260" y="13"/>
                  </a:cubicBezTo>
                  <a:cubicBezTo>
                    <a:pt x="260" y="14"/>
                    <a:pt x="260" y="14"/>
                    <a:pt x="259" y="15"/>
                  </a:cubicBezTo>
                  <a:cubicBezTo>
                    <a:pt x="258" y="14"/>
                    <a:pt x="259" y="13"/>
                    <a:pt x="258" y="12"/>
                  </a:cubicBezTo>
                  <a:cubicBezTo>
                    <a:pt x="257" y="13"/>
                    <a:pt x="258" y="15"/>
                    <a:pt x="257" y="15"/>
                  </a:cubicBezTo>
                  <a:cubicBezTo>
                    <a:pt x="257" y="13"/>
                    <a:pt x="255" y="14"/>
                    <a:pt x="255" y="14"/>
                  </a:cubicBezTo>
                  <a:cubicBezTo>
                    <a:pt x="255" y="14"/>
                    <a:pt x="255" y="13"/>
                    <a:pt x="255" y="13"/>
                  </a:cubicBezTo>
                  <a:cubicBezTo>
                    <a:pt x="255" y="14"/>
                    <a:pt x="254" y="14"/>
                    <a:pt x="254" y="13"/>
                  </a:cubicBezTo>
                  <a:cubicBezTo>
                    <a:pt x="253" y="13"/>
                    <a:pt x="254" y="14"/>
                    <a:pt x="253" y="15"/>
                  </a:cubicBezTo>
                  <a:cubicBezTo>
                    <a:pt x="253" y="14"/>
                    <a:pt x="253" y="14"/>
                    <a:pt x="252" y="13"/>
                  </a:cubicBezTo>
                  <a:cubicBezTo>
                    <a:pt x="253" y="13"/>
                    <a:pt x="254" y="13"/>
                    <a:pt x="255" y="12"/>
                  </a:cubicBezTo>
                  <a:cubicBezTo>
                    <a:pt x="254" y="12"/>
                    <a:pt x="255" y="10"/>
                    <a:pt x="254" y="10"/>
                  </a:cubicBezTo>
                  <a:cubicBezTo>
                    <a:pt x="253" y="11"/>
                    <a:pt x="254" y="12"/>
                    <a:pt x="253" y="12"/>
                  </a:cubicBezTo>
                  <a:cubicBezTo>
                    <a:pt x="252" y="12"/>
                    <a:pt x="253" y="10"/>
                    <a:pt x="252" y="10"/>
                  </a:cubicBezTo>
                  <a:cubicBezTo>
                    <a:pt x="251" y="11"/>
                    <a:pt x="252" y="11"/>
                    <a:pt x="252" y="12"/>
                  </a:cubicBezTo>
                  <a:cubicBezTo>
                    <a:pt x="251" y="11"/>
                    <a:pt x="252" y="13"/>
                    <a:pt x="251" y="13"/>
                  </a:cubicBezTo>
                  <a:cubicBezTo>
                    <a:pt x="250" y="13"/>
                    <a:pt x="249" y="11"/>
                    <a:pt x="250" y="10"/>
                  </a:cubicBezTo>
                  <a:cubicBezTo>
                    <a:pt x="249" y="10"/>
                    <a:pt x="249" y="9"/>
                    <a:pt x="249" y="8"/>
                  </a:cubicBezTo>
                  <a:cubicBezTo>
                    <a:pt x="248" y="9"/>
                    <a:pt x="249" y="7"/>
                    <a:pt x="248" y="8"/>
                  </a:cubicBezTo>
                  <a:cubicBezTo>
                    <a:pt x="246" y="8"/>
                    <a:pt x="248" y="9"/>
                    <a:pt x="246" y="10"/>
                  </a:cubicBezTo>
                  <a:cubicBezTo>
                    <a:pt x="246" y="9"/>
                    <a:pt x="246" y="9"/>
                    <a:pt x="245" y="9"/>
                  </a:cubicBezTo>
                  <a:cubicBezTo>
                    <a:pt x="246" y="8"/>
                    <a:pt x="246" y="7"/>
                    <a:pt x="247" y="8"/>
                  </a:cubicBezTo>
                  <a:cubicBezTo>
                    <a:pt x="246" y="6"/>
                    <a:pt x="246" y="8"/>
                    <a:pt x="245" y="8"/>
                  </a:cubicBezTo>
                  <a:cubicBezTo>
                    <a:pt x="245" y="7"/>
                    <a:pt x="244" y="7"/>
                    <a:pt x="243" y="7"/>
                  </a:cubicBezTo>
                  <a:cubicBezTo>
                    <a:pt x="243" y="6"/>
                    <a:pt x="243" y="5"/>
                    <a:pt x="242" y="6"/>
                  </a:cubicBezTo>
                  <a:cubicBezTo>
                    <a:pt x="241" y="6"/>
                    <a:pt x="240" y="7"/>
                    <a:pt x="241" y="8"/>
                  </a:cubicBezTo>
                  <a:cubicBezTo>
                    <a:pt x="240" y="7"/>
                    <a:pt x="241" y="9"/>
                    <a:pt x="240" y="8"/>
                  </a:cubicBezTo>
                  <a:cubicBezTo>
                    <a:pt x="239" y="8"/>
                    <a:pt x="239" y="8"/>
                    <a:pt x="239" y="8"/>
                  </a:cubicBezTo>
                  <a:cubicBezTo>
                    <a:pt x="239" y="7"/>
                    <a:pt x="240" y="6"/>
                    <a:pt x="239" y="6"/>
                  </a:cubicBezTo>
                  <a:cubicBezTo>
                    <a:pt x="238" y="7"/>
                    <a:pt x="236" y="6"/>
                    <a:pt x="236" y="8"/>
                  </a:cubicBezTo>
                  <a:cubicBezTo>
                    <a:pt x="237" y="9"/>
                    <a:pt x="238" y="8"/>
                    <a:pt x="238" y="9"/>
                  </a:cubicBezTo>
                  <a:cubicBezTo>
                    <a:pt x="237" y="10"/>
                    <a:pt x="236" y="10"/>
                    <a:pt x="235" y="9"/>
                  </a:cubicBezTo>
                  <a:cubicBezTo>
                    <a:pt x="235" y="8"/>
                    <a:pt x="236" y="6"/>
                    <a:pt x="236" y="5"/>
                  </a:cubicBezTo>
                  <a:cubicBezTo>
                    <a:pt x="235" y="5"/>
                    <a:pt x="234" y="3"/>
                    <a:pt x="232" y="4"/>
                  </a:cubicBezTo>
                  <a:cubicBezTo>
                    <a:pt x="232" y="5"/>
                    <a:pt x="233" y="5"/>
                    <a:pt x="233" y="5"/>
                  </a:cubicBezTo>
                  <a:cubicBezTo>
                    <a:pt x="232" y="5"/>
                    <a:pt x="232" y="5"/>
                    <a:pt x="231" y="6"/>
                  </a:cubicBezTo>
                  <a:cubicBezTo>
                    <a:pt x="231" y="5"/>
                    <a:pt x="231" y="5"/>
                    <a:pt x="230" y="5"/>
                  </a:cubicBezTo>
                  <a:cubicBezTo>
                    <a:pt x="230" y="6"/>
                    <a:pt x="228" y="6"/>
                    <a:pt x="227" y="6"/>
                  </a:cubicBezTo>
                  <a:cubicBezTo>
                    <a:pt x="228" y="5"/>
                    <a:pt x="228" y="5"/>
                    <a:pt x="229" y="4"/>
                  </a:cubicBezTo>
                  <a:cubicBezTo>
                    <a:pt x="228" y="4"/>
                    <a:pt x="228" y="5"/>
                    <a:pt x="227" y="4"/>
                  </a:cubicBezTo>
                  <a:cubicBezTo>
                    <a:pt x="227" y="5"/>
                    <a:pt x="227" y="5"/>
                    <a:pt x="227" y="6"/>
                  </a:cubicBezTo>
                  <a:cubicBezTo>
                    <a:pt x="226" y="5"/>
                    <a:pt x="227" y="5"/>
                    <a:pt x="227" y="4"/>
                  </a:cubicBezTo>
                  <a:cubicBezTo>
                    <a:pt x="226" y="4"/>
                    <a:pt x="226" y="4"/>
                    <a:pt x="225" y="4"/>
                  </a:cubicBezTo>
                  <a:cubicBezTo>
                    <a:pt x="225" y="5"/>
                    <a:pt x="225" y="6"/>
                    <a:pt x="224" y="6"/>
                  </a:cubicBezTo>
                  <a:cubicBezTo>
                    <a:pt x="223" y="6"/>
                    <a:pt x="223" y="5"/>
                    <a:pt x="223" y="5"/>
                  </a:cubicBezTo>
                  <a:cubicBezTo>
                    <a:pt x="223" y="4"/>
                    <a:pt x="223" y="3"/>
                    <a:pt x="224" y="3"/>
                  </a:cubicBezTo>
                  <a:cubicBezTo>
                    <a:pt x="222" y="2"/>
                    <a:pt x="220" y="1"/>
                    <a:pt x="218" y="2"/>
                  </a:cubicBezTo>
                  <a:cubicBezTo>
                    <a:pt x="214" y="1"/>
                    <a:pt x="209" y="3"/>
                    <a:pt x="206" y="2"/>
                  </a:cubicBezTo>
                  <a:cubicBezTo>
                    <a:pt x="206" y="2"/>
                    <a:pt x="206" y="1"/>
                    <a:pt x="206" y="1"/>
                  </a:cubicBezTo>
                  <a:cubicBezTo>
                    <a:pt x="203" y="3"/>
                    <a:pt x="200" y="0"/>
                    <a:pt x="198" y="1"/>
                  </a:cubicBezTo>
                  <a:cubicBezTo>
                    <a:pt x="198" y="1"/>
                    <a:pt x="197" y="1"/>
                    <a:pt x="197" y="0"/>
                  </a:cubicBezTo>
                  <a:cubicBezTo>
                    <a:pt x="197" y="0"/>
                    <a:pt x="195" y="2"/>
                    <a:pt x="195" y="0"/>
                  </a:cubicBezTo>
                  <a:cubicBezTo>
                    <a:pt x="194" y="0"/>
                    <a:pt x="192" y="0"/>
                    <a:pt x="191" y="1"/>
                  </a:cubicBezTo>
                  <a:cubicBezTo>
                    <a:pt x="191" y="0"/>
                    <a:pt x="189" y="1"/>
                    <a:pt x="188" y="1"/>
                  </a:cubicBezTo>
                  <a:cubicBezTo>
                    <a:pt x="189" y="2"/>
                    <a:pt x="188" y="2"/>
                    <a:pt x="188" y="2"/>
                  </a:cubicBezTo>
                  <a:cubicBezTo>
                    <a:pt x="189" y="3"/>
                    <a:pt x="190" y="1"/>
                    <a:pt x="190" y="3"/>
                  </a:cubicBezTo>
                  <a:cubicBezTo>
                    <a:pt x="189" y="3"/>
                    <a:pt x="188" y="4"/>
                    <a:pt x="187" y="4"/>
                  </a:cubicBezTo>
                  <a:cubicBezTo>
                    <a:pt x="188" y="7"/>
                    <a:pt x="182" y="5"/>
                    <a:pt x="181" y="6"/>
                  </a:cubicBezTo>
                  <a:cubicBezTo>
                    <a:pt x="180" y="4"/>
                    <a:pt x="178" y="7"/>
                    <a:pt x="177" y="5"/>
                  </a:cubicBezTo>
                  <a:cubicBezTo>
                    <a:pt x="176" y="6"/>
                    <a:pt x="176" y="6"/>
                    <a:pt x="176" y="7"/>
                  </a:cubicBezTo>
                  <a:cubicBezTo>
                    <a:pt x="173" y="5"/>
                    <a:pt x="168" y="7"/>
                    <a:pt x="166" y="4"/>
                  </a:cubicBezTo>
                  <a:cubicBezTo>
                    <a:pt x="163" y="5"/>
                    <a:pt x="160" y="3"/>
                    <a:pt x="157" y="4"/>
                  </a:cubicBezTo>
                  <a:cubicBezTo>
                    <a:pt x="156" y="3"/>
                    <a:pt x="155" y="4"/>
                    <a:pt x="153" y="4"/>
                  </a:cubicBezTo>
                  <a:cubicBezTo>
                    <a:pt x="150" y="4"/>
                    <a:pt x="145" y="4"/>
                    <a:pt x="142" y="4"/>
                  </a:cubicBezTo>
                  <a:cubicBezTo>
                    <a:pt x="140" y="5"/>
                    <a:pt x="138" y="4"/>
                    <a:pt x="136" y="4"/>
                  </a:cubicBezTo>
                  <a:cubicBezTo>
                    <a:pt x="135" y="5"/>
                    <a:pt x="134" y="6"/>
                    <a:pt x="132" y="6"/>
                  </a:cubicBezTo>
                  <a:cubicBezTo>
                    <a:pt x="132" y="6"/>
                    <a:pt x="131" y="5"/>
                    <a:pt x="131" y="6"/>
                  </a:cubicBezTo>
                  <a:cubicBezTo>
                    <a:pt x="129" y="6"/>
                    <a:pt x="128" y="6"/>
                    <a:pt x="126" y="7"/>
                  </a:cubicBezTo>
                  <a:cubicBezTo>
                    <a:pt x="123" y="7"/>
                    <a:pt x="118" y="7"/>
                    <a:pt x="115" y="9"/>
                  </a:cubicBezTo>
                  <a:cubicBezTo>
                    <a:pt x="112" y="9"/>
                    <a:pt x="109" y="11"/>
                    <a:pt x="106" y="12"/>
                  </a:cubicBezTo>
                  <a:cubicBezTo>
                    <a:pt x="104" y="12"/>
                    <a:pt x="101" y="14"/>
                    <a:pt x="99" y="15"/>
                  </a:cubicBezTo>
                  <a:cubicBezTo>
                    <a:pt x="99" y="18"/>
                    <a:pt x="99" y="19"/>
                    <a:pt x="99" y="21"/>
                  </a:cubicBezTo>
                  <a:cubicBezTo>
                    <a:pt x="98" y="21"/>
                    <a:pt x="97" y="22"/>
                    <a:pt x="97" y="21"/>
                  </a:cubicBezTo>
                  <a:cubicBezTo>
                    <a:pt x="97" y="20"/>
                    <a:pt x="98" y="19"/>
                    <a:pt x="97" y="19"/>
                  </a:cubicBezTo>
                  <a:cubicBezTo>
                    <a:pt x="96" y="21"/>
                    <a:pt x="94" y="22"/>
                    <a:pt x="93" y="23"/>
                  </a:cubicBezTo>
                  <a:cubicBezTo>
                    <a:pt x="93" y="24"/>
                    <a:pt x="93" y="24"/>
                    <a:pt x="93" y="25"/>
                  </a:cubicBezTo>
                  <a:cubicBezTo>
                    <a:pt x="92" y="27"/>
                    <a:pt x="87" y="29"/>
                    <a:pt x="87" y="31"/>
                  </a:cubicBezTo>
                  <a:cubicBezTo>
                    <a:pt x="86" y="31"/>
                    <a:pt x="86" y="31"/>
                    <a:pt x="85" y="31"/>
                  </a:cubicBezTo>
                  <a:cubicBezTo>
                    <a:pt x="85" y="32"/>
                    <a:pt x="84" y="33"/>
                    <a:pt x="83" y="34"/>
                  </a:cubicBezTo>
                  <a:cubicBezTo>
                    <a:pt x="79" y="38"/>
                    <a:pt x="75" y="42"/>
                    <a:pt x="70" y="46"/>
                  </a:cubicBezTo>
                  <a:cubicBezTo>
                    <a:pt x="70" y="46"/>
                    <a:pt x="70" y="46"/>
                    <a:pt x="69" y="46"/>
                  </a:cubicBezTo>
                  <a:cubicBezTo>
                    <a:pt x="66" y="50"/>
                    <a:pt x="63" y="53"/>
                    <a:pt x="60" y="56"/>
                  </a:cubicBezTo>
                  <a:cubicBezTo>
                    <a:pt x="58" y="57"/>
                    <a:pt x="57" y="59"/>
                    <a:pt x="56" y="60"/>
                  </a:cubicBezTo>
                  <a:cubicBezTo>
                    <a:pt x="56" y="62"/>
                    <a:pt x="55" y="62"/>
                    <a:pt x="54" y="63"/>
                  </a:cubicBezTo>
                  <a:cubicBezTo>
                    <a:pt x="53" y="64"/>
                    <a:pt x="53" y="65"/>
                    <a:pt x="52" y="66"/>
                  </a:cubicBezTo>
                  <a:cubicBezTo>
                    <a:pt x="51" y="68"/>
                    <a:pt x="50" y="70"/>
                    <a:pt x="49" y="72"/>
                  </a:cubicBezTo>
                  <a:cubicBezTo>
                    <a:pt x="46" y="76"/>
                    <a:pt x="44" y="81"/>
                    <a:pt x="42" y="85"/>
                  </a:cubicBezTo>
                  <a:cubicBezTo>
                    <a:pt x="40" y="87"/>
                    <a:pt x="38" y="88"/>
                    <a:pt x="34" y="89"/>
                  </a:cubicBezTo>
                  <a:cubicBezTo>
                    <a:pt x="35" y="89"/>
                    <a:pt x="34" y="89"/>
                    <a:pt x="34" y="89"/>
                  </a:cubicBezTo>
                  <a:cubicBezTo>
                    <a:pt x="33" y="93"/>
                    <a:pt x="35" y="95"/>
                    <a:pt x="35" y="98"/>
                  </a:cubicBezTo>
                  <a:cubicBezTo>
                    <a:pt x="35" y="99"/>
                    <a:pt x="34" y="101"/>
                    <a:pt x="34" y="102"/>
                  </a:cubicBezTo>
                  <a:cubicBezTo>
                    <a:pt x="33" y="105"/>
                    <a:pt x="33" y="107"/>
                    <a:pt x="32" y="109"/>
                  </a:cubicBezTo>
                  <a:cubicBezTo>
                    <a:pt x="31" y="109"/>
                    <a:pt x="31" y="110"/>
                    <a:pt x="31" y="110"/>
                  </a:cubicBezTo>
                  <a:cubicBezTo>
                    <a:pt x="30" y="113"/>
                    <a:pt x="26" y="114"/>
                    <a:pt x="25" y="118"/>
                  </a:cubicBezTo>
                  <a:cubicBezTo>
                    <a:pt x="24" y="119"/>
                    <a:pt x="25" y="118"/>
                    <a:pt x="25" y="119"/>
                  </a:cubicBezTo>
                  <a:cubicBezTo>
                    <a:pt x="24" y="122"/>
                    <a:pt x="24" y="126"/>
                    <a:pt x="24" y="130"/>
                  </a:cubicBezTo>
                  <a:cubicBezTo>
                    <a:pt x="22" y="135"/>
                    <a:pt x="19" y="139"/>
                    <a:pt x="17" y="145"/>
                  </a:cubicBezTo>
                  <a:cubicBezTo>
                    <a:pt x="18" y="145"/>
                    <a:pt x="17" y="146"/>
                    <a:pt x="18" y="146"/>
                  </a:cubicBezTo>
                  <a:cubicBezTo>
                    <a:pt x="17" y="148"/>
                    <a:pt x="18" y="151"/>
                    <a:pt x="17" y="154"/>
                  </a:cubicBezTo>
                  <a:cubicBezTo>
                    <a:pt x="17" y="157"/>
                    <a:pt x="15" y="159"/>
                    <a:pt x="16" y="162"/>
                  </a:cubicBezTo>
                  <a:cubicBezTo>
                    <a:pt x="16" y="163"/>
                    <a:pt x="15" y="163"/>
                    <a:pt x="15" y="165"/>
                  </a:cubicBezTo>
                  <a:cubicBezTo>
                    <a:pt x="14" y="165"/>
                    <a:pt x="14" y="168"/>
                    <a:pt x="14" y="170"/>
                  </a:cubicBezTo>
                  <a:cubicBezTo>
                    <a:pt x="14" y="170"/>
                    <a:pt x="13" y="170"/>
                    <a:pt x="13" y="170"/>
                  </a:cubicBezTo>
                  <a:cubicBezTo>
                    <a:pt x="12" y="171"/>
                    <a:pt x="12" y="173"/>
                    <a:pt x="12" y="173"/>
                  </a:cubicBezTo>
                  <a:cubicBezTo>
                    <a:pt x="12" y="174"/>
                    <a:pt x="10" y="175"/>
                    <a:pt x="11" y="176"/>
                  </a:cubicBezTo>
                  <a:cubicBezTo>
                    <a:pt x="8" y="176"/>
                    <a:pt x="7" y="178"/>
                    <a:pt x="6" y="180"/>
                  </a:cubicBezTo>
                  <a:cubicBezTo>
                    <a:pt x="7" y="180"/>
                    <a:pt x="7" y="180"/>
                    <a:pt x="8" y="180"/>
                  </a:cubicBezTo>
                  <a:cubicBezTo>
                    <a:pt x="9" y="181"/>
                    <a:pt x="8" y="185"/>
                    <a:pt x="5" y="186"/>
                  </a:cubicBezTo>
                  <a:cubicBezTo>
                    <a:pt x="3" y="185"/>
                    <a:pt x="4" y="184"/>
                    <a:pt x="3" y="184"/>
                  </a:cubicBezTo>
                  <a:cubicBezTo>
                    <a:pt x="3" y="184"/>
                    <a:pt x="3" y="185"/>
                    <a:pt x="2" y="184"/>
                  </a:cubicBezTo>
                  <a:cubicBezTo>
                    <a:pt x="2" y="186"/>
                    <a:pt x="3" y="187"/>
                    <a:pt x="4" y="188"/>
                  </a:cubicBezTo>
                  <a:cubicBezTo>
                    <a:pt x="4" y="194"/>
                    <a:pt x="9" y="195"/>
                    <a:pt x="8" y="201"/>
                  </a:cubicBezTo>
                  <a:cubicBezTo>
                    <a:pt x="10" y="204"/>
                    <a:pt x="9" y="206"/>
                    <a:pt x="9" y="210"/>
                  </a:cubicBezTo>
                  <a:cubicBezTo>
                    <a:pt x="8" y="213"/>
                    <a:pt x="7" y="216"/>
                    <a:pt x="4" y="218"/>
                  </a:cubicBezTo>
                  <a:cubicBezTo>
                    <a:pt x="4" y="219"/>
                    <a:pt x="2" y="220"/>
                    <a:pt x="3" y="221"/>
                  </a:cubicBezTo>
                  <a:cubicBezTo>
                    <a:pt x="3" y="221"/>
                    <a:pt x="3" y="220"/>
                    <a:pt x="4" y="220"/>
                  </a:cubicBezTo>
                  <a:cubicBezTo>
                    <a:pt x="5" y="222"/>
                    <a:pt x="4" y="223"/>
                    <a:pt x="4" y="225"/>
                  </a:cubicBezTo>
                  <a:cubicBezTo>
                    <a:pt x="3" y="224"/>
                    <a:pt x="2" y="224"/>
                    <a:pt x="1" y="224"/>
                  </a:cubicBezTo>
                  <a:cubicBezTo>
                    <a:pt x="1" y="224"/>
                    <a:pt x="1" y="225"/>
                    <a:pt x="0" y="226"/>
                  </a:cubicBezTo>
                  <a:cubicBezTo>
                    <a:pt x="1" y="227"/>
                    <a:pt x="1" y="229"/>
                    <a:pt x="2" y="229"/>
                  </a:cubicBezTo>
                  <a:cubicBezTo>
                    <a:pt x="3" y="229"/>
                    <a:pt x="2" y="228"/>
                    <a:pt x="3" y="228"/>
                  </a:cubicBezTo>
                  <a:cubicBezTo>
                    <a:pt x="6" y="229"/>
                    <a:pt x="7" y="232"/>
                    <a:pt x="8" y="235"/>
                  </a:cubicBezTo>
                  <a:cubicBezTo>
                    <a:pt x="6" y="237"/>
                    <a:pt x="8" y="241"/>
                    <a:pt x="10" y="242"/>
                  </a:cubicBezTo>
                  <a:cubicBezTo>
                    <a:pt x="9" y="243"/>
                    <a:pt x="10" y="242"/>
                    <a:pt x="10" y="243"/>
                  </a:cubicBezTo>
                  <a:cubicBezTo>
                    <a:pt x="11" y="244"/>
                    <a:pt x="11" y="244"/>
                    <a:pt x="12" y="245"/>
                  </a:cubicBezTo>
                  <a:cubicBezTo>
                    <a:pt x="12" y="249"/>
                    <a:pt x="15" y="252"/>
                    <a:pt x="15" y="256"/>
                  </a:cubicBezTo>
                  <a:cubicBezTo>
                    <a:pt x="15" y="257"/>
                    <a:pt x="16" y="259"/>
                    <a:pt x="17" y="260"/>
                  </a:cubicBezTo>
                  <a:cubicBezTo>
                    <a:pt x="16" y="261"/>
                    <a:pt x="18" y="262"/>
                    <a:pt x="18" y="263"/>
                  </a:cubicBezTo>
                  <a:cubicBezTo>
                    <a:pt x="17" y="265"/>
                    <a:pt x="21" y="266"/>
                    <a:pt x="21" y="268"/>
                  </a:cubicBezTo>
                  <a:cubicBezTo>
                    <a:pt x="20" y="269"/>
                    <a:pt x="20" y="270"/>
                    <a:pt x="20" y="271"/>
                  </a:cubicBezTo>
                  <a:cubicBezTo>
                    <a:pt x="21" y="272"/>
                    <a:pt x="23" y="276"/>
                    <a:pt x="24" y="277"/>
                  </a:cubicBezTo>
                  <a:cubicBezTo>
                    <a:pt x="24" y="280"/>
                    <a:pt x="24" y="281"/>
                    <a:pt x="23" y="283"/>
                  </a:cubicBezTo>
                  <a:cubicBezTo>
                    <a:pt x="23" y="285"/>
                    <a:pt x="24" y="287"/>
                    <a:pt x="25" y="289"/>
                  </a:cubicBezTo>
                  <a:cubicBezTo>
                    <a:pt x="25" y="289"/>
                    <a:pt x="25" y="290"/>
                    <a:pt x="25" y="290"/>
                  </a:cubicBezTo>
                  <a:cubicBezTo>
                    <a:pt x="25" y="292"/>
                    <a:pt x="26" y="293"/>
                    <a:pt x="27" y="294"/>
                  </a:cubicBezTo>
                  <a:cubicBezTo>
                    <a:pt x="28" y="294"/>
                    <a:pt x="29" y="293"/>
                    <a:pt x="30" y="294"/>
                  </a:cubicBezTo>
                  <a:cubicBezTo>
                    <a:pt x="29" y="298"/>
                    <a:pt x="32" y="300"/>
                    <a:pt x="32" y="303"/>
                  </a:cubicBezTo>
                  <a:cubicBezTo>
                    <a:pt x="32" y="304"/>
                    <a:pt x="31" y="304"/>
                    <a:pt x="31" y="305"/>
                  </a:cubicBezTo>
                  <a:cubicBezTo>
                    <a:pt x="31" y="305"/>
                    <a:pt x="32" y="306"/>
                    <a:pt x="31" y="307"/>
                  </a:cubicBezTo>
                  <a:cubicBezTo>
                    <a:pt x="32" y="308"/>
                    <a:pt x="33" y="308"/>
                    <a:pt x="34" y="309"/>
                  </a:cubicBezTo>
                  <a:cubicBezTo>
                    <a:pt x="34" y="309"/>
                    <a:pt x="33" y="310"/>
                    <a:pt x="34" y="311"/>
                  </a:cubicBezTo>
                  <a:cubicBezTo>
                    <a:pt x="35" y="315"/>
                    <a:pt x="39" y="316"/>
                    <a:pt x="43" y="319"/>
                  </a:cubicBezTo>
                  <a:cubicBezTo>
                    <a:pt x="43" y="322"/>
                    <a:pt x="43" y="324"/>
                    <a:pt x="45" y="326"/>
                  </a:cubicBezTo>
                  <a:cubicBezTo>
                    <a:pt x="44" y="329"/>
                    <a:pt x="47" y="329"/>
                    <a:pt x="48" y="330"/>
                  </a:cubicBezTo>
                  <a:cubicBezTo>
                    <a:pt x="49" y="330"/>
                    <a:pt x="49" y="331"/>
                    <a:pt x="49" y="331"/>
                  </a:cubicBezTo>
                  <a:cubicBezTo>
                    <a:pt x="50" y="332"/>
                    <a:pt x="50" y="332"/>
                    <a:pt x="51" y="333"/>
                  </a:cubicBezTo>
                  <a:cubicBezTo>
                    <a:pt x="51" y="333"/>
                    <a:pt x="50" y="333"/>
                    <a:pt x="51" y="334"/>
                  </a:cubicBezTo>
                  <a:cubicBezTo>
                    <a:pt x="51" y="334"/>
                    <a:pt x="53" y="335"/>
                    <a:pt x="52" y="337"/>
                  </a:cubicBezTo>
                  <a:cubicBezTo>
                    <a:pt x="53" y="337"/>
                    <a:pt x="54" y="338"/>
                    <a:pt x="54" y="340"/>
                  </a:cubicBezTo>
                  <a:cubicBezTo>
                    <a:pt x="55" y="342"/>
                    <a:pt x="57" y="343"/>
                    <a:pt x="57" y="345"/>
                  </a:cubicBezTo>
                  <a:cubicBezTo>
                    <a:pt x="60" y="347"/>
                    <a:pt x="58" y="352"/>
                    <a:pt x="62" y="354"/>
                  </a:cubicBezTo>
                  <a:cubicBezTo>
                    <a:pt x="62" y="353"/>
                    <a:pt x="62" y="352"/>
                    <a:pt x="62" y="352"/>
                  </a:cubicBezTo>
                  <a:cubicBezTo>
                    <a:pt x="63" y="351"/>
                    <a:pt x="64" y="352"/>
                    <a:pt x="65" y="352"/>
                  </a:cubicBezTo>
                  <a:cubicBezTo>
                    <a:pt x="65" y="354"/>
                    <a:pt x="69" y="354"/>
                    <a:pt x="68" y="356"/>
                  </a:cubicBezTo>
                  <a:cubicBezTo>
                    <a:pt x="70" y="359"/>
                    <a:pt x="72" y="363"/>
                    <a:pt x="74" y="366"/>
                  </a:cubicBezTo>
                  <a:cubicBezTo>
                    <a:pt x="75" y="366"/>
                    <a:pt x="76" y="368"/>
                    <a:pt x="77" y="369"/>
                  </a:cubicBezTo>
                  <a:cubicBezTo>
                    <a:pt x="76" y="371"/>
                    <a:pt x="77" y="373"/>
                    <a:pt x="77" y="375"/>
                  </a:cubicBezTo>
                  <a:cubicBezTo>
                    <a:pt x="77" y="375"/>
                    <a:pt x="78" y="375"/>
                    <a:pt x="78" y="375"/>
                  </a:cubicBezTo>
                  <a:cubicBezTo>
                    <a:pt x="79" y="373"/>
                    <a:pt x="79" y="370"/>
                    <a:pt x="77" y="368"/>
                  </a:cubicBezTo>
                  <a:cubicBezTo>
                    <a:pt x="81" y="368"/>
                    <a:pt x="81" y="373"/>
                    <a:pt x="85" y="373"/>
                  </a:cubicBezTo>
                  <a:cubicBezTo>
                    <a:pt x="86" y="374"/>
                    <a:pt x="86" y="375"/>
                    <a:pt x="87" y="376"/>
                  </a:cubicBezTo>
                  <a:cubicBezTo>
                    <a:pt x="91" y="377"/>
                    <a:pt x="94" y="378"/>
                    <a:pt x="97" y="381"/>
                  </a:cubicBezTo>
                  <a:cubicBezTo>
                    <a:pt x="97" y="381"/>
                    <a:pt x="97" y="381"/>
                    <a:pt x="98" y="381"/>
                  </a:cubicBezTo>
                  <a:cubicBezTo>
                    <a:pt x="98" y="381"/>
                    <a:pt x="99" y="381"/>
                    <a:pt x="99" y="382"/>
                  </a:cubicBezTo>
                  <a:cubicBezTo>
                    <a:pt x="99" y="382"/>
                    <a:pt x="99" y="382"/>
                    <a:pt x="100" y="382"/>
                  </a:cubicBezTo>
                  <a:cubicBezTo>
                    <a:pt x="100" y="383"/>
                    <a:pt x="101" y="383"/>
                    <a:pt x="102" y="384"/>
                  </a:cubicBezTo>
                  <a:cubicBezTo>
                    <a:pt x="103" y="385"/>
                    <a:pt x="104" y="385"/>
                    <a:pt x="105" y="386"/>
                  </a:cubicBezTo>
                  <a:cubicBezTo>
                    <a:pt x="106" y="386"/>
                    <a:pt x="107" y="387"/>
                    <a:pt x="107" y="387"/>
                  </a:cubicBezTo>
                  <a:cubicBezTo>
                    <a:pt x="107" y="387"/>
                    <a:pt x="108" y="387"/>
                    <a:pt x="108" y="387"/>
                  </a:cubicBezTo>
                  <a:cubicBezTo>
                    <a:pt x="108" y="387"/>
                    <a:pt x="108" y="388"/>
                    <a:pt x="108" y="388"/>
                  </a:cubicBezTo>
                  <a:cubicBezTo>
                    <a:pt x="109" y="389"/>
                    <a:pt x="112" y="388"/>
                    <a:pt x="112" y="390"/>
                  </a:cubicBezTo>
                  <a:cubicBezTo>
                    <a:pt x="114" y="389"/>
                    <a:pt x="114" y="390"/>
                    <a:pt x="116" y="391"/>
                  </a:cubicBezTo>
                  <a:cubicBezTo>
                    <a:pt x="115" y="392"/>
                    <a:pt x="117" y="392"/>
                    <a:pt x="117" y="392"/>
                  </a:cubicBezTo>
                  <a:cubicBezTo>
                    <a:pt x="120" y="392"/>
                    <a:pt x="121" y="396"/>
                    <a:pt x="125" y="396"/>
                  </a:cubicBezTo>
                  <a:cubicBezTo>
                    <a:pt x="125" y="397"/>
                    <a:pt x="126" y="397"/>
                    <a:pt x="127" y="397"/>
                  </a:cubicBezTo>
                  <a:cubicBezTo>
                    <a:pt x="127" y="397"/>
                    <a:pt x="127" y="398"/>
                    <a:pt x="128" y="398"/>
                  </a:cubicBezTo>
                  <a:cubicBezTo>
                    <a:pt x="129" y="399"/>
                    <a:pt x="133" y="400"/>
                    <a:pt x="133" y="400"/>
                  </a:cubicBezTo>
                  <a:cubicBezTo>
                    <a:pt x="134" y="400"/>
                    <a:pt x="134" y="401"/>
                    <a:pt x="134" y="401"/>
                  </a:cubicBezTo>
                  <a:cubicBezTo>
                    <a:pt x="135" y="402"/>
                    <a:pt x="135" y="401"/>
                    <a:pt x="136" y="401"/>
                  </a:cubicBezTo>
                  <a:cubicBezTo>
                    <a:pt x="138" y="403"/>
                    <a:pt x="139" y="404"/>
                    <a:pt x="142" y="404"/>
                  </a:cubicBezTo>
                  <a:cubicBezTo>
                    <a:pt x="142" y="407"/>
                    <a:pt x="145" y="406"/>
                    <a:pt x="147" y="406"/>
                  </a:cubicBezTo>
                  <a:cubicBezTo>
                    <a:pt x="149" y="406"/>
                    <a:pt x="149" y="408"/>
                    <a:pt x="151" y="408"/>
                  </a:cubicBezTo>
                  <a:cubicBezTo>
                    <a:pt x="154" y="408"/>
                    <a:pt x="155" y="410"/>
                    <a:pt x="157" y="410"/>
                  </a:cubicBezTo>
                  <a:cubicBezTo>
                    <a:pt x="158" y="411"/>
                    <a:pt x="160" y="410"/>
                    <a:pt x="161" y="410"/>
                  </a:cubicBezTo>
                  <a:cubicBezTo>
                    <a:pt x="161" y="410"/>
                    <a:pt x="161" y="411"/>
                    <a:pt x="161" y="411"/>
                  </a:cubicBezTo>
                  <a:cubicBezTo>
                    <a:pt x="161" y="411"/>
                    <a:pt x="163" y="411"/>
                    <a:pt x="164" y="411"/>
                  </a:cubicBezTo>
                  <a:cubicBezTo>
                    <a:pt x="164" y="412"/>
                    <a:pt x="164" y="411"/>
                    <a:pt x="165" y="411"/>
                  </a:cubicBezTo>
                  <a:cubicBezTo>
                    <a:pt x="167" y="413"/>
                    <a:pt x="170" y="413"/>
                    <a:pt x="172" y="414"/>
                  </a:cubicBezTo>
                  <a:cubicBezTo>
                    <a:pt x="173" y="414"/>
                    <a:pt x="173" y="413"/>
                    <a:pt x="174" y="413"/>
                  </a:cubicBezTo>
                  <a:cubicBezTo>
                    <a:pt x="174" y="414"/>
                    <a:pt x="174" y="414"/>
                    <a:pt x="174" y="414"/>
                  </a:cubicBezTo>
                  <a:cubicBezTo>
                    <a:pt x="175" y="414"/>
                    <a:pt x="176" y="414"/>
                    <a:pt x="176" y="414"/>
                  </a:cubicBezTo>
                  <a:cubicBezTo>
                    <a:pt x="177" y="415"/>
                    <a:pt x="177" y="415"/>
                    <a:pt x="178" y="415"/>
                  </a:cubicBezTo>
                  <a:cubicBezTo>
                    <a:pt x="178" y="414"/>
                    <a:pt x="179" y="415"/>
                    <a:pt x="180" y="414"/>
                  </a:cubicBezTo>
                  <a:cubicBezTo>
                    <a:pt x="180" y="414"/>
                    <a:pt x="180" y="416"/>
                    <a:pt x="181" y="415"/>
                  </a:cubicBezTo>
                  <a:cubicBezTo>
                    <a:pt x="180" y="415"/>
                    <a:pt x="180" y="415"/>
                    <a:pt x="181" y="414"/>
                  </a:cubicBezTo>
                  <a:cubicBezTo>
                    <a:pt x="182" y="416"/>
                    <a:pt x="185" y="418"/>
                    <a:pt x="187" y="416"/>
                  </a:cubicBezTo>
                  <a:cubicBezTo>
                    <a:pt x="187" y="417"/>
                    <a:pt x="187" y="417"/>
                    <a:pt x="187" y="417"/>
                  </a:cubicBezTo>
                  <a:cubicBezTo>
                    <a:pt x="187" y="416"/>
                    <a:pt x="189" y="416"/>
                    <a:pt x="189" y="417"/>
                  </a:cubicBezTo>
                  <a:cubicBezTo>
                    <a:pt x="190" y="415"/>
                    <a:pt x="192" y="417"/>
                    <a:pt x="195" y="417"/>
                  </a:cubicBezTo>
                  <a:cubicBezTo>
                    <a:pt x="195" y="417"/>
                    <a:pt x="195" y="416"/>
                    <a:pt x="195" y="416"/>
                  </a:cubicBezTo>
                  <a:cubicBezTo>
                    <a:pt x="199" y="416"/>
                    <a:pt x="202" y="415"/>
                    <a:pt x="206" y="416"/>
                  </a:cubicBezTo>
                  <a:cubicBezTo>
                    <a:pt x="206" y="415"/>
                    <a:pt x="207" y="415"/>
                    <a:pt x="207" y="415"/>
                  </a:cubicBezTo>
                  <a:cubicBezTo>
                    <a:pt x="207" y="415"/>
                    <a:pt x="207" y="415"/>
                    <a:pt x="207" y="416"/>
                  </a:cubicBezTo>
                  <a:cubicBezTo>
                    <a:pt x="209" y="415"/>
                    <a:pt x="210" y="416"/>
                    <a:pt x="213" y="416"/>
                  </a:cubicBezTo>
                  <a:cubicBezTo>
                    <a:pt x="213" y="416"/>
                    <a:pt x="213" y="415"/>
                    <a:pt x="214" y="415"/>
                  </a:cubicBezTo>
                  <a:cubicBezTo>
                    <a:pt x="214" y="416"/>
                    <a:pt x="214" y="416"/>
                    <a:pt x="213" y="416"/>
                  </a:cubicBezTo>
                  <a:cubicBezTo>
                    <a:pt x="214" y="415"/>
                    <a:pt x="216" y="416"/>
                    <a:pt x="218" y="416"/>
                  </a:cubicBezTo>
                  <a:cubicBezTo>
                    <a:pt x="218" y="416"/>
                    <a:pt x="218" y="415"/>
                    <a:pt x="219" y="414"/>
                  </a:cubicBezTo>
                  <a:cubicBezTo>
                    <a:pt x="218" y="416"/>
                    <a:pt x="222" y="417"/>
                    <a:pt x="223" y="416"/>
                  </a:cubicBezTo>
                  <a:cubicBezTo>
                    <a:pt x="223" y="416"/>
                    <a:pt x="224" y="416"/>
                    <a:pt x="224" y="417"/>
                  </a:cubicBezTo>
                  <a:cubicBezTo>
                    <a:pt x="226" y="415"/>
                    <a:pt x="231" y="418"/>
                    <a:pt x="232" y="415"/>
                  </a:cubicBezTo>
                  <a:cubicBezTo>
                    <a:pt x="232" y="417"/>
                    <a:pt x="235" y="416"/>
                    <a:pt x="236" y="416"/>
                  </a:cubicBezTo>
                  <a:cubicBezTo>
                    <a:pt x="235" y="414"/>
                    <a:pt x="236" y="413"/>
                    <a:pt x="238" y="413"/>
                  </a:cubicBezTo>
                  <a:cubicBezTo>
                    <a:pt x="238" y="413"/>
                    <a:pt x="237" y="413"/>
                    <a:pt x="237" y="415"/>
                  </a:cubicBezTo>
                  <a:cubicBezTo>
                    <a:pt x="238" y="415"/>
                    <a:pt x="238" y="416"/>
                    <a:pt x="239" y="415"/>
                  </a:cubicBezTo>
                  <a:cubicBezTo>
                    <a:pt x="239" y="415"/>
                    <a:pt x="240" y="415"/>
                    <a:pt x="240" y="415"/>
                  </a:cubicBezTo>
                  <a:cubicBezTo>
                    <a:pt x="240" y="415"/>
                    <a:pt x="240" y="415"/>
                    <a:pt x="241" y="415"/>
                  </a:cubicBezTo>
                  <a:cubicBezTo>
                    <a:pt x="242" y="415"/>
                    <a:pt x="244" y="414"/>
                    <a:pt x="244" y="414"/>
                  </a:cubicBezTo>
                  <a:cubicBezTo>
                    <a:pt x="244" y="414"/>
                    <a:pt x="246" y="415"/>
                    <a:pt x="245" y="414"/>
                  </a:cubicBezTo>
                  <a:cubicBezTo>
                    <a:pt x="245" y="413"/>
                    <a:pt x="245" y="415"/>
                    <a:pt x="244" y="414"/>
                  </a:cubicBezTo>
                  <a:cubicBezTo>
                    <a:pt x="245" y="414"/>
                    <a:pt x="245" y="413"/>
                    <a:pt x="245" y="413"/>
                  </a:cubicBezTo>
                  <a:cubicBezTo>
                    <a:pt x="246" y="413"/>
                    <a:pt x="247" y="413"/>
                    <a:pt x="248" y="414"/>
                  </a:cubicBezTo>
                  <a:cubicBezTo>
                    <a:pt x="248" y="413"/>
                    <a:pt x="249" y="413"/>
                    <a:pt x="250" y="413"/>
                  </a:cubicBezTo>
                  <a:cubicBezTo>
                    <a:pt x="250" y="414"/>
                    <a:pt x="251" y="412"/>
                    <a:pt x="251" y="413"/>
                  </a:cubicBezTo>
                  <a:cubicBezTo>
                    <a:pt x="252" y="413"/>
                    <a:pt x="253" y="412"/>
                    <a:pt x="253" y="411"/>
                  </a:cubicBezTo>
                  <a:cubicBezTo>
                    <a:pt x="254" y="412"/>
                    <a:pt x="253" y="412"/>
                    <a:pt x="253" y="412"/>
                  </a:cubicBezTo>
                  <a:cubicBezTo>
                    <a:pt x="254" y="412"/>
                    <a:pt x="254" y="413"/>
                    <a:pt x="255" y="413"/>
                  </a:cubicBezTo>
                  <a:cubicBezTo>
                    <a:pt x="256" y="413"/>
                    <a:pt x="257" y="412"/>
                    <a:pt x="258" y="412"/>
                  </a:cubicBezTo>
                  <a:cubicBezTo>
                    <a:pt x="258" y="412"/>
                    <a:pt x="258" y="413"/>
                    <a:pt x="258" y="413"/>
                  </a:cubicBezTo>
                  <a:cubicBezTo>
                    <a:pt x="260" y="413"/>
                    <a:pt x="262" y="411"/>
                    <a:pt x="263" y="410"/>
                  </a:cubicBezTo>
                  <a:cubicBezTo>
                    <a:pt x="263" y="411"/>
                    <a:pt x="264" y="412"/>
                    <a:pt x="265" y="411"/>
                  </a:cubicBezTo>
                  <a:cubicBezTo>
                    <a:pt x="266" y="411"/>
                    <a:pt x="265" y="410"/>
                    <a:pt x="266" y="409"/>
                  </a:cubicBezTo>
                  <a:cubicBezTo>
                    <a:pt x="266" y="411"/>
                    <a:pt x="268" y="410"/>
                    <a:pt x="269" y="409"/>
                  </a:cubicBezTo>
                  <a:cubicBezTo>
                    <a:pt x="269" y="410"/>
                    <a:pt x="270" y="410"/>
                    <a:pt x="271" y="410"/>
                  </a:cubicBezTo>
                  <a:cubicBezTo>
                    <a:pt x="271" y="410"/>
                    <a:pt x="271" y="410"/>
                    <a:pt x="271" y="411"/>
                  </a:cubicBezTo>
                  <a:cubicBezTo>
                    <a:pt x="272" y="411"/>
                    <a:pt x="274" y="409"/>
                    <a:pt x="273" y="408"/>
                  </a:cubicBezTo>
                  <a:cubicBezTo>
                    <a:pt x="274" y="409"/>
                    <a:pt x="275" y="408"/>
                    <a:pt x="276" y="407"/>
                  </a:cubicBezTo>
                  <a:cubicBezTo>
                    <a:pt x="274" y="407"/>
                    <a:pt x="275" y="405"/>
                    <a:pt x="274" y="406"/>
                  </a:cubicBezTo>
                  <a:cubicBezTo>
                    <a:pt x="274" y="405"/>
                    <a:pt x="273" y="404"/>
                    <a:pt x="272" y="403"/>
                  </a:cubicBezTo>
                  <a:cubicBezTo>
                    <a:pt x="272" y="404"/>
                    <a:pt x="271" y="403"/>
                    <a:pt x="271" y="404"/>
                  </a:cubicBezTo>
                  <a:cubicBezTo>
                    <a:pt x="271" y="404"/>
                    <a:pt x="270" y="403"/>
                    <a:pt x="270" y="403"/>
                  </a:cubicBezTo>
                  <a:cubicBezTo>
                    <a:pt x="271" y="402"/>
                    <a:pt x="271" y="404"/>
                    <a:pt x="272" y="403"/>
                  </a:cubicBezTo>
                  <a:cubicBezTo>
                    <a:pt x="272" y="402"/>
                    <a:pt x="271" y="403"/>
                    <a:pt x="271" y="402"/>
                  </a:cubicBezTo>
                  <a:cubicBezTo>
                    <a:pt x="272" y="402"/>
                    <a:pt x="271" y="401"/>
                    <a:pt x="272" y="400"/>
                  </a:cubicBezTo>
                  <a:cubicBezTo>
                    <a:pt x="272" y="402"/>
                    <a:pt x="273" y="401"/>
                    <a:pt x="273" y="402"/>
                  </a:cubicBezTo>
                  <a:cubicBezTo>
                    <a:pt x="273" y="402"/>
                    <a:pt x="272" y="402"/>
                    <a:pt x="272" y="403"/>
                  </a:cubicBezTo>
                  <a:cubicBezTo>
                    <a:pt x="274" y="403"/>
                    <a:pt x="276" y="403"/>
                    <a:pt x="276" y="401"/>
                  </a:cubicBezTo>
                  <a:cubicBezTo>
                    <a:pt x="275" y="401"/>
                    <a:pt x="275" y="403"/>
                    <a:pt x="274" y="403"/>
                  </a:cubicBezTo>
                  <a:cubicBezTo>
                    <a:pt x="274" y="402"/>
                    <a:pt x="274" y="402"/>
                    <a:pt x="274" y="401"/>
                  </a:cubicBezTo>
                  <a:cubicBezTo>
                    <a:pt x="275" y="400"/>
                    <a:pt x="276" y="401"/>
                    <a:pt x="278" y="400"/>
                  </a:cubicBezTo>
                  <a:cubicBezTo>
                    <a:pt x="278" y="401"/>
                    <a:pt x="277" y="401"/>
                    <a:pt x="278" y="401"/>
                  </a:cubicBezTo>
                  <a:cubicBezTo>
                    <a:pt x="279" y="401"/>
                    <a:pt x="278" y="399"/>
                    <a:pt x="280" y="400"/>
                  </a:cubicBezTo>
                  <a:cubicBezTo>
                    <a:pt x="280" y="399"/>
                    <a:pt x="281" y="398"/>
                    <a:pt x="282" y="398"/>
                  </a:cubicBezTo>
                  <a:cubicBezTo>
                    <a:pt x="282" y="397"/>
                    <a:pt x="282" y="397"/>
                    <a:pt x="282" y="396"/>
                  </a:cubicBezTo>
                  <a:cubicBezTo>
                    <a:pt x="283" y="397"/>
                    <a:pt x="282" y="399"/>
                    <a:pt x="283" y="400"/>
                  </a:cubicBezTo>
                  <a:cubicBezTo>
                    <a:pt x="284" y="400"/>
                    <a:pt x="285" y="399"/>
                    <a:pt x="285" y="398"/>
                  </a:cubicBezTo>
                  <a:cubicBezTo>
                    <a:pt x="285" y="398"/>
                    <a:pt x="284" y="398"/>
                    <a:pt x="285" y="398"/>
                  </a:cubicBezTo>
                  <a:cubicBezTo>
                    <a:pt x="286" y="397"/>
                    <a:pt x="285" y="396"/>
                    <a:pt x="287" y="396"/>
                  </a:cubicBezTo>
                  <a:cubicBezTo>
                    <a:pt x="286" y="396"/>
                    <a:pt x="286" y="397"/>
                    <a:pt x="287" y="397"/>
                  </a:cubicBezTo>
                  <a:cubicBezTo>
                    <a:pt x="287" y="395"/>
                    <a:pt x="288" y="396"/>
                    <a:pt x="289" y="395"/>
                  </a:cubicBezTo>
                  <a:cubicBezTo>
                    <a:pt x="289" y="396"/>
                    <a:pt x="290" y="395"/>
                    <a:pt x="290" y="396"/>
                  </a:cubicBezTo>
                  <a:cubicBezTo>
                    <a:pt x="289" y="396"/>
                    <a:pt x="289" y="397"/>
                    <a:pt x="288" y="397"/>
                  </a:cubicBezTo>
                  <a:cubicBezTo>
                    <a:pt x="288" y="397"/>
                    <a:pt x="289" y="396"/>
                    <a:pt x="288" y="396"/>
                  </a:cubicBezTo>
                  <a:cubicBezTo>
                    <a:pt x="288" y="397"/>
                    <a:pt x="287" y="398"/>
                    <a:pt x="287" y="399"/>
                  </a:cubicBezTo>
                  <a:cubicBezTo>
                    <a:pt x="288" y="400"/>
                    <a:pt x="288" y="401"/>
                    <a:pt x="289" y="402"/>
                  </a:cubicBezTo>
                  <a:cubicBezTo>
                    <a:pt x="290" y="403"/>
                    <a:pt x="288" y="401"/>
                    <a:pt x="289" y="401"/>
                  </a:cubicBezTo>
                  <a:cubicBezTo>
                    <a:pt x="291" y="402"/>
                    <a:pt x="294" y="401"/>
                    <a:pt x="295" y="400"/>
                  </a:cubicBezTo>
                  <a:cubicBezTo>
                    <a:pt x="297" y="400"/>
                    <a:pt x="297" y="400"/>
                    <a:pt x="297" y="399"/>
                  </a:cubicBezTo>
                  <a:cubicBezTo>
                    <a:pt x="295" y="399"/>
                    <a:pt x="293" y="400"/>
                    <a:pt x="292" y="401"/>
                  </a:cubicBezTo>
                  <a:cubicBezTo>
                    <a:pt x="292" y="400"/>
                    <a:pt x="290" y="401"/>
                    <a:pt x="290" y="401"/>
                  </a:cubicBezTo>
                  <a:cubicBezTo>
                    <a:pt x="289" y="400"/>
                    <a:pt x="290" y="399"/>
                    <a:pt x="289" y="399"/>
                  </a:cubicBezTo>
                  <a:cubicBezTo>
                    <a:pt x="291" y="398"/>
                    <a:pt x="292" y="397"/>
                    <a:pt x="293" y="397"/>
                  </a:cubicBezTo>
                  <a:cubicBezTo>
                    <a:pt x="293" y="396"/>
                    <a:pt x="293" y="396"/>
                    <a:pt x="293" y="395"/>
                  </a:cubicBezTo>
                  <a:cubicBezTo>
                    <a:pt x="293" y="396"/>
                    <a:pt x="294" y="394"/>
                    <a:pt x="293" y="394"/>
                  </a:cubicBezTo>
                  <a:cubicBezTo>
                    <a:pt x="294" y="394"/>
                    <a:pt x="294" y="393"/>
                    <a:pt x="294" y="393"/>
                  </a:cubicBezTo>
                  <a:cubicBezTo>
                    <a:pt x="295" y="394"/>
                    <a:pt x="296" y="392"/>
                    <a:pt x="296" y="394"/>
                  </a:cubicBezTo>
                  <a:cubicBezTo>
                    <a:pt x="297" y="392"/>
                    <a:pt x="297" y="393"/>
                    <a:pt x="298" y="392"/>
                  </a:cubicBezTo>
                  <a:cubicBezTo>
                    <a:pt x="297" y="392"/>
                    <a:pt x="297" y="391"/>
                    <a:pt x="296" y="391"/>
                  </a:cubicBezTo>
                  <a:cubicBezTo>
                    <a:pt x="297" y="391"/>
                    <a:pt x="298" y="390"/>
                    <a:pt x="298" y="390"/>
                  </a:cubicBezTo>
                  <a:cubicBezTo>
                    <a:pt x="298" y="391"/>
                    <a:pt x="297" y="391"/>
                    <a:pt x="298" y="392"/>
                  </a:cubicBezTo>
                  <a:cubicBezTo>
                    <a:pt x="299" y="391"/>
                    <a:pt x="300" y="390"/>
                    <a:pt x="302" y="391"/>
                  </a:cubicBezTo>
                  <a:cubicBezTo>
                    <a:pt x="302" y="390"/>
                    <a:pt x="302" y="390"/>
                    <a:pt x="302" y="389"/>
                  </a:cubicBezTo>
                  <a:cubicBezTo>
                    <a:pt x="303" y="390"/>
                    <a:pt x="303" y="389"/>
                    <a:pt x="304" y="389"/>
                  </a:cubicBezTo>
                  <a:cubicBezTo>
                    <a:pt x="305" y="389"/>
                    <a:pt x="305" y="390"/>
                    <a:pt x="306" y="390"/>
                  </a:cubicBezTo>
                  <a:cubicBezTo>
                    <a:pt x="306" y="391"/>
                    <a:pt x="305" y="392"/>
                    <a:pt x="306" y="393"/>
                  </a:cubicBezTo>
                  <a:cubicBezTo>
                    <a:pt x="306" y="392"/>
                    <a:pt x="306" y="391"/>
                    <a:pt x="307" y="392"/>
                  </a:cubicBezTo>
                  <a:cubicBezTo>
                    <a:pt x="307" y="391"/>
                    <a:pt x="306" y="392"/>
                    <a:pt x="306" y="391"/>
                  </a:cubicBezTo>
                  <a:cubicBezTo>
                    <a:pt x="307" y="391"/>
                    <a:pt x="307" y="392"/>
                    <a:pt x="307" y="391"/>
                  </a:cubicBezTo>
                  <a:cubicBezTo>
                    <a:pt x="307" y="391"/>
                    <a:pt x="307" y="391"/>
                    <a:pt x="307" y="390"/>
                  </a:cubicBezTo>
                  <a:cubicBezTo>
                    <a:pt x="308" y="391"/>
                    <a:pt x="307" y="389"/>
                    <a:pt x="308" y="389"/>
                  </a:cubicBezTo>
                  <a:cubicBezTo>
                    <a:pt x="308" y="390"/>
                    <a:pt x="308" y="390"/>
                    <a:pt x="309" y="390"/>
                  </a:cubicBezTo>
                  <a:cubicBezTo>
                    <a:pt x="309" y="389"/>
                    <a:pt x="308" y="388"/>
                    <a:pt x="308" y="388"/>
                  </a:cubicBezTo>
                  <a:cubicBezTo>
                    <a:pt x="309" y="388"/>
                    <a:pt x="309" y="387"/>
                    <a:pt x="311" y="388"/>
                  </a:cubicBezTo>
                  <a:cubicBezTo>
                    <a:pt x="311" y="386"/>
                    <a:pt x="310" y="387"/>
                    <a:pt x="310" y="385"/>
                  </a:cubicBezTo>
                  <a:cubicBezTo>
                    <a:pt x="311" y="385"/>
                    <a:pt x="312" y="385"/>
                    <a:pt x="313" y="386"/>
                  </a:cubicBezTo>
                  <a:cubicBezTo>
                    <a:pt x="312" y="386"/>
                    <a:pt x="312" y="386"/>
                    <a:pt x="312" y="387"/>
                  </a:cubicBezTo>
                  <a:cubicBezTo>
                    <a:pt x="312" y="387"/>
                    <a:pt x="313" y="387"/>
                    <a:pt x="313" y="388"/>
                  </a:cubicBezTo>
                  <a:cubicBezTo>
                    <a:pt x="313" y="386"/>
                    <a:pt x="315" y="386"/>
                    <a:pt x="316" y="386"/>
                  </a:cubicBezTo>
                  <a:cubicBezTo>
                    <a:pt x="316" y="386"/>
                    <a:pt x="316" y="386"/>
                    <a:pt x="315" y="386"/>
                  </a:cubicBezTo>
                  <a:cubicBezTo>
                    <a:pt x="316" y="387"/>
                    <a:pt x="315" y="387"/>
                    <a:pt x="315" y="388"/>
                  </a:cubicBezTo>
                  <a:cubicBezTo>
                    <a:pt x="316" y="388"/>
                    <a:pt x="316" y="386"/>
                    <a:pt x="317" y="386"/>
                  </a:cubicBezTo>
                  <a:cubicBezTo>
                    <a:pt x="317" y="385"/>
                    <a:pt x="316" y="385"/>
                    <a:pt x="316" y="384"/>
                  </a:cubicBezTo>
                  <a:cubicBezTo>
                    <a:pt x="317" y="384"/>
                    <a:pt x="317" y="384"/>
                    <a:pt x="318" y="384"/>
                  </a:cubicBezTo>
                  <a:cubicBezTo>
                    <a:pt x="318" y="384"/>
                    <a:pt x="317" y="384"/>
                    <a:pt x="317" y="385"/>
                  </a:cubicBezTo>
                  <a:cubicBezTo>
                    <a:pt x="318" y="385"/>
                    <a:pt x="318" y="385"/>
                    <a:pt x="319" y="385"/>
                  </a:cubicBezTo>
                  <a:cubicBezTo>
                    <a:pt x="319" y="383"/>
                    <a:pt x="318" y="385"/>
                    <a:pt x="318" y="384"/>
                  </a:cubicBezTo>
                  <a:cubicBezTo>
                    <a:pt x="319" y="383"/>
                    <a:pt x="317" y="383"/>
                    <a:pt x="318" y="382"/>
                  </a:cubicBezTo>
                  <a:cubicBezTo>
                    <a:pt x="319" y="382"/>
                    <a:pt x="319" y="383"/>
                    <a:pt x="319" y="383"/>
                  </a:cubicBezTo>
                  <a:cubicBezTo>
                    <a:pt x="319" y="383"/>
                    <a:pt x="320" y="383"/>
                    <a:pt x="321" y="383"/>
                  </a:cubicBezTo>
                  <a:cubicBezTo>
                    <a:pt x="320" y="384"/>
                    <a:pt x="321" y="384"/>
                    <a:pt x="321" y="384"/>
                  </a:cubicBezTo>
                  <a:cubicBezTo>
                    <a:pt x="322" y="384"/>
                    <a:pt x="322" y="385"/>
                    <a:pt x="323" y="384"/>
                  </a:cubicBezTo>
                  <a:cubicBezTo>
                    <a:pt x="323" y="383"/>
                    <a:pt x="323" y="383"/>
                    <a:pt x="323" y="382"/>
                  </a:cubicBezTo>
                  <a:cubicBezTo>
                    <a:pt x="326" y="383"/>
                    <a:pt x="326" y="381"/>
                    <a:pt x="328" y="382"/>
                  </a:cubicBezTo>
                  <a:cubicBezTo>
                    <a:pt x="328" y="382"/>
                    <a:pt x="328" y="381"/>
                    <a:pt x="328" y="381"/>
                  </a:cubicBezTo>
                  <a:cubicBezTo>
                    <a:pt x="329" y="381"/>
                    <a:pt x="330" y="380"/>
                    <a:pt x="330" y="380"/>
                  </a:cubicBezTo>
                  <a:cubicBezTo>
                    <a:pt x="331" y="380"/>
                    <a:pt x="331" y="380"/>
                    <a:pt x="331" y="380"/>
                  </a:cubicBezTo>
                  <a:cubicBezTo>
                    <a:pt x="333" y="379"/>
                    <a:pt x="335" y="376"/>
                    <a:pt x="336" y="376"/>
                  </a:cubicBezTo>
                  <a:cubicBezTo>
                    <a:pt x="337" y="375"/>
                    <a:pt x="337" y="375"/>
                    <a:pt x="340" y="375"/>
                  </a:cubicBezTo>
                  <a:cubicBezTo>
                    <a:pt x="341" y="373"/>
                    <a:pt x="344" y="372"/>
                    <a:pt x="346" y="371"/>
                  </a:cubicBezTo>
                  <a:cubicBezTo>
                    <a:pt x="347" y="370"/>
                    <a:pt x="348" y="368"/>
                    <a:pt x="349" y="367"/>
                  </a:cubicBezTo>
                  <a:cubicBezTo>
                    <a:pt x="350" y="367"/>
                    <a:pt x="351" y="366"/>
                    <a:pt x="351" y="366"/>
                  </a:cubicBezTo>
                  <a:cubicBezTo>
                    <a:pt x="352" y="365"/>
                    <a:pt x="351" y="365"/>
                    <a:pt x="351" y="365"/>
                  </a:cubicBezTo>
                  <a:cubicBezTo>
                    <a:pt x="351" y="364"/>
                    <a:pt x="353" y="363"/>
                    <a:pt x="353" y="363"/>
                  </a:cubicBezTo>
                  <a:cubicBezTo>
                    <a:pt x="353" y="363"/>
                    <a:pt x="354" y="363"/>
                    <a:pt x="355" y="363"/>
                  </a:cubicBezTo>
                  <a:cubicBezTo>
                    <a:pt x="355" y="364"/>
                    <a:pt x="354" y="365"/>
                    <a:pt x="353" y="366"/>
                  </a:cubicBezTo>
                  <a:cubicBezTo>
                    <a:pt x="353" y="366"/>
                    <a:pt x="353" y="366"/>
                    <a:pt x="353" y="366"/>
                  </a:cubicBezTo>
                  <a:cubicBezTo>
                    <a:pt x="352" y="367"/>
                    <a:pt x="351" y="368"/>
                    <a:pt x="352" y="369"/>
                  </a:cubicBezTo>
                  <a:cubicBezTo>
                    <a:pt x="352" y="369"/>
                    <a:pt x="350" y="370"/>
                    <a:pt x="351" y="370"/>
                  </a:cubicBezTo>
                  <a:cubicBezTo>
                    <a:pt x="352" y="370"/>
                    <a:pt x="352" y="369"/>
                    <a:pt x="353" y="369"/>
                  </a:cubicBezTo>
                  <a:cubicBezTo>
                    <a:pt x="355" y="368"/>
                    <a:pt x="356" y="367"/>
                    <a:pt x="357" y="365"/>
                  </a:cubicBezTo>
                  <a:cubicBezTo>
                    <a:pt x="358" y="366"/>
                    <a:pt x="359" y="364"/>
                    <a:pt x="360" y="364"/>
                  </a:cubicBezTo>
                  <a:cubicBezTo>
                    <a:pt x="360" y="364"/>
                    <a:pt x="360" y="363"/>
                    <a:pt x="360" y="363"/>
                  </a:cubicBezTo>
                  <a:cubicBezTo>
                    <a:pt x="362" y="362"/>
                    <a:pt x="363" y="360"/>
                    <a:pt x="364" y="358"/>
                  </a:cubicBezTo>
                  <a:cubicBezTo>
                    <a:pt x="364" y="358"/>
                    <a:pt x="363" y="358"/>
                    <a:pt x="364" y="358"/>
                  </a:cubicBezTo>
                  <a:cubicBezTo>
                    <a:pt x="365" y="359"/>
                    <a:pt x="365" y="357"/>
                    <a:pt x="366" y="358"/>
                  </a:cubicBezTo>
                  <a:cubicBezTo>
                    <a:pt x="366" y="357"/>
                    <a:pt x="366" y="356"/>
                    <a:pt x="367" y="356"/>
                  </a:cubicBezTo>
                  <a:cubicBezTo>
                    <a:pt x="368" y="356"/>
                    <a:pt x="368" y="355"/>
                    <a:pt x="369" y="355"/>
                  </a:cubicBezTo>
                  <a:cubicBezTo>
                    <a:pt x="369" y="354"/>
                    <a:pt x="369" y="354"/>
                    <a:pt x="369" y="354"/>
                  </a:cubicBezTo>
                  <a:cubicBezTo>
                    <a:pt x="370" y="353"/>
                    <a:pt x="370" y="351"/>
                    <a:pt x="371" y="351"/>
                  </a:cubicBezTo>
                  <a:cubicBezTo>
                    <a:pt x="371" y="351"/>
                    <a:pt x="372" y="351"/>
                    <a:pt x="372" y="351"/>
                  </a:cubicBezTo>
                  <a:cubicBezTo>
                    <a:pt x="372" y="351"/>
                    <a:pt x="372" y="350"/>
                    <a:pt x="372" y="350"/>
                  </a:cubicBezTo>
                  <a:cubicBezTo>
                    <a:pt x="374" y="349"/>
                    <a:pt x="375" y="348"/>
                    <a:pt x="376" y="346"/>
                  </a:cubicBezTo>
                  <a:cubicBezTo>
                    <a:pt x="375" y="345"/>
                    <a:pt x="378" y="344"/>
                    <a:pt x="378" y="343"/>
                  </a:cubicBezTo>
                  <a:cubicBezTo>
                    <a:pt x="378" y="343"/>
                    <a:pt x="379" y="343"/>
                    <a:pt x="379" y="343"/>
                  </a:cubicBezTo>
                  <a:cubicBezTo>
                    <a:pt x="380" y="341"/>
                    <a:pt x="382" y="341"/>
                    <a:pt x="382" y="338"/>
                  </a:cubicBezTo>
                  <a:cubicBezTo>
                    <a:pt x="383" y="337"/>
                    <a:pt x="386" y="335"/>
                    <a:pt x="384" y="334"/>
                  </a:cubicBezTo>
                  <a:cubicBezTo>
                    <a:pt x="385" y="333"/>
                    <a:pt x="385" y="333"/>
                    <a:pt x="386" y="333"/>
                  </a:cubicBezTo>
                  <a:cubicBezTo>
                    <a:pt x="386" y="332"/>
                    <a:pt x="387" y="330"/>
                    <a:pt x="387" y="330"/>
                  </a:cubicBezTo>
                  <a:cubicBezTo>
                    <a:pt x="385" y="329"/>
                    <a:pt x="386" y="331"/>
                    <a:pt x="384" y="331"/>
                  </a:cubicBezTo>
                  <a:cubicBezTo>
                    <a:pt x="384" y="331"/>
                    <a:pt x="384" y="331"/>
                    <a:pt x="384" y="330"/>
                  </a:cubicBezTo>
                  <a:cubicBezTo>
                    <a:pt x="384" y="330"/>
                    <a:pt x="384" y="329"/>
                    <a:pt x="384" y="328"/>
                  </a:cubicBezTo>
                  <a:cubicBezTo>
                    <a:pt x="384" y="328"/>
                    <a:pt x="385" y="328"/>
                    <a:pt x="385" y="328"/>
                  </a:cubicBezTo>
                  <a:cubicBezTo>
                    <a:pt x="385" y="327"/>
                    <a:pt x="386" y="328"/>
                    <a:pt x="386" y="326"/>
                  </a:cubicBezTo>
                  <a:cubicBezTo>
                    <a:pt x="388" y="325"/>
                    <a:pt x="388" y="322"/>
                    <a:pt x="391" y="321"/>
                  </a:cubicBezTo>
                  <a:cubicBezTo>
                    <a:pt x="391" y="318"/>
                    <a:pt x="393" y="316"/>
                    <a:pt x="394" y="314"/>
                  </a:cubicBezTo>
                  <a:cubicBezTo>
                    <a:pt x="395" y="313"/>
                    <a:pt x="397" y="311"/>
                    <a:pt x="397" y="309"/>
                  </a:cubicBezTo>
                  <a:cubicBezTo>
                    <a:pt x="398" y="308"/>
                    <a:pt x="399" y="307"/>
                    <a:pt x="399" y="305"/>
                  </a:cubicBezTo>
                  <a:cubicBezTo>
                    <a:pt x="400" y="304"/>
                    <a:pt x="400" y="302"/>
                    <a:pt x="401" y="301"/>
                  </a:cubicBezTo>
                  <a:cubicBezTo>
                    <a:pt x="402" y="299"/>
                    <a:pt x="403" y="299"/>
                    <a:pt x="403" y="297"/>
                  </a:cubicBezTo>
                  <a:cubicBezTo>
                    <a:pt x="403" y="297"/>
                    <a:pt x="403" y="296"/>
                    <a:pt x="403" y="296"/>
                  </a:cubicBezTo>
                  <a:cubicBezTo>
                    <a:pt x="404" y="294"/>
                    <a:pt x="406" y="292"/>
                    <a:pt x="405" y="290"/>
                  </a:cubicBezTo>
                  <a:cubicBezTo>
                    <a:pt x="407" y="289"/>
                    <a:pt x="408" y="287"/>
                    <a:pt x="408" y="284"/>
                  </a:cubicBezTo>
                  <a:cubicBezTo>
                    <a:pt x="410" y="282"/>
                    <a:pt x="411" y="277"/>
                    <a:pt x="411" y="273"/>
                  </a:cubicBezTo>
                  <a:cubicBezTo>
                    <a:pt x="413" y="271"/>
                    <a:pt x="413" y="270"/>
                    <a:pt x="414" y="267"/>
                  </a:cubicBezTo>
                  <a:cubicBezTo>
                    <a:pt x="414" y="266"/>
                    <a:pt x="415" y="265"/>
                    <a:pt x="415" y="265"/>
                  </a:cubicBezTo>
                  <a:close/>
                  <a:moveTo>
                    <a:pt x="363" y="252"/>
                  </a:moveTo>
                  <a:cubicBezTo>
                    <a:pt x="363" y="252"/>
                    <a:pt x="363" y="252"/>
                    <a:pt x="364" y="252"/>
                  </a:cubicBezTo>
                  <a:cubicBezTo>
                    <a:pt x="364" y="253"/>
                    <a:pt x="363" y="253"/>
                    <a:pt x="363" y="253"/>
                  </a:cubicBezTo>
                  <a:cubicBezTo>
                    <a:pt x="363" y="253"/>
                    <a:pt x="363" y="253"/>
                    <a:pt x="363" y="253"/>
                  </a:cubicBezTo>
                  <a:cubicBezTo>
                    <a:pt x="363" y="253"/>
                    <a:pt x="363" y="252"/>
                    <a:pt x="363" y="252"/>
                  </a:cubicBezTo>
                  <a:close/>
                  <a:moveTo>
                    <a:pt x="363" y="254"/>
                  </a:moveTo>
                  <a:cubicBezTo>
                    <a:pt x="363" y="253"/>
                    <a:pt x="363" y="254"/>
                    <a:pt x="363" y="254"/>
                  </a:cubicBezTo>
                  <a:cubicBezTo>
                    <a:pt x="363" y="254"/>
                    <a:pt x="363" y="254"/>
                    <a:pt x="363" y="254"/>
                  </a:cubicBezTo>
                  <a:cubicBezTo>
                    <a:pt x="364" y="255"/>
                    <a:pt x="363" y="255"/>
                    <a:pt x="363" y="255"/>
                  </a:cubicBezTo>
                  <a:cubicBezTo>
                    <a:pt x="363" y="254"/>
                    <a:pt x="363" y="254"/>
                    <a:pt x="363" y="254"/>
                  </a:cubicBezTo>
                  <a:close/>
                  <a:moveTo>
                    <a:pt x="276" y="21"/>
                  </a:moveTo>
                  <a:cubicBezTo>
                    <a:pt x="277" y="19"/>
                    <a:pt x="276" y="23"/>
                    <a:pt x="276" y="21"/>
                  </a:cubicBezTo>
                  <a:close/>
                  <a:moveTo>
                    <a:pt x="269" y="16"/>
                  </a:moveTo>
                  <a:cubicBezTo>
                    <a:pt x="269" y="16"/>
                    <a:pt x="269" y="15"/>
                    <a:pt x="268" y="15"/>
                  </a:cubicBezTo>
                  <a:cubicBezTo>
                    <a:pt x="268" y="15"/>
                    <a:pt x="270" y="15"/>
                    <a:pt x="269" y="16"/>
                  </a:cubicBezTo>
                  <a:close/>
                  <a:moveTo>
                    <a:pt x="254" y="19"/>
                  </a:moveTo>
                  <a:cubicBezTo>
                    <a:pt x="253" y="20"/>
                    <a:pt x="252" y="21"/>
                    <a:pt x="253" y="22"/>
                  </a:cubicBezTo>
                  <a:cubicBezTo>
                    <a:pt x="252" y="23"/>
                    <a:pt x="250" y="21"/>
                    <a:pt x="250" y="20"/>
                  </a:cubicBezTo>
                  <a:cubicBezTo>
                    <a:pt x="250" y="19"/>
                    <a:pt x="253" y="16"/>
                    <a:pt x="254" y="19"/>
                  </a:cubicBezTo>
                  <a:close/>
                  <a:moveTo>
                    <a:pt x="249" y="14"/>
                  </a:moveTo>
                  <a:cubicBezTo>
                    <a:pt x="250" y="15"/>
                    <a:pt x="250" y="15"/>
                    <a:pt x="250" y="16"/>
                  </a:cubicBezTo>
                  <a:cubicBezTo>
                    <a:pt x="250" y="15"/>
                    <a:pt x="251" y="15"/>
                    <a:pt x="251" y="15"/>
                  </a:cubicBezTo>
                  <a:cubicBezTo>
                    <a:pt x="251" y="16"/>
                    <a:pt x="250" y="17"/>
                    <a:pt x="250" y="17"/>
                  </a:cubicBezTo>
                  <a:cubicBezTo>
                    <a:pt x="249" y="17"/>
                    <a:pt x="248" y="16"/>
                    <a:pt x="247" y="16"/>
                  </a:cubicBezTo>
                  <a:cubicBezTo>
                    <a:pt x="248" y="15"/>
                    <a:pt x="248" y="15"/>
                    <a:pt x="248" y="14"/>
                  </a:cubicBezTo>
                  <a:cubicBezTo>
                    <a:pt x="248" y="14"/>
                    <a:pt x="249" y="14"/>
                    <a:pt x="249" y="14"/>
                  </a:cubicBezTo>
                  <a:close/>
                  <a:moveTo>
                    <a:pt x="248" y="12"/>
                  </a:moveTo>
                  <a:cubicBezTo>
                    <a:pt x="247" y="12"/>
                    <a:pt x="247" y="12"/>
                    <a:pt x="246" y="11"/>
                  </a:cubicBezTo>
                  <a:cubicBezTo>
                    <a:pt x="248" y="10"/>
                    <a:pt x="249" y="12"/>
                    <a:pt x="248" y="12"/>
                  </a:cubicBezTo>
                  <a:close/>
                  <a:moveTo>
                    <a:pt x="240" y="12"/>
                  </a:moveTo>
                  <a:cubicBezTo>
                    <a:pt x="240" y="12"/>
                    <a:pt x="240" y="12"/>
                    <a:pt x="240" y="12"/>
                  </a:cubicBezTo>
                  <a:cubicBezTo>
                    <a:pt x="240" y="13"/>
                    <a:pt x="239" y="12"/>
                    <a:pt x="240" y="12"/>
                  </a:cubicBezTo>
                  <a:close/>
                  <a:moveTo>
                    <a:pt x="243" y="9"/>
                  </a:moveTo>
                  <a:cubicBezTo>
                    <a:pt x="244" y="8"/>
                    <a:pt x="244" y="9"/>
                    <a:pt x="244" y="9"/>
                  </a:cubicBezTo>
                  <a:cubicBezTo>
                    <a:pt x="245" y="10"/>
                    <a:pt x="243" y="9"/>
                    <a:pt x="243" y="10"/>
                  </a:cubicBezTo>
                  <a:cubicBezTo>
                    <a:pt x="243" y="9"/>
                    <a:pt x="243" y="9"/>
                    <a:pt x="243" y="9"/>
                  </a:cubicBezTo>
                  <a:close/>
                  <a:moveTo>
                    <a:pt x="243" y="13"/>
                  </a:moveTo>
                  <a:cubicBezTo>
                    <a:pt x="243" y="14"/>
                    <a:pt x="242" y="13"/>
                    <a:pt x="242" y="14"/>
                  </a:cubicBezTo>
                  <a:cubicBezTo>
                    <a:pt x="241" y="13"/>
                    <a:pt x="242" y="12"/>
                    <a:pt x="243" y="13"/>
                  </a:cubicBezTo>
                  <a:close/>
                  <a:moveTo>
                    <a:pt x="241" y="10"/>
                  </a:moveTo>
                  <a:cubicBezTo>
                    <a:pt x="242" y="9"/>
                    <a:pt x="240" y="11"/>
                    <a:pt x="241" y="11"/>
                  </a:cubicBezTo>
                  <a:cubicBezTo>
                    <a:pt x="241" y="12"/>
                    <a:pt x="241" y="10"/>
                    <a:pt x="241" y="10"/>
                  </a:cubicBezTo>
                  <a:close/>
                  <a:moveTo>
                    <a:pt x="245" y="16"/>
                  </a:moveTo>
                  <a:cubicBezTo>
                    <a:pt x="245" y="16"/>
                    <a:pt x="245" y="17"/>
                    <a:pt x="245" y="17"/>
                  </a:cubicBezTo>
                  <a:cubicBezTo>
                    <a:pt x="243" y="18"/>
                    <a:pt x="241" y="17"/>
                    <a:pt x="240" y="15"/>
                  </a:cubicBezTo>
                  <a:cubicBezTo>
                    <a:pt x="242" y="13"/>
                    <a:pt x="244" y="15"/>
                    <a:pt x="245" y="16"/>
                  </a:cubicBezTo>
                  <a:close/>
                  <a:moveTo>
                    <a:pt x="240" y="9"/>
                  </a:moveTo>
                  <a:cubicBezTo>
                    <a:pt x="240" y="10"/>
                    <a:pt x="240" y="10"/>
                    <a:pt x="240" y="10"/>
                  </a:cubicBezTo>
                  <a:cubicBezTo>
                    <a:pt x="240" y="10"/>
                    <a:pt x="240" y="11"/>
                    <a:pt x="239" y="10"/>
                  </a:cubicBezTo>
                  <a:cubicBezTo>
                    <a:pt x="239" y="10"/>
                    <a:pt x="239" y="9"/>
                    <a:pt x="240" y="9"/>
                  </a:cubicBezTo>
                  <a:close/>
                  <a:moveTo>
                    <a:pt x="238" y="11"/>
                  </a:moveTo>
                  <a:cubicBezTo>
                    <a:pt x="238" y="11"/>
                    <a:pt x="238" y="11"/>
                    <a:pt x="239" y="11"/>
                  </a:cubicBezTo>
                  <a:cubicBezTo>
                    <a:pt x="239" y="12"/>
                    <a:pt x="238" y="11"/>
                    <a:pt x="238" y="11"/>
                  </a:cubicBezTo>
                  <a:close/>
                  <a:moveTo>
                    <a:pt x="238" y="13"/>
                  </a:moveTo>
                  <a:cubicBezTo>
                    <a:pt x="239" y="13"/>
                    <a:pt x="239" y="13"/>
                    <a:pt x="240" y="13"/>
                  </a:cubicBezTo>
                  <a:cubicBezTo>
                    <a:pt x="240" y="14"/>
                    <a:pt x="238" y="13"/>
                    <a:pt x="238" y="14"/>
                  </a:cubicBezTo>
                  <a:cubicBezTo>
                    <a:pt x="238" y="15"/>
                    <a:pt x="238" y="14"/>
                    <a:pt x="238" y="14"/>
                  </a:cubicBezTo>
                  <a:cubicBezTo>
                    <a:pt x="237" y="14"/>
                    <a:pt x="238" y="13"/>
                    <a:pt x="238" y="13"/>
                  </a:cubicBezTo>
                  <a:close/>
                  <a:moveTo>
                    <a:pt x="197" y="48"/>
                  </a:moveTo>
                  <a:cubicBezTo>
                    <a:pt x="197" y="47"/>
                    <a:pt x="197" y="47"/>
                    <a:pt x="198" y="47"/>
                  </a:cubicBezTo>
                  <a:cubicBezTo>
                    <a:pt x="198" y="48"/>
                    <a:pt x="198" y="49"/>
                    <a:pt x="197" y="48"/>
                  </a:cubicBezTo>
                  <a:cubicBezTo>
                    <a:pt x="197" y="48"/>
                    <a:pt x="197" y="48"/>
                    <a:pt x="197" y="48"/>
                  </a:cubicBezTo>
                  <a:close/>
                  <a:moveTo>
                    <a:pt x="102" y="94"/>
                  </a:moveTo>
                  <a:cubicBezTo>
                    <a:pt x="103" y="94"/>
                    <a:pt x="102" y="95"/>
                    <a:pt x="103" y="95"/>
                  </a:cubicBezTo>
                  <a:cubicBezTo>
                    <a:pt x="103" y="95"/>
                    <a:pt x="103" y="95"/>
                    <a:pt x="102" y="96"/>
                  </a:cubicBezTo>
                  <a:cubicBezTo>
                    <a:pt x="102" y="96"/>
                    <a:pt x="102" y="96"/>
                    <a:pt x="102" y="96"/>
                  </a:cubicBezTo>
                  <a:cubicBezTo>
                    <a:pt x="101" y="95"/>
                    <a:pt x="102" y="95"/>
                    <a:pt x="102" y="94"/>
                  </a:cubicBezTo>
                  <a:close/>
                  <a:moveTo>
                    <a:pt x="29" y="119"/>
                  </a:moveTo>
                  <a:cubicBezTo>
                    <a:pt x="29" y="119"/>
                    <a:pt x="29" y="119"/>
                    <a:pt x="28" y="119"/>
                  </a:cubicBezTo>
                  <a:cubicBezTo>
                    <a:pt x="28" y="119"/>
                    <a:pt x="28" y="119"/>
                    <a:pt x="28" y="118"/>
                  </a:cubicBezTo>
                  <a:cubicBezTo>
                    <a:pt x="29" y="118"/>
                    <a:pt x="29" y="118"/>
                    <a:pt x="29" y="118"/>
                  </a:cubicBezTo>
                  <a:cubicBezTo>
                    <a:pt x="29" y="119"/>
                    <a:pt x="29" y="119"/>
                    <a:pt x="29" y="119"/>
                  </a:cubicBezTo>
                  <a:close/>
                  <a:moveTo>
                    <a:pt x="95" y="345"/>
                  </a:moveTo>
                  <a:cubicBezTo>
                    <a:pt x="94" y="346"/>
                    <a:pt x="94" y="347"/>
                    <a:pt x="94" y="346"/>
                  </a:cubicBezTo>
                  <a:cubicBezTo>
                    <a:pt x="94" y="346"/>
                    <a:pt x="94" y="346"/>
                    <a:pt x="95" y="345"/>
                  </a:cubicBezTo>
                  <a:close/>
                  <a:moveTo>
                    <a:pt x="95" y="359"/>
                  </a:moveTo>
                  <a:cubicBezTo>
                    <a:pt x="96" y="359"/>
                    <a:pt x="95" y="359"/>
                    <a:pt x="96" y="359"/>
                  </a:cubicBezTo>
                  <a:cubicBezTo>
                    <a:pt x="96" y="360"/>
                    <a:pt x="95" y="359"/>
                    <a:pt x="95" y="359"/>
                  </a:cubicBezTo>
                  <a:close/>
                  <a:moveTo>
                    <a:pt x="96" y="358"/>
                  </a:moveTo>
                  <a:cubicBezTo>
                    <a:pt x="95" y="359"/>
                    <a:pt x="95" y="357"/>
                    <a:pt x="94" y="358"/>
                  </a:cubicBezTo>
                  <a:cubicBezTo>
                    <a:pt x="93" y="357"/>
                    <a:pt x="93" y="356"/>
                    <a:pt x="93" y="355"/>
                  </a:cubicBezTo>
                  <a:cubicBezTo>
                    <a:pt x="94" y="354"/>
                    <a:pt x="95" y="356"/>
                    <a:pt x="97" y="356"/>
                  </a:cubicBezTo>
                  <a:cubicBezTo>
                    <a:pt x="97" y="357"/>
                    <a:pt x="96" y="357"/>
                    <a:pt x="96" y="358"/>
                  </a:cubicBezTo>
                  <a:close/>
                  <a:moveTo>
                    <a:pt x="116" y="342"/>
                  </a:moveTo>
                  <a:cubicBezTo>
                    <a:pt x="116" y="342"/>
                    <a:pt x="116" y="342"/>
                    <a:pt x="116" y="341"/>
                  </a:cubicBezTo>
                  <a:cubicBezTo>
                    <a:pt x="117" y="341"/>
                    <a:pt x="116" y="342"/>
                    <a:pt x="116" y="342"/>
                  </a:cubicBezTo>
                  <a:close/>
                  <a:moveTo>
                    <a:pt x="208" y="412"/>
                  </a:moveTo>
                  <a:cubicBezTo>
                    <a:pt x="207" y="412"/>
                    <a:pt x="208" y="412"/>
                    <a:pt x="208" y="411"/>
                  </a:cubicBezTo>
                  <a:cubicBezTo>
                    <a:pt x="208" y="412"/>
                    <a:pt x="208" y="412"/>
                    <a:pt x="208" y="412"/>
                  </a:cubicBezTo>
                  <a:close/>
                  <a:moveTo>
                    <a:pt x="212" y="412"/>
                  </a:moveTo>
                  <a:cubicBezTo>
                    <a:pt x="211" y="412"/>
                    <a:pt x="211" y="411"/>
                    <a:pt x="211" y="411"/>
                  </a:cubicBezTo>
                  <a:cubicBezTo>
                    <a:pt x="212" y="411"/>
                    <a:pt x="212" y="411"/>
                    <a:pt x="213" y="411"/>
                  </a:cubicBezTo>
                  <a:cubicBezTo>
                    <a:pt x="213" y="413"/>
                    <a:pt x="211" y="411"/>
                    <a:pt x="212" y="412"/>
                  </a:cubicBezTo>
                  <a:close/>
                  <a:moveTo>
                    <a:pt x="223" y="408"/>
                  </a:moveTo>
                  <a:cubicBezTo>
                    <a:pt x="224" y="408"/>
                    <a:pt x="223" y="408"/>
                    <a:pt x="223" y="409"/>
                  </a:cubicBezTo>
                  <a:cubicBezTo>
                    <a:pt x="222" y="409"/>
                    <a:pt x="223" y="408"/>
                    <a:pt x="223" y="408"/>
                  </a:cubicBezTo>
                  <a:close/>
                  <a:moveTo>
                    <a:pt x="221" y="415"/>
                  </a:moveTo>
                  <a:cubicBezTo>
                    <a:pt x="221" y="415"/>
                    <a:pt x="221" y="416"/>
                    <a:pt x="220" y="416"/>
                  </a:cubicBezTo>
                  <a:cubicBezTo>
                    <a:pt x="220" y="415"/>
                    <a:pt x="221" y="415"/>
                    <a:pt x="221" y="415"/>
                  </a:cubicBezTo>
                  <a:cubicBezTo>
                    <a:pt x="221" y="414"/>
                    <a:pt x="220" y="414"/>
                    <a:pt x="220" y="415"/>
                  </a:cubicBezTo>
                  <a:cubicBezTo>
                    <a:pt x="219" y="414"/>
                    <a:pt x="222" y="413"/>
                    <a:pt x="221" y="415"/>
                  </a:cubicBezTo>
                  <a:close/>
                  <a:moveTo>
                    <a:pt x="221" y="413"/>
                  </a:moveTo>
                  <a:cubicBezTo>
                    <a:pt x="221" y="413"/>
                    <a:pt x="221" y="412"/>
                    <a:pt x="221" y="412"/>
                  </a:cubicBezTo>
                  <a:cubicBezTo>
                    <a:pt x="222" y="412"/>
                    <a:pt x="222" y="413"/>
                    <a:pt x="221" y="413"/>
                  </a:cubicBezTo>
                  <a:close/>
                  <a:moveTo>
                    <a:pt x="222" y="415"/>
                  </a:moveTo>
                  <a:cubicBezTo>
                    <a:pt x="222" y="415"/>
                    <a:pt x="222" y="415"/>
                    <a:pt x="222" y="415"/>
                  </a:cubicBezTo>
                  <a:cubicBezTo>
                    <a:pt x="222" y="415"/>
                    <a:pt x="222" y="415"/>
                    <a:pt x="222" y="415"/>
                  </a:cubicBezTo>
                  <a:cubicBezTo>
                    <a:pt x="223" y="415"/>
                    <a:pt x="223" y="415"/>
                    <a:pt x="222" y="415"/>
                  </a:cubicBezTo>
                  <a:close/>
                  <a:moveTo>
                    <a:pt x="221" y="412"/>
                  </a:moveTo>
                  <a:cubicBezTo>
                    <a:pt x="221" y="413"/>
                    <a:pt x="220" y="411"/>
                    <a:pt x="220" y="412"/>
                  </a:cubicBezTo>
                  <a:cubicBezTo>
                    <a:pt x="220" y="412"/>
                    <a:pt x="220" y="412"/>
                    <a:pt x="219" y="412"/>
                  </a:cubicBezTo>
                  <a:cubicBezTo>
                    <a:pt x="219" y="411"/>
                    <a:pt x="220" y="411"/>
                    <a:pt x="220" y="411"/>
                  </a:cubicBezTo>
                  <a:cubicBezTo>
                    <a:pt x="221" y="412"/>
                    <a:pt x="222" y="410"/>
                    <a:pt x="223" y="411"/>
                  </a:cubicBezTo>
                  <a:cubicBezTo>
                    <a:pt x="223" y="411"/>
                    <a:pt x="223" y="411"/>
                    <a:pt x="223" y="411"/>
                  </a:cubicBezTo>
                  <a:cubicBezTo>
                    <a:pt x="223" y="411"/>
                    <a:pt x="224" y="411"/>
                    <a:pt x="224" y="411"/>
                  </a:cubicBezTo>
                  <a:cubicBezTo>
                    <a:pt x="223" y="412"/>
                    <a:pt x="221" y="411"/>
                    <a:pt x="221" y="412"/>
                  </a:cubicBezTo>
                  <a:close/>
                  <a:moveTo>
                    <a:pt x="232" y="407"/>
                  </a:moveTo>
                  <a:cubicBezTo>
                    <a:pt x="232" y="408"/>
                    <a:pt x="232" y="408"/>
                    <a:pt x="232" y="408"/>
                  </a:cubicBezTo>
                  <a:cubicBezTo>
                    <a:pt x="231" y="408"/>
                    <a:pt x="231" y="408"/>
                    <a:pt x="231" y="407"/>
                  </a:cubicBezTo>
                  <a:cubicBezTo>
                    <a:pt x="232" y="407"/>
                    <a:pt x="232" y="407"/>
                    <a:pt x="232" y="407"/>
                  </a:cubicBezTo>
                  <a:close/>
                  <a:moveTo>
                    <a:pt x="228" y="408"/>
                  </a:moveTo>
                  <a:cubicBezTo>
                    <a:pt x="228" y="408"/>
                    <a:pt x="229" y="408"/>
                    <a:pt x="229" y="409"/>
                  </a:cubicBezTo>
                  <a:cubicBezTo>
                    <a:pt x="228" y="409"/>
                    <a:pt x="228" y="409"/>
                    <a:pt x="228" y="409"/>
                  </a:cubicBezTo>
                  <a:cubicBezTo>
                    <a:pt x="228" y="409"/>
                    <a:pt x="228" y="408"/>
                    <a:pt x="228" y="408"/>
                  </a:cubicBezTo>
                  <a:close/>
                  <a:moveTo>
                    <a:pt x="229" y="411"/>
                  </a:moveTo>
                  <a:cubicBezTo>
                    <a:pt x="229" y="412"/>
                    <a:pt x="228" y="412"/>
                    <a:pt x="227" y="413"/>
                  </a:cubicBezTo>
                  <a:cubicBezTo>
                    <a:pt x="227" y="413"/>
                    <a:pt x="227" y="411"/>
                    <a:pt x="226" y="411"/>
                  </a:cubicBezTo>
                  <a:cubicBezTo>
                    <a:pt x="225" y="411"/>
                    <a:pt x="226" y="411"/>
                    <a:pt x="226" y="410"/>
                  </a:cubicBezTo>
                  <a:cubicBezTo>
                    <a:pt x="226" y="410"/>
                    <a:pt x="227" y="410"/>
                    <a:pt x="227" y="409"/>
                  </a:cubicBezTo>
                  <a:cubicBezTo>
                    <a:pt x="227" y="410"/>
                    <a:pt x="228" y="409"/>
                    <a:pt x="228" y="410"/>
                  </a:cubicBezTo>
                  <a:cubicBezTo>
                    <a:pt x="228" y="410"/>
                    <a:pt x="228" y="410"/>
                    <a:pt x="227" y="409"/>
                  </a:cubicBezTo>
                  <a:cubicBezTo>
                    <a:pt x="228" y="409"/>
                    <a:pt x="228" y="409"/>
                    <a:pt x="229" y="409"/>
                  </a:cubicBezTo>
                  <a:cubicBezTo>
                    <a:pt x="229" y="410"/>
                    <a:pt x="228" y="410"/>
                    <a:pt x="229" y="410"/>
                  </a:cubicBezTo>
                  <a:cubicBezTo>
                    <a:pt x="229" y="410"/>
                    <a:pt x="229" y="410"/>
                    <a:pt x="228" y="410"/>
                  </a:cubicBezTo>
                  <a:cubicBezTo>
                    <a:pt x="229" y="411"/>
                    <a:pt x="229" y="411"/>
                    <a:pt x="229" y="411"/>
                  </a:cubicBezTo>
                  <a:close/>
                  <a:moveTo>
                    <a:pt x="234" y="413"/>
                  </a:moveTo>
                  <a:cubicBezTo>
                    <a:pt x="235" y="413"/>
                    <a:pt x="235" y="413"/>
                    <a:pt x="235" y="414"/>
                  </a:cubicBezTo>
                  <a:cubicBezTo>
                    <a:pt x="234" y="414"/>
                    <a:pt x="234" y="414"/>
                    <a:pt x="234" y="413"/>
                  </a:cubicBezTo>
                  <a:close/>
                  <a:moveTo>
                    <a:pt x="236" y="409"/>
                  </a:moveTo>
                  <a:cubicBezTo>
                    <a:pt x="235" y="410"/>
                    <a:pt x="236" y="411"/>
                    <a:pt x="236" y="411"/>
                  </a:cubicBezTo>
                  <a:cubicBezTo>
                    <a:pt x="235" y="412"/>
                    <a:pt x="234" y="411"/>
                    <a:pt x="235" y="413"/>
                  </a:cubicBezTo>
                  <a:cubicBezTo>
                    <a:pt x="234" y="412"/>
                    <a:pt x="234" y="412"/>
                    <a:pt x="232" y="412"/>
                  </a:cubicBezTo>
                  <a:cubicBezTo>
                    <a:pt x="232" y="411"/>
                    <a:pt x="230" y="412"/>
                    <a:pt x="229" y="411"/>
                  </a:cubicBezTo>
                  <a:cubicBezTo>
                    <a:pt x="230" y="409"/>
                    <a:pt x="231" y="409"/>
                    <a:pt x="232" y="410"/>
                  </a:cubicBezTo>
                  <a:cubicBezTo>
                    <a:pt x="234" y="409"/>
                    <a:pt x="235" y="409"/>
                    <a:pt x="236" y="408"/>
                  </a:cubicBezTo>
                  <a:cubicBezTo>
                    <a:pt x="235" y="409"/>
                    <a:pt x="236" y="408"/>
                    <a:pt x="236" y="409"/>
                  </a:cubicBezTo>
                  <a:cubicBezTo>
                    <a:pt x="236" y="409"/>
                    <a:pt x="236" y="409"/>
                    <a:pt x="236" y="409"/>
                  </a:cubicBezTo>
                  <a:close/>
                  <a:moveTo>
                    <a:pt x="237" y="407"/>
                  </a:moveTo>
                  <a:cubicBezTo>
                    <a:pt x="237" y="407"/>
                    <a:pt x="238" y="407"/>
                    <a:pt x="238" y="407"/>
                  </a:cubicBezTo>
                  <a:cubicBezTo>
                    <a:pt x="238" y="407"/>
                    <a:pt x="238" y="407"/>
                    <a:pt x="238" y="408"/>
                  </a:cubicBezTo>
                  <a:cubicBezTo>
                    <a:pt x="238" y="408"/>
                    <a:pt x="239" y="407"/>
                    <a:pt x="239" y="407"/>
                  </a:cubicBezTo>
                  <a:cubicBezTo>
                    <a:pt x="239" y="408"/>
                    <a:pt x="237" y="409"/>
                    <a:pt x="237" y="407"/>
                  </a:cubicBezTo>
                  <a:close/>
                  <a:moveTo>
                    <a:pt x="242" y="411"/>
                  </a:moveTo>
                  <a:cubicBezTo>
                    <a:pt x="241" y="410"/>
                    <a:pt x="241" y="410"/>
                    <a:pt x="240" y="410"/>
                  </a:cubicBezTo>
                  <a:cubicBezTo>
                    <a:pt x="240" y="410"/>
                    <a:pt x="241" y="409"/>
                    <a:pt x="241" y="409"/>
                  </a:cubicBezTo>
                  <a:cubicBezTo>
                    <a:pt x="242" y="408"/>
                    <a:pt x="242" y="410"/>
                    <a:pt x="242" y="409"/>
                  </a:cubicBezTo>
                  <a:cubicBezTo>
                    <a:pt x="243" y="408"/>
                    <a:pt x="242" y="410"/>
                    <a:pt x="243" y="410"/>
                  </a:cubicBezTo>
                  <a:cubicBezTo>
                    <a:pt x="243" y="411"/>
                    <a:pt x="241" y="410"/>
                    <a:pt x="242" y="411"/>
                  </a:cubicBezTo>
                  <a:close/>
                  <a:moveTo>
                    <a:pt x="243" y="407"/>
                  </a:moveTo>
                  <a:cubicBezTo>
                    <a:pt x="242" y="407"/>
                    <a:pt x="243" y="409"/>
                    <a:pt x="242" y="408"/>
                  </a:cubicBezTo>
                  <a:cubicBezTo>
                    <a:pt x="242" y="408"/>
                    <a:pt x="243" y="407"/>
                    <a:pt x="242" y="407"/>
                  </a:cubicBezTo>
                  <a:cubicBezTo>
                    <a:pt x="242" y="407"/>
                    <a:pt x="243" y="407"/>
                    <a:pt x="244" y="407"/>
                  </a:cubicBezTo>
                  <a:cubicBezTo>
                    <a:pt x="244" y="407"/>
                    <a:pt x="244" y="407"/>
                    <a:pt x="244" y="407"/>
                  </a:cubicBezTo>
                  <a:cubicBezTo>
                    <a:pt x="243" y="407"/>
                    <a:pt x="243" y="407"/>
                    <a:pt x="243" y="407"/>
                  </a:cubicBezTo>
                  <a:close/>
                  <a:moveTo>
                    <a:pt x="244" y="413"/>
                  </a:moveTo>
                  <a:cubicBezTo>
                    <a:pt x="244" y="413"/>
                    <a:pt x="244" y="413"/>
                    <a:pt x="244" y="413"/>
                  </a:cubicBezTo>
                  <a:cubicBezTo>
                    <a:pt x="245" y="413"/>
                    <a:pt x="242" y="415"/>
                    <a:pt x="244" y="413"/>
                  </a:cubicBezTo>
                  <a:close/>
                  <a:moveTo>
                    <a:pt x="243" y="412"/>
                  </a:moveTo>
                  <a:cubicBezTo>
                    <a:pt x="243" y="412"/>
                    <a:pt x="244" y="412"/>
                    <a:pt x="244" y="412"/>
                  </a:cubicBezTo>
                  <a:cubicBezTo>
                    <a:pt x="244" y="412"/>
                    <a:pt x="244" y="412"/>
                    <a:pt x="243" y="412"/>
                  </a:cubicBezTo>
                  <a:close/>
                  <a:moveTo>
                    <a:pt x="244" y="411"/>
                  </a:moveTo>
                  <a:cubicBezTo>
                    <a:pt x="244" y="411"/>
                    <a:pt x="244" y="411"/>
                    <a:pt x="245" y="411"/>
                  </a:cubicBezTo>
                  <a:cubicBezTo>
                    <a:pt x="245" y="412"/>
                    <a:pt x="243" y="412"/>
                    <a:pt x="244" y="411"/>
                  </a:cubicBezTo>
                  <a:close/>
                  <a:moveTo>
                    <a:pt x="249" y="412"/>
                  </a:moveTo>
                  <a:cubicBezTo>
                    <a:pt x="249" y="412"/>
                    <a:pt x="249" y="411"/>
                    <a:pt x="249" y="411"/>
                  </a:cubicBezTo>
                  <a:cubicBezTo>
                    <a:pt x="249" y="411"/>
                    <a:pt x="249" y="412"/>
                    <a:pt x="249" y="412"/>
                  </a:cubicBezTo>
                  <a:cubicBezTo>
                    <a:pt x="249" y="412"/>
                    <a:pt x="249" y="412"/>
                    <a:pt x="249" y="412"/>
                  </a:cubicBezTo>
                  <a:close/>
                  <a:moveTo>
                    <a:pt x="250" y="411"/>
                  </a:moveTo>
                  <a:cubicBezTo>
                    <a:pt x="250" y="411"/>
                    <a:pt x="250" y="411"/>
                    <a:pt x="249" y="411"/>
                  </a:cubicBezTo>
                  <a:cubicBezTo>
                    <a:pt x="249" y="411"/>
                    <a:pt x="249" y="411"/>
                    <a:pt x="249" y="411"/>
                  </a:cubicBezTo>
                  <a:cubicBezTo>
                    <a:pt x="249" y="410"/>
                    <a:pt x="250" y="410"/>
                    <a:pt x="250" y="411"/>
                  </a:cubicBezTo>
                  <a:close/>
                  <a:moveTo>
                    <a:pt x="262" y="405"/>
                  </a:moveTo>
                  <a:cubicBezTo>
                    <a:pt x="262" y="404"/>
                    <a:pt x="264" y="405"/>
                    <a:pt x="263" y="404"/>
                  </a:cubicBezTo>
                  <a:cubicBezTo>
                    <a:pt x="264" y="404"/>
                    <a:pt x="264" y="404"/>
                    <a:pt x="264" y="403"/>
                  </a:cubicBezTo>
                  <a:cubicBezTo>
                    <a:pt x="264" y="404"/>
                    <a:pt x="262" y="406"/>
                    <a:pt x="264" y="406"/>
                  </a:cubicBezTo>
                  <a:cubicBezTo>
                    <a:pt x="264" y="406"/>
                    <a:pt x="264" y="406"/>
                    <a:pt x="264" y="406"/>
                  </a:cubicBezTo>
                  <a:cubicBezTo>
                    <a:pt x="263" y="407"/>
                    <a:pt x="263" y="405"/>
                    <a:pt x="262" y="406"/>
                  </a:cubicBezTo>
                  <a:cubicBezTo>
                    <a:pt x="262" y="405"/>
                    <a:pt x="263" y="405"/>
                    <a:pt x="262" y="405"/>
                  </a:cubicBezTo>
                  <a:close/>
                  <a:moveTo>
                    <a:pt x="259" y="368"/>
                  </a:moveTo>
                  <a:cubicBezTo>
                    <a:pt x="259" y="368"/>
                    <a:pt x="259" y="369"/>
                    <a:pt x="259" y="369"/>
                  </a:cubicBezTo>
                  <a:cubicBezTo>
                    <a:pt x="258" y="369"/>
                    <a:pt x="258" y="369"/>
                    <a:pt x="257" y="369"/>
                  </a:cubicBezTo>
                  <a:cubicBezTo>
                    <a:pt x="257" y="368"/>
                    <a:pt x="258" y="367"/>
                    <a:pt x="259" y="368"/>
                  </a:cubicBezTo>
                  <a:close/>
                  <a:moveTo>
                    <a:pt x="259" y="408"/>
                  </a:moveTo>
                  <a:cubicBezTo>
                    <a:pt x="259" y="409"/>
                    <a:pt x="258" y="409"/>
                    <a:pt x="258" y="410"/>
                  </a:cubicBezTo>
                  <a:cubicBezTo>
                    <a:pt x="256" y="410"/>
                    <a:pt x="256" y="409"/>
                    <a:pt x="255" y="409"/>
                  </a:cubicBezTo>
                  <a:cubicBezTo>
                    <a:pt x="255" y="410"/>
                    <a:pt x="255" y="410"/>
                    <a:pt x="255" y="409"/>
                  </a:cubicBezTo>
                  <a:cubicBezTo>
                    <a:pt x="255" y="410"/>
                    <a:pt x="256" y="410"/>
                    <a:pt x="256" y="411"/>
                  </a:cubicBezTo>
                  <a:cubicBezTo>
                    <a:pt x="255" y="411"/>
                    <a:pt x="255" y="411"/>
                    <a:pt x="254" y="411"/>
                  </a:cubicBezTo>
                  <a:cubicBezTo>
                    <a:pt x="254" y="410"/>
                    <a:pt x="255" y="411"/>
                    <a:pt x="255" y="410"/>
                  </a:cubicBezTo>
                  <a:cubicBezTo>
                    <a:pt x="255" y="409"/>
                    <a:pt x="254" y="411"/>
                    <a:pt x="254" y="410"/>
                  </a:cubicBezTo>
                  <a:cubicBezTo>
                    <a:pt x="254" y="410"/>
                    <a:pt x="254" y="411"/>
                    <a:pt x="254" y="411"/>
                  </a:cubicBezTo>
                  <a:cubicBezTo>
                    <a:pt x="254" y="410"/>
                    <a:pt x="253" y="410"/>
                    <a:pt x="253" y="411"/>
                  </a:cubicBezTo>
                  <a:cubicBezTo>
                    <a:pt x="253" y="411"/>
                    <a:pt x="252" y="411"/>
                    <a:pt x="251" y="411"/>
                  </a:cubicBezTo>
                  <a:cubicBezTo>
                    <a:pt x="251" y="411"/>
                    <a:pt x="251" y="410"/>
                    <a:pt x="251" y="410"/>
                  </a:cubicBezTo>
                  <a:cubicBezTo>
                    <a:pt x="251" y="410"/>
                    <a:pt x="252" y="409"/>
                    <a:pt x="252" y="409"/>
                  </a:cubicBezTo>
                  <a:cubicBezTo>
                    <a:pt x="252" y="409"/>
                    <a:pt x="253" y="409"/>
                    <a:pt x="253" y="409"/>
                  </a:cubicBezTo>
                  <a:cubicBezTo>
                    <a:pt x="253" y="409"/>
                    <a:pt x="253" y="409"/>
                    <a:pt x="253" y="410"/>
                  </a:cubicBezTo>
                  <a:cubicBezTo>
                    <a:pt x="253" y="410"/>
                    <a:pt x="253" y="410"/>
                    <a:pt x="254" y="410"/>
                  </a:cubicBezTo>
                  <a:cubicBezTo>
                    <a:pt x="254" y="409"/>
                    <a:pt x="253" y="408"/>
                    <a:pt x="253" y="408"/>
                  </a:cubicBezTo>
                  <a:cubicBezTo>
                    <a:pt x="253" y="407"/>
                    <a:pt x="254" y="407"/>
                    <a:pt x="253" y="406"/>
                  </a:cubicBezTo>
                  <a:cubicBezTo>
                    <a:pt x="254" y="408"/>
                    <a:pt x="256" y="407"/>
                    <a:pt x="257" y="408"/>
                  </a:cubicBezTo>
                  <a:cubicBezTo>
                    <a:pt x="257" y="408"/>
                    <a:pt x="256" y="408"/>
                    <a:pt x="256" y="407"/>
                  </a:cubicBezTo>
                  <a:cubicBezTo>
                    <a:pt x="257" y="406"/>
                    <a:pt x="257" y="407"/>
                    <a:pt x="257" y="408"/>
                  </a:cubicBezTo>
                  <a:cubicBezTo>
                    <a:pt x="258" y="408"/>
                    <a:pt x="258" y="408"/>
                    <a:pt x="258" y="408"/>
                  </a:cubicBezTo>
                  <a:cubicBezTo>
                    <a:pt x="258" y="408"/>
                    <a:pt x="258" y="407"/>
                    <a:pt x="258" y="407"/>
                  </a:cubicBezTo>
                  <a:cubicBezTo>
                    <a:pt x="259" y="407"/>
                    <a:pt x="259" y="407"/>
                    <a:pt x="259" y="407"/>
                  </a:cubicBezTo>
                  <a:cubicBezTo>
                    <a:pt x="259" y="408"/>
                    <a:pt x="259" y="408"/>
                    <a:pt x="259" y="408"/>
                  </a:cubicBezTo>
                  <a:cubicBezTo>
                    <a:pt x="259" y="408"/>
                    <a:pt x="259" y="408"/>
                    <a:pt x="259" y="408"/>
                  </a:cubicBezTo>
                  <a:close/>
                  <a:moveTo>
                    <a:pt x="260" y="409"/>
                  </a:moveTo>
                  <a:cubicBezTo>
                    <a:pt x="260" y="409"/>
                    <a:pt x="259" y="409"/>
                    <a:pt x="259" y="408"/>
                  </a:cubicBezTo>
                  <a:cubicBezTo>
                    <a:pt x="260" y="408"/>
                    <a:pt x="261" y="409"/>
                    <a:pt x="260" y="409"/>
                  </a:cubicBezTo>
                  <a:close/>
                  <a:moveTo>
                    <a:pt x="264" y="409"/>
                  </a:moveTo>
                  <a:cubicBezTo>
                    <a:pt x="264" y="409"/>
                    <a:pt x="265" y="409"/>
                    <a:pt x="265" y="409"/>
                  </a:cubicBezTo>
                  <a:cubicBezTo>
                    <a:pt x="264" y="409"/>
                    <a:pt x="263" y="409"/>
                    <a:pt x="263" y="410"/>
                  </a:cubicBezTo>
                  <a:cubicBezTo>
                    <a:pt x="263" y="410"/>
                    <a:pt x="262" y="410"/>
                    <a:pt x="262" y="410"/>
                  </a:cubicBezTo>
                  <a:cubicBezTo>
                    <a:pt x="262" y="408"/>
                    <a:pt x="263" y="408"/>
                    <a:pt x="262" y="407"/>
                  </a:cubicBezTo>
                  <a:cubicBezTo>
                    <a:pt x="261" y="407"/>
                    <a:pt x="260" y="408"/>
                    <a:pt x="259" y="407"/>
                  </a:cubicBezTo>
                  <a:cubicBezTo>
                    <a:pt x="261" y="408"/>
                    <a:pt x="259" y="405"/>
                    <a:pt x="259" y="405"/>
                  </a:cubicBezTo>
                  <a:cubicBezTo>
                    <a:pt x="259" y="405"/>
                    <a:pt x="261" y="405"/>
                    <a:pt x="260" y="406"/>
                  </a:cubicBezTo>
                  <a:cubicBezTo>
                    <a:pt x="261" y="406"/>
                    <a:pt x="261" y="406"/>
                    <a:pt x="261" y="406"/>
                  </a:cubicBezTo>
                  <a:cubicBezTo>
                    <a:pt x="261" y="406"/>
                    <a:pt x="261" y="405"/>
                    <a:pt x="262" y="405"/>
                  </a:cubicBezTo>
                  <a:cubicBezTo>
                    <a:pt x="261" y="406"/>
                    <a:pt x="262" y="406"/>
                    <a:pt x="262" y="407"/>
                  </a:cubicBezTo>
                  <a:cubicBezTo>
                    <a:pt x="264" y="408"/>
                    <a:pt x="264" y="408"/>
                    <a:pt x="266" y="407"/>
                  </a:cubicBezTo>
                  <a:cubicBezTo>
                    <a:pt x="266" y="408"/>
                    <a:pt x="263" y="407"/>
                    <a:pt x="264" y="409"/>
                  </a:cubicBezTo>
                  <a:close/>
                  <a:moveTo>
                    <a:pt x="274" y="406"/>
                  </a:moveTo>
                  <a:cubicBezTo>
                    <a:pt x="274" y="406"/>
                    <a:pt x="273" y="407"/>
                    <a:pt x="273" y="406"/>
                  </a:cubicBezTo>
                  <a:cubicBezTo>
                    <a:pt x="273" y="407"/>
                    <a:pt x="272" y="408"/>
                    <a:pt x="272" y="406"/>
                  </a:cubicBezTo>
                  <a:cubicBezTo>
                    <a:pt x="273" y="407"/>
                    <a:pt x="273" y="406"/>
                    <a:pt x="274" y="406"/>
                  </a:cubicBezTo>
                  <a:close/>
                  <a:moveTo>
                    <a:pt x="266" y="409"/>
                  </a:moveTo>
                  <a:cubicBezTo>
                    <a:pt x="266" y="408"/>
                    <a:pt x="267" y="408"/>
                    <a:pt x="267" y="408"/>
                  </a:cubicBezTo>
                  <a:cubicBezTo>
                    <a:pt x="267" y="408"/>
                    <a:pt x="267" y="409"/>
                    <a:pt x="266" y="409"/>
                  </a:cubicBezTo>
                  <a:close/>
                  <a:moveTo>
                    <a:pt x="267" y="407"/>
                  </a:moveTo>
                  <a:cubicBezTo>
                    <a:pt x="267" y="407"/>
                    <a:pt x="268" y="408"/>
                    <a:pt x="268" y="408"/>
                  </a:cubicBezTo>
                  <a:cubicBezTo>
                    <a:pt x="268" y="409"/>
                    <a:pt x="267" y="407"/>
                    <a:pt x="267" y="407"/>
                  </a:cubicBezTo>
                  <a:close/>
                  <a:moveTo>
                    <a:pt x="268" y="403"/>
                  </a:moveTo>
                  <a:cubicBezTo>
                    <a:pt x="269" y="402"/>
                    <a:pt x="269" y="402"/>
                    <a:pt x="269" y="401"/>
                  </a:cubicBezTo>
                  <a:cubicBezTo>
                    <a:pt x="270" y="401"/>
                    <a:pt x="270" y="402"/>
                    <a:pt x="270" y="402"/>
                  </a:cubicBezTo>
                  <a:cubicBezTo>
                    <a:pt x="270" y="402"/>
                    <a:pt x="270" y="402"/>
                    <a:pt x="270" y="401"/>
                  </a:cubicBezTo>
                  <a:cubicBezTo>
                    <a:pt x="271" y="401"/>
                    <a:pt x="270" y="402"/>
                    <a:pt x="271" y="402"/>
                  </a:cubicBezTo>
                  <a:cubicBezTo>
                    <a:pt x="270" y="403"/>
                    <a:pt x="269" y="402"/>
                    <a:pt x="268" y="403"/>
                  </a:cubicBezTo>
                  <a:close/>
                  <a:moveTo>
                    <a:pt x="275" y="400"/>
                  </a:moveTo>
                  <a:cubicBezTo>
                    <a:pt x="275" y="401"/>
                    <a:pt x="274" y="399"/>
                    <a:pt x="275" y="400"/>
                  </a:cubicBezTo>
                  <a:close/>
                  <a:moveTo>
                    <a:pt x="289" y="395"/>
                  </a:moveTo>
                  <a:cubicBezTo>
                    <a:pt x="288" y="395"/>
                    <a:pt x="289" y="393"/>
                    <a:pt x="290" y="393"/>
                  </a:cubicBezTo>
                  <a:cubicBezTo>
                    <a:pt x="290" y="394"/>
                    <a:pt x="289" y="395"/>
                    <a:pt x="289" y="395"/>
                  </a:cubicBezTo>
                  <a:close/>
                  <a:moveTo>
                    <a:pt x="290" y="398"/>
                  </a:moveTo>
                  <a:cubicBezTo>
                    <a:pt x="289" y="398"/>
                    <a:pt x="290" y="398"/>
                    <a:pt x="290" y="397"/>
                  </a:cubicBezTo>
                  <a:cubicBezTo>
                    <a:pt x="291" y="397"/>
                    <a:pt x="290" y="398"/>
                    <a:pt x="290" y="398"/>
                  </a:cubicBezTo>
                  <a:close/>
                  <a:moveTo>
                    <a:pt x="291" y="397"/>
                  </a:moveTo>
                  <a:cubicBezTo>
                    <a:pt x="291" y="397"/>
                    <a:pt x="291" y="397"/>
                    <a:pt x="291" y="397"/>
                  </a:cubicBezTo>
                  <a:cubicBezTo>
                    <a:pt x="291" y="397"/>
                    <a:pt x="291" y="396"/>
                    <a:pt x="291" y="396"/>
                  </a:cubicBezTo>
                  <a:cubicBezTo>
                    <a:pt x="291" y="396"/>
                    <a:pt x="291" y="396"/>
                    <a:pt x="291" y="396"/>
                  </a:cubicBezTo>
                  <a:cubicBezTo>
                    <a:pt x="291" y="397"/>
                    <a:pt x="291" y="397"/>
                    <a:pt x="291" y="397"/>
                  </a:cubicBezTo>
                  <a:close/>
                  <a:moveTo>
                    <a:pt x="292" y="397"/>
                  </a:moveTo>
                  <a:cubicBezTo>
                    <a:pt x="291" y="396"/>
                    <a:pt x="291" y="395"/>
                    <a:pt x="290" y="394"/>
                  </a:cubicBezTo>
                  <a:cubicBezTo>
                    <a:pt x="291" y="394"/>
                    <a:pt x="291" y="395"/>
                    <a:pt x="292" y="394"/>
                  </a:cubicBezTo>
                  <a:cubicBezTo>
                    <a:pt x="291" y="396"/>
                    <a:pt x="292" y="396"/>
                    <a:pt x="292" y="397"/>
                  </a:cubicBezTo>
                  <a:close/>
                  <a:moveTo>
                    <a:pt x="315" y="383"/>
                  </a:moveTo>
                  <a:cubicBezTo>
                    <a:pt x="315" y="382"/>
                    <a:pt x="316" y="383"/>
                    <a:pt x="316" y="382"/>
                  </a:cubicBezTo>
                  <a:cubicBezTo>
                    <a:pt x="317" y="383"/>
                    <a:pt x="316" y="383"/>
                    <a:pt x="316" y="383"/>
                  </a:cubicBezTo>
                  <a:cubicBezTo>
                    <a:pt x="316" y="383"/>
                    <a:pt x="317" y="383"/>
                    <a:pt x="317" y="383"/>
                  </a:cubicBezTo>
                  <a:cubicBezTo>
                    <a:pt x="317" y="385"/>
                    <a:pt x="316" y="383"/>
                    <a:pt x="315" y="383"/>
                  </a:cubicBezTo>
                  <a:close/>
                  <a:moveTo>
                    <a:pt x="322" y="384"/>
                  </a:moveTo>
                  <a:cubicBezTo>
                    <a:pt x="322" y="384"/>
                    <a:pt x="322" y="383"/>
                    <a:pt x="322" y="383"/>
                  </a:cubicBezTo>
                  <a:cubicBezTo>
                    <a:pt x="322" y="383"/>
                    <a:pt x="322" y="383"/>
                    <a:pt x="323" y="383"/>
                  </a:cubicBezTo>
                  <a:cubicBezTo>
                    <a:pt x="323" y="383"/>
                    <a:pt x="322" y="383"/>
                    <a:pt x="322" y="384"/>
                  </a:cubicBezTo>
                  <a:close/>
                  <a:moveTo>
                    <a:pt x="322" y="378"/>
                  </a:moveTo>
                  <a:cubicBezTo>
                    <a:pt x="323" y="379"/>
                    <a:pt x="322" y="378"/>
                    <a:pt x="322" y="378"/>
                  </a:cubicBezTo>
                  <a:cubicBezTo>
                    <a:pt x="322" y="377"/>
                    <a:pt x="322" y="377"/>
                    <a:pt x="322" y="377"/>
                  </a:cubicBezTo>
                  <a:cubicBezTo>
                    <a:pt x="324" y="377"/>
                    <a:pt x="322" y="377"/>
                    <a:pt x="322" y="378"/>
                  </a:cubicBezTo>
                  <a:close/>
                  <a:moveTo>
                    <a:pt x="320" y="380"/>
                  </a:moveTo>
                  <a:cubicBezTo>
                    <a:pt x="319" y="380"/>
                    <a:pt x="319" y="381"/>
                    <a:pt x="317" y="382"/>
                  </a:cubicBezTo>
                  <a:cubicBezTo>
                    <a:pt x="317" y="381"/>
                    <a:pt x="318" y="380"/>
                    <a:pt x="319" y="380"/>
                  </a:cubicBezTo>
                  <a:cubicBezTo>
                    <a:pt x="318" y="380"/>
                    <a:pt x="318" y="379"/>
                    <a:pt x="318" y="378"/>
                  </a:cubicBezTo>
                  <a:cubicBezTo>
                    <a:pt x="316" y="378"/>
                    <a:pt x="316" y="377"/>
                    <a:pt x="313" y="377"/>
                  </a:cubicBezTo>
                  <a:cubicBezTo>
                    <a:pt x="312" y="375"/>
                    <a:pt x="314" y="374"/>
                    <a:pt x="315" y="372"/>
                  </a:cubicBezTo>
                  <a:cubicBezTo>
                    <a:pt x="318" y="372"/>
                    <a:pt x="321" y="374"/>
                    <a:pt x="323" y="375"/>
                  </a:cubicBezTo>
                  <a:cubicBezTo>
                    <a:pt x="321" y="375"/>
                    <a:pt x="320" y="378"/>
                    <a:pt x="320" y="380"/>
                  </a:cubicBezTo>
                  <a:close/>
                  <a:moveTo>
                    <a:pt x="325" y="380"/>
                  </a:moveTo>
                  <a:cubicBezTo>
                    <a:pt x="325" y="379"/>
                    <a:pt x="326" y="380"/>
                    <a:pt x="325" y="379"/>
                  </a:cubicBezTo>
                  <a:cubicBezTo>
                    <a:pt x="327" y="379"/>
                    <a:pt x="325" y="380"/>
                    <a:pt x="325" y="380"/>
                  </a:cubicBezTo>
                  <a:close/>
                  <a:moveTo>
                    <a:pt x="326" y="378"/>
                  </a:moveTo>
                  <a:cubicBezTo>
                    <a:pt x="327" y="378"/>
                    <a:pt x="327" y="379"/>
                    <a:pt x="327" y="379"/>
                  </a:cubicBezTo>
                  <a:cubicBezTo>
                    <a:pt x="326" y="379"/>
                    <a:pt x="326" y="379"/>
                    <a:pt x="326" y="378"/>
                  </a:cubicBezTo>
                  <a:close/>
                  <a:moveTo>
                    <a:pt x="330" y="373"/>
                  </a:moveTo>
                  <a:cubicBezTo>
                    <a:pt x="330" y="373"/>
                    <a:pt x="329" y="373"/>
                    <a:pt x="329" y="373"/>
                  </a:cubicBezTo>
                  <a:cubicBezTo>
                    <a:pt x="329" y="373"/>
                    <a:pt x="331" y="373"/>
                    <a:pt x="330" y="373"/>
                  </a:cubicBezTo>
                  <a:close/>
                  <a:moveTo>
                    <a:pt x="329" y="379"/>
                  </a:moveTo>
                  <a:cubicBezTo>
                    <a:pt x="329" y="377"/>
                    <a:pt x="330" y="378"/>
                    <a:pt x="329" y="379"/>
                  </a:cubicBezTo>
                  <a:close/>
                  <a:moveTo>
                    <a:pt x="331" y="377"/>
                  </a:moveTo>
                  <a:cubicBezTo>
                    <a:pt x="331" y="376"/>
                    <a:pt x="330" y="376"/>
                    <a:pt x="329" y="375"/>
                  </a:cubicBezTo>
                  <a:cubicBezTo>
                    <a:pt x="330" y="375"/>
                    <a:pt x="331" y="376"/>
                    <a:pt x="331" y="377"/>
                  </a:cubicBezTo>
                  <a:close/>
                  <a:moveTo>
                    <a:pt x="330" y="374"/>
                  </a:moveTo>
                  <a:cubicBezTo>
                    <a:pt x="331" y="374"/>
                    <a:pt x="331" y="375"/>
                    <a:pt x="331" y="375"/>
                  </a:cubicBezTo>
                  <a:cubicBezTo>
                    <a:pt x="332" y="375"/>
                    <a:pt x="330" y="376"/>
                    <a:pt x="330" y="374"/>
                  </a:cubicBezTo>
                  <a:close/>
                  <a:moveTo>
                    <a:pt x="334" y="373"/>
                  </a:moveTo>
                  <a:cubicBezTo>
                    <a:pt x="334" y="373"/>
                    <a:pt x="332" y="373"/>
                    <a:pt x="333" y="375"/>
                  </a:cubicBezTo>
                  <a:cubicBezTo>
                    <a:pt x="331" y="374"/>
                    <a:pt x="332" y="372"/>
                    <a:pt x="331" y="372"/>
                  </a:cubicBezTo>
                  <a:cubicBezTo>
                    <a:pt x="331" y="371"/>
                    <a:pt x="332" y="371"/>
                    <a:pt x="333" y="371"/>
                  </a:cubicBezTo>
                  <a:cubicBezTo>
                    <a:pt x="333" y="371"/>
                    <a:pt x="333" y="372"/>
                    <a:pt x="333" y="372"/>
                  </a:cubicBezTo>
                  <a:cubicBezTo>
                    <a:pt x="333" y="372"/>
                    <a:pt x="334" y="372"/>
                    <a:pt x="334" y="372"/>
                  </a:cubicBezTo>
                  <a:cubicBezTo>
                    <a:pt x="334" y="372"/>
                    <a:pt x="334" y="371"/>
                    <a:pt x="335" y="371"/>
                  </a:cubicBezTo>
                  <a:cubicBezTo>
                    <a:pt x="334" y="372"/>
                    <a:pt x="334" y="372"/>
                    <a:pt x="334" y="373"/>
                  </a:cubicBezTo>
                  <a:close/>
                  <a:moveTo>
                    <a:pt x="336" y="373"/>
                  </a:moveTo>
                  <a:cubicBezTo>
                    <a:pt x="336" y="373"/>
                    <a:pt x="336" y="373"/>
                    <a:pt x="336" y="373"/>
                  </a:cubicBezTo>
                  <a:cubicBezTo>
                    <a:pt x="336" y="373"/>
                    <a:pt x="336" y="373"/>
                    <a:pt x="336" y="373"/>
                  </a:cubicBezTo>
                  <a:cubicBezTo>
                    <a:pt x="336" y="373"/>
                    <a:pt x="336" y="373"/>
                    <a:pt x="336" y="373"/>
                  </a:cubicBezTo>
                  <a:cubicBezTo>
                    <a:pt x="336" y="373"/>
                    <a:pt x="336" y="373"/>
                    <a:pt x="336" y="373"/>
                  </a:cubicBezTo>
                  <a:close/>
                  <a:moveTo>
                    <a:pt x="338" y="285"/>
                  </a:moveTo>
                  <a:cubicBezTo>
                    <a:pt x="337" y="284"/>
                    <a:pt x="338" y="284"/>
                    <a:pt x="339" y="284"/>
                  </a:cubicBezTo>
                  <a:cubicBezTo>
                    <a:pt x="339" y="284"/>
                    <a:pt x="338" y="285"/>
                    <a:pt x="338" y="285"/>
                  </a:cubicBezTo>
                  <a:close/>
                  <a:moveTo>
                    <a:pt x="362" y="258"/>
                  </a:moveTo>
                  <a:cubicBezTo>
                    <a:pt x="361" y="259"/>
                    <a:pt x="362" y="257"/>
                    <a:pt x="361" y="257"/>
                  </a:cubicBezTo>
                  <a:cubicBezTo>
                    <a:pt x="361" y="257"/>
                    <a:pt x="361" y="257"/>
                    <a:pt x="362" y="257"/>
                  </a:cubicBezTo>
                  <a:cubicBezTo>
                    <a:pt x="362" y="257"/>
                    <a:pt x="361" y="257"/>
                    <a:pt x="362" y="258"/>
                  </a:cubicBezTo>
                  <a:close/>
                  <a:moveTo>
                    <a:pt x="362" y="256"/>
                  </a:moveTo>
                  <a:cubicBezTo>
                    <a:pt x="362" y="257"/>
                    <a:pt x="360" y="256"/>
                    <a:pt x="360" y="255"/>
                  </a:cubicBezTo>
                  <a:cubicBezTo>
                    <a:pt x="361" y="255"/>
                    <a:pt x="361" y="256"/>
                    <a:pt x="362" y="256"/>
                  </a:cubicBezTo>
                  <a:close/>
                  <a:moveTo>
                    <a:pt x="360" y="251"/>
                  </a:moveTo>
                  <a:cubicBezTo>
                    <a:pt x="361" y="250"/>
                    <a:pt x="361" y="252"/>
                    <a:pt x="360" y="251"/>
                  </a:cubicBezTo>
                  <a:close/>
                  <a:moveTo>
                    <a:pt x="358" y="254"/>
                  </a:moveTo>
                  <a:cubicBezTo>
                    <a:pt x="359" y="254"/>
                    <a:pt x="358" y="251"/>
                    <a:pt x="360" y="252"/>
                  </a:cubicBezTo>
                  <a:cubicBezTo>
                    <a:pt x="360" y="252"/>
                    <a:pt x="360" y="253"/>
                    <a:pt x="360" y="252"/>
                  </a:cubicBezTo>
                  <a:cubicBezTo>
                    <a:pt x="361" y="253"/>
                    <a:pt x="359" y="253"/>
                    <a:pt x="359" y="254"/>
                  </a:cubicBezTo>
                  <a:cubicBezTo>
                    <a:pt x="360" y="253"/>
                    <a:pt x="360" y="254"/>
                    <a:pt x="361" y="255"/>
                  </a:cubicBezTo>
                  <a:cubicBezTo>
                    <a:pt x="360" y="255"/>
                    <a:pt x="360" y="254"/>
                    <a:pt x="359" y="254"/>
                  </a:cubicBezTo>
                  <a:cubicBezTo>
                    <a:pt x="360" y="255"/>
                    <a:pt x="360" y="257"/>
                    <a:pt x="358" y="256"/>
                  </a:cubicBezTo>
                  <a:cubicBezTo>
                    <a:pt x="358" y="255"/>
                    <a:pt x="358" y="255"/>
                    <a:pt x="358" y="254"/>
                  </a:cubicBezTo>
                  <a:close/>
                  <a:moveTo>
                    <a:pt x="354" y="271"/>
                  </a:moveTo>
                  <a:cubicBezTo>
                    <a:pt x="354" y="270"/>
                    <a:pt x="354" y="269"/>
                    <a:pt x="355" y="269"/>
                  </a:cubicBezTo>
                  <a:cubicBezTo>
                    <a:pt x="354" y="270"/>
                    <a:pt x="355" y="270"/>
                    <a:pt x="354" y="271"/>
                  </a:cubicBezTo>
                  <a:close/>
                  <a:moveTo>
                    <a:pt x="355" y="268"/>
                  </a:moveTo>
                  <a:cubicBezTo>
                    <a:pt x="355" y="268"/>
                    <a:pt x="355" y="268"/>
                    <a:pt x="355" y="267"/>
                  </a:cubicBezTo>
                  <a:cubicBezTo>
                    <a:pt x="355" y="267"/>
                    <a:pt x="355" y="267"/>
                    <a:pt x="355" y="267"/>
                  </a:cubicBezTo>
                  <a:cubicBezTo>
                    <a:pt x="356" y="267"/>
                    <a:pt x="356" y="268"/>
                    <a:pt x="355" y="268"/>
                  </a:cubicBezTo>
                  <a:close/>
                  <a:moveTo>
                    <a:pt x="356" y="258"/>
                  </a:moveTo>
                  <a:cubicBezTo>
                    <a:pt x="357" y="258"/>
                    <a:pt x="356" y="259"/>
                    <a:pt x="357" y="259"/>
                  </a:cubicBezTo>
                  <a:cubicBezTo>
                    <a:pt x="357" y="259"/>
                    <a:pt x="357" y="258"/>
                    <a:pt x="357" y="257"/>
                  </a:cubicBezTo>
                  <a:cubicBezTo>
                    <a:pt x="359" y="259"/>
                    <a:pt x="359" y="256"/>
                    <a:pt x="361" y="256"/>
                  </a:cubicBezTo>
                  <a:cubicBezTo>
                    <a:pt x="360" y="257"/>
                    <a:pt x="361" y="258"/>
                    <a:pt x="361" y="258"/>
                  </a:cubicBezTo>
                  <a:cubicBezTo>
                    <a:pt x="360" y="257"/>
                    <a:pt x="361" y="259"/>
                    <a:pt x="362" y="259"/>
                  </a:cubicBezTo>
                  <a:cubicBezTo>
                    <a:pt x="361" y="260"/>
                    <a:pt x="360" y="259"/>
                    <a:pt x="360" y="261"/>
                  </a:cubicBezTo>
                  <a:cubicBezTo>
                    <a:pt x="359" y="261"/>
                    <a:pt x="358" y="261"/>
                    <a:pt x="356" y="261"/>
                  </a:cubicBezTo>
                  <a:cubicBezTo>
                    <a:pt x="356" y="261"/>
                    <a:pt x="356" y="261"/>
                    <a:pt x="356" y="260"/>
                  </a:cubicBezTo>
                  <a:cubicBezTo>
                    <a:pt x="356" y="259"/>
                    <a:pt x="357" y="259"/>
                    <a:pt x="356" y="258"/>
                  </a:cubicBezTo>
                  <a:close/>
                  <a:moveTo>
                    <a:pt x="357" y="266"/>
                  </a:moveTo>
                  <a:cubicBezTo>
                    <a:pt x="356" y="265"/>
                    <a:pt x="356" y="264"/>
                    <a:pt x="357" y="264"/>
                  </a:cubicBezTo>
                  <a:cubicBezTo>
                    <a:pt x="357" y="263"/>
                    <a:pt x="357" y="263"/>
                    <a:pt x="356" y="263"/>
                  </a:cubicBezTo>
                  <a:cubicBezTo>
                    <a:pt x="357" y="262"/>
                    <a:pt x="357" y="263"/>
                    <a:pt x="358" y="263"/>
                  </a:cubicBezTo>
                  <a:cubicBezTo>
                    <a:pt x="358" y="264"/>
                    <a:pt x="359" y="264"/>
                    <a:pt x="359" y="265"/>
                  </a:cubicBezTo>
                  <a:cubicBezTo>
                    <a:pt x="358" y="265"/>
                    <a:pt x="358" y="266"/>
                    <a:pt x="357" y="266"/>
                  </a:cubicBezTo>
                  <a:close/>
                  <a:moveTo>
                    <a:pt x="359" y="267"/>
                  </a:moveTo>
                  <a:cubicBezTo>
                    <a:pt x="358" y="267"/>
                    <a:pt x="358" y="267"/>
                    <a:pt x="358" y="266"/>
                  </a:cubicBezTo>
                  <a:cubicBezTo>
                    <a:pt x="359" y="266"/>
                    <a:pt x="359" y="267"/>
                    <a:pt x="359" y="267"/>
                  </a:cubicBezTo>
                  <a:close/>
                  <a:moveTo>
                    <a:pt x="359" y="263"/>
                  </a:moveTo>
                  <a:cubicBezTo>
                    <a:pt x="359" y="263"/>
                    <a:pt x="359" y="263"/>
                    <a:pt x="359" y="262"/>
                  </a:cubicBezTo>
                  <a:cubicBezTo>
                    <a:pt x="359" y="262"/>
                    <a:pt x="359" y="262"/>
                    <a:pt x="360" y="262"/>
                  </a:cubicBezTo>
                  <a:cubicBezTo>
                    <a:pt x="359" y="262"/>
                    <a:pt x="359" y="262"/>
                    <a:pt x="360" y="263"/>
                  </a:cubicBezTo>
                  <a:cubicBezTo>
                    <a:pt x="360" y="263"/>
                    <a:pt x="359" y="263"/>
                    <a:pt x="359" y="263"/>
                  </a:cubicBezTo>
                  <a:close/>
                  <a:moveTo>
                    <a:pt x="382" y="310"/>
                  </a:moveTo>
                  <a:cubicBezTo>
                    <a:pt x="382" y="310"/>
                    <a:pt x="382" y="310"/>
                    <a:pt x="382" y="309"/>
                  </a:cubicBezTo>
                  <a:cubicBezTo>
                    <a:pt x="382" y="309"/>
                    <a:pt x="382" y="309"/>
                    <a:pt x="382" y="309"/>
                  </a:cubicBezTo>
                  <a:cubicBezTo>
                    <a:pt x="383" y="309"/>
                    <a:pt x="382" y="310"/>
                    <a:pt x="382" y="310"/>
                  </a:cubicBezTo>
                  <a:close/>
                  <a:moveTo>
                    <a:pt x="385" y="310"/>
                  </a:moveTo>
                  <a:cubicBezTo>
                    <a:pt x="384" y="309"/>
                    <a:pt x="384" y="310"/>
                    <a:pt x="383" y="310"/>
                  </a:cubicBezTo>
                  <a:cubicBezTo>
                    <a:pt x="383" y="309"/>
                    <a:pt x="385" y="308"/>
                    <a:pt x="384" y="307"/>
                  </a:cubicBezTo>
                  <a:cubicBezTo>
                    <a:pt x="385" y="308"/>
                    <a:pt x="385" y="307"/>
                    <a:pt x="385" y="306"/>
                  </a:cubicBezTo>
                  <a:cubicBezTo>
                    <a:pt x="386" y="306"/>
                    <a:pt x="386" y="306"/>
                    <a:pt x="387" y="306"/>
                  </a:cubicBezTo>
                  <a:cubicBezTo>
                    <a:pt x="386" y="308"/>
                    <a:pt x="386" y="308"/>
                    <a:pt x="385" y="310"/>
                  </a:cubicBezTo>
                  <a:close/>
                  <a:moveTo>
                    <a:pt x="387" y="305"/>
                  </a:moveTo>
                  <a:cubicBezTo>
                    <a:pt x="386" y="305"/>
                    <a:pt x="386" y="304"/>
                    <a:pt x="386" y="303"/>
                  </a:cubicBezTo>
                  <a:cubicBezTo>
                    <a:pt x="386" y="303"/>
                    <a:pt x="386" y="303"/>
                    <a:pt x="387" y="303"/>
                  </a:cubicBezTo>
                  <a:cubicBezTo>
                    <a:pt x="387" y="304"/>
                    <a:pt x="387" y="305"/>
                    <a:pt x="387" y="305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4" name="Freeform 331"/>
            <p:cNvSpPr>
              <a:spLocks noEditPoints="1"/>
            </p:cNvSpPr>
            <p:nvPr/>
          </p:nvSpPr>
          <p:spPr bwMode="auto">
            <a:xfrm rot="10800000">
              <a:off x="5672138" y="3479801"/>
              <a:ext cx="20638" cy="20638"/>
            </a:xfrm>
            <a:custGeom>
              <a:avLst/>
              <a:gdLst>
                <a:gd name="T0" fmla="*/ 5 w 5"/>
                <a:gd name="T1" fmla="*/ 1 h 5"/>
                <a:gd name="T2" fmla="*/ 3 w 5"/>
                <a:gd name="T3" fmla="*/ 3 h 5"/>
                <a:gd name="T4" fmla="*/ 3 w 5"/>
                <a:gd name="T5" fmla="*/ 2 h 5"/>
                <a:gd name="T6" fmla="*/ 2 w 5"/>
                <a:gd name="T7" fmla="*/ 0 h 5"/>
                <a:gd name="T8" fmla="*/ 2 w 5"/>
                <a:gd name="T9" fmla="*/ 4 h 5"/>
                <a:gd name="T10" fmla="*/ 2 w 5"/>
                <a:gd name="T11" fmla="*/ 3 h 5"/>
                <a:gd name="T12" fmla="*/ 2 w 5"/>
                <a:gd name="T13" fmla="*/ 5 h 5"/>
                <a:gd name="T14" fmla="*/ 5 w 5"/>
                <a:gd name="T15" fmla="*/ 1 h 5"/>
                <a:gd name="T16" fmla="*/ 2 w 5"/>
                <a:gd name="T17" fmla="*/ 2 h 5"/>
                <a:gd name="T18" fmla="*/ 2 w 5"/>
                <a:gd name="T19" fmla="*/ 2 h 5"/>
                <a:gd name="T20" fmla="*/ 2 w 5"/>
                <a:gd name="T2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5">
                  <a:moveTo>
                    <a:pt x="5" y="1"/>
                  </a:moveTo>
                  <a:cubicBezTo>
                    <a:pt x="3" y="1"/>
                    <a:pt x="3" y="3"/>
                    <a:pt x="3" y="3"/>
                  </a:cubicBezTo>
                  <a:cubicBezTo>
                    <a:pt x="2" y="3"/>
                    <a:pt x="2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1"/>
                    <a:pt x="0" y="3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3" y="4"/>
                    <a:pt x="2" y="5"/>
                  </a:cubicBezTo>
                  <a:cubicBezTo>
                    <a:pt x="4" y="4"/>
                    <a:pt x="4" y="3"/>
                    <a:pt x="5" y="1"/>
                  </a:cubicBezTo>
                  <a:close/>
                  <a:moveTo>
                    <a:pt x="2" y="2"/>
                  </a:moveTo>
                  <a:cubicBezTo>
                    <a:pt x="1" y="1"/>
                    <a:pt x="3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5" name="Freeform 332"/>
            <p:cNvSpPr>
              <a:spLocks noEditPoints="1"/>
            </p:cNvSpPr>
            <p:nvPr/>
          </p:nvSpPr>
          <p:spPr bwMode="auto">
            <a:xfrm rot="10800000">
              <a:off x="6127751" y="4478338"/>
              <a:ext cx="17463" cy="22225"/>
            </a:xfrm>
            <a:custGeom>
              <a:avLst/>
              <a:gdLst>
                <a:gd name="T0" fmla="*/ 1 w 4"/>
                <a:gd name="T1" fmla="*/ 2 h 5"/>
                <a:gd name="T2" fmla="*/ 1 w 4"/>
                <a:gd name="T3" fmla="*/ 5 h 5"/>
                <a:gd name="T4" fmla="*/ 3 w 4"/>
                <a:gd name="T5" fmla="*/ 4 h 5"/>
                <a:gd name="T6" fmla="*/ 3 w 4"/>
                <a:gd name="T7" fmla="*/ 3 h 5"/>
                <a:gd name="T8" fmla="*/ 2 w 4"/>
                <a:gd name="T9" fmla="*/ 1 h 5"/>
                <a:gd name="T10" fmla="*/ 2 w 4"/>
                <a:gd name="T11" fmla="*/ 0 h 5"/>
                <a:gd name="T12" fmla="*/ 1 w 4"/>
                <a:gd name="T13" fmla="*/ 2 h 5"/>
                <a:gd name="T14" fmla="*/ 1 w 4"/>
                <a:gd name="T15" fmla="*/ 2 h 5"/>
                <a:gd name="T16" fmla="*/ 2 w 4"/>
                <a:gd name="T17" fmla="*/ 2 h 5"/>
                <a:gd name="T18" fmla="*/ 2 w 4"/>
                <a:gd name="T19" fmla="*/ 3 h 5"/>
                <a:gd name="T20" fmla="*/ 1 w 4"/>
                <a:gd name="T21" fmla="*/ 3 h 5"/>
                <a:gd name="T22" fmla="*/ 1 w 4"/>
                <a:gd name="T2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5">
                  <a:moveTo>
                    <a:pt x="1" y="2"/>
                  </a:moveTo>
                  <a:cubicBezTo>
                    <a:pt x="1" y="3"/>
                    <a:pt x="1" y="5"/>
                    <a:pt x="1" y="5"/>
                  </a:cubicBezTo>
                  <a:cubicBezTo>
                    <a:pt x="1" y="5"/>
                    <a:pt x="2" y="4"/>
                    <a:pt x="3" y="4"/>
                  </a:cubicBezTo>
                  <a:cubicBezTo>
                    <a:pt x="3" y="4"/>
                    <a:pt x="4" y="3"/>
                    <a:pt x="3" y="3"/>
                  </a:cubicBezTo>
                  <a:cubicBezTo>
                    <a:pt x="3" y="3"/>
                    <a:pt x="2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0" y="0"/>
                    <a:pt x="0" y="2"/>
                    <a:pt x="1" y="2"/>
                  </a:cubicBezTo>
                  <a:close/>
                  <a:moveTo>
                    <a:pt x="1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2" y="3"/>
                    <a:pt x="2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6" name="Freeform 333"/>
            <p:cNvSpPr>
              <a:spLocks/>
            </p:cNvSpPr>
            <p:nvPr/>
          </p:nvSpPr>
          <p:spPr bwMode="auto">
            <a:xfrm rot="10800000">
              <a:off x="6064251" y="4452938"/>
              <a:ext cx="7938" cy="9525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0 h 2"/>
                <a:gd name="T4" fmla="*/ 0 w 2"/>
                <a:gd name="T5" fmla="*/ 1 h 2"/>
                <a:gd name="T6" fmla="*/ 2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1"/>
                    <a:pt x="2" y="1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1" y="1"/>
                    <a:pt x="2" y="2"/>
                    <a:pt x="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7" name="Freeform 334"/>
            <p:cNvSpPr>
              <a:spLocks/>
            </p:cNvSpPr>
            <p:nvPr/>
          </p:nvSpPr>
          <p:spPr bwMode="auto">
            <a:xfrm rot="10800000">
              <a:off x="5649913" y="4224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8" name="Freeform 335"/>
            <p:cNvSpPr>
              <a:spLocks noEditPoints="1"/>
            </p:cNvSpPr>
            <p:nvPr/>
          </p:nvSpPr>
          <p:spPr bwMode="auto">
            <a:xfrm rot="10800000">
              <a:off x="5565776" y="3659188"/>
              <a:ext cx="473075" cy="777875"/>
            </a:xfrm>
            <a:custGeom>
              <a:avLst/>
              <a:gdLst>
                <a:gd name="T0" fmla="*/ 11 w 111"/>
                <a:gd name="T1" fmla="*/ 25 h 183"/>
                <a:gd name="T2" fmla="*/ 29 w 111"/>
                <a:gd name="T3" fmla="*/ 49 h 183"/>
                <a:gd name="T4" fmla="*/ 47 w 111"/>
                <a:gd name="T5" fmla="*/ 63 h 183"/>
                <a:gd name="T6" fmla="*/ 55 w 111"/>
                <a:gd name="T7" fmla="*/ 84 h 183"/>
                <a:gd name="T8" fmla="*/ 64 w 111"/>
                <a:gd name="T9" fmla="*/ 101 h 183"/>
                <a:gd name="T10" fmla="*/ 69 w 111"/>
                <a:gd name="T11" fmla="*/ 114 h 183"/>
                <a:gd name="T12" fmla="*/ 75 w 111"/>
                <a:gd name="T13" fmla="*/ 134 h 183"/>
                <a:gd name="T14" fmla="*/ 78 w 111"/>
                <a:gd name="T15" fmla="*/ 150 h 183"/>
                <a:gd name="T16" fmla="*/ 83 w 111"/>
                <a:gd name="T17" fmla="*/ 155 h 183"/>
                <a:gd name="T18" fmla="*/ 81 w 111"/>
                <a:gd name="T19" fmla="*/ 145 h 183"/>
                <a:gd name="T20" fmla="*/ 86 w 111"/>
                <a:gd name="T21" fmla="*/ 156 h 183"/>
                <a:gd name="T22" fmla="*/ 87 w 111"/>
                <a:gd name="T23" fmla="*/ 166 h 183"/>
                <a:gd name="T24" fmla="*/ 81 w 111"/>
                <a:gd name="T25" fmla="*/ 168 h 183"/>
                <a:gd name="T26" fmla="*/ 86 w 111"/>
                <a:gd name="T27" fmla="*/ 175 h 183"/>
                <a:gd name="T28" fmla="*/ 90 w 111"/>
                <a:gd name="T29" fmla="*/ 175 h 183"/>
                <a:gd name="T30" fmla="*/ 89 w 111"/>
                <a:gd name="T31" fmla="*/ 153 h 183"/>
                <a:gd name="T32" fmla="*/ 92 w 111"/>
                <a:gd name="T33" fmla="*/ 139 h 183"/>
                <a:gd name="T34" fmla="*/ 84 w 111"/>
                <a:gd name="T35" fmla="*/ 104 h 183"/>
                <a:gd name="T36" fmla="*/ 85 w 111"/>
                <a:gd name="T37" fmla="*/ 81 h 183"/>
                <a:gd name="T38" fmla="*/ 82 w 111"/>
                <a:gd name="T39" fmla="*/ 61 h 183"/>
                <a:gd name="T40" fmla="*/ 64 w 111"/>
                <a:gd name="T41" fmla="*/ 50 h 183"/>
                <a:gd name="T42" fmla="*/ 60 w 111"/>
                <a:gd name="T43" fmla="*/ 43 h 183"/>
                <a:gd name="T44" fmla="*/ 49 w 111"/>
                <a:gd name="T45" fmla="*/ 52 h 183"/>
                <a:gd name="T46" fmla="*/ 48 w 111"/>
                <a:gd name="T47" fmla="*/ 41 h 183"/>
                <a:gd name="T48" fmla="*/ 52 w 111"/>
                <a:gd name="T49" fmla="*/ 32 h 183"/>
                <a:gd name="T50" fmla="*/ 44 w 111"/>
                <a:gd name="T51" fmla="*/ 25 h 183"/>
                <a:gd name="T52" fmla="*/ 40 w 111"/>
                <a:gd name="T53" fmla="*/ 15 h 183"/>
                <a:gd name="T54" fmla="*/ 59 w 111"/>
                <a:gd name="T55" fmla="*/ 23 h 183"/>
                <a:gd name="T56" fmla="*/ 86 w 111"/>
                <a:gd name="T57" fmla="*/ 37 h 183"/>
                <a:gd name="T58" fmla="*/ 96 w 111"/>
                <a:gd name="T59" fmla="*/ 51 h 183"/>
                <a:gd name="T60" fmla="*/ 102 w 111"/>
                <a:gd name="T61" fmla="*/ 41 h 183"/>
                <a:gd name="T62" fmla="*/ 82 w 111"/>
                <a:gd name="T63" fmla="*/ 29 h 183"/>
                <a:gd name="T64" fmla="*/ 72 w 111"/>
                <a:gd name="T65" fmla="*/ 23 h 183"/>
                <a:gd name="T66" fmla="*/ 57 w 111"/>
                <a:gd name="T67" fmla="*/ 18 h 183"/>
                <a:gd name="T68" fmla="*/ 30 w 111"/>
                <a:gd name="T69" fmla="*/ 3 h 183"/>
                <a:gd name="T70" fmla="*/ 12 w 111"/>
                <a:gd name="T71" fmla="*/ 2 h 183"/>
                <a:gd name="T72" fmla="*/ 85 w 111"/>
                <a:gd name="T73" fmla="*/ 172 h 183"/>
                <a:gd name="T74" fmla="*/ 88 w 111"/>
                <a:gd name="T75" fmla="*/ 166 h 183"/>
                <a:gd name="T76" fmla="*/ 90 w 111"/>
                <a:gd name="T77" fmla="*/ 162 h 183"/>
                <a:gd name="T78" fmla="*/ 89 w 111"/>
                <a:gd name="T79" fmla="*/ 159 h 183"/>
                <a:gd name="T80" fmla="*/ 88 w 111"/>
                <a:gd name="T81" fmla="*/ 155 h 183"/>
                <a:gd name="T82" fmla="*/ 85 w 111"/>
                <a:gd name="T83" fmla="*/ 126 h 183"/>
                <a:gd name="T84" fmla="*/ 85 w 111"/>
                <a:gd name="T85" fmla="*/ 142 h 183"/>
                <a:gd name="T86" fmla="*/ 80 w 111"/>
                <a:gd name="T87" fmla="*/ 133 h 183"/>
                <a:gd name="T88" fmla="*/ 80 w 111"/>
                <a:gd name="T89" fmla="*/ 148 h 183"/>
                <a:gd name="T90" fmla="*/ 82 w 111"/>
                <a:gd name="T91" fmla="*/ 138 h 183"/>
                <a:gd name="T92" fmla="*/ 83 w 111"/>
                <a:gd name="T93" fmla="*/ 135 h 183"/>
                <a:gd name="T94" fmla="*/ 83 w 111"/>
                <a:gd name="T95" fmla="*/ 129 h 183"/>
                <a:gd name="T96" fmla="*/ 77 w 111"/>
                <a:gd name="T97" fmla="*/ 89 h 183"/>
                <a:gd name="T98" fmla="*/ 72 w 111"/>
                <a:gd name="T99" fmla="*/ 110 h 183"/>
                <a:gd name="T100" fmla="*/ 77 w 111"/>
                <a:gd name="T101" fmla="*/ 76 h 183"/>
                <a:gd name="T102" fmla="*/ 69 w 111"/>
                <a:gd name="T103" fmla="*/ 71 h 183"/>
                <a:gd name="T104" fmla="*/ 64 w 111"/>
                <a:gd name="T105" fmla="*/ 68 h 183"/>
                <a:gd name="T106" fmla="*/ 56 w 111"/>
                <a:gd name="T107" fmla="*/ 80 h 183"/>
                <a:gd name="T108" fmla="*/ 50 w 111"/>
                <a:gd name="T109" fmla="*/ 66 h 183"/>
                <a:gd name="T110" fmla="*/ 72 w 111"/>
                <a:gd name="T111" fmla="*/ 25 h 183"/>
                <a:gd name="T112" fmla="*/ 42 w 111"/>
                <a:gd name="T113" fmla="*/ 9 h 183"/>
                <a:gd name="T114" fmla="*/ 35 w 111"/>
                <a:gd name="T115" fmla="*/ 45 h 183"/>
                <a:gd name="T116" fmla="*/ 29 w 111"/>
                <a:gd name="T117" fmla="*/ 44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1" h="183">
                  <a:moveTo>
                    <a:pt x="1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1" y="8"/>
                    <a:pt x="1" y="8"/>
                  </a:cubicBezTo>
                  <a:cubicBezTo>
                    <a:pt x="1" y="9"/>
                    <a:pt x="0" y="9"/>
                    <a:pt x="0" y="10"/>
                  </a:cubicBezTo>
                  <a:cubicBezTo>
                    <a:pt x="2" y="11"/>
                    <a:pt x="5" y="11"/>
                    <a:pt x="6" y="10"/>
                  </a:cubicBezTo>
                  <a:cubicBezTo>
                    <a:pt x="8" y="10"/>
                    <a:pt x="9" y="16"/>
                    <a:pt x="6" y="14"/>
                  </a:cubicBezTo>
                  <a:cubicBezTo>
                    <a:pt x="6" y="17"/>
                    <a:pt x="8" y="18"/>
                    <a:pt x="8" y="20"/>
                  </a:cubicBezTo>
                  <a:cubicBezTo>
                    <a:pt x="8" y="21"/>
                    <a:pt x="9" y="20"/>
                    <a:pt x="9" y="20"/>
                  </a:cubicBezTo>
                  <a:cubicBezTo>
                    <a:pt x="9" y="20"/>
                    <a:pt x="10" y="20"/>
                    <a:pt x="10" y="21"/>
                  </a:cubicBezTo>
                  <a:cubicBezTo>
                    <a:pt x="10" y="21"/>
                    <a:pt x="9" y="21"/>
                    <a:pt x="9" y="22"/>
                  </a:cubicBezTo>
                  <a:cubicBezTo>
                    <a:pt x="10" y="22"/>
                    <a:pt x="11" y="23"/>
                    <a:pt x="11" y="24"/>
                  </a:cubicBezTo>
                  <a:cubicBezTo>
                    <a:pt x="11" y="24"/>
                    <a:pt x="11" y="24"/>
                    <a:pt x="11" y="25"/>
                  </a:cubicBezTo>
                  <a:cubicBezTo>
                    <a:pt x="11" y="26"/>
                    <a:pt x="12" y="27"/>
                    <a:pt x="13" y="27"/>
                  </a:cubicBezTo>
                  <a:cubicBezTo>
                    <a:pt x="13" y="29"/>
                    <a:pt x="14" y="31"/>
                    <a:pt x="16" y="30"/>
                  </a:cubicBezTo>
                  <a:cubicBezTo>
                    <a:pt x="16" y="30"/>
                    <a:pt x="17" y="30"/>
                    <a:pt x="17" y="31"/>
                  </a:cubicBezTo>
                  <a:cubicBezTo>
                    <a:pt x="18" y="31"/>
                    <a:pt x="18" y="31"/>
                    <a:pt x="19" y="31"/>
                  </a:cubicBezTo>
                  <a:cubicBezTo>
                    <a:pt x="20" y="32"/>
                    <a:pt x="21" y="33"/>
                    <a:pt x="21" y="35"/>
                  </a:cubicBezTo>
                  <a:cubicBezTo>
                    <a:pt x="22" y="36"/>
                    <a:pt x="24" y="35"/>
                    <a:pt x="24" y="37"/>
                  </a:cubicBezTo>
                  <a:cubicBezTo>
                    <a:pt x="25" y="37"/>
                    <a:pt x="25" y="37"/>
                    <a:pt x="26" y="36"/>
                  </a:cubicBezTo>
                  <a:cubicBezTo>
                    <a:pt x="27" y="38"/>
                    <a:pt x="27" y="39"/>
                    <a:pt x="26" y="41"/>
                  </a:cubicBezTo>
                  <a:cubicBezTo>
                    <a:pt x="27" y="41"/>
                    <a:pt x="27" y="41"/>
                    <a:pt x="27" y="42"/>
                  </a:cubicBezTo>
                  <a:cubicBezTo>
                    <a:pt x="27" y="43"/>
                    <a:pt x="28" y="44"/>
                    <a:pt x="28" y="46"/>
                  </a:cubicBezTo>
                  <a:cubicBezTo>
                    <a:pt x="28" y="46"/>
                    <a:pt x="28" y="46"/>
                    <a:pt x="27" y="46"/>
                  </a:cubicBezTo>
                  <a:cubicBezTo>
                    <a:pt x="26" y="48"/>
                    <a:pt x="28" y="48"/>
                    <a:pt x="29" y="49"/>
                  </a:cubicBezTo>
                  <a:cubicBezTo>
                    <a:pt x="29" y="48"/>
                    <a:pt x="29" y="48"/>
                    <a:pt x="30" y="48"/>
                  </a:cubicBezTo>
                  <a:cubicBezTo>
                    <a:pt x="30" y="49"/>
                    <a:pt x="32" y="49"/>
                    <a:pt x="32" y="51"/>
                  </a:cubicBezTo>
                  <a:cubicBezTo>
                    <a:pt x="33" y="51"/>
                    <a:pt x="33" y="51"/>
                    <a:pt x="33" y="52"/>
                  </a:cubicBezTo>
                  <a:cubicBezTo>
                    <a:pt x="35" y="52"/>
                    <a:pt x="37" y="53"/>
                    <a:pt x="36" y="56"/>
                  </a:cubicBezTo>
                  <a:cubicBezTo>
                    <a:pt x="36" y="57"/>
                    <a:pt x="37" y="57"/>
                    <a:pt x="38" y="57"/>
                  </a:cubicBezTo>
                  <a:cubicBezTo>
                    <a:pt x="38" y="57"/>
                    <a:pt x="37" y="58"/>
                    <a:pt x="37" y="58"/>
                  </a:cubicBezTo>
                  <a:cubicBezTo>
                    <a:pt x="38" y="59"/>
                    <a:pt x="38" y="60"/>
                    <a:pt x="40" y="60"/>
                  </a:cubicBezTo>
                  <a:cubicBezTo>
                    <a:pt x="40" y="61"/>
                    <a:pt x="41" y="62"/>
                    <a:pt x="42" y="61"/>
                  </a:cubicBezTo>
                  <a:cubicBezTo>
                    <a:pt x="42" y="62"/>
                    <a:pt x="42" y="63"/>
                    <a:pt x="43" y="63"/>
                  </a:cubicBezTo>
                  <a:cubicBezTo>
                    <a:pt x="43" y="64"/>
                    <a:pt x="42" y="64"/>
                    <a:pt x="43" y="65"/>
                  </a:cubicBezTo>
                  <a:cubicBezTo>
                    <a:pt x="44" y="65"/>
                    <a:pt x="45" y="64"/>
                    <a:pt x="45" y="64"/>
                  </a:cubicBezTo>
                  <a:cubicBezTo>
                    <a:pt x="45" y="64"/>
                    <a:pt x="47" y="64"/>
                    <a:pt x="47" y="63"/>
                  </a:cubicBezTo>
                  <a:cubicBezTo>
                    <a:pt x="47" y="65"/>
                    <a:pt x="49" y="64"/>
                    <a:pt x="49" y="66"/>
                  </a:cubicBezTo>
                  <a:cubicBezTo>
                    <a:pt x="48" y="66"/>
                    <a:pt x="47" y="67"/>
                    <a:pt x="47" y="67"/>
                  </a:cubicBezTo>
                  <a:cubicBezTo>
                    <a:pt x="47" y="68"/>
                    <a:pt x="47" y="69"/>
                    <a:pt x="47" y="70"/>
                  </a:cubicBezTo>
                  <a:cubicBezTo>
                    <a:pt x="47" y="70"/>
                    <a:pt x="47" y="69"/>
                    <a:pt x="47" y="70"/>
                  </a:cubicBezTo>
                  <a:cubicBezTo>
                    <a:pt x="46" y="70"/>
                    <a:pt x="47" y="71"/>
                    <a:pt x="47" y="71"/>
                  </a:cubicBezTo>
                  <a:cubicBezTo>
                    <a:pt x="48" y="72"/>
                    <a:pt x="49" y="73"/>
                    <a:pt x="50" y="74"/>
                  </a:cubicBezTo>
                  <a:cubicBezTo>
                    <a:pt x="49" y="75"/>
                    <a:pt x="50" y="75"/>
                    <a:pt x="49" y="76"/>
                  </a:cubicBezTo>
                  <a:cubicBezTo>
                    <a:pt x="51" y="77"/>
                    <a:pt x="52" y="78"/>
                    <a:pt x="52" y="80"/>
                  </a:cubicBezTo>
                  <a:cubicBezTo>
                    <a:pt x="52" y="80"/>
                    <a:pt x="54" y="80"/>
                    <a:pt x="53" y="80"/>
                  </a:cubicBezTo>
                  <a:cubicBezTo>
                    <a:pt x="54" y="81"/>
                    <a:pt x="53" y="80"/>
                    <a:pt x="53" y="81"/>
                  </a:cubicBezTo>
                  <a:cubicBezTo>
                    <a:pt x="54" y="81"/>
                    <a:pt x="54" y="84"/>
                    <a:pt x="54" y="85"/>
                  </a:cubicBezTo>
                  <a:cubicBezTo>
                    <a:pt x="54" y="84"/>
                    <a:pt x="54" y="84"/>
                    <a:pt x="55" y="84"/>
                  </a:cubicBezTo>
                  <a:cubicBezTo>
                    <a:pt x="54" y="86"/>
                    <a:pt x="57" y="86"/>
                    <a:pt x="56" y="89"/>
                  </a:cubicBezTo>
                  <a:cubicBezTo>
                    <a:pt x="57" y="88"/>
                    <a:pt x="57" y="89"/>
                    <a:pt x="57" y="90"/>
                  </a:cubicBezTo>
                  <a:cubicBezTo>
                    <a:pt x="58" y="90"/>
                    <a:pt x="58" y="90"/>
                    <a:pt x="58" y="89"/>
                  </a:cubicBezTo>
                  <a:cubicBezTo>
                    <a:pt x="59" y="91"/>
                    <a:pt x="59" y="93"/>
                    <a:pt x="60" y="94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0" y="95"/>
                    <a:pt x="61" y="95"/>
                    <a:pt x="61" y="96"/>
                  </a:cubicBezTo>
                  <a:cubicBezTo>
                    <a:pt x="60" y="96"/>
                    <a:pt x="60" y="96"/>
                    <a:pt x="59" y="97"/>
                  </a:cubicBezTo>
                  <a:cubicBezTo>
                    <a:pt x="60" y="97"/>
                    <a:pt x="61" y="97"/>
                    <a:pt x="62" y="97"/>
                  </a:cubicBezTo>
                  <a:cubicBezTo>
                    <a:pt x="61" y="98"/>
                    <a:pt x="61" y="97"/>
                    <a:pt x="61" y="98"/>
                  </a:cubicBezTo>
                  <a:cubicBezTo>
                    <a:pt x="62" y="98"/>
                    <a:pt x="62" y="99"/>
                    <a:pt x="63" y="99"/>
                  </a:cubicBezTo>
                  <a:cubicBezTo>
                    <a:pt x="63" y="100"/>
                    <a:pt x="62" y="99"/>
                    <a:pt x="62" y="101"/>
                  </a:cubicBezTo>
                  <a:cubicBezTo>
                    <a:pt x="63" y="101"/>
                    <a:pt x="64" y="100"/>
                    <a:pt x="64" y="101"/>
                  </a:cubicBezTo>
                  <a:cubicBezTo>
                    <a:pt x="63" y="101"/>
                    <a:pt x="63" y="102"/>
                    <a:pt x="63" y="103"/>
                  </a:cubicBezTo>
                  <a:cubicBezTo>
                    <a:pt x="64" y="102"/>
                    <a:pt x="64" y="103"/>
                    <a:pt x="64" y="104"/>
                  </a:cubicBezTo>
                  <a:cubicBezTo>
                    <a:pt x="64" y="104"/>
                    <a:pt x="64" y="104"/>
                    <a:pt x="64" y="105"/>
                  </a:cubicBezTo>
                  <a:cubicBezTo>
                    <a:pt x="64" y="106"/>
                    <a:pt x="65" y="105"/>
                    <a:pt x="65" y="106"/>
                  </a:cubicBezTo>
                  <a:cubicBezTo>
                    <a:pt x="65" y="107"/>
                    <a:pt x="64" y="106"/>
                    <a:pt x="64" y="107"/>
                  </a:cubicBezTo>
                  <a:cubicBezTo>
                    <a:pt x="65" y="107"/>
                    <a:pt x="65" y="105"/>
                    <a:pt x="66" y="106"/>
                  </a:cubicBezTo>
                  <a:cubicBezTo>
                    <a:pt x="66" y="106"/>
                    <a:pt x="65" y="107"/>
                    <a:pt x="66" y="107"/>
                  </a:cubicBezTo>
                  <a:cubicBezTo>
                    <a:pt x="66" y="107"/>
                    <a:pt x="66" y="105"/>
                    <a:pt x="66" y="106"/>
                  </a:cubicBezTo>
                  <a:cubicBezTo>
                    <a:pt x="66" y="107"/>
                    <a:pt x="66" y="107"/>
                    <a:pt x="65" y="108"/>
                  </a:cubicBezTo>
                  <a:cubicBezTo>
                    <a:pt x="65" y="109"/>
                    <a:pt x="66" y="110"/>
                    <a:pt x="67" y="109"/>
                  </a:cubicBezTo>
                  <a:cubicBezTo>
                    <a:pt x="66" y="111"/>
                    <a:pt x="69" y="112"/>
                    <a:pt x="68" y="113"/>
                  </a:cubicBezTo>
                  <a:cubicBezTo>
                    <a:pt x="68" y="113"/>
                    <a:pt x="69" y="113"/>
                    <a:pt x="69" y="114"/>
                  </a:cubicBezTo>
                  <a:cubicBezTo>
                    <a:pt x="68" y="114"/>
                    <a:pt x="69" y="115"/>
                    <a:pt x="68" y="115"/>
                  </a:cubicBezTo>
                  <a:cubicBezTo>
                    <a:pt x="69" y="117"/>
                    <a:pt x="70" y="117"/>
                    <a:pt x="71" y="119"/>
                  </a:cubicBezTo>
                  <a:cubicBezTo>
                    <a:pt x="70" y="120"/>
                    <a:pt x="70" y="121"/>
                    <a:pt x="70" y="122"/>
                  </a:cubicBezTo>
                  <a:cubicBezTo>
                    <a:pt x="71" y="122"/>
                    <a:pt x="71" y="122"/>
                    <a:pt x="71" y="122"/>
                  </a:cubicBezTo>
                  <a:cubicBezTo>
                    <a:pt x="72" y="124"/>
                    <a:pt x="70" y="123"/>
                    <a:pt x="70" y="125"/>
                  </a:cubicBezTo>
                  <a:cubicBezTo>
                    <a:pt x="70" y="125"/>
                    <a:pt x="70" y="124"/>
                    <a:pt x="71" y="124"/>
                  </a:cubicBezTo>
                  <a:cubicBezTo>
                    <a:pt x="71" y="125"/>
                    <a:pt x="71" y="126"/>
                    <a:pt x="71" y="126"/>
                  </a:cubicBezTo>
                  <a:cubicBezTo>
                    <a:pt x="74" y="127"/>
                    <a:pt x="72" y="130"/>
                    <a:pt x="74" y="132"/>
                  </a:cubicBezTo>
                  <a:cubicBezTo>
                    <a:pt x="74" y="132"/>
                    <a:pt x="74" y="132"/>
                    <a:pt x="75" y="133"/>
                  </a:cubicBezTo>
                  <a:cubicBezTo>
                    <a:pt x="74" y="132"/>
                    <a:pt x="74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4"/>
                    <a:pt x="75" y="134"/>
                  </a:cubicBezTo>
                  <a:cubicBezTo>
                    <a:pt x="75" y="135"/>
                    <a:pt x="75" y="135"/>
                    <a:pt x="76" y="135"/>
                  </a:cubicBezTo>
                  <a:cubicBezTo>
                    <a:pt x="74" y="137"/>
                    <a:pt x="76" y="136"/>
                    <a:pt x="75" y="138"/>
                  </a:cubicBezTo>
                  <a:cubicBezTo>
                    <a:pt x="76" y="137"/>
                    <a:pt x="76" y="138"/>
                    <a:pt x="77" y="139"/>
                  </a:cubicBezTo>
                  <a:cubicBezTo>
                    <a:pt x="77" y="139"/>
                    <a:pt x="77" y="139"/>
                    <a:pt x="77" y="139"/>
                  </a:cubicBezTo>
                  <a:cubicBezTo>
                    <a:pt x="77" y="139"/>
                    <a:pt x="76" y="139"/>
                    <a:pt x="76" y="139"/>
                  </a:cubicBezTo>
                  <a:cubicBezTo>
                    <a:pt x="76" y="142"/>
                    <a:pt x="76" y="143"/>
                    <a:pt x="77" y="145"/>
                  </a:cubicBezTo>
                  <a:cubicBezTo>
                    <a:pt x="78" y="145"/>
                    <a:pt x="77" y="145"/>
                    <a:pt x="78" y="145"/>
                  </a:cubicBezTo>
                  <a:cubicBezTo>
                    <a:pt x="78" y="144"/>
                    <a:pt x="77" y="144"/>
                    <a:pt x="77" y="143"/>
                  </a:cubicBezTo>
                  <a:cubicBezTo>
                    <a:pt x="78" y="143"/>
                    <a:pt x="78" y="143"/>
                    <a:pt x="79" y="144"/>
                  </a:cubicBezTo>
                  <a:cubicBezTo>
                    <a:pt x="78" y="145"/>
                    <a:pt x="78" y="146"/>
                    <a:pt x="79" y="147"/>
                  </a:cubicBezTo>
                  <a:cubicBezTo>
                    <a:pt x="78" y="146"/>
                    <a:pt x="78" y="147"/>
                    <a:pt x="77" y="147"/>
                  </a:cubicBezTo>
                  <a:cubicBezTo>
                    <a:pt x="78" y="148"/>
                    <a:pt x="79" y="148"/>
                    <a:pt x="78" y="150"/>
                  </a:cubicBezTo>
                  <a:cubicBezTo>
                    <a:pt x="78" y="150"/>
                    <a:pt x="79" y="150"/>
                    <a:pt x="79" y="150"/>
                  </a:cubicBezTo>
                  <a:cubicBezTo>
                    <a:pt x="79" y="150"/>
                    <a:pt x="79" y="153"/>
                    <a:pt x="80" y="153"/>
                  </a:cubicBezTo>
                  <a:cubicBezTo>
                    <a:pt x="80" y="153"/>
                    <a:pt x="80" y="150"/>
                    <a:pt x="81" y="150"/>
                  </a:cubicBezTo>
                  <a:cubicBezTo>
                    <a:pt x="80" y="152"/>
                    <a:pt x="81" y="154"/>
                    <a:pt x="79" y="154"/>
                  </a:cubicBezTo>
                  <a:cubicBezTo>
                    <a:pt x="80" y="154"/>
                    <a:pt x="79" y="156"/>
                    <a:pt x="80" y="156"/>
                  </a:cubicBezTo>
                  <a:cubicBezTo>
                    <a:pt x="81" y="156"/>
                    <a:pt x="80" y="154"/>
                    <a:pt x="81" y="155"/>
                  </a:cubicBezTo>
                  <a:cubicBezTo>
                    <a:pt x="81" y="156"/>
                    <a:pt x="83" y="155"/>
                    <a:pt x="82" y="157"/>
                  </a:cubicBezTo>
                  <a:cubicBezTo>
                    <a:pt x="82" y="156"/>
                    <a:pt x="82" y="156"/>
                    <a:pt x="81" y="156"/>
                  </a:cubicBezTo>
                  <a:cubicBezTo>
                    <a:pt x="81" y="157"/>
                    <a:pt x="81" y="158"/>
                    <a:pt x="82" y="159"/>
                  </a:cubicBezTo>
                  <a:cubicBezTo>
                    <a:pt x="82" y="158"/>
                    <a:pt x="83" y="159"/>
                    <a:pt x="83" y="158"/>
                  </a:cubicBezTo>
                  <a:cubicBezTo>
                    <a:pt x="83" y="158"/>
                    <a:pt x="83" y="158"/>
                    <a:pt x="82" y="157"/>
                  </a:cubicBezTo>
                  <a:cubicBezTo>
                    <a:pt x="83" y="157"/>
                    <a:pt x="84" y="155"/>
                    <a:pt x="83" y="155"/>
                  </a:cubicBezTo>
                  <a:cubicBezTo>
                    <a:pt x="83" y="155"/>
                    <a:pt x="83" y="155"/>
                    <a:pt x="83" y="154"/>
                  </a:cubicBezTo>
                  <a:cubicBezTo>
                    <a:pt x="84" y="155"/>
                    <a:pt x="83" y="155"/>
                    <a:pt x="85" y="156"/>
                  </a:cubicBezTo>
                  <a:cubicBezTo>
                    <a:pt x="84" y="155"/>
                    <a:pt x="85" y="155"/>
                    <a:pt x="85" y="154"/>
                  </a:cubicBezTo>
                  <a:cubicBezTo>
                    <a:pt x="84" y="154"/>
                    <a:pt x="84" y="155"/>
                    <a:pt x="83" y="153"/>
                  </a:cubicBezTo>
                  <a:cubicBezTo>
                    <a:pt x="83" y="153"/>
                    <a:pt x="84" y="152"/>
                    <a:pt x="83" y="152"/>
                  </a:cubicBezTo>
                  <a:cubicBezTo>
                    <a:pt x="82" y="152"/>
                    <a:pt x="83" y="154"/>
                    <a:pt x="82" y="154"/>
                  </a:cubicBezTo>
                  <a:cubicBezTo>
                    <a:pt x="82" y="153"/>
                    <a:pt x="83" y="152"/>
                    <a:pt x="83" y="151"/>
                  </a:cubicBezTo>
                  <a:cubicBezTo>
                    <a:pt x="83" y="151"/>
                    <a:pt x="83" y="152"/>
                    <a:pt x="83" y="151"/>
                  </a:cubicBezTo>
                  <a:cubicBezTo>
                    <a:pt x="83" y="150"/>
                    <a:pt x="82" y="150"/>
                    <a:pt x="81" y="151"/>
                  </a:cubicBezTo>
                  <a:cubicBezTo>
                    <a:pt x="81" y="149"/>
                    <a:pt x="81" y="149"/>
                    <a:pt x="80" y="149"/>
                  </a:cubicBezTo>
                  <a:cubicBezTo>
                    <a:pt x="81" y="148"/>
                    <a:pt x="81" y="149"/>
                    <a:pt x="82" y="149"/>
                  </a:cubicBezTo>
                  <a:cubicBezTo>
                    <a:pt x="82" y="148"/>
                    <a:pt x="81" y="147"/>
                    <a:pt x="81" y="145"/>
                  </a:cubicBezTo>
                  <a:cubicBezTo>
                    <a:pt x="81" y="145"/>
                    <a:pt x="81" y="145"/>
                    <a:pt x="81" y="144"/>
                  </a:cubicBezTo>
                  <a:cubicBezTo>
                    <a:pt x="81" y="146"/>
                    <a:pt x="81" y="145"/>
                    <a:pt x="81" y="147"/>
                  </a:cubicBezTo>
                  <a:cubicBezTo>
                    <a:pt x="83" y="147"/>
                    <a:pt x="82" y="145"/>
                    <a:pt x="83" y="145"/>
                  </a:cubicBezTo>
                  <a:cubicBezTo>
                    <a:pt x="83" y="146"/>
                    <a:pt x="84" y="147"/>
                    <a:pt x="85" y="146"/>
                  </a:cubicBezTo>
                  <a:cubicBezTo>
                    <a:pt x="84" y="147"/>
                    <a:pt x="85" y="147"/>
                    <a:pt x="85" y="148"/>
                  </a:cubicBezTo>
                  <a:cubicBezTo>
                    <a:pt x="84" y="149"/>
                    <a:pt x="85" y="150"/>
                    <a:pt x="85" y="151"/>
                  </a:cubicBezTo>
                  <a:cubicBezTo>
                    <a:pt x="86" y="150"/>
                    <a:pt x="87" y="150"/>
                    <a:pt x="85" y="149"/>
                  </a:cubicBezTo>
                  <a:cubicBezTo>
                    <a:pt x="86" y="149"/>
                    <a:pt x="85" y="148"/>
                    <a:pt x="86" y="148"/>
                  </a:cubicBezTo>
                  <a:cubicBezTo>
                    <a:pt x="86" y="150"/>
                    <a:pt x="87" y="149"/>
                    <a:pt x="88" y="149"/>
                  </a:cubicBezTo>
                  <a:cubicBezTo>
                    <a:pt x="87" y="149"/>
                    <a:pt x="86" y="150"/>
                    <a:pt x="86" y="151"/>
                  </a:cubicBezTo>
                  <a:cubicBezTo>
                    <a:pt x="86" y="152"/>
                    <a:pt x="87" y="152"/>
                    <a:pt x="87" y="153"/>
                  </a:cubicBezTo>
                  <a:cubicBezTo>
                    <a:pt x="86" y="154"/>
                    <a:pt x="85" y="155"/>
                    <a:pt x="86" y="156"/>
                  </a:cubicBezTo>
                  <a:cubicBezTo>
                    <a:pt x="86" y="156"/>
                    <a:pt x="86" y="156"/>
                    <a:pt x="87" y="155"/>
                  </a:cubicBezTo>
                  <a:cubicBezTo>
                    <a:pt x="87" y="156"/>
                    <a:pt x="86" y="157"/>
                    <a:pt x="87" y="157"/>
                  </a:cubicBezTo>
                  <a:cubicBezTo>
                    <a:pt x="87" y="156"/>
                    <a:pt x="89" y="157"/>
                    <a:pt x="89" y="157"/>
                  </a:cubicBezTo>
                  <a:cubicBezTo>
                    <a:pt x="89" y="158"/>
                    <a:pt x="87" y="157"/>
                    <a:pt x="86" y="157"/>
                  </a:cubicBezTo>
                  <a:cubicBezTo>
                    <a:pt x="86" y="158"/>
                    <a:pt x="86" y="159"/>
                    <a:pt x="86" y="160"/>
                  </a:cubicBezTo>
                  <a:cubicBezTo>
                    <a:pt x="87" y="160"/>
                    <a:pt x="86" y="161"/>
                    <a:pt x="87" y="162"/>
                  </a:cubicBezTo>
                  <a:cubicBezTo>
                    <a:pt x="86" y="163"/>
                    <a:pt x="87" y="163"/>
                    <a:pt x="88" y="164"/>
                  </a:cubicBezTo>
                  <a:cubicBezTo>
                    <a:pt x="87" y="163"/>
                    <a:pt x="87" y="164"/>
                    <a:pt x="87" y="164"/>
                  </a:cubicBezTo>
                  <a:cubicBezTo>
                    <a:pt x="87" y="165"/>
                    <a:pt x="87" y="166"/>
                    <a:pt x="88" y="166"/>
                  </a:cubicBezTo>
                  <a:cubicBezTo>
                    <a:pt x="87" y="166"/>
                    <a:pt x="87" y="167"/>
                    <a:pt x="86" y="168"/>
                  </a:cubicBezTo>
                  <a:cubicBezTo>
                    <a:pt x="86" y="167"/>
                    <a:pt x="85" y="169"/>
                    <a:pt x="85" y="168"/>
                  </a:cubicBezTo>
                  <a:cubicBezTo>
                    <a:pt x="85" y="167"/>
                    <a:pt x="86" y="167"/>
                    <a:pt x="87" y="166"/>
                  </a:cubicBezTo>
                  <a:cubicBezTo>
                    <a:pt x="86" y="165"/>
                    <a:pt x="86" y="165"/>
                    <a:pt x="86" y="164"/>
                  </a:cubicBezTo>
                  <a:cubicBezTo>
                    <a:pt x="85" y="165"/>
                    <a:pt x="85" y="163"/>
                    <a:pt x="84" y="163"/>
                  </a:cubicBezTo>
                  <a:cubicBezTo>
                    <a:pt x="84" y="163"/>
                    <a:pt x="84" y="164"/>
                    <a:pt x="84" y="164"/>
                  </a:cubicBezTo>
                  <a:cubicBezTo>
                    <a:pt x="83" y="163"/>
                    <a:pt x="85" y="160"/>
                    <a:pt x="84" y="159"/>
                  </a:cubicBezTo>
                  <a:cubicBezTo>
                    <a:pt x="84" y="160"/>
                    <a:pt x="84" y="158"/>
                    <a:pt x="83" y="159"/>
                  </a:cubicBezTo>
                  <a:cubicBezTo>
                    <a:pt x="83" y="159"/>
                    <a:pt x="84" y="160"/>
                    <a:pt x="83" y="160"/>
                  </a:cubicBezTo>
                  <a:cubicBezTo>
                    <a:pt x="82" y="160"/>
                    <a:pt x="82" y="160"/>
                    <a:pt x="81" y="159"/>
                  </a:cubicBezTo>
                  <a:cubicBezTo>
                    <a:pt x="79" y="159"/>
                    <a:pt x="81" y="162"/>
                    <a:pt x="81" y="163"/>
                  </a:cubicBezTo>
                  <a:cubicBezTo>
                    <a:pt x="82" y="162"/>
                    <a:pt x="82" y="162"/>
                    <a:pt x="83" y="162"/>
                  </a:cubicBezTo>
                  <a:cubicBezTo>
                    <a:pt x="83" y="163"/>
                    <a:pt x="82" y="163"/>
                    <a:pt x="81" y="163"/>
                  </a:cubicBezTo>
                  <a:cubicBezTo>
                    <a:pt x="81" y="164"/>
                    <a:pt x="81" y="165"/>
                    <a:pt x="81" y="165"/>
                  </a:cubicBezTo>
                  <a:cubicBezTo>
                    <a:pt x="80" y="166"/>
                    <a:pt x="82" y="167"/>
                    <a:pt x="81" y="168"/>
                  </a:cubicBezTo>
                  <a:cubicBezTo>
                    <a:pt x="81" y="169"/>
                    <a:pt x="82" y="168"/>
                    <a:pt x="82" y="169"/>
                  </a:cubicBezTo>
                  <a:cubicBezTo>
                    <a:pt x="81" y="169"/>
                    <a:pt x="81" y="171"/>
                    <a:pt x="81" y="171"/>
                  </a:cubicBezTo>
                  <a:cubicBezTo>
                    <a:pt x="81" y="171"/>
                    <a:pt x="81" y="171"/>
                    <a:pt x="82" y="171"/>
                  </a:cubicBezTo>
                  <a:cubicBezTo>
                    <a:pt x="83" y="172"/>
                    <a:pt x="82" y="174"/>
                    <a:pt x="82" y="174"/>
                  </a:cubicBezTo>
                  <a:cubicBezTo>
                    <a:pt x="83" y="174"/>
                    <a:pt x="82" y="176"/>
                    <a:pt x="82" y="176"/>
                  </a:cubicBezTo>
                  <a:cubicBezTo>
                    <a:pt x="84" y="175"/>
                    <a:pt x="83" y="178"/>
                    <a:pt x="85" y="177"/>
                  </a:cubicBezTo>
                  <a:cubicBezTo>
                    <a:pt x="86" y="176"/>
                    <a:pt x="85" y="174"/>
                    <a:pt x="84" y="172"/>
                  </a:cubicBezTo>
                  <a:cubicBezTo>
                    <a:pt x="85" y="172"/>
                    <a:pt x="86" y="173"/>
                    <a:pt x="87" y="172"/>
                  </a:cubicBezTo>
                  <a:cubicBezTo>
                    <a:pt x="87" y="173"/>
                    <a:pt x="87" y="173"/>
                    <a:pt x="87" y="174"/>
                  </a:cubicBezTo>
                  <a:cubicBezTo>
                    <a:pt x="87" y="174"/>
                    <a:pt x="87" y="174"/>
                    <a:pt x="87" y="174"/>
                  </a:cubicBezTo>
                  <a:cubicBezTo>
                    <a:pt x="86" y="174"/>
                    <a:pt x="86" y="174"/>
                    <a:pt x="85" y="174"/>
                  </a:cubicBezTo>
                  <a:cubicBezTo>
                    <a:pt x="85" y="175"/>
                    <a:pt x="86" y="174"/>
                    <a:pt x="86" y="175"/>
                  </a:cubicBezTo>
                  <a:cubicBezTo>
                    <a:pt x="87" y="176"/>
                    <a:pt x="87" y="174"/>
                    <a:pt x="87" y="175"/>
                  </a:cubicBezTo>
                  <a:cubicBezTo>
                    <a:pt x="87" y="176"/>
                    <a:pt x="87" y="176"/>
                    <a:pt x="87" y="177"/>
                  </a:cubicBezTo>
                  <a:cubicBezTo>
                    <a:pt x="88" y="178"/>
                    <a:pt x="89" y="177"/>
                    <a:pt x="89" y="178"/>
                  </a:cubicBezTo>
                  <a:cubicBezTo>
                    <a:pt x="88" y="177"/>
                    <a:pt x="89" y="179"/>
                    <a:pt x="88" y="179"/>
                  </a:cubicBezTo>
                  <a:cubicBezTo>
                    <a:pt x="88" y="178"/>
                    <a:pt x="87" y="178"/>
                    <a:pt x="87" y="179"/>
                  </a:cubicBezTo>
                  <a:cubicBezTo>
                    <a:pt x="88" y="179"/>
                    <a:pt x="87" y="180"/>
                    <a:pt x="87" y="181"/>
                  </a:cubicBezTo>
                  <a:cubicBezTo>
                    <a:pt x="89" y="180"/>
                    <a:pt x="89" y="181"/>
                    <a:pt x="88" y="182"/>
                  </a:cubicBezTo>
                  <a:cubicBezTo>
                    <a:pt x="90" y="182"/>
                    <a:pt x="90" y="183"/>
                    <a:pt x="91" y="183"/>
                  </a:cubicBezTo>
                  <a:cubicBezTo>
                    <a:pt x="90" y="183"/>
                    <a:pt x="92" y="181"/>
                    <a:pt x="92" y="182"/>
                  </a:cubicBezTo>
                  <a:cubicBezTo>
                    <a:pt x="92" y="181"/>
                    <a:pt x="91" y="182"/>
                    <a:pt x="91" y="181"/>
                  </a:cubicBezTo>
                  <a:cubicBezTo>
                    <a:pt x="90" y="180"/>
                    <a:pt x="90" y="181"/>
                    <a:pt x="89" y="180"/>
                  </a:cubicBezTo>
                  <a:cubicBezTo>
                    <a:pt x="91" y="179"/>
                    <a:pt x="91" y="177"/>
                    <a:pt x="90" y="175"/>
                  </a:cubicBezTo>
                  <a:cubicBezTo>
                    <a:pt x="92" y="175"/>
                    <a:pt x="91" y="174"/>
                    <a:pt x="91" y="172"/>
                  </a:cubicBezTo>
                  <a:cubicBezTo>
                    <a:pt x="93" y="171"/>
                    <a:pt x="94" y="170"/>
                    <a:pt x="94" y="168"/>
                  </a:cubicBezTo>
                  <a:cubicBezTo>
                    <a:pt x="94" y="167"/>
                    <a:pt x="92" y="167"/>
                    <a:pt x="93" y="165"/>
                  </a:cubicBezTo>
                  <a:cubicBezTo>
                    <a:pt x="93" y="165"/>
                    <a:pt x="94" y="165"/>
                    <a:pt x="94" y="165"/>
                  </a:cubicBezTo>
                  <a:cubicBezTo>
                    <a:pt x="93" y="164"/>
                    <a:pt x="93" y="163"/>
                    <a:pt x="94" y="162"/>
                  </a:cubicBezTo>
                  <a:cubicBezTo>
                    <a:pt x="92" y="164"/>
                    <a:pt x="90" y="163"/>
                    <a:pt x="90" y="163"/>
                  </a:cubicBezTo>
                  <a:cubicBezTo>
                    <a:pt x="90" y="162"/>
                    <a:pt x="91" y="163"/>
                    <a:pt x="91" y="162"/>
                  </a:cubicBezTo>
                  <a:cubicBezTo>
                    <a:pt x="91" y="162"/>
                    <a:pt x="92" y="162"/>
                    <a:pt x="92" y="161"/>
                  </a:cubicBezTo>
                  <a:cubicBezTo>
                    <a:pt x="93" y="161"/>
                    <a:pt x="93" y="160"/>
                    <a:pt x="93" y="158"/>
                  </a:cubicBezTo>
                  <a:cubicBezTo>
                    <a:pt x="92" y="157"/>
                    <a:pt x="90" y="157"/>
                    <a:pt x="92" y="156"/>
                  </a:cubicBezTo>
                  <a:cubicBezTo>
                    <a:pt x="91" y="155"/>
                    <a:pt x="90" y="155"/>
                    <a:pt x="91" y="154"/>
                  </a:cubicBezTo>
                  <a:cubicBezTo>
                    <a:pt x="90" y="154"/>
                    <a:pt x="90" y="154"/>
                    <a:pt x="89" y="153"/>
                  </a:cubicBezTo>
                  <a:cubicBezTo>
                    <a:pt x="89" y="153"/>
                    <a:pt x="89" y="152"/>
                    <a:pt x="90" y="152"/>
                  </a:cubicBezTo>
                  <a:cubicBezTo>
                    <a:pt x="90" y="152"/>
                    <a:pt x="91" y="153"/>
                    <a:pt x="92" y="153"/>
                  </a:cubicBezTo>
                  <a:cubicBezTo>
                    <a:pt x="91" y="152"/>
                    <a:pt x="92" y="152"/>
                    <a:pt x="92" y="151"/>
                  </a:cubicBezTo>
                  <a:cubicBezTo>
                    <a:pt x="91" y="152"/>
                    <a:pt x="91" y="151"/>
                    <a:pt x="91" y="150"/>
                  </a:cubicBezTo>
                  <a:cubicBezTo>
                    <a:pt x="91" y="148"/>
                    <a:pt x="89" y="147"/>
                    <a:pt x="90" y="146"/>
                  </a:cubicBezTo>
                  <a:cubicBezTo>
                    <a:pt x="90" y="147"/>
                    <a:pt x="91" y="147"/>
                    <a:pt x="91" y="146"/>
                  </a:cubicBezTo>
                  <a:cubicBezTo>
                    <a:pt x="90" y="146"/>
                    <a:pt x="89" y="145"/>
                    <a:pt x="89" y="144"/>
                  </a:cubicBezTo>
                  <a:cubicBezTo>
                    <a:pt x="91" y="144"/>
                    <a:pt x="91" y="145"/>
                    <a:pt x="92" y="144"/>
                  </a:cubicBezTo>
                  <a:cubicBezTo>
                    <a:pt x="91" y="144"/>
                    <a:pt x="91" y="143"/>
                    <a:pt x="91" y="142"/>
                  </a:cubicBezTo>
                  <a:cubicBezTo>
                    <a:pt x="93" y="142"/>
                    <a:pt x="93" y="143"/>
                    <a:pt x="94" y="142"/>
                  </a:cubicBezTo>
                  <a:cubicBezTo>
                    <a:pt x="94" y="141"/>
                    <a:pt x="93" y="141"/>
                    <a:pt x="94" y="140"/>
                  </a:cubicBezTo>
                  <a:cubicBezTo>
                    <a:pt x="93" y="139"/>
                    <a:pt x="92" y="139"/>
                    <a:pt x="92" y="139"/>
                  </a:cubicBezTo>
                  <a:cubicBezTo>
                    <a:pt x="92" y="137"/>
                    <a:pt x="92" y="134"/>
                    <a:pt x="91" y="133"/>
                  </a:cubicBezTo>
                  <a:cubicBezTo>
                    <a:pt x="91" y="132"/>
                    <a:pt x="92" y="132"/>
                    <a:pt x="92" y="131"/>
                  </a:cubicBezTo>
                  <a:cubicBezTo>
                    <a:pt x="91" y="130"/>
                    <a:pt x="89" y="127"/>
                    <a:pt x="90" y="125"/>
                  </a:cubicBezTo>
                  <a:cubicBezTo>
                    <a:pt x="89" y="125"/>
                    <a:pt x="89" y="124"/>
                    <a:pt x="89" y="123"/>
                  </a:cubicBezTo>
                  <a:cubicBezTo>
                    <a:pt x="88" y="123"/>
                    <a:pt x="85" y="124"/>
                    <a:pt x="85" y="123"/>
                  </a:cubicBezTo>
                  <a:cubicBezTo>
                    <a:pt x="86" y="123"/>
                    <a:pt x="86" y="121"/>
                    <a:pt x="87" y="122"/>
                  </a:cubicBezTo>
                  <a:cubicBezTo>
                    <a:pt x="86" y="121"/>
                    <a:pt x="87" y="120"/>
                    <a:pt x="87" y="119"/>
                  </a:cubicBezTo>
                  <a:cubicBezTo>
                    <a:pt x="85" y="119"/>
                    <a:pt x="87" y="116"/>
                    <a:pt x="87" y="116"/>
                  </a:cubicBezTo>
                  <a:cubicBezTo>
                    <a:pt x="86" y="115"/>
                    <a:pt x="85" y="113"/>
                    <a:pt x="87" y="112"/>
                  </a:cubicBezTo>
                  <a:cubicBezTo>
                    <a:pt x="86" y="112"/>
                    <a:pt x="86" y="111"/>
                    <a:pt x="87" y="110"/>
                  </a:cubicBezTo>
                  <a:cubicBezTo>
                    <a:pt x="85" y="109"/>
                    <a:pt x="86" y="107"/>
                    <a:pt x="86" y="106"/>
                  </a:cubicBezTo>
                  <a:cubicBezTo>
                    <a:pt x="85" y="105"/>
                    <a:pt x="84" y="106"/>
                    <a:pt x="84" y="104"/>
                  </a:cubicBezTo>
                  <a:cubicBezTo>
                    <a:pt x="84" y="104"/>
                    <a:pt x="85" y="104"/>
                    <a:pt x="85" y="103"/>
                  </a:cubicBezTo>
                  <a:cubicBezTo>
                    <a:pt x="85" y="103"/>
                    <a:pt x="85" y="103"/>
                    <a:pt x="85" y="102"/>
                  </a:cubicBezTo>
                  <a:cubicBezTo>
                    <a:pt x="86" y="101"/>
                    <a:pt x="85" y="99"/>
                    <a:pt x="87" y="98"/>
                  </a:cubicBezTo>
                  <a:cubicBezTo>
                    <a:pt x="88" y="97"/>
                    <a:pt x="87" y="97"/>
                    <a:pt x="87" y="97"/>
                  </a:cubicBezTo>
                  <a:cubicBezTo>
                    <a:pt x="84" y="95"/>
                    <a:pt x="85" y="90"/>
                    <a:pt x="82" y="89"/>
                  </a:cubicBezTo>
                  <a:cubicBezTo>
                    <a:pt x="81" y="87"/>
                    <a:pt x="79" y="86"/>
                    <a:pt x="79" y="84"/>
                  </a:cubicBezTo>
                  <a:cubicBezTo>
                    <a:pt x="78" y="84"/>
                    <a:pt x="78" y="85"/>
                    <a:pt x="78" y="85"/>
                  </a:cubicBezTo>
                  <a:cubicBezTo>
                    <a:pt x="78" y="84"/>
                    <a:pt x="77" y="84"/>
                    <a:pt x="77" y="83"/>
                  </a:cubicBezTo>
                  <a:cubicBezTo>
                    <a:pt x="78" y="83"/>
                    <a:pt x="78" y="81"/>
                    <a:pt x="79" y="81"/>
                  </a:cubicBezTo>
                  <a:cubicBezTo>
                    <a:pt x="79" y="82"/>
                    <a:pt x="79" y="82"/>
                    <a:pt x="80" y="82"/>
                  </a:cubicBezTo>
                  <a:cubicBezTo>
                    <a:pt x="80" y="81"/>
                    <a:pt x="81" y="81"/>
                    <a:pt x="81" y="81"/>
                  </a:cubicBezTo>
                  <a:cubicBezTo>
                    <a:pt x="82" y="82"/>
                    <a:pt x="84" y="81"/>
                    <a:pt x="85" y="81"/>
                  </a:cubicBezTo>
                  <a:cubicBezTo>
                    <a:pt x="85" y="81"/>
                    <a:pt x="85" y="81"/>
                    <a:pt x="85" y="82"/>
                  </a:cubicBezTo>
                  <a:cubicBezTo>
                    <a:pt x="85" y="81"/>
                    <a:pt x="86" y="81"/>
                    <a:pt x="87" y="80"/>
                  </a:cubicBezTo>
                  <a:cubicBezTo>
                    <a:pt x="86" y="80"/>
                    <a:pt x="85" y="80"/>
                    <a:pt x="84" y="80"/>
                  </a:cubicBezTo>
                  <a:cubicBezTo>
                    <a:pt x="84" y="79"/>
                    <a:pt x="84" y="78"/>
                    <a:pt x="84" y="77"/>
                  </a:cubicBezTo>
                  <a:cubicBezTo>
                    <a:pt x="84" y="76"/>
                    <a:pt x="83" y="75"/>
                    <a:pt x="83" y="74"/>
                  </a:cubicBezTo>
                  <a:cubicBezTo>
                    <a:pt x="82" y="73"/>
                    <a:pt x="82" y="71"/>
                    <a:pt x="82" y="70"/>
                  </a:cubicBezTo>
                  <a:cubicBezTo>
                    <a:pt x="81" y="69"/>
                    <a:pt x="80" y="65"/>
                    <a:pt x="81" y="63"/>
                  </a:cubicBezTo>
                  <a:cubicBezTo>
                    <a:pt x="82" y="64"/>
                    <a:pt x="83" y="63"/>
                    <a:pt x="83" y="63"/>
                  </a:cubicBezTo>
                  <a:cubicBezTo>
                    <a:pt x="84" y="64"/>
                    <a:pt x="83" y="63"/>
                    <a:pt x="83" y="64"/>
                  </a:cubicBezTo>
                  <a:cubicBezTo>
                    <a:pt x="83" y="65"/>
                    <a:pt x="85" y="63"/>
                    <a:pt x="85" y="62"/>
                  </a:cubicBezTo>
                  <a:cubicBezTo>
                    <a:pt x="84" y="62"/>
                    <a:pt x="83" y="61"/>
                    <a:pt x="83" y="61"/>
                  </a:cubicBezTo>
                  <a:cubicBezTo>
                    <a:pt x="83" y="61"/>
                    <a:pt x="82" y="60"/>
                    <a:pt x="82" y="61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0" y="59"/>
                    <a:pt x="78" y="59"/>
                    <a:pt x="78" y="55"/>
                  </a:cubicBezTo>
                  <a:cubicBezTo>
                    <a:pt x="76" y="55"/>
                    <a:pt x="76" y="55"/>
                    <a:pt x="74" y="55"/>
                  </a:cubicBezTo>
                  <a:cubicBezTo>
                    <a:pt x="74" y="55"/>
                    <a:pt x="74" y="56"/>
                    <a:pt x="74" y="56"/>
                  </a:cubicBezTo>
                  <a:cubicBezTo>
                    <a:pt x="73" y="56"/>
                    <a:pt x="74" y="55"/>
                    <a:pt x="73" y="55"/>
                  </a:cubicBezTo>
                  <a:cubicBezTo>
                    <a:pt x="73" y="56"/>
                    <a:pt x="71" y="56"/>
                    <a:pt x="70" y="57"/>
                  </a:cubicBezTo>
                  <a:cubicBezTo>
                    <a:pt x="71" y="56"/>
                    <a:pt x="70" y="57"/>
                    <a:pt x="70" y="57"/>
                  </a:cubicBezTo>
                  <a:cubicBezTo>
                    <a:pt x="69" y="56"/>
                    <a:pt x="68" y="55"/>
                    <a:pt x="68" y="53"/>
                  </a:cubicBezTo>
                  <a:cubicBezTo>
                    <a:pt x="67" y="54"/>
                    <a:pt x="67" y="53"/>
                    <a:pt x="67" y="53"/>
                  </a:cubicBezTo>
                  <a:cubicBezTo>
                    <a:pt x="66" y="52"/>
                    <a:pt x="66" y="51"/>
                    <a:pt x="66" y="51"/>
                  </a:cubicBezTo>
                  <a:cubicBezTo>
                    <a:pt x="65" y="50"/>
                    <a:pt x="66" y="51"/>
                    <a:pt x="65" y="51"/>
                  </a:cubicBezTo>
                  <a:cubicBezTo>
                    <a:pt x="65" y="50"/>
                    <a:pt x="64" y="50"/>
                    <a:pt x="64" y="50"/>
                  </a:cubicBezTo>
                  <a:cubicBezTo>
                    <a:pt x="65" y="48"/>
                    <a:pt x="62" y="48"/>
                    <a:pt x="64" y="46"/>
                  </a:cubicBezTo>
                  <a:cubicBezTo>
                    <a:pt x="62" y="46"/>
                    <a:pt x="62" y="44"/>
                    <a:pt x="63" y="43"/>
                  </a:cubicBezTo>
                  <a:cubicBezTo>
                    <a:pt x="63" y="44"/>
                    <a:pt x="63" y="44"/>
                    <a:pt x="64" y="44"/>
                  </a:cubicBezTo>
                  <a:cubicBezTo>
                    <a:pt x="64" y="42"/>
                    <a:pt x="64" y="43"/>
                    <a:pt x="64" y="42"/>
                  </a:cubicBezTo>
                  <a:cubicBezTo>
                    <a:pt x="64" y="42"/>
                    <a:pt x="63" y="42"/>
                    <a:pt x="63" y="42"/>
                  </a:cubicBezTo>
                  <a:cubicBezTo>
                    <a:pt x="63" y="43"/>
                    <a:pt x="62" y="43"/>
                    <a:pt x="61" y="44"/>
                  </a:cubicBezTo>
                  <a:cubicBezTo>
                    <a:pt x="60" y="43"/>
                    <a:pt x="61" y="42"/>
                    <a:pt x="60" y="43"/>
                  </a:cubicBezTo>
                  <a:cubicBezTo>
                    <a:pt x="60" y="42"/>
                    <a:pt x="61" y="42"/>
                    <a:pt x="60" y="42"/>
                  </a:cubicBezTo>
                  <a:cubicBezTo>
                    <a:pt x="59" y="41"/>
                    <a:pt x="59" y="43"/>
                    <a:pt x="58" y="42"/>
                  </a:cubicBezTo>
                  <a:cubicBezTo>
                    <a:pt x="58" y="42"/>
                    <a:pt x="58" y="42"/>
                    <a:pt x="58" y="42"/>
                  </a:cubicBezTo>
                  <a:cubicBezTo>
                    <a:pt x="58" y="43"/>
                    <a:pt x="58" y="43"/>
                    <a:pt x="59" y="43"/>
                  </a:cubicBezTo>
                  <a:cubicBezTo>
                    <a:pt x="59" y="42"/>
                    <a:pt x="60" y="42"/>
                    <a:pt x="60" y="43"/>
                  </a:cubicBezTo>
                  <a:cubicBezTo>
                    <a:pt x="59" y="43"/>
                    <a:pt x="59" y="43"/>
                    <a:pt x="58" y="43"/>
                  </a:cubicBezTo>
                  <a:cubicBezTo>
                    <a:pt x="57" y="44"/>
                    <a:pt x="57" y="45"/>
                    <a:pt x="58" y="46"/>
                  </a:cubicBezTo>
                  <a:cubicBezTo>
                    <a:pt x="56" y="46"/>
                    <a:pt x="57" y="49"/>
                    <a:pt x="55" y="48"/>
                  </a:cubicBezTo>
                  <a:cubicBezTo>
                    <a:pt x="55" y="50"/>
                    <a:pt x="53" y="51"/>
                    <a:pt x="53" y="53"/>
                  </a:cubicBezTo>
                  <a:cubicBezTo>
                    <a:pt x="53" y="54"/>
                    <a:pt x="54" y="55"/>
                    <a:pt x="54" y="57"/>
                  </a:cubicBezTo>
                  <a:cubicBezTo>
                    <a:pt x="55" y="57"/>
                    <a:pt x="56" y="57"/>
                    <a:pt x="56" y="58"/>
                  </a:cubicBezTo>
                  <a:cubicBezTo>
                    <a:pt x="56" y="58"/>
                    <a:pt x="57" y="59"/>
                    <a:pt x="56" y="59"/>
                  </a:cubicBezTo>
                  <a:cubicBezTo>
                    <a:pt x="55" y="58"/>
                    <a:pt x="54" y="58"/>
                    <a:pt x="54" y="57"/>
                  </a:cubicBezTo>
                  <a:cubicBezTo>
                    <a:pt x="53" y="57"/>
                    <a:pt x="51" y="58"/>
                    <a:pt x="51" y="56"/>
                  </a:cubicBezTo>
                  <a:cubicBezTo>
                    <a:pt x="51" y="57"/>
                    <a:pt x="52" y="57"/>
                    <a:pt x="53" y="57"/>
                  </a:cubicBezTo>
                  <a:cubicBezTo>
                    <a:pt x="53" y="55"/>
                    <a:pt x="52" y="55"/>
                    <a:pt x="51" y="56"/>
                  </a:cubicBezTo>
                  <a:cubicBezTo>
                    <a:pt x="51" y="54"/>
                    <a:pt x="48" y="54"/>
                    <a:pt x="49" y="52"/>
                  </a:cubicBezTo>
                  <a:cubicBezTo>
                    <a:pt x="48" y="51"/>
                    <a:pt x="49" y="53"/>
                    <a:pt x="48" y="53"/>
                  </a:cubicBezTo>
                  <a:cubicBezTo>
                    <a:pt x="47" y="52"/>
                    <a:pt x="46" y="52"/>
                    <a:pt x="46" y="50"/>
                  </a:cubicBezTo>
                  <a:cubicBezTo>
                    <a:pt x="46" y="50"/>
                    <a:pt x="48" y="50"/>
                    <a:pt x="47" y="50"/>
                  </a:cubicBezTo>
                  <a:cubicBezTo>
                    <a:pt x="45" y="50"/>
                    <a:pt x="46" y="48"/>
                    <a:pt x="44" y="49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4" y="48"/>
                    <a:pt x="42" y="48"/>
                    <a:pt x="42" y="48"/>
                  </a:cubicBezTo>
                  <a:cubicBezTo>
                    <a:pt x="42" y="47"/>
                    <a:pt x="42" y="46"/>
                    <a:pt x="43" y="45"/>
                  </a:cubicBezTo>
                  <a:cubicBezTo>
                    <a:pt x="44" y="46"/>
                    <a:pt x="45" y="46"/>
                    <a:pt x="45" y="47"/>
                  </a:cubicBezTo>
                  <a:cubicBezTo>
                    <a:pt x="46" y="48"/>
                    <a:pt x="46" y="46"/>
                    <a:pt x="46" y="47"/>
                  </a:cubicBezTo>
                  <a:cubicBezTo>
                    <a:pt x="46" y="48"/>
                    <a:pt x="46" y="48"/>
                    <a:pt x="46" y="48"/>
                  </a:cubicBezTo>
                  <a:cubicBezTo>
                    <a:pt x="47" y="49"/>
                    <a:pt x="47" y="47"/>
                    <a:pt x="48" y="47"/>
                  </a:cubicBezTo>
                  <a:cubicBezTo>
                    <a:pt x="47" y="46"/>
                    <a:pt x="47" y="43"/>
                    <a:pt x="48" y="41"/>
                  </a:cubicBezTo>
                  <a:cubicBezTo>
                    <a:pt x="47" y="43"/>
                    <a:pt x="49" y="42"/>
                    <a:pt x="50" y="42"/>
                  </a:cubicBezTo>
                  <a:cubicBezTo>
                    <a:pt x="50" y="39"/>
                    <a:pt x="48" y="41"/>
                    <a:pt x="49" y="39"/>
                  </a:cubicBezTo>
                  <a:cubicBezTo>
                    <a:pt x="48" y="39"/>
                    <a:pt x="47" y="40"/>
                    <a:pt x="47" y="39"/>
                  </a:cubicBezTo>
                  <a:cubicBezTo>
                    <a:pt x="48" y="38"/>
                    <a:pt x="48" y="35"/>
                    <a:pt x="47" y="33"/>
                  </a:cubicBezTo>
                  <a:cubicBezTo>
                    <a:pt x="47" y="33"/>
                    <a:pt x="48" y="34"/>
                    <a:pt x="48" y="34"/>
                  </a:cubicBezTo>
                  <a:cubicBezTo>
                    <a:pt x="48" y="33"/>
                    <a:pt x="48" y="32"/>
                    <a:pt x="48" y="32"/>
                  </a:cubicBezTo>
                  <a:cubicBezTo>
                    <a:pt x="49" y="32"/>
                    <a:pt x="49" y="33"/>
                    <a:pt x="49" y="34"/>
                  </a:cubicBezTo>
                  <a:cubicBezTo>
                    <a:pt x="50" y="34"/>
                    <a:pt x="51" y="33"/>
                    <a:pt x="51" y="35"/>
                  </a:cubicBezTo>
                  <a:cubicBezTo>
                    <a:pt x="52" y="35"/>
                    <a:pt x="52" y="34"/>
                    <a:pt x="53" y="34"/>
                  </a:cubicBezTo>
                  <a:cubicBezTo>
                    <a:pt x="52" y="34"/>
                    <a:pt x="51" y="34"/>
                    <a:pt x="51" y="34"/>
                  </a:cubicBezTo>
                  <a:cubicBezTo>
                    <a:pt x="52" y="33"/>
                    <a:pt x="52" y="34"/>
                    <a:pt x="52" y="34"/>
                  </a:cubicBezTo>
                  <a:cubicBezTo>
                    <a:pt x="51" y="33"/>
                    <a:pt x="52" y="33"/>
                    <a:pt x="52" y="32"/>
                  </a:cubicBezTo>
                  <a:cubicBezTo>
                    <a:pt x="51" y="32"/>
                    <a:pt x="52" y="33"/>
                    <a:pt x="50" y="33"/>
                  </a:cubicBezTo>
                  <a:cubicBezTo>
                    <a:pt x="49" y="32"/>
                    <a:pt x="48" y="32"/>
                    <a:pt x="49" y="30"/>
                  </a:cubicBezTo>
                  <a:cubicBezTo>
                    <a:pt x="48" y="30"/>
                    <a:pt x="49" y="29"/>
                    <a:pt x="48" y="30"/>
                  </a:cubicBezTo>
                  <a:cubicBezTo>
                    <a:pt x="48" y="29"/>
                    <a:pt x="46" y="29"/>
                    <a:pt x="47" y="28"/>
                  </a:cubicBezTo>
                  <a:cubicBezTo>
                    <a:pt x="45" y="28"/>
                    <a:pt x="47" y="30"/>
                    <a:pt x="47" y="30"/>
                  </a:cubicBezTo>
                  <a:cubicBezTo>
                    <a:pt x="46" y="30"/>
                    <a:pt x="46" y="30"/>
                    <a:pt x="46" y="31"/>
                  </a:cubicBezTo>
                  <a:cubicBezTo>
                    <a:pt x="46" y="30"/>
                    <a:pt x="45" y="30"/>
                    <a:pt x="44" y="29"/>
                  </a:cubicBezTo>
                  <a:cubicBezTo>
                    <a:pt x="45" y="29"/>
                    <a:pt x="44" y="28"/>
                    <a:pt x="44" y="27"/>
                  </a:cubicBezTo>
                  <a:cubicBezTo>
                    <a:pt x="43" y="29"/>
                    <a:pt x="42" y="28"/>
                    <a:pt x="41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41" y="26"/>
                    <a:pt x="41" y="27"/>
                    <a:pt x="42" y="27"/>
                  </a:cubicBezTo>
                  <a:cubicBezTo>
                    <a:pt x="42" y="26"/>
                    <a:pt x="44" y="26"/>
                    <a:pt x="44" y="25"/>
                  </a:cubicBezTo>
                  <a:cubicBezTo>
                    <a:pt x="43" y="24"/>
                    <a:pt x="43" y="23"/>
                    <a:pt x="41" y="23"/>
                  </a:cubicBezTo>
                  <a:cubicBezTo>
                    <a:pt x="41" y="24"/>
                    <a:pt x="41" y="24"/>
                    <a:pt x="41" y="25"/>
                  </a:cubicBezTo>
                  <a:cubicBezTo>
                    <a:pt x="40" y="24"/>
                    <a:pt x="40" y="26"/>
                    <a:pt x="39" y="27"/>
                  </a:cubicBezTo>
                  <a:cubicBezTo>
                    <a:pt x="38" y="27"/>
                    <a:pt x="36" y="28"/>
                    <a:pt x="35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4" y="25"/>
                    <a:pt x="34" y="24"/>
                  </a:cubicBezTo>
                  <a:cubicBezTo>
                    <a:pt x="35" y="24"/>
                    <a:pt x="36" y="23"/>
                    <a:pt x="37" y="22"/>
                  </a:cubicBezTo>
                  <a:cubicBezTo>
                    <a:pt x="36" y="21"/>
                    <a:pt x="37" y="20"/>
                    <a:pt x="36" y="19"/>
                  </a:cubicBezTo>
                  <a:cubicBezTo>
                    <a:pt x="37" y="18"/>
                    <a:pt x="38" y="18"/>
                    <a:pt x="38" y="18"/>
                  </a:cubicBezTo>
                  <a:cubicBezTo>
                    <a:pt x="38" y="17"/>
                    <a:pt x="38" y="16"/>
                    <a:pt x="39" y="15"/>
                  </a:cubicBezTo>
                  <a:cubicBezTo>
                    <a:pt x="39" y="15"/>
                    <a:pt x="39" y="15"/>
                    <a:pt x="40" y="15"/>
                  </a:cubicBezTo>
                  <a:cubicBezTo>
                    <a:pt x="43" y="13"/>
                    <a:pt x="43" y="17"/>
                    <a:pt x="44" y="18"/>
                  </a:cubicBezTo>
                  <a:cubicBezTo>
                    <a:pt x="41" y="19"/>
                    <a:pt x="42" y="22"/>
                    <a:pt x="43" y="23"/>
                  </a:cubicBezTo>
                  <a:cubicBezTo>
                    <a:pt x="46" y="24"/>
                    <a:pt x="45" y="21"/>
                    <a:pt x="47" y="20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8"/>
                    <a:pt x="48" y="18"/>
                    <a:pt x="49" y="18"/>
                  </a:cubicBezTo>
                  <a:cubicBezTo>
                    <a:pt x="49" y="19"/>
                    <a:pt x="49" y="19"/>
                    <a:pt x="49" y="20"/>
                  </a:cubicBezTo>
                  <a:cubicBezTo>
                    <a:pt x="50" y="20"/>
                    <a:pt x="50" y="19"/>
                    <a:pt x="51" y="19"/>
                  </a:cubicBezTo>
                  <a:cubicBezTo>
                    <a:pt x="52" y="19"/>
                    <a:pt x="53" y="21"/>
                    <a:pt x="54" y="21"/>
                  </a:cubicBezTo>
                  <a:cubicBezTo>
                    <a:pt x="54" y="21"/>
                    <a:pt x="55" y="20"/>
                    <a:pt x="55" y="20"/>
                  </a:cubicBezTo>
                  <a:cubicBezTo>
                    <a:pt x="56" y="20"/>
                    <a:pt x="56" y="20"/>
                    <a:pt x="57" y="21"/>
                  </a:cubicBezTo>
                  <a:cubicBezTo>
                    <a:pt x="57" y="22"/>
                    <a:pt x="56" y="21"/>
                    <a:pt x="56" y="23"/>
                  </a:cubicBezTo>
                  <a:cubicBezTo>
                    <a:pt x="57" y="23"/>
                    <a:pt x="58" y="23"/>
                    <a:pt x="59" y="23"/>
                  </a:cubicBezTo>
                  <a:cubicBezTo>
                    <a:pt x="59" y="22"/>
                    <a:pt x="58" y="21"/>
                    <a:pt x="59" y="21"/>
                  </a:cubicBezTo>
                  <a:cubicBezTo>
                    <a:pt x="61" y="21"/>
                    <a:pt x="63" y="21"/>
                    <a:pt x="63" y="24"/>
                  </a:cubicBezTo>
                  <a:cubicBezTo>
                    <a:pt x="61" y="23"/>
                    <a:pt x="62" y="25"/>
                    <a:pt x="62" y="26"/>
                  </a:cubicBezTo>
                  <a:cubicBezTo>
                    <a:pt x="65" y="27"/>
                    <a:pt x="63" y="30"/>
                    <a:pt x="66" y="30"/>
                  </a:cubicBezTo>
                  <a:cubicBezTo>
                    <a:pt x="67" y="30"/>
                    <a:pt x="67" y="29"/>
                    <a:pt x="68" y="29"/>
                  </a:cubicBezTo>
                  <a:cubicBezTo>
                    <a:pt x="68" y="30"/>
                    <a:pt x="69" y="30"/>
                    <a:pt x="70" y="31"/>
                  </a:cubicBezTo>
                  <a:cubicBezTo>
                    <a:pt x="71" y="30"/>
                    <a:pt x="72" y="29"/>
                    <a:pt x="73" y="28"/>
                  </a:cubicBezTo>
                  <a:cubicBezTo>
                    <a:pt x="73" y="29"/>
                    <a:pt x="74" y="29"/>
                    <a:pt x="75" y="29"/>
                  </a:cubicBezTo>
                  <a:cubicBezTo>
                    <a:pt x="77" y="28"/>
                    <a:pt x="77" y="32"/>
                    <a:pt x="80" y="31"/>
                  </a:cubicBezTo>
                  <a:cubicBezTo>
                    <a:pt x="80" y="32"/>
                    <a:pt x="82" y="32"/>
                    <a:pt x="81" y="34"/>
                  </a:cubicBezTo>
                  <a:cubicBezTo>
                    <a:pt x="83" y="34"/>
                    <a:pt x="85" y="34"/>
                    <a:pt x="84" y="36"/>
                  </a:cubicBezTo>
                  <a:cubicBezTo>
                    <a:pt x="85" y="37"/>
                    <a:pt x="86" y="37"/>
                    <a:pt x="86" y="37"/>
                  </a:cubicBezTo>
                  <a:cubicBezTo>
                    <a:pt x="86" y="36"/>
                    <a:pt x="87" y="36"/>
                    <a:pt x="87" y="36"/>
                  </a:cubicBezTo>
                  <a:cubicBezTo>
                    <a:pt x="88" y="37"/>
                    <a:pt x="88" y="36"/>
                    <a:pt x="90" y="36"/>
                  </a:cubicBezTo>
                  <a:cubicBezTo>
                    <a:pt x="89" y="37"/>
                    <a:pt x="90" y="36"/>
                    <a:pt x="91" y="37"/>
                  </a:cubicBezTo>
                  <a:cubicBezTo>
                    <a:pt x="91" y="38"/>
                    <a:pt x="91" y="38"/>
                    <a:pt x="91" y="39"/>
                  </a:cubicBezTo>
                  <a:cubicBezTo>
                    <a:pt x="92" y="39"/>
                    <a:pt x="92" y="39"/>
                    <a:pt x="92" y="39"/>
                  </a:cubicBezTo>
                  <a:cubicBezTo>
                    <a:pt x="92" y="42"/>
                    <a:pt x="92" y="44"/>
                    <a:pt x="92" y="47"/>
                  </a:cubicBezTo>
                  <a:cubicBezTo>
                    <a:pt x="91" y="47"/>
                    <a:pt x="90" y="49"/>
                    <a:pt x="91" y="50"/>
                  </a:cubicBezTo>
                  <a:cubicBezTo>
                    <a:pt x="91" y="50"/>
                    <a:pt x="91" y="50"/>
                    <a:pt x="91" y="50"/>
                  </a:cubicBezTo>
                  <a:cubicBezTo>
                    <a:pt x="92" y="50"/>
                    <a:pt x="91" y="51"/>
                    <a:pt x="91" y="50"/>
                  </a:cubicBezTo>
                  <a:cubicBezTo>
                    <a:pt x="91" y="51"/>
                    <a:pt x="92" y="52"/>
                    <a:pt x="93" y="51"/>
                  </a:cubicBezTo>
                  <a:cubicBezTo>
                    <a:pt x="93" y="52"/>
                    <a:pt x="93" y="52"/>
                    <a:pt x="94" y="53"/>
                  </a:cubicBezTo>
                  <a:cubicBezTo>
                    <a:pt x="95" y="52"/>
                    <a:pt x="95" y="51"/>
                    <a:pt x="96" y="51"/>
                  </a:cubicBezTo>
                  <a:cubicBezTo>
                    <a:pt x="99" y="52"/>
                    <a:pt x="99" y="47"/>
                    <a:pt x="102" y="49"/>
                  </a:cubicBezTo>
                  <a:cubicBezTo>
                    <a:pt x="102" y="48"/>
                    <a:pt x="102" y="48"/>
                    <a:pt x="102" y="48"/>
                  </a:cubicBezTo>
                  <a:cubicBezTo>
                    <a:pt x="104" y="47"/>
                    <a:pt x="104" y="51"/>
                    <a:pt x="106" y="50"/>
                  </a:cubicBezTo>
                  <a:cubicBezTo>
                    <a:pt x="106" y="52"/>
                    <a:pt x="109" y="52"/>
                    <a:pt x="107" y="54"/>
                  </a:cubicBezTo>
                  <a:cubicBezTo>
                    <a:pt x="109" y="55"/>
                    <a:pt x="110" y="53"/>
                    <a:pt x="111" y="52"/>
                  </a:cubicBezTo>
                  <a:cubicBezTo>
                    <a:pt x="109" y="52"/>
                    <a:pt x="110" y="50"/>
                    <a:pt x="109" y="49"/>
                  </a:cubicBezTo>
                  <a:cubicBezTo>
                    <a:pt x="109" y="50"/>
                    <a:pt x="108" y="48"/>
                    <a:pt x="108" y="47"/>
                  </a:cubicBezTo>
                  <a:cubicBezTo>
                    <a:pt x="107" y="48"/>
                    <a:pt x="106" y="47"/>
                    <a:pt x="106" y="48"/>
                  </a:cubicBezTo>
                  <a:cubicBezTo>
                    <a:pt x="106" y="46"/>
                    <a:pt x="106" y="46"/>
                    <a:pt x="105" y="47"/>
                  </a:cubicBezTo>
                  <a:cubicBezTo>
                    <a:pt x="105" y="46"/>
                    <a:pt x="104" y="46"/>
                    <a:pt x="104" y="46"/>
                  </a:cubicBezTo>
                  <a:cubicBezTo>
                    <a:pt x="103" y="46"/>
                    <a:pt x="103" y="45"/>
                    <a:pt x="102" y="45"/>
                  </a:cubicBezTo>
                  <a:cubicBezTo>
                    <a:pt x="103" y="44"/>
                    <a:pt x="101" y="42"/>
                    <a:pt x="102" y="41"/>
                  </a:cubicBezTo>
                  <a:cubicBezTo>
                    <a:pt x="101" y="40"/>
                    <a:pt x="99" y="41"/>
                    <a:pt x="98" y="40"/>
                  </a:cubicBezTo>
                  <a:cubicBezTo>
                    <a:pt x="99" y="41"/>
                    <a:pt x="99" y="40"/>
                    <a:pt x="99" y="40"/>
                  </a:cubicBezTo>
                  <a:cubicBezTo>
                    <a:pt x="99" y="39"/>
                    <a:pt x="99" y="39"/>
                    <a:pt x="99" y="39"/>
                  </a:cubicBezTo>
                  <a:cubicBezTo>
                    <a:pt x="98" y="39"/>
                    <a:pt x="98" y="38"/>
                    <a:pt x="97" y="39"/>
                  </a:cubicBezTo>
                  <a:cubicBezTo>
                    <a:pt x="96" y="37"/>
                    <a:pt x="95" y="34"/>
                    <a:pt x="93" y="36"/>
                  </a:cubicBezTo>
                  <a:cubicBezTo>
                    <a:pt x="93" y="33"/>
                    <a:pt x="89" y="31"/>
                    <a:pt x="88" y="33"/>
                  </a:cubicBezTo>
                  <a:cubicBezTo>
                    <a:pt x="87" y="32"/>
                    <a:pt x="85" y="30"/>
                    <a:pt x="87" y="30"/>
                  </a:cubicBezTo>
                  <a:cubicBezTo>
                    <a:pt x="86" y="30"/>
                    <a:pt x="85" y="29"/>
                    <a:pt x="85" y="29"/>
                  </a:cubicBezTo>
                  <a:cubicBezTo>
                    <a:pt x="85" y="30"/>
                    <a:pt x="86" y="31"/>
                    <a:pt x="85" y="31"/>
                  </a:cubicBezTo>
                  <a:cubicBezTo>
                    <a:pt x="85" y="31"/>
                    <a:pt x="85" y="29"/>
                    <a:pt x="84" y="29"/>
                  </a:cubicBezTo>
                  <a:cubicBezTo>
                    <a:pt x="84" y="29"/>
                    <a:pt x="83" y="30"/>
                    <a:pt x="83" y="30"/>
                  </a:cubicBezTo>
                  <a:cubicBezTo>
                    <a:pt x="82" y="30"/>
                    <a:pt x="83" y="29"/>
                    <a:pt x="82" y="29"/>
                  </a:cubicBezTo>
                  <a:cubicBezTo>
                    <a:pt x="82" y="29"/>
                    <a:pt x="83" y="30"/>
                    <a:pt x="82" y="30"/>
                  </a:cubicBezTo>
                  <a:cubicBezTo>
                    <a:pt x="82" y="29"/>
                    <a:pt x="81" y="28"/>
                    <a:pt x="82" y="27"/>
                  </a:cubicBezTo>
                  <a:cubicBezTo>
                    <a:pt x="81" y="28"/>
                    <a:pt x="82" y="26"/>
                    <a:pt x="81" y="26"/>
                  </a:cubicBezTo>
                  <a:cubicBezTo>
                    <a:pt x="80" y="27"/>
                    <a:pt x="78" y="26"/>
                    <a:pt x="77" y="26"/>
                  </a:cubicBezTo>
                  <a:cubicBezTo>
                    <a:pt x="77" y="26"/>
                    <a:pt x="76" y="24"/>
                    <a:pt x="75" y="25"/>
                  </a:cubicBezTo>
                  <a:cubicBezTo>
                    <a:pt x="75" y="25"/>
                    <a:pt x="75" y="25"/>
                    <a:pt x="75" y="25"/>
                  </a:cubicBezTo>
                  <a:cubicBezTo>
                    <a:pt x="75" y="25"/>
                    <a:pt x="75" y="26"/>
                    <a:pt x="75" y="26"/>
                  </a:cubicBezTo>
                  <a:cubicBezTo>
                    <a:pt x="74" y="26"/>
                    <a:pt x="75" y="24"/>
                    <a:pt x="74" y="25"/>
                  </a:cubicBezTo>
                  <a:cubicBezTo>
                    <a:pt x="74" y="25"/>
                    <a:pt x="74" y="26"/>
                    <a:pt x="74" y="26"/>
                  </a:cubicBezTo>
                  <a:cubicBezTo>
                    <a:pt x="74" y="25"/>
                    <a:pt x="73" y="26"/>
                    <a:pt x="73" y="25"/>
                  </a:cubicBezTo>
                  <a:cubicBezTo>
                    <a:pt x="73" y="25"/>
                    <a:pt x="74" y="25"/>
                    <a:pt x="74" y="24"/>
                  </a:cubicBezTo>
                  <a:cubicBezTo>
                    <a:pt x="74" y="24"/>
                    <a:pt x="71" y="25"/>
                    <a:pt x="72" y="23"/>
                  </a:cubicBezTo>
                  <a:cubicBezTo>
                    <a:pt x="71" y="23"/>
                    <a:pt x="71" y="23"/>
                    <a:pt x="70" y="22"/>
                  </a:cubicBezTo>
                  <a:cubicBezTo>
                    <a:pt x="72" y="22"/>
                    <a:pt x="73" y="20"/>
                    <a:pt x="74" y="19"/>
                  </a:cubicBezTo>
                  <a:cubicBezTo>
                    <a:pt x="73" y="19"/>
                    <a:pt x="73" y="18"/>
                    <a:pt x="73" y="17"/>
                  </a:cubicBezTo>
                  <a:cubicBezTo>
                    <a:pt x="72" y="17"/>
                    <a:pt x="72" y="17"/>
                    <a:pt x="71" y="17"/>
                  </a:cubicBezTo>
                  <a:cubicBezTo>
                    <a:pt x="71" y="16"/>
                    <a:pt x="70" y="16"/>
                    <a:pt x="70" y="15"/>
                  </a:cubicBezTo>
                  <a:cubicBezTo>
                    <a:pt x="68" y="14"/>
                    <a:pt x="68" y="17"/>
                    <a:pt x="68" y="18"/>
                  </a:cubicBezTo>
                  <a:cubicBezTo>
                    <a:pt x="69" y="18"/>
                    <a:pt x="70" y="19"/>
                    <a:pt x="70" y="20"/>
                  </a:cubicBezTo>
                  <a:cubicBezTo>
                    <a:pt x="69" y="20"/>
                    <a:pt x="68" y="20"/>
                    <a:pt x="68" y="21"/>
                  </a:cubicBezTo>
                  <a:cubicBezTo>
                    <a:pt x="67" y="22"/>
                    <a:pt x="66" y="20"/>
                    <a:pt x="66" y="21"/>
                  </a:cubicBezTo>
                  <a:cubicBezTo>
                    <a:pt x="66" y="21"/>
                    <a:pt x="66" y="21"/>
                    <a:pt x="66" y="20"/>
                  </a:cubicBezTo>
                  <a:cubicBezTo>
                    <a:pt x="64" y="20"/>
                    <a:pt x="62" y="20"/>
                    <a:pt x="62" y="18"/>
                  </a:cubicBezTo>
                  <a:cubicBezTo>
                    <a:pt x="60" y="19"/>
                    <a:pt x="59" y="16"/>
                    <a:pt x="57" y="18"/>
                  </a:cubicBezTo>
                  <a:cubicBezTo>
                    <a:pt x="57" y="17"/>
                    <a:pt x="57" y="17"/>
                    <a:pt x="57" y="16"/>
                  </a:cubicBezTo>
                  <a:cubicBezTo>
                    <a:pt x="56" y="16"/>
                    <a:pt x="57" y="17"/>
                    <a:pt x="56" y="17"/>
                  </a:cubicBezTo>
                  <a:cubicBezTo>
                    <a:pt x="56" y="17"/>
                    <a:pt x="56" y="17"/>
                    <a:pt x="56" y="16"/>
                  </a:cubicBezTo>
                  <a:cubicBezTo>
                    <a:pt x="55" y="17"/>
                    <a:pt x="55" y="16"/>
                    <a:pt x="54" y="17"/>
                  </a:cubicBezTo>
                  <a:cubicBezTo>
                    <a:pt x="53" y="16"/>
                    <a:pt x="53" y="14"/>
                    <a:pt x="54" y="13"/>
                  </a:cubicBezTo>
                  <a:cubicBezTo>
                    <a:pt x="53" y="12"/>
                    <a:pt x="54" y="11"/>
                    <a:pt x="54" y="11"/>
                  </a:cubicBezTo>
                  <a:cubicBezTo>
                    <a:pt x="54" y="11"/>
                    <a:pt x="52" y="10"/>
                    <a:pt x="53" y="9"/>
                  </a:cubicBezTo>
                  <a:cubicBezTo>
                    <a:pt x="51" y="9"/>
                    <a:pt x="50" y="7"/>
                    <a:pt x="48" y="8"/>
                  </a:cubicBezTo>
                  <a:cubicBezTo>
                    <a:pt x="48" y="8"/>
                    <a:pt x="47" y="7"/>
                    <a:pt x="46" y="8"/>
                  </a:cubicBezTo>
                  <a:cubicBezTo>
                    <a:pt x="45" y="6"/>
                    <a:pt x="44" y="7"/>
                    <a:pt x="43" y="5"/>
                  </a:cubicBezTo>
                  <a:cubicBezTo>
                    <a:pt x="41" y="7"/>
                    <a:pt x="36" y="6"/>
                    <a:pt x="36" y="4"/>
                  </a:cubicBezTo>
                  <a:cubicBezTo>
                    <a:pt x="34" y="5"/>
                    <a:pt x="32" y="1"/>
                    <a:pt x="30" y="3"/>
                  </a:cubicBezTo>
                  <a:cubicBezTo>
                    <a:pt x="30" y="1"/>
                    <a:pt x="28" y="2"/>
                    <a:pt x="28" y="3"/>
                  </a:cubicBezTo>
                  <a:cubicBezTo>
                    <a:pt x="27" y="1"/>
                    <a:pt x="27" y="2"/>
                    <a:pt x="26" y="2"/>
                  </a:cubicBezTo>
                  <a:cubicBezTo>
                    <a:pt x="26" y="2"/>
                    <a:pt x="25" y="0"/>
                    <a:pt x="25" y="2"/>
                  </a:cubicBezTo>
                  <a:cubicBezTo>
                    <a:pt x="25" y="2"/>
                    <a:pt x="24" y="1"/>
                    <a:pt x="24" y="2"/>
                  </a:cubicBezTo>
                  <a:cubicBezTo>
                    <a:pt x="24" y="2"/>
                    <a:pt x="23" y="2"/>
                    <a:pt x="23" y="1"/>
                  </a:cubicBezTo>
                  <a:cubicBezTo>
                    <a:pt x="22" y="2"/>
                    <a:pt x="23" y="2"/>
                    <a:pt x="23" y="2"/>
                  </a:cubicBezTo>
                  <a:cubicBezTo>
                    <a:pt x="23" y="2"/>
                    <a:pt x="22" y="2"/>
                    <a:pt x="22" y="1"/>
                  </a:cubicBezTo>
                  <a:cubicBezTo>
                    <a:pt x="21" y="1"/>
                    <a:pt x="22" y="2"/>
                    <a:pt x="21" y="2"/>
                  </a:cubicBezTo>
                  <a:cubicBezTo>
                    <a:pt x="19" y="2"/>
                    <a:pt x="19" y="0"/>
                    <a:pt x="17" y="0"/>
                  </a:cubicBezTo>
                  <a:cubicBezTo>
                    <a:pt x="17" y="1"/>
                    <a:pt x="17" y="2"/>
                    <a:pt x="16" y="2"/>
                  </a:cubicBezTo>
                  <a:cubicBezTo>
                    <a:pt x="15" y="1"/>
                    <a:pt x="14" y="2"/>
                    <a:pt x="13" y="1"/>
                  </a:cubicBezTo>
                  <a:cubicBezTo>
                    <a:pt x="13" y="1"/>
                    <a:pt x="13" y="1"/>
                    <a:pt x="12" y="2"/>
                  </a:cubicBezTo>
                  <a:cubicBezTo>
                    <a:pt x="10" y="1"/>
                    <a:pt x="8" y="5"/>
                    <a:pt x="5" y="4"/>
                  </a:cubicBezTo>
                  <a:cubicBezTo>
                    <a:pt x="5" y="7"/>
                    <a:pt x="2" y="5"/>
                    <a:pt x="1" y="7"/>
                  </a:cubicBezTo>
                  <a:close/>
                  <a:moveTo>
                    <a:pt x="82" y="152"/>
                  </a:moveTo>
                  <a:cubicBezTo>
                    <a:pt x="82" y="152"/>
                    <a:pt x="82" y="154"/>
                    <a:pt x="81" y="154"/>
                  </a:cubicBezTo>
                  <a:cubicBezTo>
                    <a:pt x="81" y="154"/>
                    <a:pt x="82" y="153"/>
                    <a:pt x="82" y="152"/>
                  </a:cubicBezTo>
                  <a:close/>
                  <a:moveTo>
                    <a:pt x="83" y="161"/>
                  </a:moveTo>
                  <a:cubicBezTo>
                    <a:pt x="83" y="161"/>
                    <a:pt x="83" y="161"/>
                    <a:pt x="83" y="161"/>
                  </a:cubicBezTo>
                  <a:cubicBezTo>
                    <a:pt x="83" y="160"/>
                    <a:pt x="83" y="161"/>
                    <a:pt x="83" y="161"/>
                  </a:cubicBezTo>
                  <a:cubicBezTo>
                    <a:pt x="83" y="161"/>
                    <a:pt x="83" y="161"/>
                    <a:pt x="83" y="161"/>
                  </a:cubicBezTo>
                  <a:close/>
                  <a:moveTo>
                    <a:pt x="86" y="169"/>
                  </a:moveTo>
                  <a:cubicBezTo>
                    <a:pt x="86" y="170"/>
                    <a:pt x="86" y="171"/>
                    <a:pt x="87" y="171"/>
                  </a:cubicBezTo>
                  <a:cubicBezTo>
                    <a:pt x="87" y="172"/>
                    <a:pt x="86" y="172"/>
                    <a:pt x="85" y="172"/>
                  </a:cubicBezTo>
                  <a:cubicBezTo>
                    <a:pt x="86" y="171"/>
                    <a:pt x="85" y="170"/>
                    <a:pt x="85" y="169"/>
                  </a:cubicBezTo>
                  <a:cubicBezTo>
                    <a:pt x="86" y="169"/>
                    <a:pt x="87" y="169"/>
                    <a:pt x="87" y="169"/>
                  </a:cubicBezTo>
                  <a:cubicBezTo>
                    <a:pt x="87" y="170"/>
                    <a:pt x="87" y="170"/>
                    <a:pt x="86" y="169"/>
                  </a:cubicBezTo>
                  <a:close/>
                  <a:moveTo>
                    <a:pt x="92" y="163"/>
                  </a:moveTo>
                  <a:cubicBezTo>
                    <a:pt x="92" y="164"/>
                    <a:pt x="92" y="164"/>
                    <a:pt x="92" y="164"/>
                  </a:cubicBezTo>
                  <a:cubicBezTo>
                    <a:pt x="92" y="165"/>
                    <a:pt x="91" y="165"/>
                    <a:pt x="91" y="165"/>
                  </a:cubicBezTo>
                  <a:cubicBezTo>
                    <a:pt x="91" y="164"/>
                    <a:pt x="92" y="164"/>
                    <a:pt x="92" y="163"/>
                  </a:cubicBezTo>
                  <a:close/>
                  <a:moveTo>
                    <a:pt x="92" y="167"/>
                  </a:moveTo>
                  <a:cubicBezTo>
                    <a:pt x="92" y="168"/>
                    <a:pt x="91" y="169"/>
                    <a:pt x="91" y="168"/>
                  </a:cubicBezTo>
                  <a:cubicBezTo>
                    <a:pt x="91" y="168"/>
                    <a:pt x="91" y="168"/>
                    <a:pt x="92" y="167"/>
                  </a:cubicBezTo>
                  <a:close/>
                  <a:moveTo>
                    <a:pt x="88" y="166"/>
                  </a:moveTo>
                  <a:cubicBezTo>
                    <a:pt x="89" y="167"/>
                    <a:pt x="87" y="167"/>
                    <a:pt x="88" y="166"/>
                  </a:cubicBezTo>
                  <a:close/>
                  <a:moveTo>
                    <a:pt x="89" y="168"/>
                  </a:moveTo>
                  <a:cubicBezTo>
                    <a:pt x="90" y="169"/>
                    <a:pt x="87" y="168"/>
                    <a:pt x="89" y="168"/>
                  </a:cubicBezTo>
                  <a:close/>
                  <a:moveTo>
                    <a:pt x="89" y="163"/>
                  </a:moveTo>
                  <a:cubicBezTo>
                    <a:pt x="90" y="163"/>
                    <a:pt x="89" y="164"/>
                    <a:pt x="89" y="164"/>
                  </a:cubicBezTo>
                  <a:cubicBezTo>
                    <a:pt x="89" y="164"/>
                    <a:pt x="89" y="164"/>
                    <a:pt x="89" y="163"/>
                  </a:cubicBezTo>
                  <a:close/>
                  <a:moveTo>
                    <a:pt x="88" y="180"/>
                  </a:moveTo>
                  <a:cubicBezTo>
                    <a:pt x="88" y="180"/>
                    <a:pt x="88" y="179"/>
                    <a:pt x="88" y="179"/>
                  </a:cubicBezTo>
                  <a:cubicBezTo>
                    <a:pt x="89" y="179"/>
                    <a:pt x="89" y="178"/>
                    <a:pt x="90" y="179"/>
                  </a:cubicBezTo>
                  <a:cubicBezTo>
                    <a:pt x="90" y="180"/>
                    <a:pt x="89" y="180"/>
                    <a:pt x="88" y="180"/>
                  </a:cubicBezTo>
                  <a:close/>
                  <a:moveTo>
                    <a:pt x="89" y="162"/>
                  </a:moveTo>
                  <a:cubicBezTo>
                    <a:pt x="89" y="162"/>
                    <a:pt x="89" y="162"/>
                    <a:pt x="89" y="161"/>
                  </a:cubicBezTo>
                  <a:cubicBezTo>
                    <a:pt x="89" y="162"/>
                    <a:pt x="89" y="162"/>
                    <a:pt x="90" y="162"/>
                  </a:cubicBezTo>
                  <a:cubicBezTo>
                    <a:pt x="90" y="162"/>
                    <a:pt x="89" y="163"/>
                    <a:pt x="89" y="162"/>
                  </a:cubicBezTo>
                  <a:close/>
                  <a:moveTo>
                    <a:pt x="88" y="160"/>
                  </a:moveTo>
                  <a:cubicBezTo>
                    <a:pt x="89" y="160"/>
                    <a:pt x="90" y="160"/>
                    <a:pt x="90" y="159"/>
                  </a:cubicBezTo>
                  <a:cubicBezTo>
                    <a:pt x="90" y="159"/>
                    <a:pt x="90" y="160"/>
                    <a:pt x="90" y="161"/>
                  </a:cubicBezTo>
                  <a:cubicBezTo>
                    <a:pt x="90" y="160"/>
                    <a:pt x="88" y="162"/>
                    <a:pt x="88" y="160"/>
                  </a:cubicBezTo>
                  <a:close/>
                  <a:moveTo>
                    <a:pt x="90" y="156"/>
                  </a:moveTo>
                  <a:cubicBezTo>
                    <a:pt x="90" y="156"/>
                    <a:pt x="90" y="156"/>
                    <a:pt x="90" y="156"/>
                  </a:cubicBezTo>
                  <a:cubicBezTo>
                    <a:pt x="90" y="157"/>
                    <a:pt x="90" y="157"/>
                    <a:pt x="90" y="157"/>
                  </a:cubicBezTo>
                  <a:cubicBezTo>
                    <a:pt x="90" y="157"/>
                    <a:pt x="90" y="157"/>
                    <a:pt x="90" y="157"/>
                  </a:cubicBezTo>
                  <a:cubicBezTo>
                    <a:pt x="89" y="157"/>
                    <a:pt x="90" y="157"/>
                    <a:pt x="90" y="156"/>
                  </a:cubicBezTo>
                  <a:close/>
                  <a:moveTo>
                    <a:pt x="90" y="158"/>
                  </a:moveTo>
                  <a:cubicBezTo>
                    <a:pt x="89" y="158"/>
                    <a:pt x="89" y="158"/>
                    <a:pt x="89" y="159"/>
                  </a:cubicBezTo>
                  <a:cubicBezTo>
                    <a:pt x="88" y="158"/>
                    <a:pt x="89" y="157"/>
                    <a:pt x="90" y="158"/>
                  </a:cubicBezTo>
                  <a:close/>
                  <a:moveTo>
                    <a:pt x="89" y="137"/>
                  </a:moveTo>
                  <a:cubicBezTo>
                    <a:pt x="89" y="137"/>
                    <a:pt x="90" y="138"/>
                    <a:pt x="90" y="138"/>
                  </a:cubicBezTo>
                  <a:cubicBezTo>
                    <a:pt x="90" y="138"/>
                    <a:pt x="90" y="138"/>
                    <a:pt x="89" y="138"/>
                  </a:cubicBezTo>
                  <a:cubicBezTo>
                    <a:pt x="89" y="138"/>
                    <a:pt x="89" y="138"/>
                    <a:pt x="89" y="137"/>
                  </a:cubicBezTo>
                  <a:close/>
                  <a:moveTo>
                    <a:pt x="88" y="147"/>
                  </a:moveTo>
                  <a:cubicBezTo>
                    <a:pt x="89" y="147"/>
                    <a:pt x="89" y="147"/>
                    <a:pt x="89" y="147"/>
                  </a:cubicBezTo>
                  <a:cubicBezTo>
                    <a:pt x="89" y="148"/>
                    <a:pt x="89" y="148"/>
                    <a:pt x="89" y="148"/>
                  </a:cubicBezTo>
                  <a:cubicBezTo>
                    <a:pt x="89" y="148"/>
                    <a:pt x="89" y="148"/>
                    <a:pt x="88" y="148"/>
                  </a:cubicBezTo>
                  <a:cubicBezTo>
                    <a:pt x="88" y="147"/>
                    <a:pt x="88" y="147"/>
                    <a:pt x="88" y="147"/>
                  </a:cubicBezTo>
                  <a:close/>
                  <a:moveTo>
                    <a:pt x="88" y="155"/>
                  </a:moveTo>
                  <a:cubicBezTo>
                    <a:pt x="88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lose/>
                  <a:moveTo>
                    <a:pt x="88" y="152"/>
                  </a:moveTo>
                  <a:cubicBezTo>
                    <a:pt x="87" y="153"/>
                    <a:pt x="87" y="152"/>
                    <a:pt x="87" y="152"/>
                  </a:cubicBezTo>
                  <a:cubicBezTo>
                    <a:pt x="88" y="152"/>
                    <a:pt x="88" y="152"/>
                    <a:pt x="88" y="152"/>
                  </a:cubicBezTo>
                  <a:close/>
                  <a:moveTo>
                    <a:pt x="86" y="141"/>
                  </a:moveTo>
                  <a:cubicBezTo>
                    <a:pt x="86" y="141"/>
                    <a:pt x="85" y="141"/>
                    <a:pt x="85" y="141"/>
                  </a:cubicBezTo>
                  <a:cubicBezTo>
                    <a:pt x="85" y="141"/>
                    <a:pt x="85" y="141"/>
                    <a:pt x="85" y="140"/>
                  </a:cubicBezTo>
                  <a:cubicBezTo>
                    <a:pt x="85" y="140"/>
                    <a:pt x="86" y="140"/>
                    <a:pt x="86" y="140"/>
                  </a:cubicBezTo>
                  <a:cubicBezTo>
                    <a:pt x="86" y="141"/>
                    <a:pt x="86" y="141"/>
                    <a:pt x="86" y="141"/>
                  </a:cubicBezTo>
                  <a:close/>
                  <a:moveTo>
                    <a:pt x="85" y="126"/>
                  </a:moveTo>
                  <a:cubicBezTo>
                    <a:pt x="86" y="126"/>
                    <a:pt x="86" y="127"/>
                    <a:pt x="85" y="127"/>
                  </a:cubicBezTo>
                  <a:cubicBezTo>
                    <a:pt x="85" y="127"/>
                    <a:pt x="85" y="126"/>
                    <a:pt x="85" y="126"/>
                  </a:cubicBezTo>
                  <a:close/>
                  <a:moveTo>
                    <a:pt x="85" y="140"/>
                  </a:moveTo>
                  <a:cubicBezTo>
                    <a:pt x="85" y="140"/>
                    <a:pt x="85" y="140"/>
                    <a:pt x="85" y="140"/>
                  </a:cubicBezTo>
                  <a:cubicBezTo>
                    <a:pt x="85" y="140"/>
                    <a:pt x="85" y="140"/>
                    <a:pt x="85" y="139"/>
                  </a:cubicBezTo>
                  <a:cubicBezTo>
                    <a:pt x="85" y="139"/>
                    <a:pt x="85" y="139"/>
                    <a:pt x="85" y="140"/>
                  </a:cubicBezTo>
                  <a:close/>
                  <a:moveTo>
                    <a:pt x="85" y="121"/>
                  </a:moveTo>
                  <a:cubicBezTo>
                    <a:pt x="85" y="122"/>
                    <a:pt x="85" y="122"/>
                    <a:pt x="85" y="121"/>
                  </a:cubicBezTo>
                  <a:cubicBezTo>
                    <a:pt x="86" y="121"/>
                    <a:pt x="86" y="122"/>
                    <a:pt x="86" y="122"/>
                  </a:cubicBezTo>
                  <a:cubicBezTo>
                    <a:pt x="85" y="122"/>
                    <a:pt x="84" y="122"/>
                    <a:pt x="85" y="121"/>
                  </a:cubicBezTo>
                  <a:close/>
                  <a:moveTo>
                    <a:pt x="84" y="142"/>
                  </a:moveTo>
                  <a:cubicBezTo>
                    <a:pt x="84" y="142"/>
                    <a:pt x="85" y="142"/>
                    <a:pt x="85" y="142"/>
                  </a:cubicBezTo>
                  <a:cubicBezTo>
                    <a:pt x="85" y="143"/>
                    <a:pt x="85" y="143"/>
                    <a:pt x="85" y="143"/>
                  </a:cubicBezTo>
                  <a:cubicBezTo>
                    <a:pt x="84" y="143"/>
                    <a:pt x="84" y="143"/>
                    <a:pt x="84" y="142"/>
                  </a:cubicBezTo>
                  <a:close/>
                  <a:moveTo>
                    <a:pt x="77" y="142"/>
                  </a:moveTo>
                  <a:cubicBezTo>
                    <a:pt x="77" y="141"/>
                    <a:pt x="78" y="140"/>
                    <a:pt x="77" y="139"/>
                  </a:cubicBezTo>
                  <a:cubicBezTo>
                    <a:pt x="78" y="139"/>
                    <a:pt x="78" y="141"/>
                    <a:pt x="78" y="141"/>
                  </a:cubicBezTo>
                  <a:cubicBezTo>
                    <a:pt x="78" y="141"/>
                    <a:pt x="77" y="141"/>
                    <a:pt x="77" y="142"/>
                  </a:cubicBezTo>
                  <a:close/>
                  <a:moveTo>
                    <a:pt x="78" y="132"/>
                  </a:moveTo>
                  <a:cubicBezTo>
                    <a:pt x="78" y="131"/>
                    <a:pt x="78" y="134"/>
                    <a:pt x="78" y="132"/>
                  </a:cubicBezTo>
                  <a:close/>
                  <a:moveTo>
                    <a:pt x="79" y="135"/>
                  </a:moveTo>
                  <a:cubicBezTo>
                    <a:pt x="79" y="133"/>
                    <a:pt x="79" y="133"/>
                    <a:pt x="79" y="131"/>
                  </a:cubicBezTo>
                  <a:cubicBezTo>
                    <a:pt x="80" y="132"/>
                    <a:pt x="81" y="132"/>
                    <a:pt x="81" y="131"/>
                  </a:cubicBezTo>
                  <a:cubicBezTo>
                    <a:pt x="82" y="132"/>
                    <a:pt x="80" y="133"/>
                    <a:pt x="80" y="133"/>
                  </a:cubicBezTo>
                  <a:cubicBezTo>
                    <a:pt x="80" y="134"/>
                    <a:pt x="80" y="134"/>
                    <a:pt x="81" y="134"/>
                  </a:cubicBezTo>
                  <a:cubicBezTo>
                    <a:pt x="80" y="135"/>
                    <a:pt x="80" y="134"/>
                    <a:pt x="79" y="135"/>
                  </a:cubicBezTo>
                  <a:close/>
                  <a:moveTo>
                    <a:pt x="79" y="136"/>
                  </a:moveTo>
                  <a:cubicBezTo>
                    <a:pt x="80" y="136"/>
                    <a:pt x="79" y="136"/>
                    <a:pt x="79" y="135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81" y="135"/>
                    <a:pt x="81" y="136"/>
                    <a:pt x="81" y="136"/>
                  </a:cubicBezTo>
                  <a:cubicBezTo>
                    <a:pt x="81" y="136"/>
                    <a:pt x="80" y="136"/>
                    <a:pt x="79" y="136"/>
                  </a:cubicBezTo>
                  <a:close/>
                  <a:moveTo>
                    <a:pt x="80" y="148"/>
                  </a:moveTo>
                  <a:cubicBezTo>
                    <a:pt x="80" y="148"/>
                    <a:pt x="80" y="148"/>
                    <a:pt x="80" y="148"/>
                  </a:cubicBezTo>
                  <a:cubicBezTo>
                    <a:pt x="80" y="148"/>
                    <a:pt x="80" y="148"/>
                    <a:pt x="80" y="147"/>
                  </a:cubicBezTo>
                  <a:cubicBezTo>
                    <a:pt x="80" y="147"/>
                    <a:pt x="80" y="148"/>
                    <a:pt x="81" y="148"/>
                  </a:cubicBezTo>
                  <a:cubicBezTo>
                    <a:pt x="81" y="148"/>
                    <a:pt x="80" y="148"/>
                    <a:pt x="80" y="148"/>
                  </a:cubicBezTo>
                  <a:close/>
                  <a:moveTo>
                    <a:pt x="81" y="142"/>
                  </a:moveTo>
                  <a:cubicBezTo>
                    <a:pt x="82" y="142"/>
                    <a:pt x="81" y="140"/>
                    <a:pt x="82" y="140"/>
                  </a:cubicBezTo>
                  <a:cubicBezTo>
                    <a:pt x="82" y="141"/>
                    <a:pt x="82" y="141"/>
                    <a:pt x="82" y="142"/>
                  </a:cubicBezTo>
                  <a:cubicBezTo>
                    <a:pt x="82" y="142"/>
                    <a:pt x="83" y="142"/>
                    <a:pt x="83" y="142"/>
                  </a:cubicBezTo>
                  <a:cubicBezTo>
                    <a:pt x="83" y="142"/>
                    <a:pt x="83" y="142"/>
                    <a:pt x="83" y="143"/>
                  </a:cubicBezTo>
                  <a:cubicBezTo>
                    <a:pt x="82" y="143"/>
                    <a:pt x="81" y="143"/>
                    <a:pt x="81" y="142"/>
                  </a:cubicBezTo>
                  <a:close/>
                  <a:moveTo>
                    <a:pt x="82" y="145"/>
                  </a:moveTo>
                  <a:cubicBezTo>
                    <a:pt x="82" y="144"/>
                    <a:pt x="82" y="144"/>
                    <a:pt x="82" y="143"/>
                  </a:cubicBezTo>
                  <a:cubicBezTo>
                    <a:pt x="83" y="143"/>
                    <a:pt x="83" y="145"/>
                    <a:pt x="82" y="145"/>
                  </a:cubicBezTo>
                  <a:close/>
                  <a:moveTo>
                    <a:pt x="80" y="138"/>
                  </a:moveTo>
                  <a:cubicBezTo>
                    <a:pt x="80" y="137"/>
                    <a:pt x="81" y="137"/>
                    <a:pt x="81" y="136"/>
                  </a:cubicBezTo>
                  <a:cubicBezTo>
                    <a:pt x="82" y="136"/>
                    <a:pt x="82" y="137"/>
                    <a:pt x="82" y="138"/>
                  </a:cubicBezTo>
                  <a:cubicBezTo>
                    <a:pt x="82" y="138"/>
                    <a:pt x="82" y="137"/>
                    <a:pt x="83" y="137"/>
                  </a:cubicBezTo>
                  <a:cubicBezTo>
                    <a:pt x="83" y="140"/>
                    <a:pt x="81" y="139"/>
                    <a:pt x="80" y="138"/>
                  </a:cubicBezTo>
                  <a:close/>
                  <a:moveTo>
                    <a:pt x="83" y="119"/>
                  </a:moveTo>
                  <a:cubicBezTo>
                    <a:pt x="83" y="117"/>
                    <a:pt x="84" y="121"/>
                    <a:pt x="83" y="119"/>
                  </a:cubicBezTo>
                  <a:close/>
                  <a:moveTo>
                    <a:pt x="83" y="124"/>
                  </a:moveTo>
                  <a:cubicBezTo>
                    <a:pt x="83" y="124"/>
                    <a:pt x="83" y="124"/>
                    <a:pt x="83" y="124"/>
                  </a:cubicBezTo>
                  <a:cubicBezTo>
                    <a:pt x="83" y="124"/>
                    <a:pt x="83" y="124"/>
                    <a:pt x="83" y="124"/>
                  </a:cubicBezTo>
                  <a:cubicBezTo>
                    <a:pt x="83" y="124"/>
                    <a:pt x="83" y="124"/>
                    <a:pt x="83" y="124"/>
                  </a:cubicBezTo>
                  <a:cubicBezTo>
                    <a:pt x="83" y="124"/>
                    <a:pt x="83" y="124"/>
                    <a:pt x="83" y="124"/>
                  </a:cubicBezTo>
                  <a:close/>
                  <a:moveTo>
                    <a:pt x="83" y="135"/>
                  </a:moveTo>
                  <a:cubicBezTo>
                    <a:pt x="82" y="136"/>
                    <a:pt x="82" y="137"/>
                    <a:pt x="81" y="136"/>
                  </a:cubicBezTo>
                  <a:cubicBezTo>
                    <a:pt x="82" y="136"/>
                    <a:pt x="82" y="135"/>
                    <a:pt x="83" y="135"/>
                  </a:cubicBezTo>
                  <a:close/>
                  <a:moveTo>
                    <a:pt x="83" y="93"/>
                  </a:moveTo>
                  <a:cubicBezTo>
                    <a:pt x="83" y="94"/>
                    <a:pt x="82" y="94"/>
                    <a:pt x="81" y="94"/>
                  </a:cubicBezTo>
                  <a:cubicBezTo>
                    <a:pt x="81" y="93"/>
                    <a:pt x="82" y="93"/>
                    <a:pt x="83" y="93"/>
                  </a:cubicBezTo>
                  <a:close/>
                  <a:moveTo>
                    <a:pt x="81" y="123"/>
                  </a:moveTo>
                  <a:cubicBezTo>
                    <a:pt x="82" y="123"/>
                    <a:pt x="82" y="123"/>
                    <a:pt x="82" y="122"/>
                  </a:cubicBezTo>
                  <a:cubicBezTo>
                    <a:pt x="82" y="122"/>
                    <a:pt x="82" y="124"/>
                    <a:pt x="81" y="123"/>
                  </a:cubicBezTo>
                  <a:close/>
                  <a:moveTo>
                    <a:pt x="81" y="126"/>
                  </a:moveTo>
                  <a:cubicBezTo>
                    <a:pt x="81" y="126"/>
                    <a:pt x="81" y="126"/>
                    <a:pt x="81" y="125"/>
                  </a:cubicBezTo>
                  <a:cubicBezTo>
                    <a:pt x="82" y="125"/>
                    <a:pt x="82" y="125"/>
                    <a:pt x="82" y="125"/>
                  </a:cubicBezTo>
                  <a:cubicBezTo>
                    <a:pt x="82" y="125"/>
                    <a:pt x="82" y="126"/>
                    <a:pt x="81" y="126"/>
                  </a:cubicBezTo>
                  <a:close/>
                  <a:moveTo>
                    <a:pt x="82" y="128"/>
                  </a:moveTo>
                  <a:cubicBezTo>
                    <a:pt x="82" y="128"/>
                    <a:pt x="82" y="129"/>
                    <a:pt x="83" y="129"/>
                  </a:cubicBezTo>
                  <a:cubicBezTo>
                    <a:pt x="83" y="129"/>
                    <a:pt x="82" y="129"/>
                    <a:pt x="83" y="129"/>
                  </a:cubicBezTo>
                  <a:cubicBezTo>
                    <a:pt x="82" y="130"/>
                    <a:pt x="81" y="129"/>
                    <a:pt x="82" y="129"/>
                  </a:cubicBezTo>
                  <a:cubicBezTo>
                    <a:pt x="81" y="128"/>
                    <a:pt x="81" y="129"/>
                    <a:pt x="80" y="129"/>
                  </a:cubicBezTo>
                  <a:cubicBezTo>
                    <a:pt x="80" y="129"/>
                    <a:pt x="80" y="128"/>
                    <a:pt x="80" y="128"/>
                  </a:cubicBezTo>
                  <a:cubicBezTo>
                    <a:pt x="81" y="129"/>
                    <a:pt x="81" y="128"/>
                    <a:pt x="82" y="128"/>
                  </a:cubicBezTo>
                  <a:close/>
                  <a:moveTo>
                    <a:pt x="81" y="129"/>
                  </a:moveTo>
                  <a:cubicBezTo>
                    <a:pt x="81" y="131"/>
                    <a:pt x="79" y="129"/>
                    <a:pt x="79" y="129"/>
                  </a:cubicBezTo>
                  <a:cubicBezTo>
                    <a:pt x="79" y="130"/>
                    <a:pt x="78" y="128"/>
                    <a:pt x="79" y="128"/>
                  </a:cubicBezTo>
                  <a:cubicBezTo>
                    <a:pt x="80" y="128"/>
                    <a:pt x="79" y="130"/>
                    <a:pt x="81" y="129"/>
                  </a:cubicBezTo>
                  <a:close/>
                  <a:moveTo>
                    <a:pt x="79" y="90"/>
                  </a:moveTo>
                  <a:cubicBezTo>
                    <a:pt x="79" y="90"/>
                    <a:pt x="78" y="90"/>
                    <a:pt x="78" y="90"/>
                  </a:cubicBezTo>
                  <a:cubicBezTo>
                    <a:pt x="78" y="90"/>
                    <a:pt x="78" y="89"/>
                    <a:pt x="77" y="89"/>
                  </a:cubicBezTo>
                  <a:cubicBezTo>
                    <a:pt x="78" y="88"/>
                    <a:pt x="79" y="89"/>
                    <a:pt x="79" y="90"/>
                  </a:cubicBezTo>
                  <a:close/>
                  <a:moveTo>
                    <a:pt x="77" y="117"/>
                  </a:moveTo>
                  <a:cubicBezTo>
                    <a:pt x="77" y="117"/>
                    <a:pt x="78" y="117"/>
                    <a:pt x="78" y="117"/>
                  </a:cubicBezTo>
                  <a:cubicBezTo>
                    <a:pt x="78" y="117"/>
                    <a:pt x="78" y="117"/>
                    <a:pt x="78" y="117"/>
                  </a:cubicBezTo>
                  <a:cubicBezTo>
                    <a:pt x="78" y="117"/>
                    <a:pt x="77" y="117"/>
                    <a:pt x="77" y="117"/>
                  </a:cubicBezTo>
                  <a:cubicBezTo>
                    <a:pt x="77" y="117"/>
                    <a:pt x="77" y="117"/>
                    <a:pt x="77" y="117"/>
                  </a:cubicBezTo>
                  <a:close/>
                  <a:moveTo>
                    <a:pt x="82" y="61"/>
                  </a:moveTo>
                  <a:cubicBezTo>
                    <a:pt x="82" y="61"/>
                    <a:pt x="82" y="61"/>
                    <a:pt x="82" y="61"/>
                  </a:cubicBezTo>
                  <a:cubicBezTo>
                    <a:pt x="82" y="62"/>
                    <a:pt x="82" y="62"/>
                    <a:pt x="81" y="62"/>
                  </a:cubicBezTo>
                  <a:cubicBezTo>
                    <a:pt x="81" y="62"/>
                    <a:pt x="82" y="61"/>
                    <a:pt x="82" y="61"/>
                  </a:cubicBezTo>
                  <a:close/>
                  <a:moveTo>
                    <a:pt x="71" y="109"/>
                  </a:moveTo>
                  <a:cubicBezTo>
                    <a:pt x="72" y="109"/>
                    <a:pt x="72" y="110"/>
                    <a:pt x="72" y="110"/>
                  </a:cubicBezTo>
                  <a:cubicBezTo>
                    <a:pt x="72" y="110"/>
                    <a:pt x="71" y="110"/>
                    <a:pt x="71" y="109"/>
                  </a:cubicBezTo>
                  <a:close/>
                  <a:moveTo>
                    <a:pt x="76" y="117"/>
                  </a:moveTo>
                  <a:cubicBezTo>
                    <a:pt x="76" y="117"/>
                    <a:pt x="76" y="117"/>
                    <a:pt x="76" y="117"/>
                  </a:cubicBezTo>
                  <a:cubicBezTo>
                    <a:pt x="76" y="117"/>
                    <a:pt x="77" y="117"/>
                    <a:pt x="77" y="117"/>
                  </a:cubicBezTo>
                  <a:cubicBezTo>
                    <a:pt x="77" y="117"/>
                    <a:pt x="77" y="117"/>
                    <a:pt x="77" y="117"/>
                  </a:cubicBezTo>
                  <a:cubicBezTo>
                    <a:pt x="77" y="117"/>
                    <a:pt x="76" y="117"/>
                    <a:pt x="76" y="117"/>
                  </a:cubicBezTo>
                  <a:close/>
                  <a:moveTo>
                    <a:pt x="77" y="57"/>
                  </a:moveTo>
                  <a:cubicBezTo>
                    <a:pt x="77" y="57"/>
                    <a:pt x="77" y="57"/>
                    <a:pt x="77" y="57"/>
                  </a:cubicBezTo>
                  <a:cubicBezTo>
                    <a:pt x="77" y="57"/>
                    <a:pt x="77" y="57"/>
                    <a:pt x="77" y="57"/>
                  </a:cubicBezTo>
                  <a:cubicBezTo>
                    <a:pt x="77" y="57"/>
                    <a:pt x="77" y="57"/>
                    <a:pt x="77" y="57"/>
                  </a:cubicBezTo>
                  <a:cubicBezTo>
                    <a:pt x="76" y="57"/>
                    <a:pt x="77" y="57"/>
                    <a:pt x="77" y="57"/>
                  </a:cubicBezTo>
                  <a:close/>
                  <a:moveTo>
                    <a:pt x="77" y="76"/>
                  </a:moveTo>
                  <a:cubicBezTo>
                    <a:pt x="78" y="76"/>
                    <a:pt x="78" y="75"/>
                    <a:pt x="79" y="74"/>
                  </a:cubicBezTo>
                  <a:cubicBezTo>
                    <a:pt x="82" y="74"/>
                    <a:pt x="81" y="78"/>
                    <a:pt x="82" y="79"/>
                  </a:cubicBezTo>
                  <a:cubicBezTo>
                    <a:pt x="80" y="79"/>
                    <a:pt x="79" y="80"/>
                    <a:pt x="78" y="81"/>
                  </a:cubicBezTo>
                  <a:cubicBezTo>
                    <a:pt x="77" y="81"/>
                    <a:pt x="76" y="79"/>
                    <a:pt x="77" y="78"/>
                  </a:cubicBezTo>
                  <a:cubicBezTo>
                    <a:pt x="77" y="78"/>
                    <a:pt x="75" y="78"/>
                    <a:pt x="75" y="77"/>
                  </a:cubicBezTo>
                  <a:cubicBezTo>
                    <a:pt x="75" y="78"/>
                    <a:pt x="74" y="77"/>
                    <a:pt x="73" y="76"/>
                  </a:cubicBezTo>
                  <a:cubicBezTo>
                    <a:pt x="73" y="75"/>
                    <a:pt x="75" y="75"/>
                    <a:pt x="76" y="75"/>
                  </a:cubicBezTo>
                  <a:cubicBezTo>
                    <a:pt x="75" y="76"/>
                    <a:pt x="77" y="75"/>
                    <a:pt x="77" y="76"/>
                  </a:cubicBezTo>
                  <a:close/>
                  <a:moveTo>
                    <a:pt x="74" y="56"/>
                  </a:moveTo>
                  <a:cubicBezTo>
                    <a:pt x="74" y="56"/>
                    <a:pt x="74" y="57"/>
                    <a:pt x="73" y="57"/>
                  </a:cubicBezTo>
                  <a:cubicBezTo>
                    <a:pt x="73" y="57"/>
                    <a:pt x="73" y="56"/>
                    <a:pt x="74" y="56"/>
                  </a:cubicBezTo>
                  <a:close/>
                  <a:moveTo>
                    <a:pt x="69" y="71"/>
                  </a:moveTo>
                  <a:cubicBezTo>
                    <a:pt x="70" y="71"/>
                    <a:pt x="71" y="71"/>
                    <a:pt x="72" y="70"/>
                  </a:cubicBezTo>
                  <a:cubicBezTo>
                    <a:pt x="73" y="70"/>
                    <a:pt x="73" y="71"/>
                    <a:pt x="73" y="72"/>
                  </a:cubicBezTo>
                  <a:cubicBezTo>
                    <a:pt x="73" y="72"/>
                    <a:pt x="73" y="72"/>
                    <a:pt x="74" y="72"/>
                  </a:cubicBezTo>
                  <a:cubicBezTo>
                    <a:pt x="74" y="72"/>
                    <a:pt x="74" y="73"/>
                    <a:pt x="74" y="73"/>
                  </a:cubicBezTo>
                  <a:cubicBezTo>
                    <a:pt x="75" y="73"/>
                    <a:pt x="75" y="73"/>
                    <a:pt x="76" y="73"/>
                  </a:cubicBezTo>
                  <a:cubicBezTo>
                    <a:pt x="76" y="73"/>
                    <a:pt x="75" y="75"/>
                    <a:pt x="76" y="74"/>
                  </a:cubicBezTo>
                  <a:cubicBezTo>
                    <a:pt x="74" y="76"/>
                    <a:pt x="70" y="75"/>
                    <a:pt x="68" y="73"/>
                  </a:cubicBezTo>
                  <a:cubicBezTo>
                    <a:pt x="68" y="72"/>
                    <a:pt x="70" y="73"/>
                    <a:pt x="69" y="71"/>
                  </a:cubicBezTo>
                  <a:close/>
                  <a:moveTo>
                    <a:pt x="64" y="68"/>
                  </a:moveTo>
                  <a:cubicBezTo>
                    <a:pt x="64" y="67"/>
                    <a:pt x="64" y="67"/>
                    <a:pt x="64" y="67"/>
                  </a:cubicBezTo>
                  <a:cubicBezTo>
                    <a:pt x="64" y="67"/>
                    <a:pt x="64" y="67"/>
                    <a:pt x="64" y="67"/>
                  </a:cubicBezTo>
                  <a:cubicBezTo>
                    <a:pt x="64" y="67"/>
                    <a:pt x="64" y="67"/>
                    <a:pt x="64" y="68"/>
                  </a:cubicBezTo>
                  <a:close/>
                  <a:moveTo>
                    <a:pt x="63" y="57"/>
                  </a:moveTo>
                  <a:cubicBezTo>
                    <a:pt x="63" y="58"/>
                    <a:pt x="64" y="57"/>
                    <a:pt x="66" y="57"/>
                  </a:cubicBezTo>
                  <a:cubicBezTo>
                    <a:pt x="66" y="59"/>
                    <a:pt x="67" y="61"/>
                    <a:pt x="67" y="63"/>
                  </a:cubicBezTo>
                  <a:cubicBezTo>
                    <a:pt x="65" y="62"/>
                    <a:pt x="66" y="65"/>
                    <a:pt x="66" y="67"/>
                  </a:cubicBezTo>
                  <a:cubicBezTo>
                    <a:pt x="65" y="67"/>
                    <a:pt x="65" y="66"/>
                    <a:pt x="63" y="65"/>
                  </a:cubicBezTo>
                  <a:cubicBezTo>
                    <a:pt x="63" y="65"/>
                    <a:pt x="63" y="64"/>
                    <a:pt x="63" y="64"/>
                  </a:cubicBezTo>
                  <a:cubicBezTo>
                    <a:pt x="62" y="65"/>
                    <a:pt x="61" y="63"/>
                    <a:pt x="60" y="63"/>
                  </a:cubicBezTo>
                  <a:cubicBezTo>
                    <a:pt x="59" y="63"/>
                    <a:pt x="59" y="61"/>
                    <a:pt x="58" y="61"/>
                  </a:cubicBezTo>
                  <a:cubicBezTo>
                    <a:pt x="58" y="60"/>
                    <a:pt x="58" y="59"/>
                    <a:pt x="57" y="59"/>
                  </a:cubicBezTo>
                  <a:cubicBezTo>
                    <a:pt x="58" y="58"/>
                    <a:pt x="61" y="58"/>
                    <a:pt x="63" y="57"/>
                  </a:cubicBezTo>
                  <a:close/>
                  <a:moveTo>
                    <a:pt x="56" y="80"/>
                  </a:moveTo>
                  <a:cubicBezTo>
                    <a:pt x="57" y="80"/>
                    <a:pt x="55" y="82"/>
                    <a:pt x="56" y="80"/>
                  </a:cubicBezTo>
                  <a:close/>
                  <a:moveTo>
                    <a:pt x="53" y="73"/>
                  </a:moveTo>
                  <a:cubicBezTo>
                    <a:pt x="53" y="73"/>
                    <a:pt x="54" y="72"/>
                    <a:pt x="54" y="73"/>
                  </a:cubicBezTo>
                  <a:cubicBezTo>
                    <a:pt x="55" y="74"/>
                    <a:pt x="52" y="74"/>
                    <a:pt x="53" y="73"/>
                  </a:cubicBezTo>
                  <a:close/>
                  <a:moveTo>
                    <a:pt x="55" y="70"/>
                  </a:moveTo>
                  <a:cubicBezTo>
                    <a:pt x="55" y="71"/>
                    <a:pt x="55" y="70"/>
                    <a:pt x="54" y="72"/>
                  </a:cubicBezTo>
                  <a:cubicBezTo>
                    <a:pt x="54" y="71"/>
                    <a:pt x="53" y="72"/>
                    <a:pt x="53" y="72"/>
                  </a:cubicBezTo>
                  <a:cubicBezTo>
                    <a:pt x="54" y="70"/>
                    <a:pt x="52" y="72"/>
                    <a:pt x="51" y="71"/>
                  </a:cubicBezTo>
                  <a:cubicBezTo>
                    <a:pt x="52" y="70"/>
                    <a:pt x="54" y="71"/>
                    <a:pt x="55" y="70"/>
                  </a:cubicBezTo>
                  <a:close/>
                  <a:moveTo>
                    <a:pt x="50" y="66"/>
                  </a:moveTo>
                  <a:cubicBezTo>
                    <a:pt x="50" y="67"/>
                    <a:pt x="50" y="67"/>
                    <a:pt x="50" y="68"/>
                  </a:cubicBezTo>
                  <a:cubicBezTo>
                    <a:pt x="49" y="67"/>
                    <a:pt x="49" y="67"/>
                    <a:pt x="49" y="66"/>
                  </a:cubicBezTo>
                  <a:cubicBezTo>
                    <a:pt x="49" y="66"/>
                    <a:pt x="50" y="66"/>
                    <a:pt x="50" y="66"/>
                  </a:cubicBezTo>
                  <a:close/>
                  <a:moveTo>
                    <a:pt x="48" y="62"/>
                  </a:moveTo>
                  <a:cubicBezTo>
                    <a:pt x="48" y="62"/>
                    <a:pt x="48" y="62"/>
                    <a:pt x="48" y="62"/>
                  </a:cubicBezTo>
                  <a:cubicBezTo>
                    <a:pt x="48" y="62"/>
                    <a:pt x="48" y="62"/>
                    <a:pt x="48" y="62"/>
                  </a:cubicBezTo>
                  <a:cubicBezTo>
                    <a:pt x="48" y="62"/>
                    <a:pt x="48" y="62"/>
                    <a:pt x="48" y="62"/>
                  </a:cubicBezTo>
                  <a:cubicBezTo>
                    <a:pt x="48" y="62"/>
                    <a:pt x="48" y="62"/>
                    <a:pt x="48" y="62"/>
                  </a:cubicBezTo>
                  <a:close/>
                  <a:moveTo>
                    <a:pt x="42" y="25"/>
                  </a:moveTo>
                  <a:cubicBezTo>
                    <a:pt x="42" y="25"/>
                    <a:pt x="42" y="25"/>
                    <a:pt x="42" y="25"/>
                  </a:cubicBezTo>
                  <a:cubicBezTo>
                    <a:pt x="43" y="25"/>
                    <a:pt x="41" y="27"/>
                    <a:pt x="42" y="25"/>
                  </a:cubicBezTo>
                  <a:close/>
                  <a:moveTo>
                    <a:pt x="72" y="25"/>
                  </a:moveTo>
                  <a:cubicBezTo>
                    <a:pt x="72" y="25"/>
                    <a:pt x="72" y="25"/>
                    <a:pt x="73" y="25"/>
                  </a:cubicBezTo>
                  <a:cubicBezTo>
                    <a:pt x="73" y="25"/>
                    <a:pt x="73" y="25"/>
                    <a:pt x="73" y="25"/>
                  </a:cubicBezTo>
                  <a:cubicBezTo>
                    <a:pt x="72" y="25"/>
                    <a:pt x="72" y="25"/>
                    <a:pt x="72" y="25"/>
                  </a:cubicBezTo>
                  <a:cubicBezTo>
                    <a:pt x="72" y="25"/>
                    <a:pt x="72" y="25"/>
                    <a:pt x="72" y="25"/>
                  </a:cubicBezTo>
                  <a:close/>
                  <a:moveTo>
                    <a:pt x="71" y="22"/>
                  </a:moveTo>
                  <a:cubicBezTo>
                    <a:pt x="70" y="22"/>
                    <a:pt x="69" y="22"/>
                    <a:pt x="70" y="21"/>
                  </a:cubicBezTo>
                  <a:cubicBezTo>
                    <a:pt x="70" y="21"/>
                    <a:pt x="71" y="21"/>
                    <a:pt x="71" y="22"/>
                  </a:cubicBezTo>
                  <a:close/>
                  <a:moveTo>
                    <a:pt x="54" y="18"/>
                  </a:moveTo>
                  <a:cubicBezTo>
                    <a:pt x="55" y="18"/>
                    <a:pt x="54" y="19"/>
                    <a:pt x="54" y="20"/>
                  </a:cubicBezTo>
                  <a:cubicBezTo>
                    <a:pt x="53" y="19"/>
                    <a:pt x="54" y="19"/>
                    <a:pt x="54" y="18"/>
                  </a:cubicBezTo>
                  <a:close/>
                  <a:moveTo>
                    <a:pt x="46" y="10"/>
                  </a:moveTo>
                  <a:cubicBezTo>
                    <a:pt x="46" y="11"/>
                    <a:pt x="46" y="12"/>
                    <a:pt x="45" y="12"/>
                  </a:cubicBezTo>
                  <a:cubicBezTo>
                    <a:pt x="45" y="11"/>
                    <a:pt x="46" y="10"/>
                    <a:pt x="46" y="10"/>
                  </a:cubicBezTo>
                  <a:close/>
                  <a:moveTo>
                    <a:pt x="41" y="8"/>
                  </a:moveTo>
                  <a:cubicBezTo>
                    <a:pt x="41" y="9"/>
                    <a:pt x="42" y="9"/>
                    <a:pt x="42" y="9"/>
                  </a:cubicBezTo>
                  <a:cubicBezTo>
                    <a:pt x="42" y="10"/>
                    <a:pt x="42" y="10"/>
                    <a:pt x="42" y="11"/>
                  </a:cubicBezTo>
                  <a:cubicBezTo>
                    <a:pt x="41" y="11"/>
                    <a:pt x="39" y="11"/>
                    <a:pt x="39" y="8"/>
                  </a:cubicBezTo>
                  <a:cubicBezTo>
                    <a:pt x="40" y="8"/>
                    <a:pt x="40" y="9"/>
                    <a:pt x="41" y="8"/>
                  </a:cubicBezTo>
                  <a:close/>
                  <a:moveTo>
                    <a:pt x="40" y="30"/>
                  </a:moveTo>
                  <a:cubicBezTo>
                    <a:pt x="39" y="31"/>
                    <a:pt x="39" y="29"/>
                    <a:pt x="39" y="29"/>
                  </a:cubicBezTo>
                  <a:cubicBezTo>
                    <a:pt x="39" y="28"/>
                    <a:pt x="40" y="30"/>
                    <a:pt x="40" y="30"/>
                  </a:cubicBezTo>
                  <a:close/>
                  <a:moveTo>
                    <a:pt x="37" y="46"/>
                  </a:moveTo>
                  <a:cubicBezTo>
                    <a:pt x="37" y="46"/>
                    <a:pt x="37" y="46"/>
                    <a:pt x="37" y="46"/>
                  </a:cubicBezTo>
                  <a:cubicBezTo>
                    <a:pt x="37" y="47"/>
                    <a:pt x="37" y="46"/>
                    <a:pt x="36" y="46"/>
                  </a:cubicBezTo>
                  <a:cubicBezTo>
                    <a:pt x="37" y="46"/>
                    <a:pt x="37" y="46"/>
                    <a:pt x="37" y="46"/>
                  </a:cubicBezTo>
                  <a:close/>
                  <a:moveTo>
                    <a:pt x="32" y="41"/>
                  </a:moveTo>
                  <a:cubicBezTo>
                    <a:pt x="34" y="42"/>
                    <a:pt x="34" y="43"/>
                    <a:pt x="35" y="45"/>
                  </a:cubicBezTo>
                  <a:cubicBezTo>
                    <a:pt x="35" y="45"/>
                    <a:pt x="35" y="44"/>
                    <a:pt x="35" y="44"/>
                  </a:cubicBezTo>
                  <a:cubicBezTo>
                    <a:pt x="36" y="45"/>
                    <a:pt x="36" y="47"/>
                    <a:pt x="37" y="48"/>
                  </a:cubicBezTo>
                  <a:cubicBezTo>
                    <a:pt x="40" y="47"/>
                    <a:pt x="38" y="51"/>
                    <a:pt x="40" y="51"/>
                  </a:cubicBezTo>
                  <a:cubicBezTo>
                    <a:pt x="39" y="52"/>
                    <a:pt x="42" y="52"/>
                    <a:pt x="41" y="55"/>
                  </a:cubicBezTo>
                  <a:cubicBezTo>
                    <a:pt x="39" y="55"/>
                    <a:pt x="38" y="52"/>
                    <a:pt x="36" y="53"/>
                  </a:cubicBezTo>
                  <a:cubicBezTo>
                    <a:pt x="35" y="52"/>
                    <a:pt x="35" y="50"/>
                    <a:pt x="33" y="50"/>
                  </a:cubicBezTo>
                  <a:cubicBezTo>
                    <a:pt x="33" y="49"/>
                    <a:pt x="32" y="48"/>
                    <a:pt x="31" y="48"/>
                  </a:cubicBezTo>
                  <a:cubicBezTo>
                    <a:pt x="32" y="45"/>
                    <a:pt x="31" y="44"/>
                    <a:pt x="31" y="42"/>
                  </a:cubicBezTo>
                  <a:cubicBezTo>
                    <a:pt x="32" y="42"/>
                    <a:pt x="32" y="42"/>
                    <a:pt x="32" y="41"/>
                  </a:cubicBezTo>
                  <a:close/>
                  <a:moveTo>
                    <a:pt x="28" y="44"/>
                  </a:moveTo>
                  <a:cubicBezTo>
                    <a:pt x="28" y="44"/>
                    <a:pt x="29" y="44"/>
                    <a:pt x="29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9" y="44"/>
                    <a:pt x="28" y="44"/>
                    <a:pt x="28" y="44"/>
                  </a:cubicBezTo>
                  <a:cubicBezTo>
                    <a:pt x="28" y="44"/>
                    <a:pt x="28" y="44"/>
                    <a:pt x="28" y="44"/>
                  </a:cubicBezTo>
                  <a:close/>
                  <a:moveTo>
                    <a:pt x="15" y="6"/>
                  </a:moveTo>
                  <a:cubicBezTo>
                    <a:pt x="15" y="6"/>
                    <a:pt x="15" y="6"/>
                    <a:pt x="15" y="6"/>
                  </a:cubicBezTo>
                  <a:cubicBezTo>
                    <a:pt x="16" y="6"/>
                    <a:pt x="15" y="6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6"/>
                    <a:pt x="15" y="6"/>
                    <a:pt x="15" y="6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9" name="Freeform 336"/>
            <p:cNvSpPr>
              <a:spLocks/>
            </p:cNvSpPr>
            <p:nvPr/>
          </p:nvSpPr>
          <p:spPr bwMode="auto">
            <a:xfrm rot="10800000">
              <a:off x="5710238" y="4325938"/>
              <a:ext cx="0" cy="7938"/>
            </a:xfrm>
            <a:custGeom>
              <a:avLst/>
              <a:gdLst>
                <a:gd name="T0" fmla="*/ 1 h 2"/>
                <a:gd name="T1" fmla="*/ 1 h 2"/>
                <a:gd name="T2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cubicBezTo>
                    <a:pt x="0" y="1"/>
                    <a:pt x="0" y="2"/>
                    <a:pt x="0" y="1"/>
                  </a:cubicBezTo>
                  <a:cubicBezTo>
                    <a:pt x="0" y="1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0" name="Freeform 337"/>
            <p:cNvSpPr>
              <a:spLocks/>
            </p:cNvSpPr>
            <p:nvPr/>
          </p:nvSpPr>
          <p:spPr bwMode="auto">
            <a:xfrm rot="10800000">
              <a:off x="6188076" y="4321176"/>
              <a:ext cx="3175" cy="9525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0"/>
                    <a:pt x="0" y="1"/>
                    <a:pt x="1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1" name="Freeform 338"/>
            <p:cNvSpPr>
              <a:spLocks/>
            </p:cNvSpPr>
            <p:nvPr/>
          </p:nvSpPr>
          <p:spPr bwMode="auto">
            <a:xfrm rot="10800000">
              <a:off x="5637213" y="4308476"/>
              <a:ext cx="22225" cy="17463"/>
            </a:xfrm>
            <a:custGeom>
              <a:avLst/>
              <a:gdLst>
                <a:gd name="T0" fmla="*/ 3 w 5"/>
                <a:gd name="T1" fmla="*/ 1 h 4"/>
                <a:gd name="T2" fmla="*/ 4 w 5"/>
                <a:gd name="T3" fmla="*/ 4 h 4"/>
                <a:gd name="T4" fmla="*/ 5 w 5"/>
                <a:gd name="T5" fmla="*/ 4 h 4"/>
                <a:gd name="T6" fmla="*/ 3 w 5"/>
                <a:gd name="T7" fmla="*/ 0 h 4"/>
                <a:gd name="T8" fmla="*/ 1 w 5"/>
                <a:gd name="T9" fmla="*/ 3 h 4"/>
                <a:gd name="T10" fmla="*/ 3 w 5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3" y="1"/>
                  </a:moveTo>
                  <a:cubicBezTo>
                    <a:pt x="4" y="1"/>
                    <a:pt x="4" y="3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5" y="2"/>
                    <a:pt x="4" y="2"/>
                    <a:pt x="3" y="0"/>
                  </a:cubicBezTo>
                  <a:cubicBezTo>
                    <a:pt x="0" y="0"/>
                    <a:pt x="2" y="2"/>
                    <a:pt x="1" y="3"/>
                  </a:cubicBezTo>
                  <a:cubicBezTo>
                    <a:pt x="3" y="4"/>
                    <a:pt x="1" y="1"/>
                    <a:pt x="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2" name="Freeform 339"/>
            <p:cNvSpPr>
              <a:spLocks/>
            </p:cNvSpPr>
            <p:nvPr/>
          </p:nvSpPr>
          <p:spPr bwMode="auto">
            <a:xfrm rot="10800000">
              <a:off x="5935663" y="4270376"/>
              <a:ext cx="12700" cy="9525"/>
            </a:xfrm>
            <a:custGeom>
              <a:avLst/>
              <a:gdLst>
                <a:gd name="T0" fmla="*/ 2 w 3"/>
                <a:gd name="T1" fmla="*/ 0 h 2"/>
                <a:gd name="T2" fmla="*/ 1 w 3"/>
                <a:gd name="T3" fmla="*/ 2 h 2"/>
                <a:gd name="T4" fmla="*/ 2 w 3"/>
                <a:gd name="T5" fmla="*/ 1 h 2"/>
                <a:gd name="T6" fmla="*/ 2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0" y="0"/>
                    <a:pt x="1" y="1"/>
                    <a:pt x="1" y="2"/>
                  </a:cubicBezTo>
                  <a:cubicBezTo>
                    <a:pt x="2" y="2"/>
                    <a:pt x="3" y="1"/>
                    <a:pt x="2" y="1"/>
                  </a:cubicBezTo>
                  <a:cubicBezTo>
                    <a:pt x="2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3" name="Freeform 340"/>
            <p:cNvSpPr>
              <a:spLocks/>
            </p:cNvSpPr>
            <p:nvPr/>
          </p:nvSpPr>
          <p:spPr bwMode="auto">
            <a:xfrm rot="10800000">
              <a:off x="6383338" y="4237038"/>
              <a:ext cx="52388" cy="30163"/>
            </a:xfrm>
            <a:custGeom>
              <a:avLst/>
              <a:gdLst>
                <a:gd name="T0" fmla="*/ 11 w 12"/>
                <a:gd name="T1" fmla="*/ 3 h 7"/>
                <a:gd name="T2" fmla="*/ 12 w 12"/>
                <a:gd name="T3" fmla="*/ 0 h 7"/>
                <a:gd name="T4" fmla="*/ 9 w 12"/>
                <a:gd name="T5" fmla="*/ 2 h 7"/>
                <a:gd name="T6" fmla="*/ 8 w 12"/>
                <a:gd name="T7" fmla="*/ 1 h 7"/>
                <a:gd name="T8" fmla="*/ 8 w 12"/>
                <a:gd name="T9" fmla="*/ 1 h 7"/>
                <a:gd name="T10" fmla="*/ 3 w 12"/>
                <a:gd name="T11" fmla="*/ 2 h 7"/>
                <a:gd name="T12" fmla="*/ 4 w 12"/>
                <a:gd name="T13" fmla="*/ 4 h 7"/>
                <a:gd name="T14" fmla="*/ 1 w 12"/>
                <a:gd name="T15" fmla="*/ 4 h 7"/>
                <a:gd name="T16" fmla="*/ 0 w 12"/>
                <a:gd name="T17" fmla="*/ 7 h 7"/>
                <a:gd name="T18" fmla="*/ 2 w 12"/>
                <a:gd name="T19" fmla="*/ 7 h 7"/>
                <a:gd name="T20" fmla="*/ 3 w 12"/>
                <a:gd name="T21" fmla="*/ 7 h 7"/>
                <a:gd name="T22" fmla="*/ 3 w 12"/>
                <a:gd name="T23" fmla="*/ 5 h 7"/>
                <a:gd name="T24" fmla="*/ 6 w 12"/>
                <a:gd name="T25" fmla="*/ 4 h 7"/>
                <a:gd name="T26" fmla="*/ 7 w 12"/>
                <a:gd name="T27" fmla="*/ 3 h 7"/>
                <a:gd name="T28" fmla="*/ 11 w 12"/>
                <a:gd name="T2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7">
                  <a:moveTo>
                    <a:pt x="11" y="3"/>
                  </a:moveTo>
                  <a:cubicBezTo>
                    <a:pt x="11" y="1"/>
                    <a:pt x="12" y="1"/>
                    <a:pt x="12" y="0"/>
                  </a:cubicBezTo>
                  <a:cubicBezTo>
                    <a:pt x="10" y="0"/>
                    <a:pt x="10" y="1"/>
                    <a:pt x="9" y="2"/>
                  </a:cubicBezTo>
                  <a:cubicBezTo>
                    <a:pt x="9" y="2"/>
                    <a:pt x="8" y="2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3"/>
                    <a:pt x="4" y="3"/>
                    <a:pt x="3" y="2"/>
                  </a:cubicBezTo>
                  <a:cubicBezTo>
                    <a:pt x="3" y="3"/>
                    <a:pt x="4" y="3"/>
                    <a:pt x="4" y="4"/>
                  </a:cubicBezTo>
                  <a:cubicBezTo>
                    <a:pt x="3" y="5"/>
                    <a:pt x="2" y="4"/>
                    <a:pt x="1" y="4"/>
                  </a:cubicBezTo>
                  <a:cubicBezTo>
                    <a:pt x="1" y="5"/>
                    <a:pt x="0" y="6"/>
                    <a:pt x="0" y="7"/>
                  </a:cubicBezTo>
                  <a:cubicBezTo>
                    <a:pt x="1" y="7"/>
                    <a:pt x="1" y="7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5"/>
                  </a:cubicBezTo>
                  <a:cubicBezTo>
                    <a:pt x="5" y="6"/>
                    <a:pt x="5" y="3"/>
                    <a:pt x="6" y="4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8" y="4"/>
                    <a:pt x="10" y="3"/>
                    <a:pt x="11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4" name="Freeform 341"/>
            <p:cNvSpPr>
              <a:spLocks/>
            </p:cNvSpPr>
            <p:nvPr/>
          </p:nvSpPr>
          <p:spPr bwMode="auto">
            <a:xfrm rot="10800000">
              <a:off x="6435726" y="4227513"/>
              <a:ext cx="7938" cy="17463"/>
            </a:xfrm>
            <a:custGeom>
              <a:avLst/>
              <a:gdLst>
                <a:gd name="T0" fmla="*/ 1 w 2"/>
                <a:gd name="T1" fmla="*/ 0 h 4"/>
                <a:gd name="T2" fmla="*/ 0 w 2"/>
                <a:gd name="T3" fmla="*/ 4 h 4"/>
                <a:gd name="T4" fmla="*/ 2 w 2"/>
                <a:gd name="T5" fmla="*/ 2 h 4"/>
                <a:gd name="T6" fmla="*/ 1 w 2"/>
                <a:gd name="T7" fmla="*/ 0 h 4"/>
                <a:gd name="T8" fmla="*/ 1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cubicBezTo>
                    <a:pt x="0" y="1"/>
                    <a:pt x="0" y="3"/>
                    <a:pt x="0" y="4"/>
                  </a:cubicBezTo>
                  <a:cubicBezTo>
                    <a:pt x="1" y="4"/>
                    <a:pt x="2" y="3"/>
                    <a:pt x="2" y="2"/>
                  </a:cubicBezTo>
                  <a:cubicBezTo>
                    <a:pt x="2" y="2"/>
                    <a:pt x="0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5" name="Freeform 342"/>
            <p:cNvSpPr>
              <a:spLocks/>
            </p:cNvSpPr>
            <p:nvPr/>
          </p:nvSpPr>
          <p:spPr bwMode="auto">
            <a:xfrm rot="10800000">
              <a:off x="6529388" y="4232276"/>
              <a:ext cx="12700" cy="4763"/>
            </a:xfrm>
            <a:custGeom>
              <a:avLst/>
              <a:gdLst>
                <a:gd name="T0" fmla="*/ 1 w 3"/>
                <a:gd name="T1" fmla="*/ 1 h 1"/>
                <a:gd name="T2" fmla="*/ 3 w 3"/>
                <a:gd name="T3" fmla="*/ 1 h 1"/>
                <a:gd name="T4" fmla="*/ 1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3" y="0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6" name="Freeform 343"/>
            <p:cNvSpPr>
              <a:spLocks/>
            </p:cNvSpPr>
            <p:nvPr/>
          </p:nvSpPr>
          <p:spPr bwMode="auto">
            <a:xfrm rot="10800000">
              <a:off x="5824538" y="4224338"/>
              <a:ext cx="14288" cy="7938"/>
            </a:xfrm>
            <a:custGeom>
              <a:avLst/>
              <a:gdLst>
                <a:gd name="T0" fmla="*/ 1 w 3"/>
                <a:gd name="T1" fmla="*/ 1 h 2"/>
                <a:gd name="T2" fmla="*/ 2 w 3"/>
                <a:gd name="T3" fmla="*/ 1 h 2"/>
                <a:gd name="T4" fmla="*/ 2 w 3"/>
                <a:gd name="T5" fmla="*/ 2 h 2"/>
                <a:gd name="T6" fmla="*/ 1 w 3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1" y="1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3" y="1"/>
                    <a:pt x="0" y="0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7" name="Freeform 344"/>
            <p:cNvSpPr>
              <a:spLocks/>
            </p:cNvSpPr>
            <p:nvPr/>
          </p:nvSpPr>
          <p:spPr bwMode="auto">
            <a:xfrm rot="10800000">
              <a:off x="5454651" y="4108451"/>
              <a:ext cx="93663" cy="103188"/>
            </a:xfrm>
            <a:custGeom>
              <a:avLst/>
              <a:gdLst>
                <a:gd name="T0" fmla="*/ 0 w 22"/>
                <a:gd name="T1" fmla="*/ 14 h 24"/>
                <a:gd name="T2" fmla="*/ 3 w 22"/>
                <a:gd name="T3" fmla="*/ 15 h 24"/>
                <a:gd name="T4" fmla="*/ 1 w 22"/>
                <a:gd name="T5" fmla="*/ 15 h 24"/>
                <a:gd name="T6" fmla="*/ 1 w 22"/>
                <a:gd name="T7" fmla="*/ 17 h 24"/>
                <a:gd name="T8" fmla="*/ 4 w 22"/>
                <a:gd name="T9" fmla="*/ 18 h 24"/>
                <a:gd name="T10" fmla="*/ 4 w 22"/>
                <a:gd name="T11" fmla="*/ 17 h 24"/>
                <a:gd name="T12" fmla="*/ 5 w 22"/>
                <a:gd name="T13" fmla="*/ 17 h 24"/>
                <a:gd name="T14" fmla="*/ 11 w 22"/>
                <a:gd name="T15" fmla="*/ 19 h 24"/>
                <a:gd name="T16" fmla="*/ 13 w 22"/>
                <a:gd name="T17" fmla="*/ 22 h 24"/>
                <a:gd name="T18" fmla="*/ 16 w 22"/>
                <a:gd name="T19" fmla="*/ 24 h 24"/>
                <a:gd name="T20" fmla="*/ 20 w 22"/>
                <a:gd name="T21" fmla="*/ 23 h 24"/>
                <a:gd name="T22" fmla="*/ 20 w 22"/>
                <a:gd name="T23" fmla="*/ 22 h 24"/>
                <a:gd name="T24" fmla="*/ 16 w 22"/>
                <a:gd name="T25" fmla="*/ 15 h 24"/>
                <a:gd name="T26" fmla="*/ 13 w 22"/>
                <a:gd name="T27" fmla="*/ 11 h 24"/>
                <a:gd name="T28" fmla="*/ 19 w 22"/>
                <a:gd name="T29" fmla="*/ 11 h 24"/>
                <a:gd name="T30" fmla="*/ 21 w 22"/>
                <a:gd name="T31" fmla="*/ 11 h 24"/>
                <a:gd name="T32" fmla="*/ 21 w 22"/>
                <a:gd name="T33" fmla="*/ 8 h 24"/>
                <a:gd name="T34" fmla="*/ 19 w 22"/>
                <a:gd name="T35" fmla="*/ 7 h 24"/>
                <a:gd name="T36" fmla="*/ 19 w 22"/>
                <a:gd name="T37" fmla="*/ 6 h 24"/>
                <a:gd name="T38" fmla="*/ 12 w 22"/>
                <a:gd name="T39" fmla="*/ 0 h 24"/>
                <a:gd name="T40" fmla="*/ 10 w 22"/>
                <a:gd name="T41" fmla="*/ 2 h 24"/>
                <a:gd name="T42" fmla="*/ 10 w 22"/>
                <a:gd name="T43" fmla="*/ 8 h 24"/>
                <a:gd name="T44" fmla="*/ 7 w 22"/>
                <a:gd name="T45" fmla="*/ 8 h 24"/>
                <a:gd name="T46" fmla="*/ 5 w 22"/>
                <a:gd name="T47" fmla="*/ 7 h 24"/>
                <a:gd name="T48" fmla="*/ 5 w 22"/>
                <a:gd name="T49" fmla="*/ 8 h 24"/>
                <a:gd name="T50" fmla="*/ 1 w 22"/>
                <a:gd name="T51" fmla="*/ 10 h 24"/>
                <a:gd name="T52" fmla="*/ 0 w 22"/>
                <a:gd name="T53" fmla="*/ 1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" h="24">
                  <a:moveTo>
                    <a:pt x="0" y="14"/>
                  </a:moveTo>
                  <a:cubicBezTo>
                    <a:pt x="1" y="14"/>
                    <a:pt x="3" y="13"/>
                    <a:pt x="3" y="15"/>
                  </a:cubicBezTo>
                  <a:cubicBezTo>
                    <a:pt x="2" y="15"/>
                    <a:pt x="2" y="15"/>
                    <a:pt x="1" y="15"/>
                  </a:cubicBezTo>
                  <a:cubicBezTo>
                    <a:pt x="1" y="15"/>
                    <a:pt x="2" y="16"/>
                    <a:pt x="1" y="17"/>
                  </a:cubicBezTo>
                  <a:cubicBezTo>
                    <a:pt x="3" y="16"/>
                    <a:pt x="3" y="17"/>
                    <a:pt x="4" y="18"/>
                  </a:cubicBezTo>
                  <a:cubicBezTo>
                    <a:pt x="4" y="17"/>
                    <a:pt x="4" y="18"/>
                    <a:pt x="4" y="17"/>
                  </a:cubicBezTo>
                  <a:cubicBezTo>
                    <a:pt x="4" y="17"/>
                    <a:pt x="5" y="17"/>
                    <a:pt x="5" y="17"/>
                  </a:cubicBezTo>
                  <a:cubicBezTo>
                    <a:pt x="5" y="14"/>
                    <a:pt x="13" y="16"/>
                    <a:pt x="11" y="19"/>
                  </a:cubicBezTo>
                  <a:cubicBezTo>
                    <a:pt x="12" y="20"/>
                    <a:pt x="13" y="21"/>
                    <a:pt x="13" y="22"/>
                  </a:cubicBezTo>
                  <a:cubicBezTo>
                    <a:pt x="15" y="22"/>
                    <a:pt x="15" y="23"/>
                    <a:pt x="16" y="24"/>
                  </a:cubicBezTo>
                  <a:cubicBezTo>
                    <a:pt x="17" y="23"/>
                    <a:pt x="19" y="24"/>
                    <a:pt x="20" y="23"/>
                  </a:cubicBezTo>
                  <a:cubicBezTo>
                    <a:pt x="20" y="23"/>
                    <a:pt x="20" y="23"/>
                    <a:pt x="20" y="22"/>
                  </a:cubicBezTo>
                  <a:cubicBezTo>
                    <a:pt x="18" y="21"/>
                    <a:pt x="18" y="16"/>
                    <a:pt x="16" y="15"/>
                  </a:cubicBezTo>
                  <a:cubicBezTo>
                    <a:pt x="16" y="13"/>
                    <a:pt x="14" y="13"/>
                    <a:pt x="13" y="11"/>
                  </a:cubicBezTo>
                  <a:cubicBezTo>
                    <a:pt x="16" y="10"/>
                    <a:pt x="17" y="10"/>
                    <a:pt x="19" y="11"/>
                  </a:cubicBezTo>
                  <a:cubicBezTo>
                    <a:pt x="19" y="10"/>
                    <a:pt x="20" y="11"/>
                    <a:pt x="21" y="11"/>
                  </a:cubicBezTo>
                  <a:cubicBezTo>
                    <a:pt x="21" y="10"/>
                    <a:pt x="22" y="10"/>
                    <a:pt x="21" y="8"/>
                  </a:cubicBezTo>
                  <a:cubicBezTo>
                    <a:pt x="20" y="8"/>
                    <a:pt x="20" y="7"/>
                    <a:pt x="19" y="7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6" y="4"/>
                    <a:pt x="15" y="0"/>
                    <a:pt x="12" y="0"/>
                  </a:cubicBezTo>
                  <a:cubicBezTo>
                    <a:pt x="11" y="0"/>
                    <a:pt x="11" y="1"/>
                    <a:pt x="10" y="2"/>
                  </a:cubicBezTo>
                  <a:cubicBezTo>
                    <a:pt x="11" y="4"/>
                    <a:pt x="11" y="6"/>
                    <a:pt x="10" y="8"/>
                  </a:cubicBezTo>
                  <a:cubicBezTo>
                    <a:pt x="9" y="8"/>
                    <a:pt x="8" y="7"/>
                    <a:pt x="7" y="8"/>
                  </a:cubicBezTo>
                  <a:cubicBezTo>
                    <a:pt x="7" y="6"/>
                    <a:pt x="5" y="8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3" y="9"/>
                    <a:pt x="4" y="10"/>
                    <a:pt x="1" y="10"/>
                  </a:cubicBezTo>
                  <a:cubicBezTo>
                    <a:pt x="1" y="11"/>
                    <a:pt x="1" y="13"/>
                    <a:pt x="0" y="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8" name="Freeform 345"/>
            <p:cNvSpPr>
              <a:spLocks/>
            </p:cNvSpPr>
            <p:nvPr/>
          </p:nvSpPr>
          <p:spPr bwMode="auto">
            <a:xfrm rot="10800000">
              <a:off x="5689601" y="4198938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9" name="Freeform 346"/>
            <p:cNvSpPr>
              <a:spLocks/>
            </p:cNvSpPr>
            <p:nvPr/>
          </p:nvSpPr>
          <p:spPr bwMode="auto">
            <a:xfrm rot="10800000">
              <a:off x="5637213" y="4054476"/>
              <a:ext cx="25400" cy="20638"/>
            </a:xfrm>
            <a:custGeom>
              <a:avLst/>
              <a:gdLst>
                <a:gd name="T0" fmla="*/ 6 w 6"/>
                <a:gd name="T1" fmla="*/ 3 h 5"/>
                <a:gd name="T2" fmla="*/ 6 w 6"/>
                <a:gd name="T3" fmla="*/ 0 h 5"/>
                <a:gd name="T4" fmla="*/ 4 w 6"/>
                <a:gd name="T5" fmla="*/ 2 h 5"/>
                <a:gd name="T6" fmla="*/ 1 w 6"/>
                <a:gd name="T7" fmla="*/ 2 h 5"/>
                <a:gd name="T8" fmla="*/ 1 w 6"/>
                <a:gd name="T9" fmla="*/ 5 h 5"/>
                <a:gd name="T10" fmla="*/ 6 w 6"/>
                <a:gd name="T11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cubicBezTo>
                    <a:pt x="6" y="2"/>
                    <a:pt x="5" y="0"/>
                    <a:pt x="6" y="0"/>
                  </a:cubicBezTo>
                  <a:cubicBezTo>
                    <a:pt x="5" y="0"/>
                    <a:pt x="5" y="1"/>
                    <a:pt x="4" y="2"/>
                  </a:cubicBezTo>
                  <a:cubicBezTo>
                    <a:pt x="2" y="2"/>
                    <a:pt x="2" y="2"/>
                    <a:pt x="1" y="2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3" y="5"/>
                    <a:pt x="3" y="2"/>
                    <a:pt x="6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0" name="Freeform 347"/>
            <p:cNvSpPr>
              <a:spLocks/>
            </p:cNvSpPr>
            <p:nvPr/>
          </p:nvSpPr>
          <p:spPr bwMode="auto">
            <a:xfrm rot="10800000">
              <a:off x="6734176" y="4029075"/>
              <a:ext cx="3175" cy="7938"/>
            </a:xfrm>
            <a:custGeom>
              <a:avLst/>
              <a:gdLst>
                <a:gd name="T0" fmla="*/ 1 w 1"/>
                <a:gd name="T1" fmla="*/ 1 h 2"/>
                <a:gd name="T2" fmla="*/ 0 w 1"/>
                <a:gd name="T3" fmla="*/ 1 h 2"/>
                <a:gd name="T4" fmla="*/ 1 w 1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0" y="2"/>
                    <a:pt x="1" y="0"/>
                    <a:pt x="0" y="1"/>
                  </a:cubicBezTo>
                  <a:cubicBezTo>
                    <a:pt x="0" y="2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1" name="Freeform 348"/>
            <p:cNvSpPr>
              <a:spLocks/>
            </p:cNvSpPr>
            <p:nvPr/>
          </p:nvSpPr>
          <p:spPr bwMode="auto">
            <a:xfrm rot="10800000">
              <a:off x="5326063" y="4006851"/>
              <a:ext cx="12700" cy="17463"/>
            </a:xfrm>
            <a:custGeom>
              <a:avLst/>
              <a:gdLst>
                <a:gd name="T0" fmla="*/ 3 w 3"/>
                <a:gd name="T1" fmla="*/ 3 h 4"/>
                <a:gd name="T2" fmla="*/ 0 w 3"/>
                <a:gd name="T3" fmla="*/ 0 h 4"/>
                <a:gd name="T4" fmla="*/ 1 w 3"/>
                <a:gd name="T5" fmla="*/ 3 h 4"/>
                <a:gd name="T6" fmla="*/ 3 w 3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3" y="3"/>
                  </a:moveTo>
                  <a:cubicBezTo>
                    <a:pt x="2" y="2"/>
                    <a:pt x="1" y="1"/>
                    <a:pt x="0" y="0"/>
                  </a:cubicBezTo>
                  <a:cubicBezTo>
                    <a:pt x="0" y="2"/>
                    <a:pt x="1" y="2"/>
                    <a:pt x="1" y="3"/>
                  </a:cubicBezTo>
                  <a:cubicBezTo>
                    <a:pt x="2" y="3"/>
                    <a:pt x="3" y="4"/>
                    <a:pt x="3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2" name="Freeform 349"/>
            <p:cNvSpPr>
              <a:spLocks noEditPoints="1"/>
            </p:cNvSpPr>
            <p:nvPr/>
          </p:nvSpPr>
          <p:spPr bwMode="auto">
            <a:xfrm rot="10800000">
              <a:off x="6848476" y="3798888"/>
              <a:ext cx="76200" cy="149225"/>
            </a:xfrm>
            <a:custGeom>
              <a:avLst/>
              <a:gdLst>
                <a:gd name="T0" fmla="*/ 1 w 18"/>
                <a:gd name="T1" fmla="*/ 29 h 35"/>
                <a:gd name="T2" fmla="*/ 2 w 18"/>
                <a:gd name="T3" fmla="*/ 27 h 35"/>
                <a:gd name="T4" fmla="*/ 4 w 18"/>
                <a:gd name="T5" fmla="*/ 32 h 35"/>
                <a:gd name="T6" fmla="*/ 4 w 18"/>
                <a:gd name="T7" fmla="*/ 33 h 35"/>
                <a:gd name="T8" fmla="*/ 7 w 18"/>
                <a:gd name="T9" fmla="*/ 35 h 35"/>
                <a:gd name="T10" fmla="*/ 10 w 18"/>
                <a:gd name="T11" fmla="*/ 32 h 35"/>
                <a:gd name="T12" fmla="*/ 8 w 18"/>
                <a:gd name="T13" fmla="*/ 31 h 35"/>
                <a:gd name="T14" fmla="*/ 9 w 18"/>
                <a:gd name="T15" fmla="*/ 23 h 35"/>
                <a:gd name="T16" fmla="*/ 11 w 18"/>
                <a:gd name="T17" fmla="*/ 20 h 35"/>
                <a:gd name="T18" fmla="*/ 17 w 18"/>
                <a:gd name="T19" fmla="*/ 13 h 35"/>
                <a:gd name="T20" fmla="*/ 18 w 18"/>
                <a:gd name="T21" fmla="*/ 8 h 35"/>
                <a:gd name="T22" fmla="*/ 16 w 18"/>
                <a:gd name="T23" fmla="*/ 6 h 35"/>
                <a:gd name="T24" fmla="*/ 17 w 18"/>
                <a:gd name="T25" fmla="*/ 4 h 35"/>
                <a:gd name="T26" fmla="*/ 14 w 18"/>
                <a:gd name="T27" fmla="*/ 4 h 35"/>
                <a:gd name="T28" fmla="*/ 14 w 18"/>
                <a:gd name="T29" fmla="*/ 2 h 35"/>
                <a:gd name="T30" fmla="*/ 12 w 18"/>
                <a:gd name="T31" fmla="*/ 0 h 35"/>
                <a:gd name="T32" fmla="*/ 8 w 18"/>
                <a:gd name="T33" fmla="*/ 3 h 35"/>
                <a:gd name="T34" fmla="*/ 5 w 18"/>
                <a:gd name="T35" fmla="*/ 6 h 35"/>
                <a:gd name="T36" fmla="*/ 5 w 18"/>
                <a:gd name="T37" fmla="*/ 10 h 35"/>
                <a:gd name="T38" fmla="*/ 4 w 18"/>
                <a:gd name="T39" fmla="*/ 12 h 35"/>
                <a:gd name="T40" fmla="*/ 5 w 18"/>
                <a:gd name="T41" fmla="*/ 12 h 35"/>
                <a:gd name="T42" fmla="*/ 4 w 18"/>
                <a:gd name="T43" fmla="*/ 16 h 35"/>
                <a:gd name="T44" fmla="*/ 5 w 18"/>
                <a:gd name="T45" fmla="*/ 17 h 35"/>
                <a:gd name="T46" fmla="*/ 5 w 18"/>
                <a:gd name="T47" fmla="*/ 21 h 35"/>
                <a:gd name="T48" fmla="*/ 4 w 18"/>
                <a:gd name="T49" fmla="*/ 23 h 35"/>
                <a:gd name="T50" fmla="*/ 3 w 18"/>
                <a:gd name="T51" fmla="*/ 23 h 35"/>
                <a:gd name="T52" fmla="*/ 2 w 18"/>
                <a:gd name="T53" fmla="*/ 22 h 35"/>
                <a:gd name="T54" fmla="*/ 2 w 18"/>
                <a:gd name="T55" fmla="*/ 25 h 35"/>
                <a:gd name="T56" fmla="*/ 2 w 18"/>
                <a:gd name="T57" fmla="*/ 27 h 35"/>
                <a:gd name="T58" fmla="*/ 1 w 18"/>
                <a:gd name="T59" fmla="*/ 27 h 35"/>
                <a:gd name="T60" fmla="*/ 1 w 18"/>
                <a:gd name="T61" fmla="*/ 29 h 35"/>
                <a:gd name="T62" fmla="*/ 7 w 18"/>
                <a:gd name="T63" fmla="*/ 32 h 35"/>
                <a:gd name="T64" fmla="*/ 6 w 18"/>
                <a:gd name="T65" fmla="*/ 33 h 35"/>
                <a:gd name="T66" fmla="*/ 7 w 18"/>
                <a:gd name="T67" fmla="*/ 32 h 35"/>
                <a:gd name="T68" fmla="*/ 6 w 18"/>
                <a:gd name="T69" fmla="*/ 32 h 35"/>
                <a:gd name="T70" fmla="*/ 5 w 18"/>
                <a:gd name="T71" fmla="*/ 33 h 35"/>
                <a:gd name="T72" fmla="*/ 5 w 18"/>
                <a:gd name="T73" fmla="*/ 33 h 35"/>
                <a:gd name="T74" fmla="*/ 5 w 18"/>
                <a:gd name="T75" fmla="*/ 31 h 35"/>
                <a:gd name="T76" fmla="*/ 6 w 18"/>
                <a:gd name="T77" fmla="*/ 32 h 35"/>
                <a:gd name="T78" fmla="*/ 4 w 18"/>
                <a:gd name="T79" fmla="*/ 27 h 35"/>
                <a:gd name="T80" fmla="*/ 5 w 18"/>
                <a:gd name="T81" fmla="*/ 27 h 35"/>
                <a:gd name="T82" fmla="*/ 5 w 18"/>
                <a:gd name="T83" fmla="*/ 28 h 35"/>
                <a:gd name="T84" fmla="*/ 3 w 18"/>
                <a:gd name="T85" fmla="*/ 27 h 35"/>
                <a:gd name="T86" fmla="*/ 4 w 18"/>
                <a:gd name="T87" fmla="*/ 27 h 35"/>
                <a:gd name="T88" fmla="*/ 3 w 18"/>
                <a:gd name="T89" fmla="*/ 28 h 35"/>
                <a:gd name="T90" fmla="*/ 4 w 18"/>
                <a:gd name="T91" fmla="*/ 29 h 35"/>
                <a:gd name="T92" fmla="*/ 3 w 18"/>
                <a:gd name="T93" fmla="*/ 28 h 35"/>
                <a:gd name="T94" fmla="*/ 4 w 18"/>
                <a:gd name="T95" fmla="*/ 31 h 35"/>
                <a:gd name="T96" fmla="*/ 3 w 18"/>
                <a:gd name="T97" fmla="*/ 31 h 35"/>
                <a:gd name="T98" fmla="*/ 4 w 18"/>
                <a:gd name="T99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" h="35">
                  <a:moveTo>
                    <a:pt x="1" y="29"/>
                  </a:moveTo>
                  <a:cubicBezTo>
                    <a:pt x="2" y="28"/>
                    <a:pt x="1" y="27"/>
                    <a:pt x="2" y="27"/>
                  </a:cubicBezTo>
                  <a:cubicBezTo>
                    <a:pt x="0" y="29"/>
                    <a:pt x="3" y="32"/>
                    <a:pt x="4" y="32"/>
                  </a:cubicBezTo>
                  <a:cubicBezTo>
                    <a:pt x="4" y="32"/>
                    <a:pt x="4" y="33"/>
                    <a:pt x="4" y="33"/>
                  </a:cubicBezTo>
                  <a:cubicBezTo>
                    <a:pt x="6" y="33"/>
                    <a:pt x="7" y="34"/>
                    <a:pt x="7" y="35"/>
                  </a:cubicBezTo>
                  <a:cubicBezTo>
                    <a:pt x="9" y="34"/>
                    <a:pt x="9" y="33"/>
                    <a:pt x="10" y="32"/>
                  </a:cubicBezTo>
                  <a:cubicBezTo>
                    <a:pt x="8" y="32"/>
                    <a:pt x="9" y="31"/>
                    <a:pt x="8" y="31"/>
                  </a:cubicBezTo>
                  <a:cubicBezTo>
                    <a:pt x="10" y="29"/>
                    <a:pt x="10" y="25"/>
                    <a:pt x="9" y="23"/>
                  </a:cubicBezTo>
                  <a:cubicBezTo>
                    <a:pt x="9" y="22"/>
                    <a:pt x="9" y="20"/>
                    <a:pt x="11" y="20"/>
                  </a:cubicBezTo>
                  <a:cubicBezTo>
                    <a:pt x="11" y="16"/>
                    <a:pt x="15" y="15"/>
                    <a:pt x="17" y="13"/>
                  </a:cubicBezTo>
                  <a:cubicBezTo>
                    <a:pt x="17" y="11"/>
                    <a:pt x="18" y="10"/>
                    <a:pt x="18" y="8"/>
                  </a:cubicBezTo>
                  <a:cubicBezTo>
                    <a:pt x="17" y="7"/>
                    <a:pt x="16" y="7"/>
                    <a:pt x="16" y="6"/>
                  </a:cubicBezTo>
                  <a:cubicBezTo>
                    <a:pt x="16" y="5"/>
                    <a:pt x="17" y="5"/>
                    <a:pt x="17" y="4"/>
                  </a:cubicBezTo>
                  <a:cubicBezTo>
                    <a:pt x="16" y="3"/>
                    <a:pt x="15" y="4"/>
                    <a:pt x="14" y="4"/>
                  </a:cubicBezTo>
                  <a:cubicBezTo>
                    <a:pt x="13" y="3"/>
                    <a:pt x="14" y="3"/>
                    <a:pt x="14" y="2"/>
                  </a:cubicBezTo>
                  <a:cubicBezTo>
                    <a:pt x="13" y="1"/>
                    <a:pt x="12" y="2"/>
                    <a:pt x="12" y="0"/>
                  </a:cubicBezTo>
                  <a:cubicBezTo>
                    <a:pt x="10" y="1"/>
                    <a:pt x="7" y="1"/>
                    <a:pt x="8" y="3"/>
                  </a:cubicBezTo>
                  <a:cubicBezTo>
                    <a:pt x="6" y="4"/>
                    <a:pt x="6" y="4"/>
                    <a:pt x="5" y="6"/>
                  </a:cubicBezTo>
                  <a:cubicBezTo>
                    <a:pt x="5" y="7"/>
                    <a:pt x="6" y="8"/>
                    <a:pt x="5" y="10"/>
                  </a:cubicBezTo>
                  <a:cubicBezTo>
                    <a:pt x="5" y="10"/>
                    <a:pt x="4" y="11"/>
                    <a:pt x="4" y="12"/>
                  </a:cubicBezTo>
                  <a:cubicBezTo>
                    <a:pt x="4" y="12"/>
                    <a:pt x="5" y="12"/>
                    <a:pt x="5" y="12"/>
                  </a:cubicBezTo>
                  <a:cubicBezTo>
                    <a:pt x="5" y="14"/>
                    <a:pt x="4" y="14"/>
                    <a:pt x="4" y="16"/>
                  </a:cubicBezTo>
                  <a:cubicBezTo>
                    <a:pt x="4" y="17"/>
                    <a:pt x="5" y="16"/>
                    <a:pt x="5" y="17"/>
                  </a:cubicBezTo>
                  <a:cubicBezTo>
                    <a:pt x="4" y="19"/>
                    <a:pt x="5" y="20"/>
                    <a:pt x="5" y="21"/>
                  </a:cubicBezTo>
                  <a:cubicBezTo>
                    <a:pt x="4" y="22"/>
                    <a:pt x="4" y="22"/>
                    <a:pt x="4" y="23"/>
                  </a:cubicBezTo>
                  <a:cubicBezTo>
                    <a:pt x="4" y="23"/>
                    <a:pt x="4" y="23"/>
                    <a:pt x="3" y="23"/>
                  </a:cubicBezTo>
                  <a:cubicBezTo>
                    <a:pt x="3" y="22"/>
                    <a:pt x="3" y="22"/>
                    <a:pt x="2" y="22"/>
                  </a:cubicBezTo>
                  <a:cubicBezTo>
                    <a:pt x="2" y="23"/>
                    <a:pt x="4" y="24"/>
                    <a:pt x="2" y="25"/>
                  </a:cubicBezTo>
                  <a:cubicBezTo>
                    <a:pt x="3" y="25"/>
                    <a:pt x="2" y="26"/>
                    <a:pt x="2" y="27"/>
                  </a:cubicBezTo>
                  <a:cubicBezTo>
                    <a:pt x="1" y="27"/>
                    <a:pt x="2" y="27"/>
                    <a:pt x="1" y="27"/>
                  </a:cubicBezTo>
                  <a:cubicBezTo>
                    <a:pt x="1" y="27"/>
                    <a:pt x="0" y="29"/>
                    <a:pt x="1" y="29"/>
                  </a:cubicBezTo>
                  <a:close/>
                  <a:moveTo>
                    <a:pt x="7" y="32"/>
                  </a:moveTo>
                  <a:cubicBezTo>
                    <a:pt x="7" y="32"/>
                    <a:pt x="7" y="33"/>
                    <a:pt x="6" y="33"/>
                  </a:cubicBezTo>
                  <a:cubicBezTo>
                    <a:pt x="6" y="33"/>
                    <a:pt x="7" y="33"/>
                    <a:pt x="7" y="32"/>
                  </a:cubicBezTo>
                  <a:close/>
                  <a:moveTo>
                    <a:pt x="6" y="32"/>
                  </a:moveTo>
                  <a:cubicBezTo>
                    <a:pt x="6" y="33"/>
                    <a:pt x="6" y="33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2"/>
                    <a:pt x="5" y="31"/>
                    <a:pt x="5" y="31"/>
                  </a:cubicBezTo>
                  <a:cubicBezTo>
                    <a:pt x="7" y="31"/>
                    <a:pt x="5" y="32"/>
                    <a:pt x="6" y="32"/>
                  </a:cubicBezTo>
                  <a:close/>
                  <a:moveTo>
                    <a:pt x="4" y="27"/>
                  </a:moveTo>
                  <a:cubicBezTo>
                    <a:pt x="4" y="26"/>
                    <a:pt x="5" y="27"/>
                    <a:pt x="5" y="27"/>
                  </a:cubicBezTo>
                  <a:cubicBezTo>
                    <a:pt x="5" y="28"/>
                    <a:pt x="5" y="27"/>
                    <a:pt x="5" y="28"/>
                  </a:cubicBezTo>
                  <a:cubicBezTo>
                    <a:pt x="4" y="28"/>
                    <a:pt x="4" y="27"/>
                    <a:pt x="3" y="27"/>
                  </a:cubicBezTo>
                  <a:cubicBezTo>
                    <a:pt x="4" y="26"/>
                    <a:pt x="5" y="28"/>
                    <a:pt x="4" y="27"/>
                  </a:cubicBezTo>
                  <a:close/>
                  <a:moveTo>
                    <a:pt x="3" y="28"/>
                  </a:moveTo>
                  <a:cubicBezTo>
                    <a:pt x="4" y="28"/>
                    <a:pt x="4" y="29"/>
                    <a:pt x="4" y="29"/>
                  </a:cubicBezTo>
                  <a:cubicBezTo>
                    <a:pt x="4" y="29"/>
                    <a:pt x="3" y="29"/>
                    <a:pt x="3" y="28"/>
                  </a:cubicBezTo>
                  <a:close/>
                  <a:moveTo>
                    <a:pt x="4" y="31"/>
                  </a:moveTo>
                  <a:cubicBezTo>
                    <a:pt x="4" y="31"/>
                    <a:pt x="3" y="31"/>
                    <a:pt x="3" y="31"/>
                  </a:cubicBezTo>
                  <a:cubicBezTo>
                    <a:pt x="3" y="30"/>
                    <a:pt x="4" y="31"/>
                    <a:pt x="4" y="3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3" name="Freeform 350"/>
            <p:cNvSpPr>
              <a:spLocks/>
            </p:cNvSpPr>
            <p:nvPr/>
          </p:nvSpPr>
          <p:spPr bwMode="auto">
            <a:xfrm rot="10800000">
              <a:off x="6896101" y="3743325"/>
              <a:ext cx="41275" cy="55563"/>
            </a:xfrm>
            <a:custGeom>
              <a:avLst/>
              <a:gdLst>
                <a:gd name="T0" fmla="*/ 10 w 10"/>
                <a:gd name="T1" fmla="*/ 1 h 13"/>
                <a:gd name="T2" fmla="*/ 8 w 10"/>
                <a:gd name="T3" fmla="*/ 0 h 13"/>
                <a:gd name="T4" fmla="*/ 3 w 10"/>
                <a:gd name="T5" fmla="*/ 2 h 13"/>
                <a:gd name="T6" fmla="*/ 1 w 10"/>
                <a:gd name="T7" fmla="*/ 12 h 13"/>
                <a:gd name="T8" fmla="*/ 2 w 10"/>
                <a:gd name="T9" fmla="*/ 11 h 13"/>
                <a:gd name="T10" fmla="*/ 2 w 10"/>
                <a:gd name="T11" fmla="*/ 13 h 13"/>
                <a:gd name="T12" fmla="*/ 3 w 10"/>
                <a:gd name="T13" fmla="*/ 11 h 13"/>
                <a:gd name="T14" fmla="*/ 3 w 10"/>
                <a:gd name="T15" fmla="*/ 12 h 13"/>
                <a:gd name="T16" fmla="*/ 4 w 10"/>
                <a:gd name="T17" fmla="*/ 10 h 13"/>
                <a:gd name="T18" fmla="*/ 6 w 10"/>
                <a:gd name="T19" fmla="*/ 11 h 13"/>
                <a:gd name="T20" fmla="*/ 6 w 10"/>
                <a:gd name="T21" fmla="*/ 7 h 13"/>
                <a:gd name="T22" fmla="*/ 10 w 10"/>
                <a:gd name="T23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" h="13">
                  <a:moveTo>
                    <a:pt x="10" y="1"/>
                  </a:moveTo>
                  <a:cubicBezTo>
                    <a:pt x="9" y="1"/>
                    <a:pt x="8" y="0"/>
                    <a:pt x="8" y="0"/>
                  </a:cubicBezTo>
                  <a:cubicBezTo>
                    <a:pt x="6" y="0"/>
                    <a:pt x="5" y="3"/>
                    <a:pt x="3" y="2"/>
                  </a:cubicBezTo>
                  <a:cubicBezTo>
                    <a:pt x="2" y="5"/>
                    <a:pt x="0" y="9"/>
                    <a:pt x="1" y="12"/>
                  </a:cubicBezTo>
                  <a:cubicBezTo>
                    <a:pt x="2" y="12"/>
                    <a:pt x="1" y="11"/>
                    <a:pt x="2" y="11"/>
                  </a:cubicBezTo>
                  <a:cubicBezTo>
                    <a:pt x="2" y="12"/>
                    <a:pt x="1" y="12"/>
                    <a:pt x="2" y="13"/>
                  </a:cubicBezTo>
                  <a:cubicBezTo>
                    <a:pt x="3" y="12"/>
                    <a:pt x="2" y="11"/>
                    <a:pt x="3" y="11"/>
                  </a:cubicBezTo>
                  <a:cubicBezTo>
                    <a:pt x="3" y="11"/>
                    <a:pt x="3" y="12"/>
                    <a:pt x="3" y="12"/>
                  </a:cubicBezTo>
                  <a:cubicBezTo>
                    <a:pt x="4" y="11"/>
                    <a:pt x="4" y="11"/>
                    <a:pt x="4" y="10"/>
                  </a:cubicBezTo>
                  <a:cubicBezTo>
                    <a:pt x="4" y="10"/>
                    <a:pt x="5" y="11"/>
                    <a:pt x="6" y="11"/>
                  </a:cubicBezTo>
                  <a:cubicBezTo>
                    <a:pt x="5" y="10"/>
                    <a:pt x="6" y="8"/>
                    <a:pt x="6" y="7"/>
                  </a:cubicBezTo>
                  <a:cubicBezTo>
                    <a:pt x="8" y="6"/>
                    <a:pt x="9" y="3"/>
                    <a:pt x="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4" name="Freeform 351"/>
            <p:cNvSpPr>
              <a:spLocks noEditPoints="1"/>
            </p:cNvSpPr>
            <p:nvPr/>
          </p:nvSpPr>
          <p:spPr bwMode="auto">
            <a:xfrm rot="10800000">
              <a:off x="5199063" y="3170238"/>
              <a:ext cx="204788" cy="568325"/>
            </a:xfrm>
            <a:custGeom>
              <a:avLst/>
              <a:gdLst>
                <a:gd name="T0" fmla="*/ 47 w 48"/>
                <a:gd name="T1" fmla="*/ 48 h 134"/>
                <a:gd name="T2" fmla="*/ 44 w 48"/>
                <a:gd name="T3" fmla="*/ 44 h 134"/>
                <a:gd name="T4" fmla="*/ 46 w 48"/>
                <a:gd name="T5" fmla="*/ 37 h 134"/>
                <a:gd name="T6" fmla="*/ 45 w 48"/>
                <a:gd name="T7" fmla="*/ 25 h 134"/>
                <a:gd name="T8" fmla="*/ 43 w 48"/>
                <a:gd name="T9" fmla="*/ 14 h 134"/>
                <a:gd name="T10" fmla="*/ 37 w 48"/>
                <a:gd name="T11" fmla="*/ 9 h 134"/>
                <a:gd name="T12" fmla="*/ 30 w 48"/>
                <a:gd name="T13" fmla="*/ 4 h 134"/>
                <a:gd name="T14" fmla="*/ 26 w 48"/>
                <a:gd name="T15" fmla="*/ 1 h 134"/>
                <a:gd name="T16" fmla="*/ 23 w 48"/>
                <a:gd name="T17" fmla="*/ 13 h 134"/>
                <a:gd name="T18" fmla="*/ 19 w 48"/>
                <a:gd name="T19" fmla="*/ 21 h 134"/>
                <a:gd name="T20" fmla="*/ 18 w 48"/>
                <a:gd name="T21" fmla="*/ 25 h 134"/>
                <a:gd name="T22" fmla="*/ 17 w 48"/>
                <a:gd name="T23" fmla="*/ 32 h 134"/>
                <a:gd name="T24" fmla="*/ 14 w 48"/>
                <a:gd name="T25" fmla="*/ 42 h 134"/>
                <a:gd name="T26" fmla="*/ 14 w 48"/>
                <a:gd name="T27" fmla="*/ 45 h 134"/>
                <a:gd name="T28" fmla="*/ 13 w 48"/>
                <a:gd name="T29" fmla="*/ 58 h 134"/>
                <a:gd name="T30" fmla="*/ 15 w 48"/>
                <a:gd name="T31" fmla="*/ 67 h 134"/>
                <a:gd name="T32" fmla="*/ 18 w 48"/>
                <a:gd name="T33" fmla="*/ 74 h 134"/>
                <a:gd name="T34" fmla="*/ 15 w 48"/>
                <a:gd name="T35" fmla="*/ 78 h 134"/>
                <a:gd name="T36" fmla="*/ 11 w 48"/>
                <a:gd name="T37" fmla="*/ 90 h 134"/>
                <a:gd name="T38" fmla="*/ 13 w 48"/>
                <a:gd name="T39" fmla="*/ 92 h 134"/>
                <a:gd name="T40" fmla="*/ 12 w 48"/>
                <a:gd name="T41" fmla="*/ 105 h 134"/>
                <a:gd name="T42" fmla="*/ 9 w 48"/>
                <a:gd name="T43" fmla="*/ 114 h 134"/>
                <a:gd name="T44" fmla="*/ 4 w 48"/>
                <a:gd name="T45" fmla="*/ 109 h 134"/>
                <a:gd name="T46" fmla="*/ 1 w 48"/>
                <a:gd name="T47" fmla="*/ 110 h 134"/>
                <a:gd name="T48" fmla="*/ 3 w 48"/>
                <a:gd name="T49" fmla="*/ 121 h 134"/>
                <a:gd name="T50" fmla="*/ 8 w 48"/>
                <a:gd name="T51" fmla="*/ 132 h 134"/>
                <a:gd name="T52" fmla="*/ 11 w 48"/>
                <a:gd name="T53" fmla="*/ 133 h 134"/>
                <a:gd name="T54" fmla="*/ 13 w 48"/>
                <a:gd name="T55" fmla="*/ 131 h 134"/>
                <a:gd name="T56" fmla="*/ 15 w 48"/>
                <a:gd name="T57" fmla="*/ 128 h 134"/>
                <a:gd name="T58" fmla="*/ 19 w 48"/>
                <a:gd name="T59" fmla="*/ 120 h 134"/>
                <a:gd name="T60" fmla="*/ 20 w 48"/>
                <a:gd name="T61" fmla="*/ 116 h 134"/>
                <a:gd name="T62" fmla="*/ 27 w 48"/>
                <a:gd name="T63" fmla="*/ 112 h 134"/>
                <a:gd name="T64" fmla="*/ 33 w 48"/>
                <a:gd name="T65" fmla="*/ 109 h 134"/>
                <a:gd name="T66" fmla="*/ 33 w 48"/>
                <a:gd name="T67" fmla="*/ 99 h 134"/>
                <a:gd name="T68" fmla="*/ 28 w 48"/>
                <a:gd name="T69" fmla="*/ 102 h 134"/>
                <a:gd name="T70" fmla="*/ 32 w 48"/>
                <a:gd name="T71" fmla="*/ 98 h 134"/>
                <a:gd name="T72" fmla="*/ 32 w 48"/>
                <a:gd name="T73" fmla="*/ 95 h 134"/>
                <a:gd name="T74" fmla="*/ 35 w 48"/>
                <a:gd name="T75" fmla="*/ 94 h 134"/>
                <a:gd name="T76" fmla="*/ 42 w 48"/>
                <a:gd name="T77" fmla="*/ 88 h 134"/>
                <a:gd name="T78" fmla="*/ 36 w 48"/>
                <a:gd name="T79" fmla="*/ 90 h 134"/>
                <a:gd name="T80" fmla="*/ 36 w 48"/>
                <a:gd name="T81" fmla="*/ 83 h 134"/>
                <a:gd name="T82" fmla="*/ 41 w 48"/>
                <a:gd name="T83" fmla="*/ 72 h 134"/>
                <a:gd name="T84" fmla="*/ 44 w 48"/>
                <a:gd name="T85" fmla="*/ 69 h 134"/>
                <a:gd name="T86" fmla="*/ 45 w 48"/>
                <a:gd name="T87" fmla="*/ 59 h 134"/>
                <a:gd name="T88" fmla="*/ 45 w 48"/>
                <a:gd name="T89" fmla="*/ 52 h 134"/>
                <a:gd name="T90" fmla="*/ 11 w 48"/>
                <a:gd name="T91" fmla="*/ 133 h 134"/>
                <a:gd name="T92" fmla="*/ 13 w 48"/>
                <a:gd name="T93" fmla="*/ 101 h 134"/>
                <a:gd name="T94" fmla="*/ 15 w 48"/>
                <a:gd name="T95" fmla="*/ 123 h 134"/>
                <a:gd name="T96" fmla="*/ 17 w 48"/>
                <a:gd name="T97" fmla="*/ 121 h 134"/>
                <a:gd name="T98" fmla="*/ 30 w 48"/>
                <a:gd name="T99" fmla="*/ 103 h 134"/>
                <a:gd name="T100" fmla="*/ 28 w 48"/>
                <a:gd name="T101" fmla="*/ 108 h 134"/>
                <a:gd name="T102" fmla="*/ 32 w 48"/>
                <a:gd name="T103" fmla="*/ 89 h 134"/>
                <a:gd name="T104" fmla="*/ 40 w 48"/>
                <a:gd name="T105" fmla="*/ 4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8" h="134">
                  <a:moveTo>
                    <a:pt x="45" y="52"/>
                  </a:moveTo>
                  <a:cubicBezTo>
                    <a:pt x="46" y="52"/>
                    <a:pt x="46" y="52"/>
                    <a:pt x="46" y="52"/>
                  </a:cubicBezTo>
                  <a:cubicBezTo>
                    <a:pt x="46" y="49"/>
                    <a:pt x="46" y="49"/>
                    <a:pt x="47" y="48"/>
                  </a:cubicBezTo>
                  <a:cubicBezTo>
                    <a:pt x="46" y="46"/>
                    <a:pt x="47" y="46"/>
                    <a:pt x="47" y="44"/>
                  </a:cubicBezTo>
                  <a:cubicBezTo>
                    <a:pt x="46" y="44"/>
                    <a:pt x="46" y="43"/>
                    <a:pt x="46" y="43"/>
                  </a:cubicBezTo>
                  <a:cubicBezTo>
                    <a:pt x="45" y="43"/>
                    <a:pt x="45" y="44"/>
                    <a:pt x="44" y="44"/>
                  </a:cubicBezTo>
                  <a:cubicBezTo>
                    <a:pt x="44" y="43"/>
                    <a:pt x="43" y="43"/>
                    <a:pt x="43" y="43"/>
                  </a:cubicBezTo>
                  <a:cubicBezTo>
                    <a:pt x="45" y="41"/>
                    <a:pt x="43" y="39"/>
                    <a:pt x="44" y="37"/>
                  </a:cubicBezTo>
                  <a:cubicBezTo>
                    <a:pt x="45" y="38"/>
                    <a:pt x="45" y="38"/>
                    <a:pt x="46" y="37"/>
                  </a:cubicBezTo>
                  <a:cubicBezTo>
                    <a:pt x="48" y="34"/>
                    <a:pt x="45" y="33"/>
                    <a:pt x="44" y="31"/>
                  </a:cubicBezTo>
                  <a:cubicBezTo>
                    <a:pt x="45" y="30"/>
                    <a:pt x="44" y="28"/>
                    <a:pt x="44" y="27"/>
                  </a:cubicBezTo>
                  <a:cubicBezTo>
                    <a:pt x="45" y="26"/>
                    <a:pt x="44" y="25"/>
                    <a:pt x="45" y="25"/>
                  </a:cubicBezTo>
                  <a:cubicBezTo>
                    <a:pt x="46" y="21"/>
                    <a:pt x="45" y="20"/>
                    <a:pt x="45" y="16"/>
                  </a:cubicBezTo>
                  <a:cubicBezTo>
                    <a:pt x="44" y="15"/>
                    <a:pt x="44" y="15"/>
                    <a:pt x="42" y="15"/>
                  </a:cubicBezTo>
                  <a:cubicBezTo>
                    <a:pt x="42" y="14"/>
                    <a:pt x="43" y="14"/>
                    <a:pt x="43" y="14"/>
                  </a:cubicBezTo>
                  <a:cubicBezTo>
                    <a:pt x="42" y="13"/>
                    <a:pt x="42" y="12"/>
                    <a:pt x="41" y="12"/>
                  </a:cubicBezTo>
                  <a:cubicBezTo>
                    <a:pt x="42" y="10"/>
                    <a:pt x="39" y="9"/>
                    <a:pt x="39" y="7"/>
                  </a:cubicBezTo>
                  <a:cubicBezTo>
                    <a:pt x="38" y="7"/>
                    <a:pt x="37" y="8"/>
                    <a:pt x="37" y="9"/>
                  </a:cubicBezTo>
                  <a:cubicBezTo>
                    <a:pt x="37" y="8"/>
                    <a:pt x="35" y="8"/>
                    <a:pt x="35" y="7"/>
                  </a:cubicBezTo>
                  <a:cubicBezTo>
                    <a:pt x="33" y="8"/>
                    <a:pt x="31" y="6"/>
                    <a:pt x="31" y="6"/>
                  </a:cubicBezTo>
                  <a:cubicBezTo>
                    <a:pt x="31" y="6"/>
                    <a:pt x="30" y="5"/>
                    <a:pt x="30" y="4"/>
                  </a:cubicBezTo>
                  <a:cubicBezTo>
                    <a:pt x="30" y="4"/>
                    <a:pt x="30" y="4"/>
                    <a:pt x="29" y="4"/>
                  </a:cubicBezTo>
                  <a:cubicBezTo>
                    <a:pt x="29" y="3"/>
                    <a:pt x="28" y="3"/>
                    <a:pt x="27" y="2"/>
                  </a:cubicBezTo>
                  <a:cubicBezTo>
                    <a:pt x="27" y="1"/>
                    <a:pt x="26" y="0"/>
                    <a:pt x="26" y="1"/>
                  </a:cubicBezTo>
                  <a:cubicBezTo>
                    <a:pt x="26" y="2"/>
                    <a:pt x="27" y="3"/>
                    <a:pt x="25" y="2"/>
                  </a:cubicBezTo>
                  <a:cubicBezTo>
                    <a:pt x="25" y="4"/>
                    <a:pt x="26" y="4"/>
                    <a:pt x="27" y="5"/>
                  </a:cubicBezTo>
                  <a:cubicBezTo>
                    <a:pt x="27" y="8"/>
                    <a:pt x="24" y="10"/>
                    <a:pt x="23" y="13"/>
                  </a:cubicBezTo>
                  <a:cubicBezTo>
                    <a:pt x="22" y="12"/>
                    <a:pt x="22" y="14"/>
                    <a:pt x="20" y="13"/>
                  </a:cubicBezTo>
                  <a:cubicBezTo>
                    <a:pt x="19" y="15"/>
                    <a:pt x="19" y="17"/>
                    <a:pt x="18" y="20"/>
                  </a:cubicBezTo>
                  <a:cubicBezTo>
                    <a:pt x="18" y="20"/>
                    <a:pt x="19" y="20"/>
                    <a:pt x="19" y="21"/>
                  </a:cubicBezTo>
                  <a:cubicBezTo>
                    <a:pt x="18" y="21"/>
                    <a:pt x="17" y="21"/>
                    <a:pt x="17" y="22"/>
                  </a:cubicBezTo>
                  <a:cubicBezTo>
                    <a:pt x="18" y="23"/>
                    <a:pt x="17" y="24"/>
                    <a:pt x="17" y="25"/>
                  </a:cubicBezTo>
                  <a:cubicBezTo>
                    <a:pt x="17" y="25"/>
                    <a:pt x="18" y="24"/>
                    <a:pt x="18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6" y="28"/>
                    <a:pt x="20" y="30"/>
                    <a:pt x="18" y="33"/>
                  </a:cubicBezTo>
                  <a:cubicBezTo>
                    <a:pt x="18" y="32"/>
                    <a:pt x="18" y="32"/>
                    <a:pt x="17" y="32"/>
                  </a:cubicBezTo>
                  <a:cubicBezTo>
                    <a:pt x="16" y="34"/>
                    <a:pt x="14" y="35"/>
                    <a:pt x="14" y="38"/>
                  </a:cubicBezTo>
                  <a:cubicBezTo>
                    <a:pt x="14" y="38"/>
                    <a:pt x="13" y="39"/>
                    <a:pt x="13" y="40"/>
                  </a:cubicBezTo>
                  <a:cubicBezTo>
                    <a:pt x="13" y="41"/>
                    <a:pt x="14" y="41"/>
                    <a:pt x="14" y="42"/>
                  </a:cubicBezTo>
                  <a:cubicBezTo>
                    <a:pt x="13" y="42"/>
                    <a:pt x="14" y="43"/>
                    <a:pt x="14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4"/>
                    <a:pt x="14" y="44"/>
                    <a:pt x="14" y="45"/>
                  </a:cubicBezTo>
                  <a:cubicBezTo>
                    <a:pt x="13" y="46"/>
                    <a:pt x="14" y="47"/>
                    <a:pt x="14" y="48"/>
                  </a:cubicBezTo>
                  <a:cubicBezTo>
                    <a:pt x="14" y="50"/>
                    <a:pt x="13" y="51"/>
                    <a:pt x="12" y="53"/>
                  </a:cubicBezTo>
                  <a:cubicBezTo>
                    <a:pt x="12" y="55"/>
                    <a:pt x="13" y="56"/>
                    <a:pt x="13" y="58"/>
                  </a:cubicBezTo>
                  <a:cubicBezTo>
                    <a:pt x="12" y="58"/>
                    <a:pt x="12" y="60"/>
                    <a:pt x="12" y="60"/>
                  </a:cubicBezTo>
                  <a:cubicBezTo>
                    <a:pt x="12" y="63"/>
                    <a:pt x="13" y="64"/>
                    <a:pt x="15" y="66"/>
                  </a:cubicBezTo>
                  <a:cubicBezTo>
                    <a:pt x="15" y="66"/>
                    <a:pt x="15" y="67"/>
                    <a:pt x="15" y="67"/>
                  </a:cubicBezTo>
                  <a:cubicBezTo>
                    <a:pt x="15" y="68"/>
                    <a:pt x="16" y="68"/>
                    <a:pt x="16" y="69"/>
                  </a:cubicBezTo>
                  <a:cubicBezTo>
                    <a:pt x="16" y="70"/>
                    <a:pt x="16" y="72"/>
                    <a:pt x="16" y="73"/>
                  </a:cubicBezTo>
                  <a:cubicBezTo>
                    <a:pt x="17" y="74"/>
                    <a:pt x="17" y="74"/>
                    <a:pt x="18" y="74"/>
                  </a:cubicBezTo>
                  <a:cubicBezTo>
                    <a:pt x="18" y="75"/>
                    <a:pt x="18" y="76"/>
                    <a:pt x="18" y="76"/>
                  </a:cubicBezTo>
                  <a:cubicBezTo>
                    <a:pt x="18" y="77"/>
                    <a:pt x="16" y="77"/>
                    <a:pt x="17" y="78"/>
                  </a:cubicBezTo>
                  <a:cubicBezTo>
                    <a:pt x="17" y="78"/>
                    <a:pt x="16" y="79"/>
                    <a:pt x="15" y="78"/>
                  </a:cubicBezTo>
                  <a:cubicBezTo>
                    <a:pt x="17" y="81"/>
                    <a:pt x="14" y="84"/>
                    <a:pt x="12" y="85"/>
                  </a:cubicBezTo>
                  <a:cubicBezTo>
                    <a:pt x="12" y="85"/>
                    <a:pt x="12" y="84"/>
                    <a:pt x="11" y="84"/>
                  </a:cubicBezTo>
                  <a:cubicBezTo>
                    <a:pt x="11" y="86"/>
                    <a:pt x="10" y="88"/>
                    <a:pt x="11" y="90"/>
                  </a:cubicBezTo>
                  <a:cubicBezTo>
                    <a:pt x="11" y="90"/>
                    <a:pt x="10" y="91"/>
                    <a:pt x="10" y="91"/>
                  </a:cubicBezTo>
                  <a:cubicBezTo>
                    <a:pt x="10" y="92"/>
                    <a:pt x="11" y="93"/>
                    <a:pt x="11" y="93"/>
                  </a:cubicBezTo>
                  <a:cubicBezTo>
                    <a:pt x="12" y="92"/>
                    <a:pt x="12" y="93"/>
                    <a:pt x="13" y="92"/>
                  </a:cubicBezTo>
                  <a:cubicBezTo>
                    <a:pt x="15" y="94"/>
                    <a:pt x="13" y="97"/>
                    <a:pt x="14" y="99"/>
                  </a:cubicBezTo>
                  <a:cubicBezTo>
                    <a:pt x="13" y="98"/>
                    <a:pt x="13" y="100"/>
                    <a:pt x="14" y="99"/>
                  </a:cubicBezTo>
                  <a:cubicBezTo>
                    <a:pt x="13" y="101"/>
                    <a:pt x="12" y="103"/>
                    <a:pt x="12" y="105"/>
                  </a:cubicBezTo>
                  <a:cubicBezTo>
                    <a:pt x="10" y="105"/>
                    <a:pt x="11" y="107"/>
                    <a:pt x="10" y="108"/>
                  </a:cubicBezTo>
                  <a:cubicBezTo>
                    <a:pt x="12" y="110"/>
                    <a:pt x="8" y="112"/>
                    <a:pt x="9" y="113"/>
                  </a:cubicBezTo>
                  <a:cubicBezTo>
                    <a:pt x="9" y="114"/>
                    <a:pt x="9" y="113"/>
                    <a:pt x="9" y="114"/>
                  </a:cubicBezTo>
                  <a:cubicBezTo>
                    <a:pt x="9" y="115"/>
                    <a:pt x="9" y="116"/>
                    <a:pt x="8" y="116"/>
                  </a:cubicBezTo>
                  <a:cubicBezTo>
                    <a:pt x="7" y="115"/>
                    <a:pt x="6" y="114"/>
                    <a:pt x="6" y="112"/>
                  </a:cubicBezTo>
                  <a:cubicBezTo>
                    <a:pt x="4" y="111"/>
                    <a:pt x="3" y="110"/>
                    <a:pt x="4" y="109"/>
                  </a:cubicBezTo>
                  <a:cubicBezTo>
                    <a:pt x="3" y="108"/>
                    <a:pt x="2" y="107"/>
                    <a:pt x="1" y="107"/>
                  </a:cubicBezTo>
                  <a:cubicBezTo>
                    <a:pt x="0" y="107"/>
                    <a:pt x="0" y="107"/>
                    <a:pt x="0" y="108"/>
                  </a:cubicBezTo>
                  <a:cubicBezTo>
                    <a:pt x="1" y="109"/>
                    <a:pt x="2" y="109"/>
                    <a:pt x="1" y="110"/>
                  </a:cubicBezTo>
                  <a:cubicBezTo>
                    <a:pt x="2" y="111"/>
                    <a:pt x="3" y="112"/>
                    <a:pt x="4" y="114"/>
                  </a:cubicBezTo>
                  <a:cubicBezTo>
                    <a:pt x="4" y="113"/>
                    <a:pt x="5" y="114"/>
                    <a:pt x="5" y="114"/>
                  </a:cubicBezTo>
                  <a:cubicBezTo>
                    <a:pt x="6" y="118"/>
                    <a:pt x="3" y="118"/>
                    <a:pt x="3" y="121"/>
                  </a:cubicBezTo>
                  <a:cubicBezTo>
                    <a:pt x="5" y="122"/>
                    <a:pt x="5" y="123"/>
                    <a:pt x="8" y="123"/>
                  </a:cubicBezTo>
                  <a:cubicBezTo>
                    <a:pt x="8" y="124"/>
                    <a:pt x="9" y="126"/>
                    <a:pt x="8" y="126"/>
                  </a:cubicBezTo>
                  <a:cubicBezTo>
                    <a:pt x="10" y="128"/>
                    <a:pt x="8" y="130"/>
                    <a:pt x="8" y="132"/>
                  </a:cubicBezTo>
                  <a:cubicBezTo>
                    <a:pt x="9" y="132"/>
                    <a:pt x="9" y="133"/>
                    <a:pt x="10" y="134"/>
                  </a:cubicBezTo>
                  <a:cubicBezTo>
                    <a:pt x="10" y="132"/>
                    <a:pt x="9" y="130"/>
                    <a:pt x="11" y="131"/>
                  </a:cubicBezTo>
                  <a:cubicBezTo>
                    <a:pt x="11" y="132"/>
                    <a:pt x="10" y="132"/>
                    <a:pt x="11" y="133"/>
                  </a:cubicBezTo>
                  <a:cubicBezTo>
                    <a:pt x="11" y="133"/>
                    <a:pt x="11" y="134"/>
                    <a:pt x="12" y="134"/>
                  </a:cubicBezTo>
                  <a:cubicBezTo>
                    <a:pt x="12" y="132"/>
                    <a:pt x="13" y="132"/>
                    <a:pt x="14" y="132"/>
                  </a:cubicBezTo>
                  <a:cubicBezTo>
                    <a:pt x="14" y="131"/>
                    <a:pt x="13" y="131"/>
                    <a:pt x="13" y="131"/>
                  </a:cubicBezTo>
                  <a:cubicBezTo>
                    <a:pt x="14" y="131"/>
                    <a:pt x="15" y="130"/>
                    <a:pt x="14" y="130"/>
                  </a:cubicBezTo>
                  <a:cubicBezTo>
                    <a:pt x="15" y="131"/>
                    <a:pt x="14" y="128"/>
                    <a:pt x="15" y="127"/>
                  </a:cubicBezTo>
                  <a:cubicBezTo>
                    <a:pt x="15" y="127"/>
                    <a:pt x="15" y="128"/>
                    <a:pt x="15" y="128"/>
                  </a:cubicBezTo>
                  <a:cubicBezTo>
                    <a:pt x="16" y="127"/>
                    <a:pt x="16" y="126"/>
                    <a:pt x="15" y="125"/>
                  </a:cubicBezTo>
                  <a:cubicBezTo>
                    <a:pt x="17" y="124"/>
                    <a:pt x="17" y="121"/>
                    <a:pt x="19" y="121"/>
                  </a:cubicBezTo>
                  <a:cubicBezTo>
                    <a:pt x="20" y="120"/>
                    <a:pt x="19" y="120"/>
                    <a:pt x="19" y="120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20" y="119"/>
                    <a:pt x="21" y="119"/>
                    <a:pt x="21" y="118"/>
                  </a:cubicBezTo>
                  <a:cubicBezTo>
                    <a:pt x="20" y="118"/>
                    <a:pt x="20" y="117"/>
                    <a:pt x="20" y="116"/>
                  </a:cubicBezTo>
                  <a:cubicBezTo>
                    <a:pt x="21" y="116"/>
                    <a:pt x="23" y="117"/>
                    <a:pt x="23" y="116"/>
                  </a:cubicBezTo>
                  <a:cubicBezTo>
                    <a:pt x="24" y="116"/>
                    <a:pt x="23" y="116"/>
                    <a:pt x="24" y="117"/>
                  </a:cubicBezTo>
                  <a:cubicBezTo>
                    <a:pt x="24" y="115"/>
                    <a:pt x="26" y="114"/>
                    <a:pt x="27" y="112"/>
                  </a:cubicBezTo>
                  <a:cubicBezTo>
                    <a:pt x="26" y="111"/>
                    <a:pt x="28" y="110"/>
                    <a:pt x="27" y="109"/>
                  </a:cubicBezTo>
                  <a:cubicBezTo>
                    <a:pt x="28" y="109"/>
                    <a:pt x="29" y="108"/>
                    <a:pt x="30" y="108"/>
                  </a:cubicBezTo>
                  <a:cubicBezTo>
                    <a:pt x="30" y="109"/>
                    <a:pt x="32" y="109"/>
                    <a:pt x="33" y="109"/>
                  </a:cubicBezTo>
                  <a:cubicBezTo>
                    <a:pt x="32" y="108"/>
                    <a:pt x="33" y="105"/>
                    <a:pt x="32" y="103"/>
                  </a:cubicBezTo>
                  <a:cubicBezTo>
                    <a:pt x="33" y="103"/>
                    <a:pt x="33" y="102"/>
                    <a:pt x="34" y="102"/>
                  </a:cubicBezTo>
                  <a:cubicBezTo>
                    <a:pt x="34" y="101"/>
                    <a:pt x="34" y="100"/>
                    <a:pt x="33" y="99"/>
                  </a:cubicBezTo>
                  <a:cubicBezTo>
                    <a:pt x="33" y="100"/>
                    <a:pt x="32" y="102"/>
                    <a:pt x="31" y="101"/>
                  </a:cubicBezTo>
                  <a:cubicBezTo>
                    <a:pt x="31" y="102"/>
                    <a:pt x="29" y="102"/>
                    <a:pt x="29" y="103"/>
                  </a:cubicBezTo>
                  <a:cubicBezTo>
                    <a:pt x="28" y="103"/>
                    <a:pt x="28" y="103"/>
                    <a:pt x="28" y="102"/>
                  </a:cubicBezTo>
                  <a:cubicBezTo>
                    <a:pt x="28" y="102"/>
                    <a:pt x="28" y="102"/>
                    <a:pt x="29" y="102"/>
                  </a:cubicBezTo>
                  <a:cubicBezTo>
                    <a:pt x="28" y="101"/>
                    <a:pt x="31" y="101"/>
                    <a:pt x="29" y="100"/>
                  </a:cubicBezTo>
                  <a:cubicBezTo>
                    <a:pt x="30" y="100"/>
                    <a:pt x="30" y="98"/>
                    <a:pt x="32" y="98"/>
                  </a:cubicBezTo>
                  <a:cubicBezTo>
                    <a:pt x="31" y="97"/>
                    <a:pt x="31" y="96"/>
                    <a:pt x="31" y="95"/>
                  </a:cubicBezTo>
                  <a:cubicBezTo>
                    <a:pt x="31" y="95"/>
                    <a:pt x="31" y="96"/>
                    <a:pt x="30" y="96"/>
                  </a:cubicBezTo>
                  <a:cubicBezTo>
                    <a:pt x="30" y="94"/>
                    <a:pt x="31" y="94"/>
                    <a:pt x="32" y="95"/>
                  </a:cubicBezTo>
                  <a:cubicBezTo>
                    <a:pt x="33" y="94"/>
                    <a:pt x="32" y="93"/>
                    <a:pt x="32" y="93"/>
                  </a:cubicBezTo>
                  <a:cubicBezTo>
                    <a:pt x="33" y="94"/>
                    <a:pt x="33" y="93"/>
                    <a:pt x="34" y="92"/>
                  </a:cubicBezTo>
                  <a:cubicBezTo>
                    <a:pt x="35" y="93"/>
                    <a:pt x="34" y="94"/>
                    <a:pt x="35" y="94"/>
                  </a:cubicBezTo>
                  <a:cubicBezTo>
                    <a:pt x="37" y="93"/>
                    <a:pt x="38" y="98"/>
                    <a:pt x="40" y="95"/>
                  </a:cubicBezTo>
                  <a:cubicBezTo>
                    <a:pt x="39" y="94"/>
                    <a:pt x="41" y="92"/>
                    <a:pt x="40" y="91"/>
                  </a:cubicBezTo>
                  <a:cubicBezTo>
                    <a:pt x="41" y="91"/>
                    <a:pt x="42" y="89"/>
                    <a:pt x="42" y="88"/>
                  </a:cubicBezTo>
                  <a:cubicBezTo>
                    <a:pt x="40" y="88"/>
                    <a:pt x="40" y="89"/>
                    <a:pt x="39" y="90"/>
                  </a:cubicBezTo>
                  <a:cubicBezTo>
                    <a:pt x="38" y="91"/>
                    <a:pt x="38" y="90"/>
                    <a:pt x="36" y="90"/>
                  </a:cubicBezTo>
                  <a:cubicBezTo>
                    <a:pt x="36" y="90"/>
                    <a:pt x="35" y="90"/>
                    <a:pt x="36" y="90"/>
                  </a:cubicBezTo>
                  <a:cubicBezTo>
                    <a:pt x="36" y="88"/>
                    <a:pt x="34" y="87"/>
                    <a:pt x="33" y="85"/>
                  </a:cubicBezTo>
                  <a:cubicBezTo>
                    <a:pt x="33" y="85"/>
                    <a:pt x="33" y="83"/>
                    <a:pt x="34" y="83"/>
                  </a:cubicBezTo>
                  <a:cubicBezTo>
                    <a:pt x="35" y="83"/>
                    <a:pt x="35" y="82"/>
                    <a:pt x="36" y="83"/>
                  </a:cubicBezTo>
                  <a:cubicBezTo>
                    <a:pt x="38" y="82"/>
                    <a:pt x="40" y="80"/>
                    <a:pt x="42" y="78"/>
                  </a:cubicBezTo>
                  <a:cubicBezTo>
                    <a:pt x="41" y="77"/>
                    <a:pt x="40" y="76"/>
                    <a:pt x="40" y="74"/>
                  </a:cubicBezTo>
                  <a:cubicBezTo>
                    <a:pt x="42" y="74"/>
                    <a:pt x="42" y="73"/>
                    <a:pt x="41" y="72"/>
                  </a:cubicBezTo>
                  <a:cubicBezTo>
                    <a:pt x="42" y="71"/>
                    <a:pt x="43" y="72"/>
                    <a:pt x="44" y="72"/>
                  </a:cubicBezTo>
                  <a:cubicBezTo>
                    <a:pt x="44" y="72"/>
                    <a:pt x="44" y="73"/>
                    <a:pt x="45" y="73"/>
                  </a:cubicBezTo>
                  <a:cubicBezTo>
                    <a:pt x="46" y="72"/>
                    <a:pt x="43" y="71"/>
                    <a:pt x="44" y="69"/>
                  </a:cubicBezTo>
                  <a:cubicBezTo>
                    <a:pt x="44" y="69"/>
                    <a:pt x="43" y="69"/>
                    <a:pt x="43" y="68"/>
                  </a:cubicBezTo>
                  <a:cubicBezTo>
                    <a:pt x="44" y="67"/>
                    <a:pt x="44" y="65"/>
                    <a:pt x="46" y="65"/>
                  </a:cubicBezTo>
                  <a:cubicBezTo>
                    <a:pt x="45" y="64"/>
                    <a:pt x="45" y="62"/>
                    <a:pt x="45" y="59"/>
                  </a:cubicBezTo>
                  <a:cubicBezTo>
                    <a:pt x="46" y="59"/>
                    <a:pt x="46" y="60"/>
                    <a:pt x="46" y="59"/>
                  </a:cubicBezTo>
                  <a:cubicBezTo>
                    <a:pt x="46" y="59"/>
                    <a:pt x="45" y="59"/>
                    <a:pt x="45" y="58"/>
                  </a:cubicBezTo>
                  <a:cubicBezTo>
                    <a:pt x="47" y="56"/>
                    <a:pt x="47" y="54"/>
                    <a:pt x="45" y="52"/>
                  </a:cubicBezTo>
                  <a:close/>
                  <a:moveTo>
                    <a:pt x="12" y="133"/>
                  </a:moveTo>
                  <a:cubicBezTo>
                    <a:pt x="12" y="133"/>
                    <a:pt x="12" y="133"/>
                    <a:pt x="11" y="133"/>
                  </a:cubicBezTo>
                  <a:cubicBezTo>
                    <a:pt x="11" y="133"/>
                    <a:pt x="11" y="133"/>
                    <a:pt x="11" y="133"/>
                  </a:cubicBezTo>
                  <a:cubicBezTo>
                    <a:pt x="11" y="132"/>
                    <a:pt x="12" y="132"/>
                    <a:pt x="12" y="133"/>
                  </a:cubicBezTo>
                  <a:close/>
                  <a:moveTo>
                    <a:pt x="13" y="102"/>
                  </a:moveTo>
                  <a:cubicBezTo>
                    <a:pt x="13" y="102"/>
                    <a:pt x="13" y="101"/>
                    <a:pt x="13" y="101"/>
                  </a:cubicBezTo>
                  <a:cubicBezTo>
                    <a:pt x="14" y="101"/>
                    <a:pt x="13" y="102"/>
                    <a:pt x="13" y="102"/>
                  </a:cubicBezTo>
                  <a:close/>
                  <a:moveTo>
                    <a:pt x="15" y="124"/>
                  </a:moveTo>
                  <a:cubicBezTo>
                    <a:pt x="14" y="124"/>
                    <a:pt x="15" y="123"/>
                    <a:pt x="15" y="123"/>
                  </a:cubicBezTo>
                  <a:cubicBezTo>
                    <a:pt x="16" y="123"/>
                    <a:pt x="15" y="124"/>
                    <a:pt x="15" y="124"/>
                  </a:cubicBezTo>
                  <a:close/>
                  <a:moveTo>
                    <a:pt x="16" y="122"/>
                  </a:moveTo>
                  <a:cubicBezTo>
                    <a:pt x="17" y="121"/>
                    <a:pt x="16" y="121"/>
                    <a:pt x="17" y="121"/>
                  </a:cubicBezTo>
                  <a:cubicBezTo>
                    <a:pt x="17" y="122"/>
                    <a:pt x="17" y="122"/>
                    <a:pt x="16" y="122"/>
                  </a:cubicBezTo>
                  <a:close/>
                  <a:moveTo>
                    <a:pt x="30" y="103"/>
                  </a:moveTo>
                  <a:cubicBezTo>
                    <a:pt x="31" y="104"/>
                    <a:pt x="29" y="104"/>
                    <a:pt x="30" y="103"/>
                  </a:cubicBezTo>
                  <a:close/>
                  <a:moveTo>
                    <a:pt x="28" y="108"/>
                  </a:moveTo>
                  <a:cubicBezTo>
                    <a:pt x="28" y="108"/>
                    <a:pt x="28" y="108"/>
                    <a:pt x="28" y="108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28" y="108"/>
                    <a:pt x="28" y="108"/>
                    <a:pt x="28" y="108"/>
                  </a:cubicBezTo>
                  <a:close/>
                  <a:moveTo>
                    <a:pt x="32" y="89"/>
                  </a:moveTo>
                  <a:cubicBezTo>
                    <a:pt x="33" y="90"/>
                    <a:pt x="31" y="90"/>
                    <a:pt x="32" y="89"/>
                  </a:cubicBezTo>
                  <a:close/>
                  <a:moveTo>
                    <a:pt x="39" y="42"/>
                  </a:moveTo>
                  <a:cubicBezTo>
                    <a:pt x="39" y="42"/>
                    <a:pt x="39" y="42"/>
                    <a:pt x="40" y="42"/>
                  </a:cubicBezTo>
                  <a:cubicBezTo>
                    <a:pt x="39" y="43"/>
                    <a:pt x="39" y="42"/>
                    <a:pt x="39" y="42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5" name="Freeform 352"/>
            <p:cNvSpPr>
              <a:spLocks/>
            </p:cNvSpPr>
            <p:nvPr/>
          </p:nvSpPr>
          <p:spPr bwMode="auto">
            <a:xfrm rot="10800000">
              <a:off x="5675313" y="3659188"/>
              <a:ext cx="17463" cy="20638"/>
            </a:xfrm>
            <a:custGeom>
              <a:avLst/>
              <a:gdLst>
                <a:gd name="T0" fmla="*/ 3 w 4"/>
                <a:gd name="T1" fmla="*/ 0 h 5"/>
                <a:gd name="T2" fmla="*/ 1 w 4"/>
                <a:gd name="T3" fmla="*/ 0 h 5"/>
                <a:gd name="T4" fmla="*/ 2 w 4"/>
                <a:gd name="T5" fmla="*/ 3 h 5"/>
                <a:gd name="T6" fmla="*/ 1 w 4"/>
                <a:gd name="T7" fmla="*/ 1 h 5"/>
                <a:gd name="T8" fmla="*/ 3 w 4"/>
                <a:gd name="T9" fmla="*/ 2 h 5"/>
                <a:gd name="T10" fmla="*/ 3 w 4"/>
                <a:gd name="T11" fmla="*/ 5 h 5"/>
                <a:gd name="T12" fmla="*/ 4 w 4"/>
                <a:gd name="T13" fmla="*/ 1 h 5"/>
                <a:gd name="T14" fmla="*/ 3 w 4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cubicBezTo>
                    <a:pt x="3" y="1"/>
                    <a:pt x="1" y="1"/>
                    <a:pt x="1" y="0"/>
                  </a:cubicBezTo>
                  <a:cubicBezTo>
                    <a:pt x="1" y="2"/>
                    <a:pt x="0" y="3"/>
                    <a:pt x="2" y="3"/>
                  </a:cubicBezTo>
                  <a:cubicBezTo>
                    <a:pt x="2" y="2"/>
                    <a:pt x="1" y="2"/>
                    <a:pt x="1" y="1"/>
                  </a:cubicBezTo>
                  <a:cubicBezTo>
                    <a:pt x="3" y="1"/>
                    <a:pt x="3" y="1"/>
                    <a:pt x="3" y="2"/>
                  </a:cubicBezTo>
                  <a:cubicBezTo>
                    <a:pt x="3" y="2"/>
                    <a:pt x="2" y="4"/>
                    <a:pt x="3" y="5"/>
                  </a:cubicBezTo>
                  <a:cubicBezTo>
                    <a:pt x="4" y="3"/>
                    <a:pt x="3" y="4"/>
                    <a:pt x="4" y="1"/>
                  </a:cubicBezTo>
                  <a:cubicBezTo>
                    <a:pt x="3" y="2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6" name="Freeform 353"/>
            <p:cNvSpPr>
              <a:spLocks/>
            </p:cNvSpPr>
            <p:nvPr/>
          </p:nvSpPr>
          <p:spPr bwMode="auto">
            <a:xfrm rot="10800000">
              <a:off x="5680076" y="3649663"/>
              <a:ext cx="17463" cy="12700"/>
            </a:xfrm>
            <a:custGeom>
              <a:avLst/>
              <a:gdLst>
                <a:gd name="T0" fmla="*/ 1 w 4"/>
                <a:gd name="T1" fmla="*/ 3 h 3"/>
                <a:gd name="T2" fmla="*/ 3 w 4"/>
                <a:gd name="T3" fmla="*/ 2 h 3"/>
                <a:gd name="T4" fmla="*/ 3 w 4"/>
                <a:gd name="T5" fmla="*/ 0 h 3"/>
                <a:gd name="T6" fmla="*/ 2 w 4"/>
                <a:gd name="T7" fmla="*/ 2 h 3"/>
                <a:gd name="T8" fmla="*/ 1 w 4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1" y="3"/>
                  </a:moveTo>
                  <a:cubicBezTo>
                    <a:pt x="2" y="2"/>
                    <a:pt x="2" y="2"/>
                    <a:pt x="3" y="2"/>
                  </a:cubicBezTo>
                  <a:cubicBezTo>
                    <a:pt x="2" y="1"/>
                    <a:pt x="4" y="0"/>
                    <a:pt x="3" y="0"/>
                  </a:cubicBezTo>
                  <a:cubicBezTo>
                    <a:pt x="2" y="0"/>
                    <a:pt x="2" y="1"/>
                    <a:pt x="2" y="2"/>
                  </a:cubicBezTo>
                  <a:cubicBezTo>
                    <a:pt x="1" y="2"/>
                    <a:pt x="0" y="3"/>
                    <a:pt x="1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7" name="Freeform 354"/>
            <p:cNvSpPr>
              <a:spLocks noEditPoints="1"/>
            </p:cNvSpPr>
            <p:nvPr/>
          </p:nvSpPr>
          <p:spPr bwMode="auto">
            <a:xfrm rot="10800000">
              <a:off x="5621338" y="3484563"/>
              <a:ext cx="84138" cy="174625"/>
            </a:xfrm>
            <a:custGeom>
              <a:avLst/>
              <a:gdLst>
                <a:gd name="T0" fmla="*/ 15 w 20"/>
                <a:gd name="T1" fmla="*/ 20 h 41"/>
                <a:gd name="T2" fmla="*/ 19 w 20"/>
                <a:gd name="T3" fmla="*/ 17 h 41"/>
                <a:gd name="T4" fmla="*/ 17 w 20"/>
                <a:gd name="T5" fmla="*/ 13 h 41"/>
                <a:gd name="T6" fmla="*/ 18 w 20"/>
                <a:gd name="T7" fmla="*/ 12 h 41"/>
                <a:gd name="T8" fmla="*/ 18 w 20"/>
                <a:gd name="T9" fmla="*/ 2 h 41"/>
                <a:gd name="T10" fmla="*/ 15 w 20"/>
                <a:gd name="T11" fmla="*/ 1 h 41"/>
                <a:gd name="T12" fmla="*/ 15 w 20"/>
                <a:gd name="T13" fmla="*/ 2 h 41"/>
                <a:gd name="T14" fmla="*/ 12 w 20"/>
                <a:gd name="T15" fmla="*/ 3 h 41"/>
                <a:gd name="T16" fmla="*/ 3 w 20"/>
                <a:gd name="T17" fmla="*/ 4 h 41"/>
                <a:gd name="T18" fmla="*/ 3 w 20"/>
                <a:gd name="T19" fmla="*/ 6 h 41"/>
                <a:gd name="T20" fmla="*/ 1 w 20"/>
                <a:gd name="T21" fmla="*/ 11 h 41"/>
                <a:gd name="T22" fmla="*/ 3 w 20"/>
                <a:gd name="T23" fmla="*/ 13 h 41"/>
                <a:gd name="T24" fmla="*/ 4 w 20"/>
                <a:gd name="T25" fmla="*/ 13 h 41"/>
                <a:gd name="T26" fmla="*/ 4 w 20"/>
                <a:gd name="T27" fmla="*/ 14 h 41"/>
                <a:gd name="T28" fmla="*/ 2 w 20"/>
                <a:gd name="T29" fmla="*/ 16 h 41"/>
                <a:gd name="T30" fmla="*/ 3 w 20"/>
                <a:gd name="T31" fmla="*/ 20 h 41"/>
                <a:gd name="T32" fmla="*/ 2 w 20"/>
                <a:gd name="T33" fmla="*/ 23 h 41"/>
                <a:gd name="T34" fmla="*/ 1 w 20"/>
                <a:gd name="T35" fmla="*/ 25 h 41"/>
                <a:gd name="T36" fmla="*/ 2 w 20"/>
                <a:gd name="T37" fmla="*/ 25 h 41"/>
                <a:gd name="T38" fmla="*/ 1 w 20"/>
                <a:gd name="T39" fmla="*/ 31 h 41"/>
                <a:gd name="T40" fmla="*/ 1 w 20"/>
                <a:gd name="T41" fmla="*/ 31 h 41"/>
                <a:gd name="T42" fmla="*/ 2 w 20"/>
                <a:gd name="T43" fmla="*/ 33 h 41"/>
                <a:gd name="T44" fmla="*/ 1 w 20"/>
                <a:gd name="T45" fmla="*/ 36 h 41"/>
                <a:gd name="T46" fmla="*/ 1 w 20"/>
                <a:gd name="T47" fmla="*/ 37 h 41"/>
                <a:gd name="T48" fmla="*/ 2 w 20"/>
                <a:gd name="T49" fmla="*/ 41 h 41"/>
                <a:gd name="T50" fmla="*/ 3 w 20"/>
                <a:gd name="T51" fmla="*/ 38 h 41"/>
                <a:gd name="T52" fmla="*/ 3 w 20"/>
                <a:gd name="T53" fmla="*/ 36 h 41"/>
                <a:gd name="T54" fmla="*/ 3 w 20"/>
                <a:gd name="T55" fmla="*/ 34 h 41"/>
                <a:gd name="T56" fmla="*/ 5 w 20"/>
                <a:gd name="T57" fmla="*/ 32 h 41"/>
                <a:gd name="T58" fmla="*/ 9 w 20"/>
                <a:gd name="T59" fmla="*/ 35 h 41"/>
                <a:gd name="T60" fmla="*/ 13 w 20"/>
                <a:gd name="T61" fmla="*/ 27 h 41"/>
                <a:gd name="T62" fmla="*/ 15 w 20"/>
                <a:gd name="T63" fmla="*/ 27 h 41"/>
                <a:gd name="T64" fmla="*/ 14 w 20"/>
                <a:gd name="T65" fmla="*/ 21 h 41"/>
                <a:gd name="T66" fmla="*/ 2 w 20"/>
                <a:gd name="T67" fmla="*/ 9 h 41"/>
                <a:gd name="T68" fmla="*/ 2 w 20"/>
                <a:gd name="T69" fmla="*/ 9 h 41"/>
                <a:gd name="T70" fmla="*/ 5 w 20"/>
                <a:gd name="T71" fmla="*/ 19 h 41"/>
                <a:gd name="T72" fmla="*/ 4 w 20"/>
                <a:gd name="T73" fmla="*/ 19 h 41"/>
                <a:gd name="T74" fmla="*/ 5 w 20"/>
                <a:gd name="T75" fmla="*/ 29 h 41"/>
                <a:gd name="T76" fmla="*/ 5 w 20"/>
                <a:gd name="T77" fmla="*/ 31 h 41"/>
                <a:gd name="T78" fmla="*/ 7 w 20"/>
                <a:gd name="T79" fmla="*/ 13 h 41"/>
                <a:gd name="T80" fmla="*/ 9 w 20"/>
                <a:gd name="T81" fmla="*/ 13 h 41"/>
                <a:gd name="T82" fmla="*/ 9 w 20"/>
                <a:gd name="T83" fmla="*/ 13 h 41"/>
                <a:gd name="T84" fmla="*/ 4 w 20"/>
                <a:gd name="T85" fmla="*/ 6 h 41"/>
                <a:gd name="T86" fmla="*/ 10 w 20"/>
                <a:gd name="T87" fmla="*/ 5 h 41"/>
                <a:gd name="T88" fmla="*/ 10 w 20"/>
                <a:gd name="T89" fmla="*/ 23 h 41"/>
                <a:gd name="T90" fmla="*/ 10 w 20"/>
                <a:gd name="T91" fmla="*/ 23 h 41"/>
                <a:gd name="T92" fmla="*/ 11 w 20"/>
                <a:gd name="T93" fmla="*/ 18 h 41"/>
                <a:gd name="T94" fmla="*/ 12 w 20"/>
                <a:gd name="T95" fmla="*/ 7 h 41"/>
                <a:gd name="T96" fmla="*/ 12 w 20"/>
                <a:gd name="T97" fmla="*/ 7 h 41"/>
                <a:gd name="T98" fmla="*/ 12 w 20"/>
                <a:gd name="T99" fmla="*/ 7 h 41"/>
                <a:gd name="T100" fmla="*/ 10 w 20"/>
                <a:gd name="T101" fmla="*/ 5 h 41"/>
                <a:gd name="T102" fmla="*/ 15 w 20"/>
                <a:gd name="T103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" h="41">
                  <a:moveTo>
                    <a:pt x="14" y="20"/>
                  </a:moveTo>
                  <a:cubicBezTo>
                    <a:pt x="15" y="20"/>
                    <a:pt x="15" y="20"/>
                    <a:pt x="15" y="20"/>
                  </a:cubicBezTo>
                  <a:cubicBezTo>
                    <a:pt x="15" y="19"/>
                    <a:pt x="17" y="18"/>
                    <a:pt x="18" y="19"/>
                  </a:cubicBezTo>
                  <a:cubicBezTo>
                    <a:pt x="18" y="18"/>
                    <a:pt x="19" y="18"/>
                    <a:pt x="19" y="17"/>
                  </a:cubicBezTo>
                  <a:cubicBezTo>
                    <a:pt x="18" y="17"/>
                    <a:pt x="18" y="16"/>
                    <a:pt x="18" y="16"/>
                  </a:cubicBezTo>
                  <a:cubicBezTo>
                    <a:pt x="17" y="15"/>
                    <a:pt x="17" y="14"/>
                    <a:pt x="17" y="13"/>
                  </a:cubicBezTo>
                  <a:cubicBezTo>
                    <a:pt x="17" y="13"/>
                    <a:pt x="15" y="12"/>
                    <a:pt x="17" y="12"/>
                  </a:cubicBezTo>
                  <a:cubicBezTo>
                    <a:pt x="16" y="12"/>
                    <a:pt x="17" y="12"/>
                    <a:pt x="18" y="12"/>
                  </a:cubicBezTo>
                  <a:cubicBezTo>
                    <a:pt x="18" y="10"/>
                    <a:pt x="18" y="10"/>
                    <a:pt x="19" y="8"/>
                  </a:cubicBezTo>
                  <a:cubicBezTo>
                    <a:pt x="16" y="7"/>
                    <a:pt x="20" y="4"/>
                    <a:pt x="18" y="2"/>
                  </a:cubicBezTo>
                  <a:cubicBezTo>
                    <a:pt x="17" y="3"/>
                    <a:pt x="16" y="1"/>
                    <a:pt x="16" y="1"/>
                  </a:cubicBezTo>
                  <a:cubicBezTo>
                    <a:pt x="16" y="1"/>
                    <a:pt x="15" y="2"/>
                    <a:pt x="15" y="1"/>
                  </a:cubicBezTo>
                  <a:cubicBezTo>
                    <a:pt x="14" y="1"/>
                    <a:pt x="15" y="0"/>
                    <a:pt x="14" y="0"/>
                  </a:cubicBezTo>
                  <a:cubicBezTo>
                    <a:pt x="14" y="2"/>
                    <a:pt x="14" y="2"/>
                    <a:pt x="15" y="2"/>
                  </a:cubicBezTo>
                  <a:cubicBezTo>
                    <a:pt x="14" y="2"/>
                    <a:pt x="15" y="3"/>
                    <a:pt x="14" y="3"/>
                  </a:cubicBezTo>
                  <a:cubicBezTo>
                    <a:pt x="13" y="3"/>
                    <a:pt x="13" y="3"/>
                    <a:pt x="12" y="3"/>
                  </a:cubicBezTo>
                  <a:cubicBezTo>
                    <a:pt x="11" y="2"/>
                    <a:pt x="10" y="3"/>
                    <a:pt x="8" y="3"/>
                  </a:cubicBezTo>
                  <a:cubicBezTo>
                    <a:pt x="6" y="3"/>
                    <a:pt x="5" y="3"/>
                    <a:pt x="3" y="4"/>
                  </a:cubicBezTo>
                  <a:cubicBezTo>
                    <a:pt x="3" y="5"/>
                    <a:pt x="4" y="5"/>
                    <a:pt x="4" y="5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6"/>
                    <a:pt x="2" y="7"/>
                    <a:pt x="2" y="7"/>
                  </a:cubicBezTo>
                  <a:cubicBezTo>
                    <a:pt x="3" y="9"/>
                    <a:pt x="2" y="9"/>
                    <a:pt x="1" y="11"/>
                  </a:cubicBezTo>
                  <a:cubicBezTo>
                    <a:pt x="2" y="10"/>
                    <a:pt x="3" y="12"/>
                    <a:pt x="2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4" y="13"/>
                    <a:pt x="4" y="1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1" y="13"/>
                    <a:pt x="2" y="14"/>
                  </a:cubicBezTo>
                  <a:cubicBezTo>
                    <a:pt x="3" y="14"/>
                    <a:pt x="4" y="13"/>
                    <a:pt x="4" y="14"/>
                  </a:cubicBezTo>
                  <a:cubicBezTo>
                    <a:pt x="3" y="14"/>
                    <a:pt x="4" y="16"/>
                    <a:pt x="3" y="16"/>
                  </a:cubicBezTo>
                  <a:cubicBezTo>
                    <a:pt x="3" y="16"/>
                    <a:pt x="3" y="16"/>
                    <a:pt x="2" y="16"/>
                  </a:cubicBezTo>
                  <a:cubicBezTo>
                    <a:pt x="2" y="17"/>
                    <a:pt x="2" y="17"/>
                    <a:pt x="1" y="18"/>
                  </a:cubicBezTo>
                  <a:cubicBezTo>
                    <a:pt x="3" y="18"/>
                    <a:pt x="1" y="20"/>
                    <a:pt x="3" y="20"/>
                  </a:cubicBezTo>
                  <a:cubicBezTo>
                    <a:pt x="3" y="21"/>
                    <a:pt x="2" y="21"/>
                    <a:pt x="1" y="20"/>
                  </a:cubicBezTo>
                  <a:cubicBezTo>
                    <a:pt x="3" y="22"/>
                    <a:pt x="2" y="22"/>
                    <a:pt x="2" y="23"/>
                  </a:cubicBezTo>
                  <a:cubicBezTo>
                    <a:pt x="2" y="23"/>
                    <a:pt x="1" y="22"/>
                    <a:pt x="1" y="23"/>
                  </a:cubicBezTo>
                  <a:cubicBezTo>
                    <a:pt x="2" y="23"/>
                    <a:pt x="1" y="24"/>
                    <a:pt x="1" y="25"/>
                  </a:cubicBezTo>
                  <a:cubicBezTo>
                    <a:pt x="1" y="25"/>
                    <a:pt x="1" y="24"/>
                    <a:pt x="0" y="24"/>
                  </a:cubicBezTo>
                  <a:cubicBezTo>
                    <a:pt x="0" y="26"/>
                    <a:pt x="1" y="25"/>
                    <a:pt x="2" y="25"/>
                  </a:cubicBezTo>
                  <a:cubicBezTo>
                    <a:pt x="0" y="26"/>
                    <a:pt x="2" y="26"/>
                    <a:pt x="1" y="27"/>
                  </a:cubicBezTo>
                  <a:cubicBezTo>
                    <a:pt x="2" y="28"/>
                    <a:pt x="0" y="29"/>
                    <a:pt x="1" y="31"/>
                  </a:cubicBezTo>
                  <a:cubicBezTo>
                    <a:pt x="2" y="30"/>
                    <a:pt x="3" y="32"/>
                    <a:pt x="2" y="32"/>
                  </a:cubicBezTo>
                  <a:cubicBezTo>
                    <a:pt x="2" y="32"/>
                    <a:pt x="1" y="31"/>
                    <a:pt x="1" y="31"/>
                  </a:cubicBezTo>
                  <a:cubicBezTo>
                    <a:pt x="1" y="31"/>
                    <a:pt x="1" y="32"/>
                    <a:pt x="1" y="32"/>
                  </a:cubicBezTo>
                  <a:cubicBezTo>
                    <a:pt x="2" y="32"/>
                    <a:pt x="3" y="33"/>
                    <a:pt x="2" y="33"/>
                  </a:cubicBezTo>
                  <a:cubicBezTo>
                    <a:pt x="2" y="33"/>
                    <a:pt x="2" y="33"/>
                    <a:pt x="1" y="33"/>
                  </a:cubicBezTo>
                  <a:cubicBezTo>
                    <a:pt x="0" y="34"/>
                    <a:pt x="1" y="35"/>
                    <a:pt x="1" y="36"/>
                  </a:cubicBezTo>
                  <a:cubicBezTo>
                    <a:pt x="1" y="36"/>
                    <a:pt x="1" y="36"/>
                    <a:pt x="0" y="36"/>
                  </a:cubicBezTo>
                  <a:cubicBezTo>
                    <a:pt x="0" y="37"/>
                    <a:pt x="1" y="37"/>
                    <a:pt x="1" y="37"/>
                  </a:cubicBezTo>
                  <a:cubicBezTo>
                    <a:pt x="1" y="38"/>
                    <a:pt x="0" y="39"/>
                    <a:pt x="0" y="40"/>
                  </a:cubicBezTo>
                  <a:cubicBezTo>
                    <a:pt x="1" y="39"/>
                    <a:pt x="2" y="40"/>
                    <a:pt x="2" y="41"/>
                  </a:cubicBezTo>
                  <a:cubicBezTo>
                    <a:pt x="2" y="40"/>
                    <a:pt x="2" y="40"/>
                    <a:pt x="3" y="40"/>
                  </a:cubicBezTo>
                  <a:cubicBezTo>
                    <a:pt x="2" y="39"/>
                    <a:pt x="4" y="39"/>
                    <a:pt x="3" y="38"/>
                  </a:cubicBezTo>
                  <a:cubicBezTo>
                    <a:pt x="3" y="38"/>
                    <a:pt x="3" y="37"/>
                    <a:pt x="3" y="37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5"/>
                    <a:pt x="3" y="34"/>
                    <a:pt x="3" y="34"/>
                  </a:cubicBezTo>
                  <a:cubicBezTo>
                    <a:pt x="4" y="34"/>
                    <a:pt x="4" y="33"/>
                    <a:pt x="5" y="33"/>
                  </a:cubicBezTo>
                  <a:cubicBezTo>
                    <a:pt x="5" y="33"/>
                    <a:pt x="5" y="33"/>
                    <a:pt x="5" y="32"/>
                  </a:cubicBezTo>
                  <a:cubicBezTo>
                    <a:pt x="6" y="31"/>
                    <a:pt x="7" y="31"/>
                    <a:pt x="7" y="32"/>
                  </a:cubicBezTo>
                  <a:cubicBezTo>
                    <a:pt x="7" y="33"/>
                    <a:pt x="7" y="35"/>
                    <a:pt x="9" y="35"/>
                  </a:cubicBezTo>
                  <a:cubicBezTo>
                    <a:pt x="9" y="33"/>
                    <a:pt x="9" y="32"/>
                    <a:pt x="11" y="32"/>
                  </a:cubicBezTo>
                  <a:cubicBezTo>
                    <a:pt x="8" y="29"/>
                    <a:pt x="12" y="28"/>
                    <a:pt x="13" y="27"/>
                  </a:cubicBezTo>
                  <a:cubicBezTo>
                    <a:pt x="12" y="28"/>
                    <a:pt x="10" y="26"/>
                    <a:pt x="11" y="25"/>
                  </a:cubicBezTo>
                  <a:cubicBezTo>
                    <a:pt x="12" y="24"/>
                    <a:pt x="13" y="26"/>
                    <a:pt x="15" y="27"/>
                  </a:cubicBezTo>
                  <a:cubicBezTo>
                    <a:pt x="16" y="24"/>
                    <a:pt x="15" y="23"/>
                    <a:pt x="16" y="22"/>
                  </a:cubicBezTo>
                  <a:cubicBezTo>
                    <a:pt x="16" y="21"/>
                    <a:pt x="15" y="21"/>
                    <a:pt x="14" y="21"/>
                  </a:cubicBezTo>
                  <a:cubicBezTo>
                    <a:pt x="14" y="20"/>
                    <a:pt x="13" y="20"/>
                    <a:pt x="14" y="20"/>
                  </a:cubicBezTo>
                  <a:close/>
                  <a:moveTo>
                    <a:pt x="2" y="9"/>
                  </a:moveTo>
                  <a:cubicBezTo>
                    <a:pt x="3" y="10"/>
                    <a:pt x="3" y="9"/>
                    <a:pt x="4" y="9"/>
                  </a:cubicBezTo>
                  <a:cubicBezTo>
                    <a:pt x="4" y="10"/>
                    <a:pt x="2" y="10"/>
                    <a:pt x="2" y="9"/>
                  </a:cubicBezTo>
                  <a:close/>
                  <a:moveTo>
                    <a:pt x="4" y="19"/>
                  </a:moveTo>
                  <a:cubicBezTo>
                    <a:pt x="4" y="19"/>
                    <a:pt x="5" y="19"/>
                    <a:pt x="5" y="19"/>
                  </a:cubicBezTo>
                  <a:cubicBezTo>
                    <a:pt x="5" y="19"/>
                    <a:pt x="5" y="20"/>
                    <a:pt x="5" y="20"/>
                  </a:cubicBezTo>
                  <a:cubicBezTo>
                    <a:pt x="5" y="19"/>
                    <a:pt x="3" y="20"/>
                    <a:pt x="4" y="19"/>
                  </a:cubicBezTo>
                  <a:close/>
                  <a:moveTo>
                    <a:pt x="5" y="31"/>
                  </a:moveTo>
                  <a:cubicBezTo>
                    <a:pt x="5" y="30"/>
                    <a:pt x="5" y="30"/>
                    <a:pt x="5" y="29"/>
                  </a:cubicBezTo>
                  <a:cubicBezTo>
                    <a:pt x="5" y="29"/>
                    <a:pt x="6" y="29"/>
                    <a:pt x="6" y="29"/>
                  </a:cubicBezTo>
                  <a:cubicBezTo>
                    <a:pt x="6" y="30"/>
                    <a:pt x="6" y="31"/>
                    <a:pt x="5" y="31"/>
                  </a:cubicBezTo>
                  <a:close/>
                  <a:moveTo>
                    <a:pt x="7" y="14"/>
                  </a:moveTo>
                  <a:cubicBezTo>
                    <a:pt x="7" y="14"/>
                    <a:pt x="7" y="13"/>
                    <a:pt x="7" y="13"/>
                  </a:cubicBezTo>
                  <a:cubicBezTo>
                    <a:pt x="8" y="13"/>
                    <a:pt x="7" y="14"/>
                    <a:pt x="7" y="14"/>
                  </a:cubicBezTo>
                  <a:close/>
                  <a:moveTo>
                    <a:pt x="9" y="13"/>
                  </a:moveTo>
                  <a:cubicBezTo>
                    <a:pt x="9" y="13"/>
                    <a:pt x="9" y="12"/>
                    <a:pt x="9" y="12"/>
                  </a:cubicBezTo>
                  <a:cubicBezTo>
                    <a:pt x="10" y="12"/>
                    <a:pt x="7" y="14"/>
                    <a:pt x="9" y="13"/>
                  </a:cubicBezTo>
                  <a:close/>
                  <a:moveTo>
                    <a:pt x="7" y="4"/>
                  </a:moveTo>
                  <a:cubicBezTo>
                    <a:pt x="6" y="4"/>
                    <a:pt x="6" y="6"/>
                    <a:pt x="4" y="6"/>
                  </a:cubicBezTo>
                  <a:cubicBezTo>
                    <a:pt x="5" y="3"/>
                    <a:pt x="8" y="4"/>
                    <a:pt x="10" y="4"/>
                  </a:cubicBezTo>
                  <a:cubicBezTo>
                    <a:pt x="10" y="4"/>
                    <a:pt x="10" y="4"/>
                    <a:pt x="10" y="5"/>
                  </a:cubicBezTo>
                  <a:cubicBezTo>
                    <a:pt x="8" y="5"/>
                    <a:pt x="8" y="5"/>
                    <a:pt x="7" y="4"/>
                  </a:cubicBezTo>
                  <a:close/>
                  <a:moveTo>
                    <a:pt x="10" y="23"/>
                  </a:moveTo>
                  <a:cubicBezTo>
                    <a:pt x="10" y="23"/>
                    <a:pt x="10" y="23"/>
                    <a:pt x="11" y="23"/>
                  </a:cubicBezTo>
                  <a:cubicBezTo>
                    <a:pt x="10" y="24"/>
                    <a:pt x="10" y="23"/>
                    <a:pt x="10" y="23"/>
                  </a:cubicBezTo>
                  <a:close/>
                  <a:moveTo>
                    <a:pt x="11" y="19"/>
                  </a:moveTo>
                  <a:cubicBezTo>
                    <a:pt x="10" y="19"/>
                    <a:pt x="10" y="18"/>
                    <a:pt x="11" y="18"/>
                  </a:cubicBezTo>
                  <a:cubicBezTo>
                    <a:pt x="12" y="18"/>
                    <a:pt x="11" y="19"/>
                    <a:pt x="11" y="19"/>
                  </a:cubicBezTo>
                  <a:close/>
                  <a:moveTo>
                    <a:pt x="1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lose/>
                  <a:moveTo>
                    <a:pt x="14" y="6"/>
                  </a:moveTo>
                  <a:cubicBezTo>
                    <a:pt x="12" y="5"/>
                    <a:pt x="12" y="6"/>
                    <a:pt x="10" y="5"/>
                  </a:cubicBezTo>
                  <a:cubicBezTo>
                    <a:pt x="11" y="4"/>
                    <a:pt x="11" y="4"/>
                    <a:pt x="12" y="4"/>
                  </a:cubicBezTo>
                  <a:cubicBezTo>
                    <a:pt x="13" y="5"/>
                    <a:pt x="14" y="5"/>
                    <a:pt x="15" y="4"/>
                  </a:cubicBezTo>
                  <a:cubicBezTo>
                    <a:pt x="16" y="5"/>
                    <a:pt x="13" y="5"/>
                    <a:pt x="14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8" name="Freeform 355"/>
            <p:cNvSpPr>
              <a:spLocks/>
            </p:cNvSpPr>
            <p:nvPr/>
          </p:nvSpPr>
          <p:spPr bwMode="auto">
            <a:xfrm rot="10800000">
              <a:off x="6400801" y="3449638"/>
              <a:ext cx="7938" cy="4763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9" name="Freeform 356"/>
            <p:cNvSpPr>
              <a:spLocks/>
            </p:cNvSpPr>
            <p:nvPr/>
          </p:nvSpPr>
          <p:spPr bwMode="auto">
            <a:xfrm rot="10800000">
              <a:off x="5245101" y="3309938"/>
              <a:ext cx="9525" cy="7938"/>
            </a:xfrm>
            <a:custGeom>
              <a:avLst/>
              <a:gdLst>
                <a:gd name="T0" fmla="*/ 1 w 2"/>
                <a:gd name="T1" fmla="*/ 0 h 2"/>
                <a:gd name="T2" fmla="*/ 0 w 2"/>
                <a:gd name="T3" fmla="*/ 2 h 2"/>
                <a:gd name="T4" fmla="*/ 1 w 2"/>
                <a:gd name="T5" fmla="*/ 1 h 2"/>
                <a:gd name="T6" fmla="*/ 1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1" y="2"/>
                    <a:pt x="1" y="1"/>
                  </a:cubicBezTo>
                  <a:cubicBezTo>
                    <a:pt x="0" y="1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0" name="Freeform 357"/>
            <p:cNvSpPr>
              <a:spLocks/>
            </p:cNvSpPr>
            <p:nvPr/>
          </p:nvSpPr>
          <p:spPr bwMode="auto">
            <a:xfrm rot="10800000">
              <a:off x="5526088" y="2851151"/>
              <a:ext cx="204788" cy="190500"/>
            </a:xfrm>
            <a:custGeom>
              <a:avLst/>
              <a:gdLst>
                <a:gd name="T0" fmla="*/ 46 w 48"/>
                <a:gd name="T1" fmla="*/ 10 h 45"/>
                <a:gd name="T2" fmla="*/ 43 w 48"/>
                <a:gd name="T3" fmla="*/ 11 h 45"/>
                <a:gd name="T4" fmla="*/ 40 w 48"/>
                <a:gd name="T5" fmla="*/ 8 h 45"/>
                <a:gd name="T6" fmla="*/ 43 w 48"/>
                <a:gd name="T7" fmla="*/ 5 h 45"/>
                <a:gd name="T8" fmla="*/ 44 w 48"/>
                <a:gd name="T9" fmla="*/ 2 h 45"/>
                <a:gd name="T10" fmla="*/ 42 w 48"/>
                <a:gd name="T11" fmla="*/ 2 h 45"/>
                <a:gd name="T12" fmla="*/ 40 w 48"/>
                <a:gd name="T13" fmla="*/ 2 h 45"/>
                <a:gd name="T14" fmla="*/ 39 w 48"/>
                <a:gd name="T15" fmla="*/ 3 h 45"/>
                <a:gd name="T16" fmla="*/ 40 w 48"/>
                <a:gd name="T17" fmla="*/ 4 h 45"/>
                <a:gd name="T18" fmla="*/ 36 w 48"/>
                <a:gd name="T19" fmla="*/ 10 h 45"/>
                <a:gd name="T20" fmla="*/ 33 w 48"/>
                <a:gd name="T21" fmla="*/ 9 h 45"/>
                <a:gd name="T22" fmla="*/ 33 w 48"/>
                <a:gd name="T23" fmla="*/ 11 h 45"/>
                <a:gd name="T24" fmla="*/ 28 w 48"/>
                <a:gd name="T25" fmla="*/ 14 h 45"/>
                <a:gd name="T26" fmla="*/ 29 w 48"/>
                <a:gd name="T27" fmla="*/ 16 h 45"/>
                <a:gd name="T28" fmla="*/ 28 w 48"/>
                <a:gd name="T29" fmla="*/ 16 h 45"/>
                <a:gd name="T30" fmla="*/ 28 w 48"/>
                <a:gd name="T31" fmla="*/ 21 h 45"/>
                <a:gd name="T32" fmla="*/ 27 w 48"/>
                <a:gd name="T33" fmla="*/ 24 h 45"/>
                <a:gd name="T34" fmla="*/ 26 w 48"/>
                <a:gd name="T35" fmla="*/ 24 h 45"/>
                <a:gd name="T36" fmla="*/ 26 w 48"/>
                <a:gd name="T37" fmla="*/ 20 h 45"/>
                <a:gd name="T38" fmla="*/ 25 w 48"/>
                <a:gd name="T39" fmla="*/ 20 h 45"/>
                <a:gd name="T40" fmla="*/ 24 w 48"/>
                <a:gd name="T41" fmla="*/ 18 h 45"/>
                <a:gd name="T42" fmla="*/ 20 w 48"/>
                <a:gd name="T43" fmla="*/ 21 h 45"/>
                <a:gd name="T44" fmla="*/ 19 w 48"/>
                <a:gd name="T45" fmla="*/ 20 h 45"/>
                <a:gd name="T46" fmla="*/ 18 w 48"/>
                <a:gd name="T47" fmla="*/ 20 h 45"/>
                <a:gd name="T48" fmla="*/ 17 w 48"/>
                <a:gd name="T49" fmla="*/ 25 h 45"/>
                <a:gd name="T50" fmla="*/ 10 w 48"/>
                <a:gd name="T51" fmla="*/ 28 h 45"/>
                <a:gd name="T52" fmla="*/ 10 w 48"/>
                <a:gd name="T53" fmla="*/ 26 h 45"/>
                <a:gd name="T54" fmla="*/ 9 w 48"/>
                <a:gd name="T55" fmla="*/ 25 h 45"/>
                <a:gd name="T56" fmla="*/ 6 w 48"/>
                <a:gd name="T57" fmla="*/ 27 h 45"/>
                <a:gd name="T58" fmla="*/ 3 w 48"/>
                <a:gd name="T59" fmla="*/ 29 h 45"/>
                <a:gd name="T60" fmla="*/ 3 w 48"/>
                <a:gd name="T61" fmla="*/ 34 h 45"/>
                <a:gd name="T62" fmla="*/ 4 w 48"/>
                <a:gd name="T63" fmla="*/ 36 h 45"/>
                <a:gd name="T64" fmla="*/ 0 w 48"/>
                <a:gd name="T65" fmla="*/ 39 h 45"/>
                <a:gd name="T66" fmla="*/ 4 w 48"/>
                <a:gd name="T67" fmla="*/ 45 h 45"/>
                <a:gd name="T68" fmla="*/ 5 w 48"/>
                <a:gd name="T69" fmla="*/ 44 h 45"/>
                <a:gd name="T70" fmla="*/ 4 w 48"/>
                <a:gd name="T71" fmla="*/ 41 h 45"/>
                <a:gd name="T72" fmla="*/ 9 w 48"/>
                <a:gd name="T73" fmla="*/ 40 h 45"/>
                <a:gd name="T74" fmla="*/ 12 w 48"/>
                <a:gd name="T75" fmla="*/ 39 h 45"/>
                <a:gd name="T76" fmla="*/ 13 w 48"/>
                <a:gd name="T77" fmla="*/ 40 h 45"/>
                <a:gd name="T78" fmla="*/ 13 w 48"/>
                <a:gd name="T79" fmla="*/ 39 h 45"/>
                <a:gd name="T80" fmla="*/ 19 w 48"/>
                <a:gd name="T81" fmla="*/ 40 h 45"/>
                <a:gd name="T82" fmla="*/ 18 w 48"/>
                <a:gd name="T83" fmla="*/ 35 h 45"/>
                <a:gd name="T84" fmla="*/ 18 w 48"/>
                <a:gd name="T85" fmla="*/ 30 h 45"/>
                <a:gd name="T86" fmla="*/ 19 w 48"/>
                <a:gd name="T87" fmla="*/ 29 h 45"/>
                <a:gd name="T88" fmla="*/ 20 w 48"/>
                <a:gd name="T89" fmla="*/ 29 h 45"/>
                <a:gd name="T90" fmla="*/ 24 w 48"/>
                <a:gd name="T91" fmla="*/ 30 h 45"/>
                <a:gd name="T92" fmla="*/ 29 w 48"/>
                <a:gd name="T93" fmla="*/ 32 h 45"/>
                <a:gd name="T94" fmla="*/ 29 w 48"/>
                <a:gd name="T95" fmla="*/ 30 h 45"/>
                <a:gd name="T96" fmla="*/ 32 w 48"/>
                <a:gd name="T97" fmla="*/ 30 h 45"/>
                <a:gd name="T98" fmla="*/ 35 w 48"/>
                <a:gd name="T99" fmla="*/ 27 h 45"/>
                <a:gd name="T100" fmla="*/ 39 w 48"/>
                <a:gd name="T101" fmla="*/ 24 h 45"/>
                <a:gd name="T102" fmla="*/ 41 w 48"/>
                <a:gd name="T103" fmla="*/ 24 h 45"/>
                <a:gd name="T104" fmla="*/ 41 w 48"/>
                <a:gd name="T105" fmla="*/ 24 h 45"/>
                <a:gd name="T106" fmla="*/ 43 w 48"/>
                <a:gd name="T107" fmla="*/ 24 h 45"/>
                <a:gd name="T108" fmla="*/ 44 w 48"/>
                <a:gd name="T109" fmla="*/ 23 h 45"/>
                <a:gd name="T110" fmla="*/ 45 w 48"/>
                <a:gd name="T111" fmla="*/ 21 h 45"/>
                <a:gd name="T112" fmla="*/ 45 w 48"/>
                <a:gd name="T113" fmla="*/ 17 h 45"/>
                <a:gd name="T114" fmla="*/ 48 w 48"/>
                <a:gd name="T115" fmla="*/ 12 h 45"/>
                <a:gd name="T116" fmla="*/ 47 w 48"/>
                <a:gd name="T117" fmla="*/ 11 h 45"/>
                <a:gd name="T118" fmla="*/ 46 w 48"/>
                <a:gd name="T119" fmla="*/ 1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8" h="45">
                  <a:moveTo>
                    <a:pt x="46" y="10"/>
                  </a:moveTo>
                  <a:cubicBezTo>
                    <a:pt x="45" y="10"/>
                    <a:pt x="44" y="10"/>
                    <a:pt x="43" y="11"/>
                  </a:cubicBezTo>
                  <a:cubicBezTo>
                    <a:pt x="42" y="10"/>
                    <a:pt x="41" y="9"/>
                    <a:pt x="40" y="8"/>
                  </a:cubicBezTo>
                  <a:cubicBezTo>
                    <a:pt x="40" y="7"/>
                    <a:pt x="41" y="5"/>
                    <a:pt x="43" y="5"/>
                  </a:cubicBezTo>
                  <a:cubicBezTo>
                    <a:pt x="42" y="3"/>
                    <a:pt x="44" y="3"/>
                    <a:pt x="44" y="2"/>
                  </a:cubicBezTo>
                  <a:cubicBezTo>
                    <a:pt x="44" y="0"/>
                    <a:pt x="40" y="2"/>
                    <a:pt x="42" y="2"/>
                  </a:cubicBezTo>
                  <a:cubicBezTo>
                    <a:pt x="41" y="3"/>
                    <a:pt x="41" y="1"/>
                    <a:pt x="40" y="2"/>
                  </a:cubicBezTo>
                  <a:cubicBezTo>
                    <a:pt x="39" y="2"/>
                    <a:pt x="40" y="3"/>
                    <a:pt x="39" y="3"/>
                  </a:cubicBezTo>
                  <a:cubicBezTo>
                    <a:pt x="39" y="3"/>
                    <a:pt x="40" y="3"/>
                    <a:pt x="40" y="4"/>
                  </a:cubicBezTo>
                  <a:cubicBezTo>
                    <a:pt x="38" y="6"/>
                    <a:pt x="38" y="9"/>
                    <a:pt x="36" y="10"/>
                  </a:cubicBezTo>
                  <a:cubicBezTo>
                    <a:pt x="35" y="10"/>
                    <a:pt x="34" y="10"/>
                    <a:pt x="33" y="9"/>
                  </a:cubicBezTo>
                  <a:cubicBezTo>
                    <a:pt x="33" y="10"/>
                    <a:pt x="33" y="10"/>
                    <a:pt x="33" y="11"/>
                  </a:cubicBezTo>
                  <a:cubicBezTo>
                    <a:pt x="30" y="11"/>
                    <a:pt x="30" y="15"/>
                    <a:pt x="28" y="14"/>
                  </a:cubicBezTo>
                  <a:cubicBezTo>
                    <a:pt x="28" y="14"/>
                    <a:pt x="29" y="15"/>
                    <a:pt x="29" y="16"/>
                  </a:cubicBezTo>
                  <a:cubicBezTo>
                    <a:pt x="28" y="16"/>
                    <a:pt x="29" y="17"/>
                    <a:pt x="28" y="16"/>
                  </a:cubicBezTo>
                  <a:cubicBezTo>
                    <a:pt x="28" y="18"/>
                    <a:pt x="28" y="20"/>
                    <a:pt x="28" y="21"/>
                  </a:cubicBezTo>
                  <a:cubicBezTo>
                    <a:pt x="27" y="21"/>
                    <a:pt x="28" y="23"/>
                    <a:pt x="27" y="24"/>
                  </a:cubicBezTo>
                  <a:cubicBezTo>
                    <a:pt x="27" y="24"/>
                    <a:pt x="26" y="24"/>
                    <a:pt x="26" y="24"/>
                  </a:cubicBezTo>
                  <a:cubicBezTo>
                    <a:pt x="26" y="23"/>
                    <a:pt x="27" y="22"/>
                    <a:pt x="26" y="20"/>
                  </a:cubicBezTo>
                  <a:cubicBezTo>
                    <a:pt x="25" y="20"/>
                    <a:pt x="26" y="21"/>
                    <a:pt x="25" y="20"/>
                  </a:cubicBezTo>
                  <a:cubicBezTo>
                    <a:pt x="24" y="20"/>
                    <a:pt x="24" y="19"/>
                    <a:pt x="24" y="18"/>
                  </a:cubicBezTo>
                  <a:cubicBezTo>
                    <a:pt x="23" y="19"/>
                    <a:pt x="21" y="19"/>
                    <a:pt x="20" y="21"/>
                  </a:cubicBezTo>
                  <a:cubicBezTo>
                    <a:pt x="19" y="21"/>
                    <a:pt x="19" y="20"/>
                    <a:pt x="19" y="20"/>
                  </a:cubicBezTo>
                  <a:cubicBezTo>
                    <a:pt x="19" y="20"/>
                    <a:pt x="18" y="20"/>
                    <a:pt x="18" y="20"/>
                  </a:cubicBezTo>
                  <a:cubicBezTo>
                    <a:pt x="19" y="22"/>
                    <a:pt x="17" y="23"/>
                    <a:pt x="17" y="25"/>
                  </a:cubicBezTo>
                  <a:cubicBezTo>
                    <a:pt x="14" y="24"/>
                    <a:pt x="13" y="30"/>
                    <a:pt x="10" y="28"/>
                  </a:cubicBezTo>
                  <a:cubicBezTo>
                    <a:pt x="10" y="27"/>
                    <a:pt x="10" y="28"/>
                    <a:pt x="10" y="26"/>
                  </a:cubicBezTo>
                  <a:cubicBezTo>
                    <a:pt x="8" y="27"/>
                    <a:pt x="9" y="24"/>
                    <a:pt x="9" y="25"/>
                  </a:cubicBezTo>
                  <a:cubicBezTo>
                    <a:pt x="8" y="26"/>
                    <a:pt x="8" y="28"/>
                    <a:pt x="6" y="27"/>
                  </a:cubicBezTo>
                  <a:cubicBezTo>
                    <a:pt x="6" y="29"/>
                    <a:pt x="4" y="29"/>
                    <a:pt x="3" y="29"/>
                  </a:cubicBezTo>
                  <a:cubicBezTo>
                    <a:pt x="3" y="31"/>
                    <a:pt x="4" y="33"/>
                    <a:pt x="3" y="34"/>
                  </a:cubicBezTo>
                  <a:cubicBezTo>
                    <a:pt x="3" y="35"/>
                    <a:pt x="4" y="35"/>
                    <a:pt x="4" y="36"/>
                  </a:cubicBezTo>
                  <a:cubicBezTo>
                    <a:pt x="2" y="36"/>
                    <a:pt x="1" y="38"/>
                    <a:pt x="0" y="39"/>
                  </a:cubicBezTo>
                  <a:cubicBezTo>
                    <a:pt x="1" y="41"/>
                    <a:pt x="4" y="43"/>
                    <a:pt x="4" y="45"/>
                  </a:cubicBezTo>
                  <a:cubicBezTo>
                    <a:pt x="5" y="45"/>
                    <a:pt x="4" y="44"/>
                    <a:pt x="5" y="44"/>
                  </a:cubicBezTo>
                  <a:cubicBezTo>
                    <a:pt x="4" y="43"/>
                    <a:pt x="5" y="42"/>
                    <a:pt x="4" y="41"/>
                  </a:cubicBezTo>
                  <a:cubicBezTo>
                    <a:pt x="6" y="40"/>
                    <a:pt x="7" y="39"/>
                    <a:pt x="9" y="40"/>
                  </a:cubicBezTo>
                  <a:cubicBezTo>
                    <a:pt x="10" y="38"/>
                    <a:pt x="12" y="41"/>
                    <a:pt x="12" y="39"/>
                  </a:cubicBezTo>
                  <a:cubicBezTo>
                    <a:pt x="12" y="39"/>
                    <a:pt x="13" y="40"/>
                    <a:pt x="13" y="40"/>
                  </a:cubicBezTo>
                  <a:cubicBezTo>
                    <a:pt x="13" y="40"/>
                    <a:pt x="13" y="40"/>
                    <a:pt x="13" y="39"/>
                  </a:cubicBezTo>
                  <a:cubicBezTo>
                    <a:pt x="15" y="39"/>
                    <a:pt x="17" y="39"/>
                    <a:pt x="19" y="40"/>
                  </a:cubicBezTo>
                  <a:cubicBezTo>
                    <a:pt x="19" y="38"/>
                    <a:pt x="19" y="37"/>
                    <a:pt x="18" y="35"/>
                  </a:cubicBezTo>
                  <a:cubicBezTo>
                    <a:pt x="19" y="33"/>
                    <a:pt x="18" y="32"/>
                    <a:pt x="18" y="30"/>
                  </a:cubicBezTo>
                  <a:cubicBezTo>
                    <a:pt x="18" y="30"/>
                    <a:pt x="18" y="29"/>
                    <a:pt x="19" y="29"/>
                  </a:cubicBezTo>
                  <a:cubicBezTo>
                    <a:pt x="19" y="29"/>
                    <a:pt x="20" y="29"/>
                    <a:pt x="20" y="29"/>
                  </a:cubicBezTo>
                  <a:cubicBezTo>
                    <a:pt x="21" y="29"/>
                    <a:pt x="22" y="31"/>
                    <a:pt x="24" y="30"/>
                  </a:cubicBezTo>
                  <a:cubicBezTo>
                    <a:pt x="25" y="33"/>
                    <a:pt x="28" y="33"/>
                    <a:pt x="29" y="32"/>
                  </a:cubicBezTo>
                  <a:cubicBezTo>
                    <a:pt x="29" y="32"/>
                    <a:pt x="29" y="31"/>
                    <a:pt x="29" y="30"/>
                  </a:cubicBezTo>
                  <a:cubicBezTo>
                    <a:pt x="30" y="30"/>
                    <a:pt x="30" y="30"/>
                    <a:pt x="32" y="30"/>
                  </a:cubicBezTo>
                  <a:cubicBezTo>
                    <a:pt x="32" y="29"/>
                    <a:pt x="34" y="28"/>
                    <a:pt x="35" y="27"/>
                  </a:cubicBezTo>
                  <a:cubicBezTo>
                    <a:pt x="34" y="26"/>
                    <a:pt x="37" y="24"/>
                    <a:pt x="39" y="24"/>
                  </a:cubicBezTo>
                  <a:cubicBezTo>
                    <a:pt x="39" y="24"/>
                    <a:pt x="40" y="24"/>
                    <a:pt x="41" y="24"/>
                  </a:cubicBezTo>
                  <a:cubicBezTo>
                    <a:pt x="42" y="24"/>
                    <a:pt x="39" y="24"/>
                    <a:pt x="41" y="24"/>
                  </a:cubicBezTo>
                  <a:cubicBezTo>
                    <a:pt x="41" y="24"/>
                    <a:pt x="42" y="24"/>
                    <a:pt x="43" y="24"/>
                  </a:cubicBezTo>
                  <a:cubicBezTo>
                    <a:pt x="42" y="23"/>
                    <a:pt x="43" y="22"/>
                    <a:pt x="44" y="23"/>
                  </a:cubicBezTo>
                  <a:cubicBezTo>
                    <a:pt x="45" y="23"/>
                    <a:pt x="46" y="21"/>
                    <a:pt x="45" y="21"/>
                  </a:cubicBezTo>
                  <a:cubicBezTo>
                    <a:pt x="45" y="20"/>
                    <a:pt x="46" y="17"/>
                    <a:pt x="45" y="17"/>
                  </a:cubicBezTo>
                  <a:cubicBezTo>
                    <a:pt x="45" y="15"/>
                    <a:pt x="46" y="11"/>
                    <a:pt x="48" y="12"/>
                  </a:cubicBezTo>
                  <a:cubicBezTo>
                    <a:pt x="48" y="11"/>
                    <a:pt x="47" y="11"/>
                    <a:pt x="47" y="11"/>
                  </a:cubicBezTo>
                  <a:cubicBezTo>
                    <a:pt x="46" y="11"/>
                    <a:pt x="46" y="11"/>
                    <a:pt x="46" y="1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1" name="Freeform 358"/>
            <p:cNvSpPr>
              <a:spLocks/>
            </p:cNvSpPr>
            <p:nvPr/>
          </p:nvSpPr>
          <p:spPr bwMode="auto">
            <a:xfrm rot="10800000">
              <a:off x="5948363" y="2846388"/>
              <a:ext cx="12700" cy="17463"/>
            </a:xfrm>
            <a:custGeom>
              <a:avLst/>
              <a:gdLst>
                <a:gd name="T0" fmla="*/ 2 w 3"/>
                <a:gd name="T1" fmla="*/ 2 h 4"/>
                <a:gd name="T2" fmla="*/ 0 w 3"/>
                <a:gd name="T3" fmla="*/ 1 h 4"/>
                <a:gd name="T4" fmla="*/ 1 w 3"/>
                <a:gd name="T5" fmla="*/ 4 h 4"/>
                <a:gd name="T6" fmla="*/ 2 w 3"/>
                <a:gd name="T7" fmla="*/ 0 h 4"/>
                <a:gd name="T8" fmla="*/ 2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2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1" y="2"/>
                    <a:pt x="1" y="3"/>
                    <a:pt x="1" y="4"/>
                  </a:cubicBezTo>
                  <a:cubicBezTo>
                    <a:pt x="1" y="2"/>
                    <a:pt x="3" y="1"/>
                    <a:pt x="2" y="0"/>
                  </a:cubicBezTo>
                  <a:cubicBezTo>
                    <a:pt x="1" y="0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2" name="Freeform 359"/>
            <p:cNvSpPr>
              <a:spLocks/>
            </p:cNvSpPr>
            <p:nvPr/>
          </p:nvSpPr>
          <p:spPr bwMode="auto">
            <a:xfrm rot="10800000">
              <a:off x="5957888" y="2846388"/>
              <a:ext cx="7938" cy="7938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1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0" y="2"/>
                    <a:pt x="1" y="1"/>
                  </a:cubicBezTo>
                  <a:cubicBezTo>
                    <a:pt x="2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3" name="Freeform 360"/>
            <p:cNvSpPr>
              <a:spLocks/>
            </p:cNvSpPr>
            <p:nvPr/>
          </p:nvSpPr>
          <p:spPr bwMode="auto">
            <a:xfrm rot="10800000">
              <a:off x="6021388" y="2820988"/>
              <a:ext cx="17463" cy="7938"/>
            </a:xfrm>
            <a:custGeom>
              <a:avLst/>
              <a:gdLst>
                <a:gd name="T0" fmla="*/ 3 w 4"/>
                <a:gd name="T1" fmla="*/ 0 h 2"/>
                <a:gd name="T2" fmla="*/ 1 w 4"/>
                <a:gd name="T3" fmla="*/ 0 h 2"/>
                <a:gd name="T4" fmla="*/ 1 w 4"/>
                <a:gd name="T5" fmla="*/ 2 h 2"/>
                <a:gd name="T6" fmla="*/ 3 w 4"/>
                <a:gd name="T7" fmla="*/ 1 h 2"/>
                <a:gd name="T8" fmla="*/ 3 w 4"/>
                <a:gd name="T9" fmla="*/ 2 h 2"/>
                <a:gd name="T10" fmla="*/ 3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3" y="0"/>
                  </a:moveTo>
                  <a:cubicBezTo>
                    <a:pt x="2" y="1"/>
                    <a:pt x="1" y="0"/>
                    <a:pt x="1" y="0"/>
                  </a:cubicBezTo>
                  <a:cubicBezTo>
                    <a:pt x="2" y="1"/>
                    <a:pt x="0" y="2"/>
                    <a:pt x="1" y="2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3" y="1"/>
                    <a:pt x="3" y="2"/>
                    <a:pt x="3" y="2"/>
                  </a:cubicBezTo>
                  <a:cubicBezTo>
                    <a:pt x="4" y="1"/>
                    <a:pt x="3" y="1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4" name="Freeform 361"/>
            <p:cNvSpPr>
              <a:spLocks/>
            </p:cNvSpPr>
            <p:nvPr/>
          </p:nvSpPr>
          <p:spPr bwMode="auto">
            <a:xfrm rot="10800000">
              <a:off x="6003925" y="2813051"/>
              <a:ext cx="9525" cy="7938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2 w 2"/>
                <a:gd name="T5" fmla="*/ 0 h 2"/>
                <a:gd name="T6" fmla="*/ 0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1" y="1"/>
                    <a:pt x="0" y="2"/>
                    <a:pt x="0" y="2"/>
                  </a:cubicBezTo>
                  <a:cubicBezTo>
                    <a:pt x="1" y="2"/>
                    <a:pt x="2" y="2"/>
                    <a:pt x="2" y="0"/>
                  </a:cubicBezTo>
                  <a:cubicBezTo>
                    <a:pt x="1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5" name="Freeform 362"/>
            <p:cNvSpPr>
              <a:spLocks/>
            </p:cNvSpPr>
            <p:nvPr/>
          </p:nvSpPr>
          <p:spPr bwMode="auto">
            <a:xfrm rot="10800000">
              <a:off x="6499226" y="4505326"/>
              <a:ext cx="12700" cy="15875"/>
            </a:xfrm>
            <a:custGeom>
              <a:avLst/>
              <a:gdLst>
                <a:gd name="T0" fmla="*/ 0 w 3"/>
                <a:gd name="T1" fmla="*/ 3 h 4"/>
                <a:gd name="T2" fmla="*/ 3 w 3"/>
                <a:gd name="T3" fmla="*/ 3 h 4"/>
                <a:gd name="T4" fmla="*/ 2 w 3"/>
                <a:gd name="T5" fmla="*/ 1 h 4"/>
                <a:gd name="T6" fmla="*/ 1 w 3"/>
                <a:gd name="T7" fmla="*/ 0 h 4"/>
                <a:gd name="T8" fmla="*/ 0 w 3"/>
                <a:gd name="T9" fmla="*/ 0 h 4"/>
                <a:gd name="T10" fmla="*/ 0 w 3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0" y="3"/>
                  </a:moveTo>
                  <a:cubicBezTo>
                    <a:pt x="1" y="3"/>
                    <a:pt x="2" y="4"/>
                    <a:pt x="3" y="3"/>
                  </a:cubicBezTo>
                  <a:cubicBezTo>
                    <a:pt x="2" y="3"/>
                    <a:pt x="2" y="2"/>
                    <a:pt x="2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2"/>
                    <a:pt x="1" y="1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6" name="Freeform 363"/>
            <p:cNvSpPr>
              <a:spLocks/>
            </p:cNvSpPr>
            <p:nvPr/>
          </p:nvSpPr>
          <p:spPr bwMode="auto">
            <a:xfrm rot="10800000">
              <a:off x="5556251" y="4006851"/>
              <a:ext cx="80963" cy="73025"/>
            </a:xfrm>
            <a:custGeom>
              <a:avLst/>
              <a:gdLst>
                <a:gd name="T0" fmla="*/ 14 w 19"/>
                <a:gd name="T1" fmla="*/ 13 h 17"/>
                <a:gd name="T2" fmla="*/ 16 w 19"/>
                <a:gd name="T3" fmla="*/ 10 h 17"/>
                <a:gd name="T4" fmla="*/ 18 w 19"/>
                <a:gd name="T5" fmla="*/ 11 h 17"/>
                <a:gd name="T6" fmla="*/ 19 w 19"/>
                <a:gd name="T7" fmla="*/ 9 h 17"/>
                <a:gd name="T8" fmla="*/ 17 w 19"/>
                <a:gd name="T9" fmla="*/ 9 h 17"/>
                <a:gd name="T10" fmla="*/ 17 w 19"/>
                <a:gd name="T11" fmla="*/ 5 h 17"/>
                <a:gd name="T12" fmla="*/ 16 w 19"/>
                <a:gd name="T13" fmla="*/ 5 h 17"/>
                <a:gd name="T14" fmla="*/ 17 w 19"/>
                <a:gd name="T15" fmla="*/ 4 h 17"/>
                <a:gd name="T16" fmla="*/ 15 w 19"/>
                <a:gd name="T17" fmla="*/ 2 h 17"/>
                <a:gd name="T18" fmla="*/ 15 w 19"/>
                <a:gd name="T19" fmla="*/ 1 h 17"/>
                <a:gd name="T20" fmla="*/ 13 w 19"/>
                <a:gd name="T21" fmla="*/ 2 h 17"/>
                <a:gd name="T22" fmla="*/ 9 w 19"/>
                <a:gd name="T23" fmla="*/ 0 h 17"/>
                <a:gd name="T24" fmla="*/ 9 w 19"/>
                <a:gd name="T25" fmla="*/ 4 h 17"/>
                <a:gd name="T26" fmla="*/ 8 w 19"/>
                <a:gd name="T27" fmla="*/ 10 h 17"/>
                <a:gd name="T28" fmla="*/ 5 w 19"/>
                <a:gd name="T29" fmla="*/ 12 h 17"/>
                <a:gd name="T30" fmla="*/ 3 w 19"/>
                <a:gd name="T31" fmla="*/ 11 h 17"/>
                <a:gd name="T32" fmla="*/ 4 w 19"/>
                <a:gd name="T33" fmla="*/ 11 h 17"/>
                <a:gd name="T34" fmla="*/ 3 w 19"/>
                <a:gd name="T35" fmla="*/ 4 h 17"/>
                <a:gd name="T36" fmla="*/ 1 w 19"/>
                <a:gd name="T37" fmla="*/ 4 h 17"/>
                <a:gd name="T38" fmla="*/ 2 w 19"/>
                <a:gd name="T39" fmla="*/ 6 h 17"/>
                <a:gd name="T40" fmla="*/ 0 w 19"/>
                <a:gd name="T41" fmla="*/ 10 h 17"/>
                <a:gd name="T42" fmla="*/ 1 w 19"/>
                <a:gd name="T43" fmla="*/ 13 h 17"/>
                <a:gd name="T44" fmla="*/ 4 w 19"/>
                <a:gd name="T45" fmla="*/ 13 h 17"/>
                <a:gd name="T46" fmla="*/ 2 w 19"/>
                <a:gd name="T47" fmla="*/ 14 h 17"/>
                <a:gd name="T48" fmla="*/ 3 w 19"/>
                <a:gd name="T49" fmla="*/ 17 h 17"/>
                <a:gd name="T50" fmla="*/ 6 w 19"/>
                <a:gd name="T51" fmla="*/ 17 h 17"/>
                <a:gd name="T52" fmla="*/ 6 w 19"/>
                <a:gd name="T53" fmla="*/ 13 h 17"/>
                <a:gd name="T54" fmla="*/ 13 w 19"/>
                <a:gd name="T55" fmla="*/ 12 h 17"/>
                <a:gd name="T56" fmla="*/ 14 w 19"/>
                <a:gd name="T57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9" h="17">
                  <a:moveTo>
                    <a:pt x="14" y="13"/>
                  </a:moveTo>
                  <a:cubicBezTo>
                    <a:pt x="15" y="12"/>
                    <a:pt x="16" y="11"/>
                    <a:pt x="16" y="10"/>
                  </a:cubicBezTo>
                  <a:cubicBezTo>
                    <a:pt x="16" y="11"/>
                    <a:pt x="18" y="11"/>
                    <a:pt x="18" y="11"/>
                  </a:cubicBezTo>
                  <a:cubicBezTo>
                    <a:pt x="18" y="10"/>
                    <a:pt x="19" y="10"/>
                    <a:pt x="19" y="9"/>
                  </a:cubicBezTo>
                  <a:cubicBezTo>
                    <a:pt x="18" y="8"/>
                    <a:pt x="17" y="9"/>
                    <a:pt x="17" y="9"/>
                  </a:cubicBezTo>
                  <a:cubicBezTo>
                    <a:pt x="19" y="8"/>
                    <a:pt x="17" y="7"/>
                    <a:pt x="17" y="5"/>
                  </a:cubicBezTo>
                  <a:cubicBezTo>
                    <a:pt x="17" y="5"/>
                    <a:pt x="16" y="6"/>
                    <a:pt x="16" y="5"/>
                  </a:cubicBezTo>
                  <a:cubicBezTo>
                    <a:pt x="16" y="5"/>
                    <a:pt x="17" y="4"/>
                    <a:pt x="17" y="4"/>
                  </a:cubicBezTo>
                  <a:cubicBezTo>
                    <a:pt x="16" y="3"/>
                    <a:pt x="15" y="3"/>
                    <a:pt x="15" y="2"/>
                  </a:cubicBezTo>
                  <a:cubicBezTo>
                    <a:pt x="16" y="2"/>
                    <a:pt x="14" y="2"/>
                    <a:pt x="15" y="1"/>
                  </a:cubicBezTo>
                  <a:cubicBezTo>
                    <a:pt x="14" y="2"/>
                    <a:pt x="14" y="1"/>
                    <a:pt x="13" y="2"/>
                  </a:cubicBezTo>
                  <a:cubicBezTo>
                    <a:pt x="12" y="2"/>
                    <a:pt x="10" y="1"/>
                    <a:pt x="9" y="0"/>
                  </a:cubicBezTo>
                  <a:cubicBezTo>
                    <a:pt x="9" y="1"/>
                    <a:pt x="8" y="3"/>
                    <a:pt x="9" y="4"/>
                  </a:cubicBezTo>
                  <a:cubicBezTo>
                    <a:pt x="7" y="6"/>
                    <a:pt x="9" y="8"/>
                    <a:pt x="8" y="10"/>
                  </a:cubicBezTo>
                  <a:cubicBezTo>
                    <a:pt x="7" y="10"/>
                    <a:pt x="6" y="12"/>
                    <a:pt x="5" y="12"/>
                  </a:cubicBezTo>
                  <a:cubicBezTo>
                    <a:pt x="4" y="11"/>
                    <a:pt x="3" y="12"/>
                    <a:pt x="3" y="11"/>
                  </a:cubicBezTo>
                  <a:cubicBezTo>
                    <a:pt x="3" y="12"/>
                    <a:pt x="3" y="11"/>
                    <a:pt x="4" y="11"/>
                  </a:cubicBezTo>
                  <a:cubicBezTo>
                    <a:pt x="3" y="8"/>
                    <a:pt x="4" y="5"/>
                    <a:pt x="3" y="4"/>
                  </a:cubicBezTo>
                  <a:cubicBezTo>
                    <a:pt x="2" y="3"/>
                    <a:pt x="2" y="5"/>
                    <a:pt x="1" y="4"/>
                  </a:cubicBezTo>
                  <a:cubicBezTo>
                    <a:pt x="1" y="5"/>
                    <a:pt x="2" y="5"/>
                    <a:pt x="2" y="6"/>
                  </a:cubicBezTo>
                  <a:cubicBezTo>
                    <a:pt x="1" y="7"/>
                    <a:pt x="1" y="9"/>
                    <a:pt x="0" y="10"/>
                  </a:cubicBezTo>
                  <a:cubicBezTo>
                    <a:pt x="1" y="10"/>
                    <a:pt x="1" y="12"/>
                    <a:pt x="1" y="13"/>
                  </a:cubicBezTo>
                  <a:cubicBezTo>
                    <a:pt x="2" y="13"/>
                    <a:pt x="3" y="12"/>
                    <a:pt x="4" y="13"/>
                  </a:cubicBezTo>
                  <a:cubicBezTo>
                    <a:pt x="4" y="14"/>
                    <a:pt x="3" y="14"/>
                    <a:pt x="2" y="14"/>
                  </a:cubicBezTo>
                  <a:cubicBezTo>
                    <a:pt x="2" y="15"/>
                    <a:pt x="2" y="17"/>
                    <a:pt x="3" y="17"/>
                  </a:cubicBezTo>
                  <a:cubicBezTo>
                    <a:pt x="4" y="17"/>
                    <a:pt x="5" y="17"/>
                    <a:pt x="6" y="17"/>
                  </a:cubicBezTo>
                  <a:cubicBezTo>
                    <a:pt x="6" y="15"/>
                    <a:pt x="7" y="15"/>
                    <a:pt x="6" y="13"/>
                  </a:cubicBezTo>
                  <a:cubicBezTo>
                    <a:pt x="9" y="12"/>
                    <a:pt x="11" y="13"/>
                    <a:pt x="13" y="12"/>
                  </a:cubicBezTo>
                  <a:cubicBezTo>
                    <a:pt x="13" y="12"/>
                    <a:pt x="13" y="13"/>
                    <a:pt x="14" y="13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7" name="Freeform 364"/>
            <p:cNvSpPr>
              <a:spLocks/>
            </p:cNvSpPr>
            <p:nvPr/>
          </p:nvSpPr>
          <p:spPr bwMode="auto">
            <a:xfrm rot="10800000">
              <a:off x="5462588" y="3816351"/>
              <a:ext cx="77788" cy="173038"/>
            </a:xfrm>
            <a:custGeom>
              <a:avLst/>
              <a:gdLst>
                <a:gd name="T0" fmla="*/ 16 w 18"/>
                <a:gd name="T1" fmla="*/ 31 h 41"/>
                <a:gd name="T2" fmla="*/ 14 w 18"/>
                <a:gd name="T3" fmla="*/ 26 h 41"/>
                <a:gd name="T4" fmla="*/ 13 w 18"/>
                <a:gd name="T5" fmla="*/ 22 h 41"/>
                <a:gd name="T6" fmla="*/ 10 w 18"/>
                <a:gd name="T7" fmla="*/ 14 h 41"/>
                <a:gd name="T8" fmla="*/ 9 w 18"/>
                <a:gd name="T9" fmla="*/ 14 h 41"/>
                <a:gd name="T10" fmla="*/ 9 w 18"/>
                <a:gd name="T11" fmla="*/ 11 h 41"/>
                <a:gd name="T12" fmla="*/ 6 w 18"/>
                <a:gd name="T13" fmla="*/ 4 h 41"/>
                <a:gd name="T14" fmla="*/ 1 w 18"/>
                <a:gd name="T15" fmla="*/ 1 h 41"/>
                <a:gd name="T16" fmla="*/ 0 w 18"/>
                <a:gd name="T17" fmla="*/ 5 h 41"/>
                <a:gd name="T18" fmla="*/ 1 w 18"/>
                <a:gd name="T19" fmla="*/ 7 h 41"/>
                <a:gd name="T20" fmla="*/ 4 w 18"/>
                <a:gd name="T21" fmla="*/ 13 h 41"/>
                <a:gd name="T22" fmla="*/ 5 w 18"/>
                <a:gd name="T23" fmla="*/ 12 h 41"/>
                <a:gd name="T24" fmla="*/ 7 w 18"/>
                <a:gd name="T25" fmla="*/ 17 h 41"/>
                <a:gd name="T26" fmla="*/ 9 w 18"/>
                <a:gd name="T27" fmla="*/ 18 h 41"/>
                <a:gd name="T28" fmla="*/ 9 w 18"/>
                <a:gd name="T29" fmla="*/ 19 h 41"/>
                <a:gd name="T30" fmla="*/ 10 w 18"/>
                <a:gd name="T31" fmla="*/ 19 h 41"/>
                <a:gd name="T32" fmla="*/ 10 w 18"/>
                <a:gd name="T33" fmla="*/ 21 h 41"/>
                <a:gd name="T34" fmla="*/ 11 w 18"/>
                <a:gd name="T35" fmla="*/ 22 h 41"/>
                <a:gd name="T36" fmla="*/ 12 w 18"/>
                <a:gd name="T37" fmla="*/ 27 h 41"/>
                <a:gd name="T38" fmla="*/ 14 w 18"/>
                <a:gd name="T39" fmla="*/ 29 h 41"/>
                <a:gd name="T40" fmla="*/ 13 w 18"/>
                <a:gd name="T41" fmla="*/ 31 h 41"/>
                <a:gd name="T42" fmla="*/ 15 w 18"/>
                <a:gd name="T43" fmla="*/ 35 h 41"/>
                <a:gd name="T44" fmla="*/ 16 w 18"/>
                <a:gd name="T45" fmla="*/ 39 h 41"/>
                <a:gd name="T46" fmla="*/ 17 w 18"/>
                <a:gd name="T47" fmla="*/ 41 h 41"/>
                <a:gd name="T48" fmla="*/ 18 w 18"/>
                <a:gd name="T49" fmla="*/ 36 h 41"/>
                <a:gd name="T50" fmla="*/ 16 w 18"/>
                <a:gd name="T51" fmla="*/ 3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" h="41">
                  <a:moveTo>
                    <a:pt x="16" y="31"/>
                  </a:moveTo>
                  <a:cubicBezTo>
                    <a:pt x="16" y="28"/>
                    <a:pt x="15" y="28"/>
                    <a:pt x="14" y="26"/>
                  </a:cubicBezTo>
                  <a:cubicBezTo>
                    <a:pt x="14" y="24"/>
                    <a:pt x="13" y="23"/>
                    <a:pt x="13" y="22"/>
                  </a:cubicBezTo>
                  <a:cubicBezTo>
                    <a:pt x="13" y="18"/>
                    <a:pt x="10" y="17"/>
                    <a:pt x="10" y="14"/>
                  </a:cubicBezTo>
                  <a:cubicBezTo>
                    <a:pt x="10" y="14"/>
                    <a:pt x="9" y="14"/>
                    <a:pt x="9" y="14"/>
                  </a:cubicBezTo>
                  <a:cubicBezTo>
                    <a:pt x="8" y="13"/>
                    <a:pt x="9" y="12"/>
                    <a:pt x="9" y="11"/>
                  </a:cubicBezTo>
                  <a:cubicBezTo>
                    <a:pt x="7" y="9"/>
                    <a:pt x="7" y="7"/>
                    <a:pt x="6" y="4"/>
                  </a:cubicBezTo>
                  <a:cubicBezTo>
                    <a:pt x="4" y="3"/>
                    <a:pt x="4" y="0"/>
                    <a:pt x="1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0" y="5"/>
                    <a:pt x="1" y="6"/>
                    <a:pt x="1" y="7"/>
                  </a:cubicBezTo>
                  <a:cubicBezTo>
                    <a:pt x="4" y="6"/>
                    <a:pt x="4" y="10"/>
                    <a:pt x="4" y="13"/>
                  </a:cubicBezTo>
                  <a:cubicBezTo>
                    <a:pt x="4" y="12"/>
                    <a:pt x="5" y="12"/>
                    <a:pt x="5" y="12"/>
                  </a:cubicBezTo>
                  <a:cubicBezTo>
                    <a:pt x="6" y="13"/>
                    <a:pt x="7" y="14"/>
                    <a:pt x="7" y="17"/>
                  </a:cubicBezTo>
                  <a:cubicBezTo>
                    <a:pt x="8" y="17"/>
                    <a:pt x="9" y="17"/>
                    <a:pt x="9" y="18"/>
                  </a:cubicBezTo>
                  <a:cubicBezTo>
                    <a:pt x="9" y="18"/>
                    <a:pt x="9" y="18"/>
                    <a:pt x="9" y="19"/>
                  </a:cubicBezTo>
                  <a:cubicBezTo>
                    <a:pt x="9" y="19"/>
                    <a:pt x="10" y="19"/>
                    <a:pt x="10" y="19"/>
                  </a:cubicBezTo>
                  <a:cubicBezTo>
                    <a:pt x="10" y="20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1" y="24"/>
                    <a:pt x="14" y="25"/>
                    <a:pt x="12" y="27"/>
                  </a:cubicBezTo>
                  <a:cubicBezTo>
                    <a:pt x="13" y="27"/>
                    <a:pt x="14" y="28"/>
                    <a:pt x="14" y="29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4" y="33"/>
                    <a:pt x="15" y="34"/>
                    <a:pt x="15" y="35"/>
                  </a:cubicBezTo>
                  <a:cubicBezTo>
                    <a:pt x="15" y="37"/>
                    <a:pt x="15" y="38"/>
                    <a:pt x="16" y="39"/>
                  </a:cubicBezTo>
                  <a:cubicBezTo>
                    <a:pt x="15" y="39"/>
                    <a:pt x="17" y="41"/>
                    <a:pt x="17" y="41"/>
                  </a:cubicBezTo>
                  <a:cubicBezTo>
                    <a:pt x="17" y="40"/>
                    <a:pt x="18" y="38"/>
                    <a:pt x="18" y="36"/>
                  </a:cubicBezTo>
                  <a:cubicBezTo>
                    <a:pt x="16" y="35"/>
                    <a:pt x="17" y="32"/>
                    <a:pt x="16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8" name="Freeform 365"/>
            <p:cNvSpPr>
              <a:spLocks/>
            </p:cNvSpPr>
            <p:nvPr/>
          </p:nvSpPr>
          <p:spPr bwMode="auto">
            <a:xfrm rot="10800000">
              <a:off x="5740400" y="2820988"/>
              <a:ext cx="68263" cy="85725"/>
            </a:xfrm>
            <a:custGeom>
              <a:avLst/>
              <a:gdLst>
                <a:gd name="T0" fmla="*/ 8 w 16"/>
                <a:gd name="T1" fmla="*/ 15 h 20"/>
                <a:gd name="T2" fmla="*/ 15 w 16"/>
                <a:gd name="T3" fmla="*/ 16 h 20"/>
                <a:gd name="T4" fmla="*/ 16 w 16"/>
                <a:gd name="T5" fmla="*/ 14 h 20"/>
                <a:gd name="T6" fmla="*/ 11 w 16"/>
                <a:gd name="T7" fmla="*/ 12 h 20"/>
                <a:gd name="T8" fmla="*/ 8 w 16"/>
                <a:gd name="T9" fmla="*/ 14 h 20"/>
                <a:gd name="T10" fmla="*/ 4 w 16"/>
                <a:gd name="T11" fmla="*/ 11 h 20"/>
                <a:gd name="T12" fmla="*/ 4 w 16"/>
                <a:gd name="T13" fmla="*/ 9 h 20"/>
                <a:gd name="T14" fmla="*/ 6 w 16"/>
                <a:gd name="T15" fmla="*/ 10 h 20"/>
                <a:gd name="T16" fmla="*/ 6 w 16"/>
                <a:gd name="T17" fmla="*/ 9 h 20"/>
                <a:gd name="T18" fmla="*/ 9 w 16"/>
                <a:gd name="T19" fmla="*/ 4 h 20"/>
                <a:gd name="T20" fmla="*/ 11 w 16"/>
                <a:gd name="T21" fmla="*/ 5 h 20"/>
                <a:gd name="T22" fmla="*/ 13 w 16"/>
                <a:gd name="T23" fmla="*/ 3 h 20"/>
                <a:gd name="T24" fmla="*/ 13 w 16"/>
                <a:gd name="T25" fmla="*/ 1 h 20"/>
                <a:gd name="T26" fmla="*/ 11 w 16"/>
                <a:gd name="T27" fmla="*/ 1 h 20"/>
                <a:gd name="T28" fmla="*/ 9 w 16"/>
                <a:gd name="T29" fmla="*/ 1 h 20"/>
                <a:gd name="T30" fmla="*/ 5 w 16"/>
                <a:gd name="T31" fmla="*/ 4 h 20"/>
                <a:gd name="T32" fmla="*/ 1 w 16"/>
                <a:gd name="T33" fmla="*/ 7 h 20"/>
                <a:gd name="T34" fmla="*/ 2 w 16"/>
                <a:gd name="T35" fmla="*/ 13 h 20"/>
                <a:gd name="T36" fmla="*/ 1 w 16"/>
                <a:gd name="T37" fmla="*/ 12 h 20"/>
                <a:gd name="T38" fmla="*/ 0 w 16"/>
                <a:gd name="T39" fmla="*/ 14 h 20"/>
                <a:gd name="T40" fmla="*/ 0 w 16"/>
                <a:gd name="T41" fmla="*/ 15 h 20"/>
                <a:gd name="T42" fmla="*/ 4 w 16"/>
                <a:gd name="T43" fmla="*/ 14 h 20"/>
                <a:gd name="T44" fmla="*/ 7 w 16"/>
                <a:gd name="T45" fmla="*/ 20 h 20"/>
                <a:gd name="T46" fmla="*/ 9 w 16"/>
                <a:gd name="T47" fmla="*/ 17 h 20"/>
                <a:gd name="T48" fmla="*/ 8 w 16"/>
                <a:gd name="T49" fmla="*/ 15 h 20"/>
                <a:gd name="T50" fmla="*/ 8 w 16"/>
                <a:gd name="T51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" h="20">
                  <a:moveTo>
                    <a:pt x="8" y="15"/>
                  </a:moveTo>
                  <a:cubicBezTo>
                    <a:pt x="10" y="16"/>
                    <a:pt x="14" y="12"/>
                    <a:pt x="15" y="16"/>
                  </a:cubicBezTo>
                  <a:cubicBezTo>
                    <a:pt x="16" y="16"/>
                    <a:pt x="16" y="15"/>
                    <a:pt x="16" y="14"/>
                  </a:cubicBezTo>
                  <a:cubicBezTo>
                    <a:pt x="14" y="14"/>
                    <a:pt x="13" y="12"/>
                    <a:pt x="11" y="12"/>
                  </a:cubicBezTo>
                  <a:cubicBezTo>
                    <a:pt x="10" y="13"/>
                    <a:pt x="9" y="14"/>
                    <a:pt x="8" y="14"/>
                  </a:cubicBezTo>
                  <a:cubicBezTo>
                    <a:pt x="8" y="12"/>
                    <a:pt x="5" y="13"/>
                    <a:pt x="4" y="11"/>
                  </a:cubicBezTo>
                  <a:cubicBezTo>
                    <a:pt x="5" y="11"/>
                    <a:pt x="4" y="10"/>
                    <a:pt x="4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6" y="10"/>
                    <a:pt x="6" y="9"/>
                  </a:cubicBezTo>
                  <a:cubicBezTo>
                    <a:pt x="8" y="8"/>
                    <a:pt x="8" y="6"/>
                    <a:pt x="9" y="4"/>
                  </a:cubicBezTo>
                  <a:cubicBezTo>
                    <a:pt x="9" y="5"/>
                    <a:pt x="10" y="4"/>
                    <a:pt x="11" y="5"/>
                  </a:cubicBezTo>
                  <a:cubicBezTo>
                    <a:pt x="12" y="4"/>
                    <a:pt x="12" y="3"/>
                    <a:pt x="13" y="3"/>
                  </a:cubicBezTo>
                  <a:cubicBezTo>
                    <a:pt x="13" y="3"/>
                    <a:pt x="13" y="2"/>
                    <a:pt x="13" y="1"/>
                  </a:cubicBezTo>
                  <a:cubicBezTo>
                    <a:pt x="12" y="1"/>
                    <a:pt x="12" y="0"/>
                    <a:pt x="11" y="1"/>
                  </a:cubicBezTo>
                  <a:cubicBezTo>
                    <a:pt x="11" y="2"/>
                    <a:pt x="10" y="1"/>
                    <a:pt x="9" y="1"/>
                  </a:cubicBezTo>
                  <a:cubicBezTo>
                    <a:pt x="7" y="2"/>
                    <a:pt x="7" y="4"/>
                    <a:pt x="5" y="4"/>
                  </a:cubicBezTo>
                  <a:cubicBezTo>
                    <a:pt x="4" y="6"/>
                    <a:pt x="1" y="5"/>
                    <a:pt x="1" y="7"/>
                  </a:cubicBezTo>
                  <a:cubicBezTo>
                    <a:pt x="2" y="9"/>
                    <a:pt x="3" y="11"/>
                    <a:pt x="2" y="13"/>
                  </a:cubicBezTo>
                  <a:cubicBezTo>
                    <a:pt x="1" y="13"/>
                    <a:pt x="1" y="12"/>
                    <a:pt x="1" y="12"/>
                  </a:cubicBezTo>
                  <a:cubicBezTo>
                    <a:pt x="1" y="13"/>
                    <a:pt x="0" y="13"/>
                    <a:pt x="0" y="14"/>
                  </a:cubicBezTo>
                  <a:cubicBezTo>
                    <a:pt x="1" y="14"/>
                    <a:pt x="1" y="15"/>
                    <a:pt x="0" y="15"/>
                  </a:cubicBezTo>
                  <a:cubicBezTo>
                    <a:pt x="1" y="15"/>
                    <a:pt x="2" y="14"/>
                    <a:pt x="4" y="14"/>
                  </a:cubicBezTo>
                  <a:cubicBezTo>
                    <a:pt x="4" y="16"/>
                    <a:pt x="5" y="18"/>
                    <a:pt x="7" y="20"/>
                  </a:cubicBezTo>
                  <a:cubicBezTo>
                    <a:pt x="8" y="19"/>
                    <a:pt x="8" y="17"/>
                    <a:pt x="9" y="17"/>
                  </a:cubicBezTo>
                  <a:cubicBezTo>
                    <a:pt x="9" y="16"/>
                    <a:pt x="8" y="16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333" name="文本框 1332"/>
          <p:cNvSpPr txBox="1"/>
          <p:nvPr/>
        </p:nvSpPr>
        <p:spPr>
          <a:xfrm>
            <a:off x="2806461" y="3418081"/>
            <a:ext cx="2604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37" name="Freeform 369"/>
          <p:cNvSpPr>
            <a:spLocks/>
          </p:cNvSpPr>
          <p:nvPr/>
        </p:nvSpPr>
        <p:spPr bwMode="auto">
          <a:xfrm>
            <a:off x="10392448" y="4888191"/>
            <a:ext cx="711200" cy="477838"/>
          </a:xfrm>
          <a:custGeom>
            <a:avLst/>
            <a:gdLst>
              <a:gd name="T0" fmla="*/ 331 w 448"/>
              <a:gd name="T1" fmla="*/ 14 h 301"/>
              <a:gd name="T2" fmla="*/ 369 w 448"/>
              <a:gd name="T3" fmla="*/ 19 h 301"/>
              <a:gd name="T4" fmla="*/ 407 w 448"/>
              <a:gd name="T5" fmla="*/ 36 h 301"/>
              <a:gd name="T6" fmla="*/ 440 w 448"/>
              <a:gd name="T7" fmla="*/ 55 h 301"/>
              <a:gd name="T8" fmla="*/ 418 w 448"/>
              <a:gd name="T9" fmla="*/ 82 h 301"/>
              <a:gd name="T10" fmla="*/ 443 w 448"/>
              <a:gd name="T11" fmla="*/ 101 h 301"/>
              <a:gd name="T12" fmla="*/ 424 w 448"/>
              <a:gd name="T13" fmla="*/ 134 h 301"/>
              <a:gd name="T14" fmla="*/ 421 w 448"/>
              <a:gd name="T15" fmla="*/ 170 h 301"/>
              <a:gd name="T16" fmla="*/ 407 w 448"/>
              <a:gd name="T17" fmla="*/ 203 h 301"/>
              <a:gd name="T18" fmla="*/ 377 w 448"/>
              <a:gd name="T19" fmla="*/ 205 h 301"/>
              <a:gd name="T20" fmla="*/ 358 w 448"/>
              <a:gd name="T21" fmla="*/ 216 h 301"/>
              <a:gd name="T22" fmla="*/ 356 w 448"/>
              <a:gd name="T23" fmla="*/ 225 h 301"/>
              <a:gd name="T24" fmla="*/ 334 w 448"/>
              <a:gd name="T25" fmla="*/ 208 h 301"/>
              <a:gd name="T26" fmla="*/ 312 w 448"/>
              <a:gd name="T27" fmla="*/ 227 h 301"/>
              <a:gd name="T28" fmla="*/ 288 w 448"/>
              <a:gd name="T29" fmla="*/ 208 h 301"/>
              <a:gd name="T30" fmla="*/ 266 w 448"/>
              <a:gd name="T31" fmla="*/ 205 h 301"/>
              <a:gd name="T32" fmla="*/ 242 w 448"/>
              <a:gd name="T33" fmla="*/ 192 h 301"/>
              <a:gd name="T34" fmla="*/ 231 w 448"/>
              <a:gd name="T35" fmla="*/ 181 h 301"/>
              <a:gd name="T36" fmla="*/ 220 w 448"/>
              <a:gd name="T37" fmla="*/ 173 h 301"/>
              <a:gd name="T38" fmla="*/ 212 w 448"/>
              <a:gd name="T39" fmla="*/ 186 h 301"/>
              <a:gd name="T40" fmla="*/ 209 w 448"/>
              <a:gd name="T41" fmla="*/ 205 h 301"/>
              <a:gd name="T42" fmla="*/ 201 w 448"/>
              <a:gd name="T43" fmla="*/ 246 h 301"/>
              <a:gd name="T44" fmla="*/ 187 w 448"/>
              <a:gd name="T45" fmla="*/ 252 h 301"/>
              <a:gd name="T46" fmla="*/ 163 w 448"/>
              <a:gd name="T47" fmla="*/ 274 h 301"/>
              <a:gd name="T48" fmla="*/ 111 w 448"/>
              <a:gd name="T49" fmla="*/ 290 h 301"/>
              <a:gd name="T50" fmla="*/ 84 w 448"/>
              <a:gd name="T51" fmla="*/ 290 h 301"/>
              <a:gd name="T52" fmla="*/ 57 w 448"/>
              <a:gd name="T53" fmla="*/ 268 h 301"/>
              <a:gd name="T54" fmla="*/ 22 w 448"/>
              <a:gd name="T55" fmla="*/ 282 h 301"/>
              <a:gd name="T56" fmla="*/ 32 w 448"/>
              <a:gd name="T57" fmla="*/ 252 h 301"/>
              <a:gd name="T58" fmla="*/ 5 w 448"/>
              <a:gd name="T59" fmla="*/ 225 h 301"/>
              <a:gd name="T60" fmla="*/ 11 w 448"/>
              <a:gd name="T61" fmla="*/ 175 h 301"/>
              <a:gd name="T62" fmla="*/ 19 w 448"/>
              <a:gd name="T63" fmla="*/ 134 h 301"/>
              <a:gd name="T64" fmla="*/ 30 w 448"/>
              <a:gd name="T65" fmla="*/ 126 h 301"/>
              <a:gd name="T66" fmla="*/ 5 w 448"/>
              <a:gd name="T67" fmla="*/ 99 h 301"/>
              <a:gd name="T68" fmla="*/ 5 w 448"/>
              <a:gd name="T69" fmla="*/ 93 h 301"/>
              <a:gd name="T70" fmla="*/ 49 w 448"/>
              <a:gd name="T71" fmla="*/ 107 h 301"/>
              <a:gd name="T72" fmla="*/ 38 w 448"/>
              <a:gd name="T73" fmla="*/ 77 h 301"/>
              <a:gd name="T74" fmla="*/ 57 w 448"/>
              <a:gd name="T75" fmla="*/ 104 h 301"/>
              <a:gd name="T76" fmla="*/ 60 w 448"/>
              <a:gd name="T77" fmla="*/ 93 h 301"/>
              <a:gd name="T78" fmla="*/ 57 w 448"/>
              <a:gd name="T79" fmla="*/ 63 h 301"/>
              <a:gd name="T80" fmla="*/ 62 w 448"/>
              <a:gd name="T81" fmla="*/ 74 h 301"/>
              <a:gd name="T82" fmla="*/ 76 w 448"/>
              <a:gd name="T83" fmla="*/ 93 h 301"/>
              <a:gd name="T84" fmla="*/ 92 w 448"/>
              <a:gd name="T85" fmla="*/ 85 h 301"/>
              <a:gd name="T86" fmla="*/ 98 w 448"/>
              <a:gd name="T87" fmla="*/ 82 h 301"/>
              <a:gd name="T88" fmla="*/ 103 w 448"/>
              <a:gd name="T89" fmla="*/ 90 h 301"/>
              <a:gd name="T90" fmla="*/ 111 w 448"/>
              <a:gd name="T91" fmla="*/ 88 h 301"/>
              <a:gd name="T92" fmla="*/ 130 w 448"/>
              <a:gd name="T93" fmla="*/ 85 h 301"/>
              <a:gd name="T94" fmla="*/ 147 w 448"/>
              <a:gd name="T95" fmla="*/ 82 h 301"/>
              <a:gd name="T96" fmla="*/ 168 w 448"/>
              <a:gd name="T97" fmla="*/ 33 h 301"/>
              <a:gd name="T98" fmla="*/ 149 w 448"/>
              <a:gd name="T99" fmla="*/ 74 h 301"/>
              <a:gd name="T100" fmla="*/ 166 w 448"/>
              <a:gd name="T101" fmla="*/ 58 h 301"/>
              <a:gd name="T102" fmla="*/ 163 w 448"/>
              <a:gd name="T103" fmla="*/ 101 h 301"/>
              <a:gd name="T104" fmla="*/ 201 w 448"/>
              <a:gd name="T105" fmla="*/ 93 h 301"/>
              <a:gd name="T106" fmla="*/ 185 w 448"/>
              <a:gd name="T107" fmla="*/ 118 h 301"/>
              <a:gd name="T108" fmla="*/ 193 w 448"/>
              <a:gd name="T109" fmla="*/ 140 h 301"/>
              <a:gd name="T110" fmla="*/ 231 w 448"/>
              <a:gd name="T111" fmla="*/ 151 h 301"/>
              <a:gd name="T112" fmla="*/ 212 w 448"/>
              <a:gd name="T113" fmla="*/ 142 h 301"/>
              <a:gd name="T114" fmla="*/ 223 w 448"/>
              <a:gd name="T115" fmla="*/ 112 h 301"/>
              <a:gd name="T116" fmla="*/ 206 w 448"/>
              <a:gd name="T117" fmla="*/ 101 h 301"/>
              <a:gd name="T118" fmla="*/ 195 w 448"/>
              <a:gd name="T119" fmla="*/ 90 h 301"/>
              <a:gd name="T120" fmla="*/ 225 w 448"/>
              <a:gd name="T121" fmla="*/ 74 h 301"/>
              <a:gd name="T122" fmla="*/ 233 w 448"/>
              <a:gd name="T123" fmla="*/ 41 h 301"/>
              <a:gd name="T124" fmla="*/ 277 w 448"/>
              <a:gd name="T125" fmla="*/ 25 h 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48" h="301">
                <a:moveTo>
                  <a:pt x="293" y="0"/>
                </a:moveTo>
                <a:lnTo>
                  <a:pt x="293" y="0"/>
                </a:lnTo>
                <a:lnTo>
                  <a:pt x="296" y="3"/>
                </a:lnTo>
                <a:lnTo>
                  <a:pt x="296" y="6"/>
                </a:lnTo>
                <a:lnTo>
                  <a:pt x="296" y="6"/>
                </a:lnTo>
                <a:lnTo>
                  <a:pt x="296" y="6"/>
                </a:lnTo>
                <a:lnTo>
                  <a:pt x="296" y="6"/>
                </a:lnTo>
                <a:lnTo>
                  <a:pt x="296" y="6"/>
                </a:lnTo>
                <a:lnTo>
                  <a:pt x="296" y="8"/>
                </a:lnTo>
                <a:lnTo>
                  <a:pt x="299" y="8"/>
                </a:lnTo>
                <a:lnTo>
                  <a:pt x="299" y="8"/>
                </a:lnTo>
                <a:lnTo>
                  <a:pt x="296" y="8"/>
                </a:lnTo>
                <a:lnTo>
                  <a:pt x="296" y="11"/>
                </a:lnTo>
                <a:lnTo>
                  <a:pt x="296" y="11"/>
                </a:lnTo>
                <a:lnTo>
                  <a:pt x="299" y="11"/>
                </a:lnTo>
                <a:lnTo>
                  <a:pt x="299" y="11"/>
                </a:lnTo>
                <a:lnTo>
                  <a:pt x="296" y="11"/>
                </a:lnTo>
                <a:lnTo>
                  <a:pt x="299" y="11"/>
                </a:lnTo>
                <a:lnTo>
                  <a:pt x="299" y="11"/>
                </a:lnTo>
                <a:lnTo>
                  <a:pt x="299" y="11"/>
                </a:lnTo>
                <a:lnTo>
                  <a:pt x="299" y="14"/>
                </a:lnTo>
                <a:lnTo>
                  <a:pt x="299" y="14"/>
                </a:lnTo>
                <a:lnTo>
                  <a:pt x="299" y="14"/>
                </a:lnTo>
                <a:lnTo>
                  <a:pt x="299" y="14"/>
                </a:lnTo>
                <a:lnTo>
                  <a:pt x="299" y="14"/>
                </a:lnTo>
                <a:lnTo>
                  <a:pt x="299" y="14"/>
                </a:lnTo>
                <a:lnTo>
                  <a:pt x="299" y="17"/>
                </a:lnTo>
                <a:lnTo>
                  <a:pt x="299" y="17"/>
                </a:lnTo>
                <a:lnTo>
                  <a:pt x="299" y="17"/>
                </a:lnTo>
                <a:lnTo>
                  <a:pt x="301" y="17"/>
                </a:lnTo>
                <a:lnTo>
                  <a:pt x="301" y="17"/>
                </a:lnTo>
                <a:lnTo>
                  <a:pt x="301" y="17"/>
                </a:lnTo>
                <a:lnTo>
                  <a:pt x="307" y="14"/>
                </a:lnTo>
                <a:lnTo>
                  <a:pt x="307" y="14"/>
                </a:lnTo>
                <a:lnTo>
                  <a:pt x="310" y="14"/>
                </a:lnTo>
                <a:lnTo>
                  <a:pt x="310" y="14"/>
                </a:lnTo>
                <a:lnTo>
                  <a:pt x="310" y="14"/>
                </a:lnTo>
                <a:lnTo>
                  <a:pt x="310" y="11"/>
                </a:lnTo>
                <a:lnTo>
                  <a:pt x="310" y="11"/>
                </a:lnTo>
                <a:lnTo>
                  <a:pt x="310" y="11"/>
                </a:lnTo>
                <a:lnTo>
                  <a:pt x="310" y="11"/>
                </a:lnTo>
                <a:lnTo>
                  <a:pt x="310" y="11"/>
                </a:lnTo>
                <a:lnTo>
                  <a:pt x="312" y="11"/>
                </a:lnTo>
                <a:lnTo>
                  <a:pt x="312" y="11"/>
                </a:lnTo>
                <a:lnTo>
                  <a:pt x="312" y="11"/>
                </a:lnTo>
                <a:lnTo>
                  <a:pt x="312" y="11"/>
                </a:lnTo>
                <a:lnTo>
                  <a:pt x="315" y="14"/>
                </a:lnTo>
                <a:lnTo>
                  <a:pt x="315" y="14"/>
                </a:lnTo>
                <a:lnTo>
                  <a:pt x="315" y="14"/>
                </a:lnTo>
                <a:lnTo>
                  <a:pt x="318" y="14"/>
                </a:lnTo>
                <a:lnTo>
                  <a:pt x="318" y="14"/>
                </a:lnTo>
                <a:lnTo>
                  <a:pt x="318" y="14"/>
                </a:lnTo>
                <a:lnTo>
                  <a:pt x="318" y="11"/>
                </a:lnTo>
                <a:lnTo>
                  <a:pt x="318" y="11"/>
                </a:lnTo>
                <a:lnTo>
                  <a:pt x="318" y="11"/>
                </a:lnTo>
                <a:lnTo>
                  <a:pt x="318" y="11"/>
                </a:lnTo>
                <a:lnTo>
                  <a:pt x="320" y="11"/>
                </a:lnTo>
                <a:lnTo>
                  <a:pt x="320" y="8"/>
                </a:lnTo>
                <a:lnTo>
                  <a:pt x="320" y="8"/>
                </a:lnTo>
                <a:lnTo>
                  <a:pt x="320" y="8"/>
                </a:lnTo>
                <a:lnTo>
                  <a:pt x="323" y="8"/>
                </a:lnTo>
                <a:lnTo>
                  <a:pt x="323" y="8"/>
                </a:lnTo>
                <a:lnTo>
                  <a:pt x="323" y="8"/>
                </a:lnTo>
                <a:lnTo>
                  <a:pt x="323" y="11"/>
                </a:lnTo>
                <a:lnTo>
                  <a:pt x="323" y="14"/>
                </a:lnTo>
                <a:lnTo>
                  <a:pt x="326" y="14"/>
                </a:lnTo>
                <a:lnTo>
                  <a:pt x="326" y="14"/>
                </a:lnTo>
                <a:lnTo>
                  <a:pt x="326" y="14"/>
                </a:lnTo>
                <a:lnTo>
                  <a:pt x="329" y="14"/>
                </a:lnTo>
                <a:lnTo>
                  <a:pt x="329" y="14"/>
                </a:lnTo>
                <a:lnTo>
                  <a:pt x="329" y="14"/>
                </a:lnTo>
                <a:lnTo>
                  <a:pt x="331" y="14"/>
                </a:lnTo>
                <a:lnTo>
                  <a:pt x="331" y="14"/>
                </a:lnTo>
                <a:lnTo>
                  <a:pt x="331" y="14"/>
                </a:lnTo>
                <a:lnTo>
                  <a:pt x="334" y="14"/>
                </a:lnTo>
                <a:lnTo>
                  <a:pt x="334" y="14"/>
                </a:lnTo>
                <a:lnTo>
                  <a:pt x="334" y="11"/>
                </a:lnTo>
                <a:lnTo>
                  <a:pt x="337" y="11"/>
                </a:lnTo>
                <a:lnTo>
                  <a:pt x="339" y="11"/>
                </a:lnTo>
                <a:lnTo>
                  <a:pt x="339" y="11"/>
                </a:lnTo>
                <a:lnTo>
                  <a:pt x="339" y="11"/>
                </a:lnTo>
                <a:lnTo>
                  <a:pt x="339" y="11"/>
                </a:lnTo>
                <a:lnTo>
                  <a:pt x="342" y="11"/>
                </a:lnTo>
                <a:lnTo>
                  <a:pt x="342" y="11"/>
                </a:lnTo>
                <a:lnTo>
                  <a:pt x="342" y="11"/>
                </a:lnTo>
                <a:lnTo>
                  <a:pt x="342" y="11"/>
                </a:lnTo>
                <a:lnTo>
                  <a:pt x="342" y="8"/>
                </a:lnTo>
                <a:lnTo>
                  <a:pt x="345" y="6"/>
                </a:lnTo>
                <a:lnTo>
                  <a:pt x="345" y="6"/>
                </a:lnTo>
                <a:lnTo>
                  <a:pt x="345" y="6"/>
                </a:lnTo>
                <a:lnTo>
                  <a:pt x="345" y="3"/>
                </a:lnTo>
                <a:lnTo>
                  <a:pt x="345" y="3"/>
                </a:lnTo>
                <a:lnTo>
                  <a:pt x="345" y="3"/>
                </a:lnTo>
                <a:lnTo>
                  <a:pt x="345" y="3"/>
                </a:lnTo>
                <a:lnTo>
                  <a:pt x="345" y="3"/>
                </a:lnTo>
                <a:lnTo>
                  <a:pt x="348" y="3"/>
                </a:lnTo>
                <a:lnTo>
                  <a:pt x="348" y="3"/>
                </a:lnTo>
                <a:lnTo>
                  <a:pt x="348" y="3"/>
                </a:lnTo>
                <a:lnTo>
                  <a:pt x="350" y="3"/>
                </a:lnTo>
                <a:lnTo>
                  <a:pt x="350" y="6"/>
                </a:lnTo>
                <a:lnTo>
                  <a:pt x="350" y="8"/>
                </a:lnTo>
                <a:lnTo>
                  <a:pt x="350" y="8"/>
                </a:lnTo>
                <a:lnTo>
                  <a:pt x="348" y="11"/>
                </a:lnTo>
                <a:lnTo>
                  <a:pt x="348" y="11"/>
                </a:lnTo>
                <a:lnTo>
                  <a:pt x="348" y="11"/>
                </a:lnTo>
                <a:lnTo>
                  <a:pt x="348" y="11"/>
                </a:lnTo>
                <a:lnTo>
                  <a:pt x="348" y="14"/>
                </a:lnTo>
                <a:lnTo>
                  <a:pt x="348" y="14"/>
                </a:lnTo>
                <a:lnTo>
                  <a:pt x="348" y="17"/>
                </a:lnTo>
                <a:lnTo>
                  <a:pt x="348" y="17"/>
                </a:lnTo>
                <a:lnTo>
                  <a:pt x="348" y="17"/>
                </a:lnTo>
                <a:lnTo>
                  <a:pt x="348" y="17"/>
                </a:lnTo>
                <a:lnTo>
                  <a:pt x="348" y="17"/>
                </a:lnTo>
                <a:lnTo>
                  <a:pt x="348" y="17"/>
                </a:lnTo>
                <a:lnTo>
                  <a:pt x="348" y="17"/>
                </a:lnTo>
                <a:lnTo>
                  <a:pt x="350" y="19"/>
                </a:lnTo>
                <a:lnTo>
                  <a:pt x="350" y="19"/>
                </a:lnTo>
                <a:lnTo>
                  <a:pt x="356" y="19"/>
                </a:lnTo>
                <a:lnTo>
                  <a:pt x="358" y="22"/>
                </a:lnTo>
                <a:lnTo>
                  <a:pt x="358" y="22"/>
                </a:lnTo>
                <a:lnTo>
                  <a:pt x="358" y="22"/>
                </a:lnTo>
                <a:lnTo>
                  <a:pt x="358" y="22"/>
                </a:lnTo>
                <a:lnTo>
                  <a:pt x="361" y="22"/>
                </a:lnTo>
                <a:lnTo>
                  <a:pt x="361" y="22"/>
                </a:lnTo>
                <a:lnTo>
                  <a:pt x="361" y="22"/>
                </a:lnTo>
                <a:lnTo>
                  <a:pt x="361" y="22"/>
                </a:lnTo>
                <a:lnTo>
                  <a:pt x="361" y="22"/>
                </a:lnTo>
                <a:lnTo>
                  <a:pt x="364" y="22"/>
                </a:lnTo>
                <a:lnTo>
                  <a:pt x="364" y="22"/>
                </a:lnTo>
                <a:lnTo>
                  <a:pt x="364" y="22"/>
                </a:lnTo>
                <a:lnTo>
                  <a:pt x="364" y="19"/>
                </a:lnTo>
                <a:lnTo>
                  <a:pt x="364" y="19"/>
                </a:lnTo>
                <a:lnTo>
                  <a:pt x="364" y="19"/>
                </a:lnTo>
                <a:lnTo>
                  <a:pt x="364" y="17"/>
                </a:lnTo>
                <a:lnTo>
                  <a:pt x="367" y="14"/>
                </a:lnTo>
                <a:lnTo>
                  <a:pt x="369" y="14"/>
                </a:lnTo>
                <a:lnTo>
                  <a:pt x="369" y="14"/>
                </a:lnTo>
                <a:lnTo>
                  <a:pt x="369" y="14"/>
                </a:lnTo>
                <a:lnTo>
                  <a:pt x="369" y="14"/>
                </a:lnTo>
                <a:lnTo>
                  <a:pt x="369" y="14"/>
                </a:lnTo>
                <a:lnTo>
                  <a:pt x="369" y="14"/>
                </a:lnTo>
                <a:lnTo>
                  <a:pt x="369" y="17"/>
                </a:lnTo>
                <a:lnTo>
                  <a:pt x="369" y="17"/>
                </a:lnTo>
                <a:lnTo>
                  <a:pt x="369" y="17"/>
                </a:lnTo>
                <a:lnTo>
                  <a:pt x="369" y="17"/>
                </a:lnTo>
                <a:lnTo>
                  <a:pt x="369" y="19"/>
                </a:lnTo>
                <a:lnTo>
                  <a:pt x="369" y="19"/>
                </a:lnTo>
                <a:lnTo>
                  <a:pt x="369" y="19"/>
                </a:lnTo>
                <a:lnTo>
                  <a:pt x="369" y="19"/>
                </a:lnTo>
                <a:lnTo>
                  <a:pt x="367" y="19"/>
                </a:lnTo>
                <a:lnTo>
                  <a:pt x="367" y="22"/>
                </a:lnTo>
                <a:lnTo>
                  <a:pt x="364" y="22"/>
                </a:lnTo>
                <a:lnTo>
                  <a:pt x="364" y="25"/>
                </a:lnTo>
                <a:lnTo>
                  <a:pt x="364" y="25"/>
                </a:lnTo>
                <a:lnTo>
                  <a:pt x="364" y="25"/>
                </a:lnTo>
                <a:lnTo>
                  <a:pt x="367" y="25"/>
                </a:lnTo>
                <a:lnTo>
                  <a:pt x="367" y="28"/>
                </a:lnTo>
                <a:lnTo>
                  <a:pt x="367" y="28"/>
                </a:lnTo>
                <a:lnTo>
                  <a:pt x="367" y="28"/>
                </a:lnTo>
                <a:lnTo>
                  <a:pt x="367" y="28"/>
                </a:lnTo>
                <a:lnTo>
                  <a:pt x="372" y="30"/>
                </a:lnTo>
                <a:lnTo>
                  <a:pt x="372" y="30"/>
                </a:lnTo>
                <a:lnTo>
                  <a:pt x="372" y="30"/>
                </a:lnTo>
                <a:lnTo>
                  <a:pt x="375" y="30"/>
                </a:lnTo>
                <a:lnTo>
                  <a:pt x="375" y="30"/>
                </a:lnTo>
                <a:lnTo>
                  <a:pt x="377" y="30"/>
                </a:lnTo>
                <a:lnTo>
                  <a:pt x="377" y="30"/>
                </a:lnTo>
                <a:lnTo>
                  <a:pt x="377" y="30"/>
                </a:lnTo>
                <a:lnTo>
                  <a:pt x="380" y="28"/>
                </a:lnTo>
                <a:lnTo>
                  <a:pt x="380" y="28"/>
                </a:lnTo>
                <a:lnTo>
                  <a:pt x="383" y="28"/>
                </a:lnTo>
                <a:lnTo>
                  <a:pt x="383" y="28"/>
                </a:lnTo>
                <a:lnTo>
                  <a:pt x="383" y="25"/>
                </a:lnTo>
                <a:lnTo>
                  <a:pt x="383" y="25"/>
                </a:lnTo>
                <a:lnTo>
                  <a:pt x="383" y="25"/>
                </a:lnTo>
                <a:lnTo>
                  <a:pt x="386" y="25"/>
                </a:lnTo>
                <a:lnTo>
                  <a:pt x="386" y="25"/>
                </a:lnTo>
                <a:lnTo>
                  <a:pt x="388" y="25"/>
                </a:lnTo>
                <a:lnTo>
                  <a:pt x="388" y="25"/>
                </a:lnTo>
                <a:lnTo>
                  <a:pt x="388" y="25"/>
                </a:lnTo>
                <a:lnTo>
                  <a:pt x="388" y="25"/>
                </a:lnTo>
                <a:lnTo>
                  <a:pt x="388" y="25"/>
                </a:lnTo>
                <a:lnTo>
                  <a:pt x="388" y="28"/>
                </a:lnTo>
                <a:lnTo>
                  <a:pt x="386" y="30"/>
                </a:lnTo>
                <a:lnTo>
                  <a:pt x="386" y="30"/>
                </a:lnTo>
                <a:lnTo>
                  <a:pt x="386" y="30"/>
                </a:lnTo>
                <a:lnTo>
                  <a:pt x="386" y="30"/>
                </a:lnTo>
                <a:lnTo>
                  <a:pt x="386" y="30"/>
                </a:lnTo>
                <a:lnTo>
                  <a:pt x="386" y="30"/>
                </a:lnTo>
                <a:lnTo>
                  <a:pt x="386" y="30"/>
                </a:lnTo>
                <a:lnTo>
                  <a:pt x="383" y="33"/>
                </a:lnTo>
                <a:lnTo>
                  <a:pt x="383" y="33"/>
                </a:lnTo>
                <a:lnTo>
                  <a:pt x="383" y="36"/>
                </a:lnTo>
                <a:lnTo>
                  <a:pt x="383" y="36"/>
                </a:lnTo>
                <a:lnTo>
                  <a:pt x="383" y="36"/>
                </a:lnTo>
                <a:lnTo>
                  <a:pt x="383" y="36"/>
                </a:lnTo>
                <a:lnTo>
                  <a:pt x="383" y="36"/>
                </a:lnTo>
                <a:lnTo>
                  <a:pt x="383" y="36"/>
                </a:lnTo>
                <a:lnTo>
                  <a:pt x="386" y="36"/>
                </a:lnTo>
                <a:lnTo>
                  <a:pt x="386" y="36"/>
                </a:lnTo>
                <a:lnTo>
                  <a:pt x="386" y="38"/>
                </a:lnTo>
                <a:lnTo>
                  <a:pt x="388" y="38"/>
                </a:lnTo>
                <a:lnTo>
                  <a:pt x="388" y="38"/>
                </a:lnTo>
                <a:lnTo>
                  <a:pt x="391" y="38"/>
                </a:lnTo>
                <a:lnTo>
                  <a:pt x="391" y="38"/>
                </a:lnTo>
                <a:lnTo>
                  <a:pt x="391" y="41"/>
                </a:lnTo>
                <a:lnTo>
                  <a:pt x="391" y="41"/>
                </a:lnTo>
                <a:lnTo>
                  <a:pt x="391" y="41"/>
                </a:lnTo>
                <a:lnTo>
                  <a:pt x="394" y="41"/>
                </a:lnTo>
                <a:lnTo>
                  <a:pt x="394" y="41"/>
                </a:lnTo>
                <a:lnTo>
                  <a:pt x="396" y="41"/>
                </a:lnTo>
                <a:lnTo>
                  <a:pt x="396" y="41"/>
                </a:lnTo>
                <a:lnTo>
                  <a:pt x="399" y="41"/>
                </a:lnTo>
                <a:lnTo>
                  <a:pt x="399" y="41"/>
                </a:lnTo>
                <a:lnTo>
                  <a:pt x="399" y="41"/>
                </a:lnTo>
                <a:lnTo>
                  <a:pt x="402" y="38"/>
                </a:lnTo>
                <a:lnTo>
                  <a:pt x="405" y="36"/>
                </a:lnTo>
                <a:lnTo>
                  <a:pt x="405" y="36"/>
                </a:lnTo>
                <a:lnTo>
                  <a:pt x="407" y="36"/>
                </a:lnTo>
                <a:lnTo>
                  <a:pt x="407" y="36"/>
                </a:lnTo>
                <a:lnTo>
                  <a:pt x="407" y="36"/>
                </a:lnTo>
                <a:lnTo>
                  <a:pt x="407" y="36"/>
                </a:lnTo>
                <a:lnTo>
                  <a:pt x="410" y="36"/>
                </a:lnTo>
                <a:lnTo>
                  <a:pt x="410" y="36"/>
                </a:lnTo>
                <a:lnTo>
                  <a:pt x="410" y="38"/>
                </a:lnTo>
                <a:lnTo>
                  <a:pt x="407" y="38"/>
                </a:lnTo>
                <a:lnTo>
                  <a:pt x="407" y="38"/>
                </a:lnTo>
                <a:lnTo>
                  <a:pt x="407" y="38"/>
                </a:lnTo>
                <a:lnTo>
                  <a:pt x="407" y="38"/>
                </a:lnTo>
                <a:lnTo>
                  <a:pt x="407" y="38"/>
                </a:lnTo>
                <a:lnTo>
                  <a:pt x="405" y="41"/>
                </a:lnTo>
                <a:lnTo>
                  <a:pt x="405" y="41"/>
                </a:lnTo>
                <a:lnTo>
                  <a:pt x="402" y="41"/>
                </a:lnTo>
                <a:lnTo>
                  <a:pt x="402" y="41"/>
                </a:lnTo>
                <a:lnTo>
                  <a:pt x="402" y="41"/>
                </a:lnTo>
                <a:lnTo>
                  <a:pt x="402" y="41"/>
                </a:lnTo>
                <a:lnTo>
                  <a:pt x="399" y="44"/>
                </a:lnTo>
                <a:lnTo>
                  <a:pt x="399" y="44"/>
                </a:lnTo>
                <a:lnTo>
                  <a:pt x="399" y="44"/>
                </a:lnTo>
                <a:lnTo>
                  <a:pt x="399" y="44"/>
                </a:lnTo>
                <a:lnTo>
                  <a:pt x="399" y="44"/>
                </a:lnTo>
                <a:lnTo>
                  <a:pt x="396" y="47"/>
                </a:lnTo>
                <a:lnTo>
                  <a:pt x="396" y="47"/>
                </a:lnTo>
                <a:lnTo>
                  <a:pt x="396" y="47"/>
                </a:lnTo>
                <a:lnTo>
                  <a:pt x="396" y="47"/>
                </a:lnTo>
                <a:lnTo>
                  <a:pt x="396" y="49"/>
                </a:lnTo>
                <a:lnTo>
                  <a:pt x="396" y="49"/>
                </a:lnTo>
                <a:lnTo>
                  <a:pt x="394" y="49"/>
                </a:lnTo>
                <a:lnTo>
                  <a:pt x="394" y="49"/>
                </a:lnTo>
                <a:lnTo>
                  <a:pt x="394" y="49"/>
                </a:lnTo>
                <a:lnTo>
                  <a:pt x="394" y="49"/>
                </a:lnTo>
                <a:lnTo>
                  <a:pt x="396" y="52"/>
                </a:lnTo>
                <a:lnTo>
                  <a:pt x="396" y="55"/>
                </a:lnTo>
                <a:lnTo>
                  <a:pt x="396" y="55"/>
                </a:lnTo>
                <a:lnTo>
                  <a:pt x="396" y="55"/>
                </a:lnTo>
                <a:lnTo>
                  <a:pt x="396" y="55"/>
                </a:lnTo>
                <a:lnTo>
                  <a:pt x="396" y="55"/>
                </a:lnTo>
                <a:lnTo>
                  <a:pt x="396" y="58"/>
                </a:lnTo>
                <a:lnTo>
                  <a:pt x="396" y="58"/>
                </a:lnTo>
                <a:lnTo>
                  <a:pt x="399" y="58"/>
                </a:lnTo>
                <a:lnTo>
                  <a:pt x="399" y="58"/>
                </a:lnTo>
                <a:lnTo>
                  <a:pt x="402" y="58"/>
                </a:lnTo>
                <a:lnTo>
                  <a:pt x="402" y="60"/>
                </a:lnTo>
                <a:lnTo>
                  <a:pt x="402" y="60"/>
                </a:lnTo>
                <a:lnTo>
                  <a:pt x="402" y="60"/>
                </a:lnTo>
                <a:lnTo>
                  <a:pt x="405" y="60"/>
                </a:lnTo>
                <a:lnTo>
                  <a:pt x="405" y="60"/>
                </a:lnTo>
                <a:lnTo>
                  <a:pt x="405" y="60"/>
                </a:lnTo>
                <a:lnTo>
                  <a:pt x="405" y="60"/>
                </a:lnTo>
                <a:lnTo>
                  <a:pt x="405" y="63"/>
                </a:lnTo>
                <a:lnTo>
                  <a:pt x="407" y="63"/>
                </a:lnTo>
                <a:lnTo>
                  <a:pt x="407" y="63"/>
                </a:lnTo>
                <a:lnTo>
                  <a:pt x="407" y="63"/>
                </a:lnTo>
                <a:lnTo>
                  <a:pt x="410" y="63"/>
                </a:lnTo>
                <a:lnTo>
                  <a:pt x="413" y="63"/>
                </a:lnTo>
                <a:lnTo>
                  <a:pt x="413" y="63"/>
                </a:lnTo>
                <a:lnTo>
                  <a:pt x="413" y="63"/>
                </a:lnTo>
                <a:lnTo>
                  <a:pt x="413" y="63"/>
                </a:lnTo>
                <a:lnTo>
                  <a:pt x="415" y="60"/>
                </a:lnTo>
                <a:lnTo>
                  <a:pt x="418" y="60"/>
                </a:lnTo>
                <a:lnTo>
                  <a:pt x="421" y="60"/>
                </a:lnTo>
                <a:lnTo>
                  <a:pt x="421" y="60"/>
                </a:lnTo>
                <a:lnTo>
                  <a:pt x="426" y="58"/>
                </a:lnTo>
                <a:lnTo>
                  <a:pt x="426" y="58"/>
                </a:lnTo>
                <a:lnTo>
                  <a:pt x="429" y="58"/>
                </a:lnTo>
                <a:lnTo>
                  <a:pt x="434" y="58"/>
                </a:lnTo>
                <a:lnTo>
                  <a:pt x="434" y="58"/>
                </a:lnTo>
                <a:lnTo>
                  <a:pt x="434" y="55"/>
                </a:lnTo>
                <a:lnTo>
                  <a:pt x="437" y="55"/>
                </a:lnTo>
                <a:lnTo>
                  <a:pt x="437" y="55"/>
                </a:lnTo>
                <a:lnTo>
                  <a:pt x="440" y="55"/>
                </a:lnTo>
                <a:lnTo>
                  <a:pt x="440" y="55"/>
                </a:lnTo>
                <a:lnTo>
                  <a:pt x="440" y="55"/>
                </a:lnTo>
                <a:lnTo>
                  <a:pt x="440" y="55"/>
                </a:lnTo>
                <a:lnTo>
                  <a:pt x="440" y="55"/>
                </a:lnTo>
                <a:lnTo>
                  <a:pt x="443" y="58"/>
                </a:lnTo>
                <a:lnTo>
                  <a:pt x="443" y="58"/>
                </a:lnTo>
                <a:lnTo>
                  <a:pt x="443" y="58"/>
                </a:lnTo>
                <a:lnTo>
                  <a:pt x="443" y="58"/>
                </a:lnTo>
                <a:lnTo>
                  <a:pt x="443" y="58"/>
                </a:lnTo>
                <a:lnTo>
                  <a:pt x="440" y="60"/>
                </a:lnTo>
                <a:lnTo>
                  <a:pt x="440" y="60"/>
                </a:lnTo>
                <a:lnTo>
                  <a:pt x="440" y="60"/>
                </a:lnTo>
                <a:lnTo>
                  <a:pt x="440" y="60"/>
                </a:lnTo>
                <a:lnTo>
                  <a:pt x="437" y="60"/>
                </a:lnTo>
                <a:lnTo>
                  <a:pt x="434" y="60"/>
                </a:lnTo>
                <a:lnTo>
                  <a:pt x="434" y="60"/>
                </a:lnTo>
                <a:lnTo>
                  <a:pt x="434" y="60"/>
                </a:lnTo>
                <a:lnTo>
                  <a:pt x="432" y="60"/>
                </a:lnTo>
                <a:lnTo>
                  <a:pt x="432" y="60"/>
                </a:lnTo>
                <a:lnTo>
                  <a:pt x="432" y="63"/>
                </a:lnTo>
                <a:lnTo>
                  <a:pt x="432" y="63"/>
                </a:lnTo>
                <a:lnTo>
                  <a:pt x="429" y="63"/>
                </a:lnTo>
                <a:lnTo>
                  <a:pt x="429" y="63"/>
                </a:lnTo>
                <a:lnTo>
                  <a:pt x="429" y="63"/>
                </a:lnTo>
                <a:lnTo>
                  <a:pt x="426" y="63"/>
                </a:lnTo>
                <a:lnTo>
                  <a:pt x="424" y="63"/>
                </a:lnTo>
                <a:lnTo>
                  <a:pt x="424" y="63"/>
                </a:lnTo>
                <a:lnTo>
                  <a:pt x="424" y="63"/>
                </a:lnTo>
                <a:lnTo>
                  <a:pt x="424" y="63"/>
                </a:lnTo>
                <a:lnTo>
                  <a:pt x="421" y="63"/>
                </a:lnTo>
                <a:lnTo>
                  <a:pt x="418" y="66"/>
                </a:lnTo>
                <a:lnTo>
                  <a:pt x="418" y="66"/>
                </a:lnTo>
                <a:lnTo>
                  <a:pt x="418" y="66"/>
                </a:lnTo>
                <a:lnTo>
                  <a:pt x="418" y="66"/>
                </a:lnTo>
                <a:lnTo>
                  <a:pt x="415" y="66"/>
                </a:lnTo>
                <a:lnTo>
                  <a:pt x="415" y="66"/>
                </a:lnTo>
                <a:lnTo>
                  <a:pt x="415" y="66"/>
                </a:lnTo>
                <a:lnTo>
                  <a:pt x="413" y="66"/>
                </a:lnTo>
                <a:lnTo>
                  <a:pt x="413" y="66"/>
                </a:lnTo>
                <a:lnTo>
                  <a:pt x="413" y="66"/>
                </a:lnTo>
                <a:lnTo>
                  <a:pt x="413" y="66"/>
                </a:lnTo>
                <a:lnTo>
                  <a:pt x="410" y="69"/>
                </a:lnTo>
                <a:lnTo>
                  <a:pt x="407" y="69"/>
                </a:lnTo>
                <a:lnTo>
                  <a:pt x="407" y="69"/>
                </a:lnTo>
                <a:lnTo>
                  <a:pt x="407" y="71"/>
                </a:lnTo>
                <a:lnTo>
                  <a:pt x="407" y="71"/>
                </a:lnTo>
                <a:lnTo>
                  <a:pt x="407" y="71"/>
                </a:lnTo>
                <a:lnTo>
                  <a:pt x="407" y="71"/>
                </a:lnTo>
                <a:lnTo>
                  <a:pt x="407" y="74"/>
                </a:lnTo>
                <a:lnTo>
                  <a:pt x="407" y="74"/>
                </a:lnTo>
                <a:lnTo>
                  <a:pt x="407" y="74"/>
                </a:lnTo>
                <a:lnTo>
                  <a:pt x="407" y="74"/>
                </a:lnTo>
                <a:lnTo>
                  <a:pt x="407" y="74"/>
                </a:lnTo>
                <a:lnTo>
                  <a:pt x="410" y="77"/>
                </a:lnTo>
                <a:lnTo>
                  <a:pt x="410" y="77"/>
                </a:lnTo>
                <a:lnTo>
                  <a:pt x="410" y="77"/>
                </a:lnTo>
                <a:lnTo>
                  <a:pt x="413" y="77"/>
                </a:lnTo>
                <a:lnTo>
                  <a:pt x="413" y="77"/>
                </a:lnTo>
                <a:lnTo>
                  <a:pt x="413" y="80"/>
                </a:lnTo>
                <a:lnTo>
                  <a:pt x="413" y="80"/>
                </a:lnTo>
                <a:lnTo>
                  <a:pt x="413" y="80"/>
                </a:lnTo>
                <a:lnTo>
                  <a:pt x="413" y="80"/>
                </a:lnTo>
                <a:lnTo>
                  <a:pt x="413" y="80"/>
                </a:lnTo>
                <a:lnTo>
                  <a:pt x="413" y="80"/>
                </a:lnTo>
                <a:lnTo>
                  <a:pt x="413" y="80"/>
                </a:lnTo>
                <a:lnTo>
                  <a:pt x="413" y="82"/>
                </a:lnTo>
                <a:lnTo>
                  <a:pt x="413" y="82"/>
                </a:lnTo>
                <a:lnTo>
                  <a:pt x="413" y="82"/>
                </a:lnTo>
                <a:lnTo>
                  <a:pt x="415" y="82"/>
                </a:lnTo>
                <a:lnTo>
                  <a:pt x="415" y="82"/>
                </a:lnTo>
                <a:lnTo>
                  <a:pt x="415" y="82"/>
                </a:lnTo>
                <a:lnTo>
                  <a:pt x="415" y="82"/>
                </a:lnTo>
                <a:lnTo>
                  <a:pt x="418" y="82"/>
                </a:lnTo>
                <a:lnTo>
                  <a:pt x="418" y="82"/>
                </a:lnTo>
                <a:lnTo>
                  <a:pt x="418" y="82"/>
                </a:lnTo>
                <a:lnTo>
                  <a:pt x="418" y="82"/>
                </a:lnTo>
                <a:lnTo>
                  <a:pt x="421" y="82"/>
                </a:lnTo>
                <a:lnTo>
                  <a:pt x="421" y="82"/>
                </a:lnTo>
                <a:lnTo>
                  <a:pt x="421" y="82"/>
                </a:lnTo>
                <a:lnTo>
                  <a:pt x="424" y="82"/>
                </a:lnTo>
                <a:lnTo>
                  <a:pt x="424" y="85"/>
                </a:lnTo>
                <a:lnTo>
                  <a:pt x="424" y="85"/>
                </a:lnTo>
                <a:lnTo>
                  <a:pt x="424" y="85"/>
                </a:lnTo>
                <a:lnTo>
                  <a:pt x="424" y="85"/>
                </a:lnTo>
                <a:lnTo>
                  <a:pt x="424" y="88"/>
                </a:lnTo>
                <a:lnTo>
                  <a:pt x="424" y="88"/>
                </a:lnTo>
                <a:lnTo>
                  <a:pt x="421" y="88"/>
                </a:lnTo>
                <a:lnTo>
                  <a:pt x="421" y="88"/>
                </a:lnTo>
                <a:lnTo>
                  <a:pt x="421" y="90"/>
                </a:lnTo>
                <a:lnTo>
                  <a:pt x="418" y="90"/>
                </a:lnTo>
                <a:lnTo>
                  <a:pt x="418" y="90"/>
                </a:lnTo>
                <a:lnTo>
                  <a:pt x="418" y="90"/>
                </a:lnTo>
                <a:lnTo>
                  <a:pt x="418" y="90"/>
                </a:lnTo>
                <a:lnTo>
                  <a:pt x="418" y="93"/>
                </a:lnTo>
                <a:lnTo>
                  <a:pt x="418" y="93"/>
                </a:lnTo>
                <a:lnTo>
                  <a:pt x="418" y="93"/>
                </a:lnTo>
                <a:lnTo>
                  <a:pt x="421" y="93"/>
                </a:lnTo>
                <a:lnTo>
                  <a:pt x="421" y="96"/>
                </a:lnTo>
                <a:lnTo>
                  <a:pt x="421" y="96"/>
                </a:lnTo>
                <a:lnTo>
                  <a:pt x="421" y="96"/>
                </a:lnTo>
                <a:lnTo>
                  <a:pt x="421" y="96"/>
                </a:lnTo>
                <a:lnTo>
                  <a:pt x="421" y="96"/>
                </a:lnTo>
                <a:lnTo>
                  <a:pt x="421" y="96"/>
                </a:lnTo>
                <a:lnTo>
                  <a:pt x="421" y="96"/>
                </a:lnTo>
                <a:lnTo>
                  <a:pt x="421" y="96"/>
                </a:lnTo>
                <a:lnTo>
                  <a:pt x="424" y="99"/>
                </a:lnTo>
                <a:lnTo>
                  <a:pt x="424" y="99"/>
                </a:lnTo>
                <a:lnTo>
                  <a:pt x="426" y="99"/>
                </a:lnTo>
                <a:lnTo>
                  <a:pt x="429" y="99"/>
                </a:lnTo>
                <a:lnTo>
                  <a:pt x="429" y="99"/>
                </a:lnTo>
                <a:lnTo>
                  <a:pt x="429" y="99"/>
                </a:lnTo>
                <a:lnTo>
                  <a:pt x="429" y="99"/>
                </a:lnTo>
                <a:lnTo>
                  <a:pt x="429" y="99"/>
                </a:lnTo>
                <a:lnTo>
                  <a:pt x="432" y="99"/>
                </a:lnTo>
                <a:lnTo>
                  <a:pt x="432" y="99"/>
                </a:lnTo>
                <a:lnTo>
                  <a:pt x="432" y="99"/>
                </a:lnTo>
                <a:lnTo>
                  <a:pt x="432" y="99"/>
                </a:lnTo>
                <a:lnTo>
                  <a:pt x="434" y="99"/>
                </a:lnTo>
                <a:lnTo>
                  <a:pt x="434" y="99"/>
                </a:lnTo>
                <a:lnTo>
                  <a:pt x="434" y="99"/>
                </a:lnTo>
                <a:lnTo>
                  <a:pt x="434" y="99"/>
                </a:lnTo>
                <a:lnTo>
                  <a:pt x="437" y="99"/>
                </a:lnTo>
                <a:lnTo>
                  <a:pt x="437" y="99"/>
                </a:lnTo>
                <a:lnTo>
                  <a:pt x="437" y="99"/>
                </a:lnTo>
                <a:lnTo>
                  <a:pt x="437" y="99"/>
                </a:lnTo>
                <a:lnTo>
                  <a:pt x="440" y="99"/>
                </a:lnTo>
                <a:lnTo>
                  <a:pt x="440" y="99"/>
                </a:lnTo>
                <a:lnTo>
                  <a:pt x="440" y="99"/>
                </a:lnTo>
                <a:lnTo>
                  <a:pt x="440" y="99"/>
                </a:lnTo>
                <a:lnTo>
                  <a:pt x="440" y="99"/>
                </a:lnTo>
                <a:lnTo>
                  <a:pt x="443" y="99"/>
                </a:lnTo>
                <a:lnTo>
                  <a:pt x="445" y="99"/>
                </a:lnTo>
                <a:lnTo>
                  <a:pt x="448" y="99"/>
                </a:lnTo>
                <a:lnTo>
                  <a:pt x="448" y="99"/>
                </a:lnTo>
                <a:lnTo>
                  <a:pt x="448" y="99"/>
                </a:lnTo>
                <a:lnTo>
                  <a:pt x="448" y="99"/>
                </a:lnTo>
                <a:lnTo>
                  <a:pt x="448" y="101"/>
                </a:lnTo>
                <a:lnTo>
                  <a:pt x="445" y="101"/>
                </a:lnTo>
                <a:lnTo>
                  <a:pt x="445" y="101"/>
                </a:lnTo>
                <a:lnTo>
                  <a:pt x="445" y="101"/>
                </a:lnTo>
                <a:lnTo>
                  <a:pt x="443" y="101"/>
                </a:lnTo>
                <a:lnTo>
                  <a:pt x="443" y="101"/>
                </a:lnTo>
                <a:lnTo>
                  <a:pt x="443" y="99"/>
                </a:lnTo>
                <a:lnTo>
                  <a:pt x="443" y="99"/>
                </a:lnTo>
                <a:lnTo>
                  <a:pt x="443" y="101"/>
                </a:lnTo>
                <a:lnTo>
                  <a:pt x="443" y="101"/>
                </a:lnTo>
                <a:lnTo>
                  <a:pt x="443" y="101"/>
                </a:lnTo>
                <a:lnTo>
                  <a:pt x="443" y="101"/>
                </a:lnTo>
                <a:lnTo>
                  <a:pt x="440" y="99"/>
                </a:lnTo>
                <a:lnTo>
                  <a:pt x="440" y="99"/>
                </a:lnTo>
                <a:lnTo>
                  <a:pt x="440" y="99"/>
                </a:lnTo>
                <a:lnTo>
                  <a:pt x="440" y="99"/>
                </a:lnTo>
                <a:lnTo>
                  <a:pt x="437" y="99"/>
                </a:lnTo>
                <a:lnTo>
                  <a:pt x="437" y="99"/>
                </a:lnTo>
                <a:lnTo>
                  <a:pt x="437" y="99"/>
                </a:lnTo>
                <a:lnTo>
                  <a:pt x="434" y="99"/>
                </a:lnTo>
                <a:lnTo>
                  <a:pt x="434" y="99"/>
                </a:lnTo>
                <a:lnTo>
                  <a:pt x="434" y="99"/>
                </a:lnTo>
                <a:lnTo>
                  <a:pt x="434" y="99"/>
                </a:lnTo>
                <a:lnTo>
                  <a:pt x="434" y="101"/>
                </a:lnTo>
                <a:lnTo>
                  <a:pt x="434" y="101"/>
                </a:lnTo>
                <a:lnTo>
                  <a:pt x="432" y="101"/>
                </a:lnTo>
                <a:lnTo>
                  <a:pt x="432" y="101"/>
                </a:lnTo>
                <a:lnTo>
                  <a:pt x="432" y="101"/>
                </a:lnTo>
                <a:lnTo>
                  <a:pt x="432" y="101"/>
                </a:lnTo>
                <a:lnTo>
                  <a:pt x="429" y="101"/>
                </a:lnTo>
                <a:lnTo>
                  <a:pt x="429" y="101"/>
                </a:lnTo>
                <a:lnTo>
                  <a:pt x="429" y="101"/>
                </a:lnTo>
                <a:lnTo>
                  <a:pt x="429" y="101"/>
                </a:lnTo>
                <a:lnTo>
                  <a:pt x="429" y="101"/>
                </a:lnTo>
                <a:lnTo>
                  <a:pt x="429" y="104"/>
                </a:lnTo>
                <a:lnTo>
                  <a:pt x="426" y="104"/>
                </a:lnTo>
                <a:lnTo>
                  <a:pt x="426" y="104"/>
                </a:lnTo>
                <a:lnTo>
                  <a:pt x="424" y="104"/>
                </a:lnTo>
                <a:lnTo>
                  <a:pt x="424" y="104"/>
                </a:lnTo>
                <a:lnTo>
                  <a:pt x="421" y="104"/>
                </a:lnTo>
                <a:lnTo>
                  <a:pt x="421" y="107"/>
                </a:lnTo>
                <a:lnTo>
                  <a:pt x="421" y="107"/>
                </a:lnTo>
                <a:lnTo>
                  <a:pt x="421" y="107"/>
                </a:lnTo>
                <a:lnTo>
                  <a:pt x="421" y="107"/>
                </a:lnTo>
                <a:lnTo>
                  <a:pt x="418" y="107"/>
                </a:lnTo>
                <a:lnTo>
                  <a:pt x="418" y="110"/>
                </a:lnTo>
                <a:lnTo>
                  <a:pt x="418" y="110"/>
                </a:lnTo>
                <a:lnTo>
                  <a:pt x="418" y="110"/>
                </a:lnTo>
                <a:lnTo>
                  <a:pt x="418" y="110"/>
                </a:lnTo>
                <a:lnTo>
                  <a:pt x="418" y="110"/>
                </a:lnTo>
                <a:lnTo>
                  <a:pt x="418" y="115"/>
                </a:lnTo>
                <a:lnTo>
                  <a:pt x="418" y="115"/>
                </a:lnTo>
                <a:lnTo>
                  <a:pt x="421" y="118"/>
                </a:lnTo>
                <a:lnTo>
                  <a:pt x="421" y="118"/>
                </a:lnTo>
                <a:lnTo>
                  <a:pt x="421" y="118"/>
                </a:lnTo>
                <a:lnTo>
                  <a:pt x="421" y="121"/>
                </a:lnTo>
                <a:lnTo>
                  <a:pt x="421" y="121"/>
                </a:lnTo>
                <a:lnTo>
                  <a:pt x="421" y="121"/>
                </a:lnTo>
                <a:lnTo>
                  <a:pt x="421" y="121"/>
                </a:lnTo>
                <a:lnTo>
                  <a:pt x="424" y="121"/>
                </a:lnTo>
                <a:lnTo>
                  <a:pt x="424" y="123"/>
                </a:lnTo>
                <a:lnTo>
                  <a:pt x="424" y="123"/>
                </a:lnTo>
                <a:lnTo>
                  <a:pt x="424" y="123"/>
                </a:lnTo>
                <a:lnTo>
                  <a:pt x="424" y="123"/>
                </a:lnTo>
                <a:lnTo>
                  <a:pt x="424" y="126"/>
                </a:lnTo>
                <a:lnTo>
                  <a:pt x="424" y="126"/>
                </a:lnTo>
                <a:lnTo>
                  <a:pt x="424" y="126"/>
                </a:lnTo>
                <a:lnTo>
                  <a:pt x="424" y="126"/>
                </a:lnTo>
                <a:lnTo>
                  <a:pt x="424" y="126"/>
                </a:lnTo>
                <a:lnTo>
                  <a:pt x="424" y="126"/>
                </a:lnTo>
                <a:lnTo>
                  <a:pt x="424" y="129"/>
                </a:lnTo>
                <a:lnTo>
                  <a:pt x="424" y="129"/>
                </a:lnTo>
                <a:lnTo>
                  <a:pt x="424" y="129"/>
                </a:lnTo>
                <a:lnTo>
                  <a:pt x="424" y="129"/>
                </a:lnTo>
                <a:lnTo>
                  <a:pt x="424" y="129"/>
                </a:lnTo>
                <a:lnTo>
                  <a:pt x="424" y="129"/>
                </a:lnTo>
                <a:lnTo>
                  <a:pt x="424" y="132"/>
                </a:lnTo>
                <a:lnTo>
                  <a:pt x="424" y="132"/>
                </a:lnTo>
                <a:lnTo>
                  <a:pt x="424" y="132"/>
                </a:lnTo>
                <a:lnTo>
                  <a:pt x="424" y="132"/>
                </a:lnTo>
                <a:lnTo>
                  <a:pt x="424" y="132"/>
                </a:lnTo>
                <a:lnTo>
                  <a:pt x="424" y="134"/>
                </a:lnTo>
                <a:lnTo>
                  <a:pt x="424" y="134"/>
                </a:lnTo>
                <a:lnTo>
                  <a:pt x="424" y="134"/>
                </a:lnTo>
                <a:lnTo>
                  <a:pt x="424" y="137"/>
                </a:lnTo>
                <a:lnTo>
                  <a:pt x="424" y="137"/>
                </a:lnTo>
                <a:lnTo>
                  <a:pt x="424" y="137"/>
                </a:lnTo>
                <a:lnTo>
                  <a:pt x="424" y="137"/>
                </a:lnTo>
                <a:lnTo>
                  <a:pt x="424" y="137"/>
                </a:lnTo>
                <a:lnTo>
                  <a:pt x="424" y="137"/>
                </a:lnTo>
                <a:lnTo>
                  <a:pt x="421" y="137"/>
                </a:lnTo>
                <a:lnTo>
                  <a:pt x="421" y="137"/>
                </a:lnTo>
                <a:lnTo>
                  <a:pt x="418" y="134"/>
                </a:lnTo>
                <a:lnTo>
                  <a:pt x="418" y="134"/>
                </a:lnTo>
                <a:lnTo>
                  <a:pt x="415" y="134"/>
                </a:lnTo>
                <a:lnTo>
                  <a:pt x="415" y="134"/>
                </a:lnTo>
                <a:lnTo>
                  <a:pt x="415" y="137"/>
                </a:lnTo>
                <a:lnTo>
                  <a:pt x="415" y="137"/>
                </a:lnTo>
                <a:lnTo>
                  <a:pt x="415" y="137"/>
                </a:lnTo>
                <a:lnTo>
                  <a:pt x="415" y="137"/>
                </a:lnTo>
                <a:lnTo>
                  <a:pt x="415" y="140"/>
                </a:lnTo>
                <a:lnTo>
                  <a:pt x="415" y="140"/>
                </a:lnTo>
                <a:lnTo>
                  <a:pt x="415" y="140"/>
                </a:lnTo>
                <a:lnTo>
                  <a:pt x="415" y="140"/>
                </a:lnTo>
                <a:lnTo>
                  <a:pt x="415" y="142"/>
                </a:lnTo>
                <a:lnTo>
                  <a:pt x="415" y="142"/>
                </a:lnTo>
                <a:lnTo>
                  <a:pt x="415" y="142"/>
                </a:lnTo>
                <a:lnTo>
                  <a:pt x="418" y="145"/>
                </a:lnTo>
                <a:lnTo>
                  <a:pt x="421" y="148"/>
                </a:lnTo>
                <a:lnTo>
                  <a:pt x="421" y="148"/>
                </a:lnTo>
                <a:lnTo>
                  <a:pt x="421" y="151"/>
                </a:lnTo>
                <a:lnTo>
                  <a:pt x="421" y="151"/>
                </a:lnTo>
                <a:lnTo>
                  <a:pt x="421" y="151"/>
                </a:lnTo>
                <a:lnTo>
                  <a:pt x="421" y="151"/>
                </a:lnTo>
                <a:lnTo>
                  <a:pt x="421" y="153"/>
                </a:lnTo>
                <a:lnTo>
                  <a:pt x="421" y="153"/>
                </a:lnTo>
                <a:lnTo>
                  <a:pt x="418" y="153"/>
                </a:lnTo>
                <a:lnTo>
                  <a:pt x="418" y="153"/>
                </a:lnTo>
                <a:lnTo>
                  <a:pt x="418" y="153"/>
                </a:lnTo>
                <a:lnTo>
                  <a:pt x="415" y="153"/>
                </a:lnTo>
                <a:lnTo>
                  <a:pt x="415" y="153"/>
                </a:lnTo>
                <a:lnTo>
                  <a:pt x="415" y="153"/>
                </a:lnTo>
                <a:lnTo>
                  <a:pt x="415" y="156"/>
                </a:lnTo>
                <a:lnTo>
                  <a:pt x="415" y="156"/>
                </a:lnTo>
                <a:lnTo>
                  <a:pt x="415" y="156"/>
                </a:lnTo>
                <a:lnTo>
                  <a:pt x="415" y="156"/>
                </a:lnTo>
                <a:lnTo>
                  <a:pt x="415" y="156"/>
                </a:lnTo>
                <a:lnTo>
                  <a:pt x="418" y="159"/>
                </a:lnTo>
                <a:lnTo>
                  <a:pt x="418" y="159"/>
                </a:lnTo>
                <a:lnTo>
                  <a:pt x="418" y="159"/>
                </a:lnTo>
                <a:lnTo>
                  <a:pt x="421" y="162"/>
                </a:lnTo>
                <a:lnTo>
                  <a:pt x="421" y="162"/>
                </a:lnTo>
                <a:lnTo>
                  <a:pt x="424" y="162"/>
                </a:lnTo>
                <a:lnTo>
                  <a:pt x="424" y="162"/>
                </a:lnTo>
                <a:lnTo>
                  <a:pt x="424" y="162"/>
                </a:lnTo>
                <a:lnTo>
                  <a:pt x="424" y="162"/>
                </a:lnTo>
                <a:lnTo>
                  <a:pt x="426" y="164"/>
                </a:lnTo>
                <a:lnTo>
                  <a:pt x="426" y="164"/>
                </a:lnTo>
                <a:lnTo>
                  <a:pt x="426" y="164"/>
                </a:lnTo>
                <a:lnTo>
                  <a:pt x="426" y="164"/>
                </a:lnTo>
                <a:lnTo>
                  <a:pt x="429" y="167"/>
                </a:lnTo>
                <a:lnTo>
                  <a:pt x="429" y="167"/>
                </a:lnTo>
                <a:lnTo>
                  <a:pt x="429" y="170"/>
                </a:lnTo>
                <a:lnTo>
                  <a:pt x="429" y="170"/>
                </a:lnTo>
                <a:lnTo>
                  <a:pt x="429" y="170"/>
                </a:lnTo>
                <a:lnTo>
                  <a:pt x="426" y="170"/>
                </a:lnTo>
                <a:lnTo>
                  <a:pt x="426" y="170"/>
                </a:lnTo>
                <a:lnTo>
                  <a:pt x="426" y="170"/>
                </a:lnTo>
                <a:lnTo>
                  <a:pt x="426" y="170"/>
                </a:lnTo>
                <a:lnTo>
                  <a:pt x="426" y="170"/>
                </a:lnTo>
                <a:lnTo>
                  <a:pt x="424" y="170"/>
                </a:lnTo>
                <a:lnTo>
                  <a:pt x="424" y="170"/>
                </a:lnTo>
                <a:lnTo>
                  <a:pt x="424" y="170"/>
                </a:lnTo>
                <a:lnTo>
                  <a:pt x="421" y="170"/>
                </a:lnTo>
                <a:lnTo>
                  <a:pt x="421" y="170"/>
                </a:lnTo>
                <a:lnTo>
                  <a:pt x="421" y="170"/>
                </a:lnTo>
                <a:lnTo>
                  <a:pt x="421" y="170"/>
                </a:lnTo>
                <a:lnTo>
                  <a:pt x="421" y="167"/>
                </a:lnTo>
                <a:lnTo>
                  <a:pt x="418" y="164"/>
                </a:lnTo>
                <a:lnTo>
                  <a:pt x="418" y="164"/>
                </a:lnTo>
                <a:lnTo>
                  <a:pt x="418" y="164"/>
                </a:lnTo>
                <a:lnTo>
                  <a:pt x="415" y="164"/>
                </a:lnTo>
                <a:lnTo>
                  <a:pt x="415" y="164"/>
                </a:lnTo>
                <a:lnTo>
                  <a:pt x="413" y="162"/>
                </a:lnTo>
                <a:lnTo>
                  <a:pt x="410" y="159"/>
                </a:lnTo>
                <a:lnTo>
                  <a:pt x="410" y="159"/>
                </a:lnTo>
                <a:lnTo>
                  <a:pt x="407" y="162"/>
                </a:lnTo>
                <a:lnTo>
                  <a:pt x="407" y="162"/>
                </a:lnTo>
                <a:lnTo>
                  <a:pt x="407" y="164"/>
                </a:lnTo>
                <a:lnTo>
                  <a:pt x="407" y="164"/>
                </a:lnTo>
                <a:lnTo>
                  <a:pt x="405" y="164"/>
                </a:lnTo>
                <a:lnTo>
                  <a:pt x="405" y="164"/>
                </a:lnTo>
                <a:lnTo>
                  <a:pt x="405" y="164"/>
                </a:lnTo>
                <a:lnTo>
                  <a:pt x="405" y="167"/>
                </a:lnTo>
                <a:lnTo>
                  <a:pt x="405" y="167"/>
                </a:lnTo>
                <a:lnTo>
                  <a:pt x="405" y="167"/>
                </a:lnTo>
                <a:lnTo>
                  <a:pt x="405" y="167"/>
                </a:lnTo>
                <a:lnTo>
                  <a:pt x="405" y="167"/>
                </a:lnTo>
                <a:lnTo>
                  <a:pt x="402" y="170"/>
                </a:lnTo>
                <a:lnTo>
                  <a:pt x="402" y="170"/>
                </a:lnTo>
                <a:lnTo>
                  <a:pt x="402" y="173"/>
                </a:lnTo>
                <a:lnTo>
                  <a:pt x="402" y="173"/>
                </a:lnTo>
                <a:lnTo>
                  <a:pt x="399" y="173"/>
                </a:lnTo>
                <a:lnTo>
                  <a:pt x="399" y="173"/>
                </a:lnTo>
                <a:lnTo>
                  <a:pt x="396" y="173"/>
                </a:lnTo>
                <a:lnTo>
                  <a:pt x="396" y="173"/>
                </a:lnTo>
                <a:lnTo>
                  <a:pt x="396" y="173"/>
                </a:lnTo>
                <a:lnTo>
                  <a:pt x="396" y="175"/>
                </a:lnTo>
                <a:lnTo>
                  <a:pt x="396" y="175"/>
                </a:lnTo>
                <a:lnTo>
                  <a:pt x="396" y="178"/>
                </a:lnTo>
                <a:lnTo>
                  <a:pt x="396" y="178"/>
                </a:lnTo>
                <a:lnTo>
                  <a:pt x="396" y="178"/>
                </a:lnTo>
                <a:lnTo>
                  <a:pt x="396" y="181"/>
                </a:lnTo>
                <a:lnTo>
                  <a:pt x="396" y="181"/>
                </a:lnTo>
                <a:lnTo>
                  <a:pt x="396" y="181"/>
                </a:lnTo>
                <a:lnTo>
                  <a:pt x="396" y="181"/>
                </a:lnTo>
                <a:lnTo>
                  <a:pt x="396" y="184"/>
                </a:lnTo>
                <a:lnTo>
                  <a:pt x="396" y="184"/>
                </a:lnTo>
                <a:lnTo>
                  <a:pt x="396" y="184"/>
                </a:lnTo>
                <a:lnTo>
                  <a:pt x="399" y="184"/>
                </a:lnTo>
                <a:lnTo>
                  <a:pt x="399" y="184"/>
                </a:lnTo>
                <a:lnTo>
                  <a:pt x="399" y="184"/>
                </a:lnTo>
                <a:lnTo>
                  <a:pt x="399" y="186"/>
                </a:lnTo>
                <a:lnTo>
                  <a:pt x="402" y="186"/>
                </a:lnTo>
                <a:lnTo>
                  <a:pt x="402" y="189"/>
                </a:lnTo>
                <a:lnTo>
                  <a:pt x="402" y="189"/>
                </a:lnTo>
                <a:lnTo>
                  <a:pt x="402" y="192"/>
                </a:lnTo>
                <a:lnTo>
                  <a:pt x="405" y="192"/>
                </a:lnTo>
                <a:lnTo>
                  <a:pt x="405" y="192"/>
                </a:lnTo>
                <a:lnTo>
                  <a:pt x="405" y="192"/>
                </a:lnTo>
                <a:lnTo>
                  <a:pt x="405" y="192"/>
                </a:lnTo>
                <a:lnTo>
                  <a:pt x="405" y="194"/>
                </a:lnTo>
                <a:lnTo>
                  <a:pt x="405" y="194"/>
                </a:lnTo>
                <a:lnTo>
                  <a:pt x="405" y="194"/>
                </a:lnTo>
                <a:lnTo>
                  <a:pt x="407" y="194"/>
                </a:lnTo>
                <a:lnTo>
                  <a:pt x="407" y="197"/>
                </a:lnTo>
                <a:lnTo>
                  <a:pt x="407" y="197"/>
                </a:lnTo>
                <a:lnTo>
                  <a:pt x="407" y="197"/>
                </a:lnTo>
                <a:lnTo>
                  <a:pt x="407" y="197"/>
                </a:lnTo>
                <a:lnTo>
                  <a:pt x="410" y="200"/>
                </a:lnTo>
                <a:lnTo>
                  <a:pt x="410" y="200"/>
                </a:lnTo>
                <a:lnTo>
                  <a:pt x="410" y="203"/>
                </a:lnTo>
                <a:lnTo>
                  <a:pt x="410" y="203"/>
                </a:lnTo>
                <a:lnTo>
                  <a:pt x="410" y="203"/>
                </a:lnTo>
                <a:lnTo>
                  <a:pt x="410" y="203"/>
                </a:lnTo>
                <a:lnTo>
                  <a:pt x="407" y="203"/>
                </a:lnTo>
                <a:lnTo>
                  <a:pt x="407" y="203"/>
                </a:lnTo>
                <a:lnTo>
                  <a:pt x="407" y="203"/>
                </a:lnTo>
                <a:lnTo>
                  <a:pt x="407" y="203"/>
                </a:lnTo>
                <a:lnTo>
                  <a:pt x="407" y="203"/>
                </a:lnTo>
                <a:lnTo>
                  <a:pt x="405" y="203"/>
                </a:lnTo>
                <a:lnTo>
                  <a:pt x="405" y="203"/>
                </a:lnTo>
                <a:lnTo>
                  <a:pt x="405" y="203"/>
                </a:lnTo>
                <a:lnTo>
                  <a:pt x="405" y="203"/>
                </a:lnTo>
                <a:lnTo>
                  <a:pt x="405" y="197"/>
                </a:lnTo>
                <a:lnTo>
                  <a:pt x="402" y="197"/>
                </a:lnTo>
                <a:lnTo>
                  <a:pt x="402" y="197"/>
                </a:lnTo>
                <a:lnTo>
                  <a:pt x="402" y="197"/>
                </a:lnTo>
                <a:lnTo>
                  <a:pt x="402" y="194"/>
                </a:lnTo>
                <a:lnTo>
                  <a:pt x="402" y="194"/>
                </a:lnTo>
                <a:lnTo>
                  <a:pt x="399" y="194"/>
                </a:lnTo>
                <a:lnTo>
                  <a:pt x="399" y="194"/>
                </a:lnTo>
                <a:lnTo>
                  <a:pt x="399" y="194"/>
                </a:lnTo>
                <a:lnTo>
                  <a:pt x="399" y="192"/>
                </a:lnTo>
                <a:lnTo>
                  <a:pt x="396" y="192"/>
                </a:lnTo>
                <a:lnTo>
                  <a:pt x="396" y="192"/>
                </a:lnTo>
                <a:lnTo>
                  <a:pt x="396" y="192"/>
                </a:lnTo>
                <a:lnTo>
                  <a:pt x="396" y="192"/>
                </a:lnTo>
                <a:lnTo>
                  <a:pt x="396" y="192"/>
                </a:lnTo>
                <a:lnTo>
                  <a:pt x="394" y="189"/>
                </a:lnTo>
                <a:lnTo>
                  <a:pt x="394" y="189"/>
                </a:lnTo>
                <a:lnTo>
                  <a:pt x="394" y="189"/>
                </a:lnTo>
                <a:lnTo>
                  <a:pt x="394" y="189"/>
                </a:lnTo>
                <a:lnTo>
                  <a:pt x="394" y="186"/>
                </a:lnTo>
                <a:lnTo>
                  <a:pt x="391" y="186"/>
                </a:lnTo>
                <a:lnTo>
                  <a:pt x="391" y="186"/>
                </a:lnTo>
                <a:lnTo>
                  <a:pt x="391" y="186"/>
                </a:lnTo>
                <a:lnTo>
                  <a:pt x="391" y="186"/>
                </a:lnTo>
                <a:lnTo>
                  <a:pt x="388" y="186"/>
                </a:lnTo>
                <a:lnTo>
                  <a:pt x="388" y="186"/>
                </a:lnTo>
                <a:lnTo>
                  <a:pt x="388" y="186"/>
                </a:lnTo>
                <a:lnTo>
                  <a:pt x="388" y="186"/>
                </a:lnTo>
                <a:lnTo>
                  <a:pt x="388" y="186"/>
                </a:lnTo>
                <a:lnTo>
                  <a:pt x="388" y="186"/>
                </a:lnTo>
                <a:lnTo>
                  <a:pt x="386" y="186"/>
                </a:lnTo>
                <a:lnTo>
                  <a:pt x="386" y="186"/>
                </a:lnTo>
                <a:lnTo>
                  <a:pt x="386" y="186"/>
                </a:lnTo>
                <a:lnTo>
                  <a:pt x="386" y="186"/>
                </a:lnTo>
                <a:lnTo>
                  <a:pt x="386" y="186"/>
                </a:lnTo>
                <a:lnTo>
                  <a:pt x="386" y="189"/>
                </a:lnTo>
                <a:lnTo>
                  <a:pt x="386" y="189"/>
                </a:lnTo>
                <a:lnTo>
                  <a:pt x="383" y="189"/>
                </a:lnTo>
                <a:lnTo>
                  <a:pt x="380" y="189"/>
                </a:lnTo>
                <a:lnTo>
                  <a:pt x="380" y="189"/>
                </a:lnTo>
                <a:lnTo>
                  <a:pt x="380" y="189"/>
                </a:lnTo>
                <a:lnTo>
                  <a:pt x="377" y="192"/>
                </a:lnTo>
                <a:lnTo>
                  <a:pt x="377" y="192"/>
                </a:lnTo>
                <a:lnTo>
                  <a:pt x="375" y="192"/>
                </a:lnTo>
                <a:lnTo>
                  <a:pt x="375" y="194"/>
                </a:lnTo>
                <a:lnTo>
                  <a:pt x="375" y="194"/>
                </a:lnTo>
                <a:lnTo>
                  <a:pt x="375" y="194"/>
                </a:lnTo>
                <a:lnTo>
                  <a:pt x="375" y="194"/>
                </a:lnTo>
                <a:lnTo>
                  <a:pt x="372" y="194"/>
                </a:lnTo>
                <a:lnTo>
                  <a:pt x="372" y="194"/>
                </a:lnTo>
                <a:lnTo>
                  <a:pt x="372" y="194"/>
                </a:lnTo>
                <a:lnTo>
                  <a:pt x="372" y="194"/>
                </a:lnTo>
                <a:lnTo>
                  <a:pt x="372" y="197"/>
                </a:lnTo>
                <a:lnTo>
                  <a:pt x="372" y="197"/>
                </a:lnTo>
                <a:lnTo>
                  <a:pt x="372" y="197"/>
                </a:lnTo>
                <a:lnTo>
                  <a:pt x="372" y="200"/>
                </a:lnTo>
                <a:lnTo>
                  <a:pt x="372" y="200"/>
                </a:lnTo>
                <a:lnTo>
                  <a:pt x="372" y="200"/>
                </a:lnTo>
                <a:lnTo>
                  <a:pt x="372" y="203"/>
                </a:lnTo>
                <a:lnTo>
                  <a:pt x="372" y="203"/>
                </a:lnTo>
                <a:lnTo>
                  <a:pt x="372" y="200"/>
                </a:lnTo>
                <a:lnTo>
                  <a:pt x="375" y="200"/>
                </a:lnTo>
                <a:lnTo>
                  <a:pt x="375" y="200"/>
                </a:lnTo>
                <a:lnTo>
                  <a:pt x="375" y="200"/>
                </a:lnTo>
                <a:lnTo>
                  <a:pt x="375" y="200"/>
                </a:lnTo>
                <a:lnTo>
                  <a:pt x="375" y="200"/>
                </a:lnTo>
                <a:lnTo>
                  <a:pt x="377" y="203"/>
                </a:lnTo>
                <a:lnTo>
                  <a:pt x="377" y="203"/>
                </a:lnTo>
                <a:lnTo>
                  <a:pt x="377" y="205"/>
                </a:lnTo>
                <a:lnTo>
                  <a:pt x="377" y="208"/>
                </a:lnTo>
                <a:lnTo>
                  <a:pt x="377" y="208"/>
                </a:lnTo>
                <a:lnTo>
                  <a:pt x="377" y="208"/>
                </a:lnTo>
                <a:lnTo>
                  <a:pt x="377" y="208"/>
                </a:lnTo>
                <a:lnTo>
                  <a:pt x="377" y="211"/>
                </a:lnTo>
                <a:lnTo>
                  <a:pt x="377" y="211"/>
                </a:lnTo>
                <a:lnTo>
                  <a:pt x="377" y="211"/>
                </a:lnTo>
                <a:lnTo>
                  <a:pt x="377" y="214"/>
                </a:lnTo>
                <a:lnTo>
                  <a:pt x="377" y="214"/>
                </a:lnTo>
                <a:lnTo>
                  <a:pt x="377" y="214"/>
                </a:lnTo>
                <a:lnTo>
                  <a:pt x="375" y="214"/>
                </a:lnTo>
                <a:lnTo>
                  <a:pt x="375" y="214"/>
                </a:lnTo>
                <a:lnTo>
                  <a:pt x="372" y="214"/>
                </a:lnTo>
                <a:lnTo>
                  <a:pt x="372" y="214"/>
                </a:lnTo>
                <a:lnTo>
                  <a:pt x="372" y="211"/>
                </a:lnTo>
                <a:lnTo>
                  <a:pt x="372" y="211"/>
                </a:lnTo>
                <a:lnTo>
                  <a:pt x="372" y="208"/>
                </a:lnTo>
                <a:lnTo>
                  <a:pt x="372" y="208"/>
                </a:lnTo>
                <a:lnTo>
                  <a:pt x="372" y="208"/>
                </a:lnTo>
                <a:lnTo>
                  <a:pt x="372" y="205"/>
                </a:lnTo>
                <a:lnTo>
                  <a:pt x="372" y="205"/>
                </a:lnTo>
                <a:lnTo>
                  <a:pt x="372" y="205"/>
                </a:lnTo>
                <a:lnTo>
                  <a:pt x="369" y="203"/>
                </a:lnTo>
                <a:lnTo>
                  <a:pt x="369" y="203"/>
                </a:lnTo>
                <a:lnTo>
                  <a:pt x="367" y="203"/>
                </a:lnTo>
                <a:lnTo>
                  <a:pt x="367" y="203"/>
                </a:lnTo>
                <a:lnTo>
                  <a:pt x="367" y="203"/>
                </a:lnTo>
                <a:lnTo>
                  <a:pt x="367" y="203"/>
                </a:lnTo>
                <a:lnTo>
                  <a:pt x="367" y="203"/>
                </a:lnTo>
                <a:lnTo>
                  <a:pt x="367" y="203"/>
                </a:lnTo>
                <a:lnTo>
                  <a:pt x="364" y="205"/>
                </a:lnTo>
                <a:lnTo>
                  <a:pt x="364" y="208"/>
                </a:lnTo>
                <a:lnTo>
                  <a:pt x="364" y="208"/>
                </a:lnTo>
                <a:lnTo>
                  <a:pt x="364" y="208"/>
                </a:lnTo>
                <a:lnTo>
                  <a:pt x="364" y="211"/>
                </a:lnTo>
                <a:lnTo>
                  <a:pt x="364" y="211"/>
                </a:lnTo>
                <a:lnTo>
                  <a:pt x="364" y="211"/>
                </a:lnTo>
                <a:lnTo>
                  <a:pt x="364" y="211"/>
                </a:lnTo>
                <a:lnTo>
                  <a:pt x="364" y="214"/>
                </a:lnTo>
                <a:lnTo>
                  <a:pt x="364" y="214"/>
                </a:lnTo>
                <a:lnTo>
                  <a:pt x="364" y="214"/>
                </a:lnTo>
                <a:lnTo>
                  <a:pt x="364" y="214"/>
                </a:lnTo>
                <a:lnTo>
                  <a:pt x="364" y="216"/>
                </a:lnTo>
                <a:lnTo>
                  <a:pt x="364" y="216"/>
                </a:lnTo>
                <a:lnTo>
                  <a:pt x="367" y="219"/>
                </a:lnTo>
                <a:lnTo>
                  <a:pt x="367" y="219"/>
                </a:lnTo>
                <a:lnTo>
                  <a:pt x="367" y="222"/>
                </a:lnTo>
                <a:lnTo>
                  <a:pt x="367" y="222"/>
                </a:lnTo>
                <a:lnTo>
                  <a:pt x="367" y="222"/>
                </a:lnTo>
                <a:lnTo>
                  <a:pt x="367" y="222"/>
                </a:lnTo>
                <a:lnTo>
                  <a:pt x="367" y="222"/>
                </a:lnTo>
                <a:lnTo>
                  <a:pt x="367" y="225"/>
                </a:lnTo>
                <a:lnTo>
                  <a:pt x="367" y="225"/>
                </a:lnTo>
                <a:lnTo>
                  <a:pt x="367" y="225"/>
                </a:lnTo>
                <a:lnTo>
                  <a:pt x="367" y="227"/>
                </a:lnTo>
                <a:lnTo>
                  <a:pt x="367" y="227"/>
                </a:lnTo>
                <a:lnTo>
                  <a:pt x="367" y="227"/>
                </a:lnTo>
                <a:lnTo>
                  <a:pt x="364" y="227"/>
                </a:lnTo>
                <a:lnTo>
                  <a:pt x="364" y="227"/>
                </a:lnTo>
                <a:lnTo>
                  <a:pt x="364" y="225"/>
                </a:lnTo>
                <a:lnTo>
                  <a:pt x="364" y="225"/>
                </a:lnTo>
                <a:lnTo>
                  <a:pt x="364" y="225"/>
                </a:lnTo>
                <a:lnTo>
                  <a:pt x="364" y="225"/>
                </a:lnTo>
                <a:lnTo>
                  <a:pt x="364" y="225"/>
                </a:lnTo>
                <a:lnTo>
                  <a:pt x="364" y="225"/>
                </a:lnTo>
                <a:lnTo>
                  <a:pt x="364" y="225"/>
                </a:lnTo>
                <a:lnTo>
                  <a:pt x="364" y="222"/>
                </a:lnTo>
                <a:lnTo>
                  <a:pt x="361" y="222"/>
                </a:lnTo>
                <a:lnTo>
                  <a:pt x="361" y="222"/>
                </a:lnTo>
                <a:lnTo>
                  <a:pt x="361" y="222"/>
                </a:lnTo>
                <a:lnTo>
                  <a:pt x="361" y="222"/>
                </a:lnTo>
                <a:lnTo>
                  <a:pt x="361" y="219"/>
                </a:lnTo>
                <a:lnTo>
                  <a:pt x="358" y="216"/>
                </a:lnTo>
                <a:lnTo>
                  <a:pt x="358" y="216"/>
                </a:lnTo>
                <a:lnTo>
                  <a:pt x="358" y="216"/>
                </a:lnTo>
                <a:lnTo>
                  <a:pt x="358" y="216"/>
                </a:lnTo>
                <a:lnTo>
                  <a:pt x="358" y="216"/>
                </a:lnTo>
                <a:lnTo>
                  <a:pt x="358" y="216"/>
                </a:lnTo>
                <a:lnTo>
                  <a:pt x="358" y="216"/>
                </a:lnTo>
                <a:lnTo>
                  <a:pt x="356" y="216"/>
                </a:lnTo>
                <a:lnTo>
                  <a:pt x="356" y="216"/>
                </a:lnTo>
                <a:lnTo>
                  <a:pt x="356" y="216"/>
                </a:lnTo>
                <a:lnTo>
                  <a:pt x="356" y="216"/>
                </a:lnTo>
                <a:lnTo>
                  <a:pt x="356" y="216"/>
                </a:lnTo>
                <a:lnTo>
                  <a:pt x="356" y="216"/>
                </a:lnTo>
                <a:lnTo>
                  <a:pt x="356" y="216"/>
                </a:lnTo>
                <a:lnTo>
                  <a:pt x="356" y="216"/>
                </a:lnTo>
                <a:lnTo>
                  <a:pt x="356" y="216"/>
                </a:lnTo>
                <a:lnTo>
                  <a:pt x="356" y="216"/>
                </a:lnTo>
                <a:lnTo>
                  <a:pt x="356" y="216"/>
                </a:lnTo>
                <a:lnTo>
                  <a:pt x="356" y="216"/>
                </a:lnTo>
                <a:lnTo>
                  <a:pt x="356" y="216"/>
                </a:lnTo>
                <a:lnTo>
                  <a:pt x="356" y="219"/>
                </a:lnTo>
                <a:lnTo>
                  <a:pt x="356" y="219"/>
                </a:lnTo>
                <a:lnTo>
                  <a:pt x="356" y="219"/>
                </a:lnTo>
                <a:lnTo>
                  <a:pt x="358" y="219"/>
                </a:lnTo>
                <a:lnTo>
                  <a:pt x="358" y="222"/>
                </a:lnTo>
                <a:lnTo>
                  <a:pt x="358" y="222"/>
                </a:lnTo>
                <a:lnTo>
                  <a:pt x="358" y="225"/>
                </a:lnTo>
                <a:lnTo>
                  <a:pt x="358" y="227"/>
                </a:lnTo>
                <a:lnTo>
                  <a:pt x="358" y="227"/>
                </a:lnTo>
                <a:lnTo>
                  <a:pt x="358" y="227"/>
                </a:lnTo>
                <a:lnTo>
                  <a:pt x="358" y="227"/>
                </a:lnTo>
                <a:lnTo>
                  <a:pt x="358" y="230"/>
                </a:lnTo>
                <a:lnTo>
                  <a:pt x="358" y="230"/>
                </a:lnTo>
                <a:lnTo>
                  <a:pt x="358" y="230"/>
                </a:lnTo>
                <a:lnTo>
                  <a:pt x="358" y="230"/>
                </a:lnTo>
                <a:lnTo>
                  <a:pt x="358" y="233"/>
                </a:lnTo>
                <a:lnTo>
                  <a:pt x="358" y="233"/>
                </a:lnTo>
                <a:lnTo>
                  <a:pt x="358" y="233"/>
                </a:lnTo>
                <a:lnTo>
                  <a:pt x="358" y="233"/>
                </a:lnTo>
                <a:lnTo>
                  <a:pt x="358" y="230"/>
                </a:lnTo>
                <a:lnTo>
                  <a:pt x="358" y="230"/>
                </a:lnTo>
                <a:lnTo>
                  <a:pt x="358" y="230"/>
                </a:lnTo>
                <a:lnTo>
                  <a:pt x="358" y="230"/>
                </a:lnTo>
                <a:lnTo>
                  <a:pt x="358" y="227"/>
                </a:lnTo>
                <a:lnTo>
                  <a:pt x="358" y="227"/>
                </a:lnTo>
                <a:lnTo>
                  <a:pt x="358" y="227"/>
                </a:lnTo>
                <a:lnTo>
                  <a:pt x="358" y="227"/>
                </a:lnTo>
                <a:lnTo>
                  <a:pt x="356" y="225"/>
                </a:lnTo>
                <a:lnTo>
                  <a:pt x="356" y="225"/>
                </a:lnTo>
                <a:lnTo>
                  <a:pt x="356" y="225"/>
                </a:lnTo>
                <a:lnTo>
                  <a:pt x="356" y="225"/>
                </a:lnTo>
                <a:lnTo>
                  <a:pt x="356" y="222"/>
                </a:lnTo>
                <a:lnTo>
                  <a:pt x="356" y="222"/>
                </a:lnTo>
                <a:lnTo>
                  <a:pt x="356" y="222"/>
                </a:lnTo>
                <a:lnTo>
                  <a:pt x="356" y="222"/>
                </a:lnTo>
                <a:lnTo>
                  <a:pt x="356" y="222"/>
                </a:lnTo>
                <a:lnTo>
                  <a:pt x="353" y="219"/>
                </a:lnTo>
                <a:lnTo>
                  <a:pt x="353" y="219"/>
                </a:lnTo>
                <a:lnTo>
                  <a:pt x="353" y="216"/>
                </a:lnTo>
                <a:lnTo>
                  <a:pt x="353" y="216"/>
                </a:lnTo>
                <a:lnTo>
                  <a:pt x="353" y="216"/>
                </a:lnTo>
                <a:lnTo>
                  <a:pt x="353" y="216"/>
                </a:lnTo>
                <a:lnTo>
                  <a:pt x="353" y="216"/>
                </a:lnTo>
                <a:lnTo>
                  <a:pt x="353" y="219"/>
                </a:lnTo>
                <a:lnTo>
                  <a:pt x="353" y="219"/>
                </a:lnTo>
                <a:lnTo>
                  <a:pt x="353" y="219"/>
                </a:lnTo>
                <a:lnTo>
                  <a:pt x="353" y="219"/>
                </a:lnTo>
                <a:lnTo>
                  <a:pt x="353" y="222"/>
                </a:lnTo>
                <a:lnTo>
                  <a:pt x="353" y="222"/>
                </a:lnTo>
                <a:lnTo>
                  <a:pt x="353" y="222"/>
                </a:lnTo>
                <a:lnTo>
                  <a:pt x="353" y="222"/>
                </a:lnTo>
                <a:lnTo>
                  <a:pt x="356" y="222"/>
                </a:lnTo>
                <a:lnTo>
                  <a:pt x="356" y="225"/>
                </a:lnTo>
                <a:lnTo>
                  <a:pt x="356" y="225"/>
                </a:lnTo>
                <a:lnTo>
                  <a:pt x="356" y="225"/>
                </a:lnTo>
                <a:lnTo>
                  <a:pt x="356" y="225"/>
                </a:lnTo>
                <a:lnTo>
                  <a:pt x="356" y="227"/>
                </a:lnTo>
                <a:lnTo>
                  <a:pt x="356" y="230"/>
                </a:lnTo>
                <a:lnTo>
                  <a:pt x="356" y="230"/>
                </a:lnTo>
                <a:lnTo>
                  <a:pt x="356" y="230"/>
                </a:lnTo>
                <a:lnTo>
                  <a:pt x="356" y="230"/>
                </a:lnTo>
                <a:lnTo>
                  <a:pt x="356" y="233"/>
                </a:lnTo>
                <a:lnTo>
                  <a:pt x="356" y="233"/>
                </a:lnTo>
                <a:lnTo>
                  <a:pt x="356" y="233"/>
                </a:lnTo>
                <a:lnTo>
                  <a:pt x="356" y="233"/>
                </a:lnTo>
                <a:lnTo>
                  <a:pt x="356" y="233"/>
                </a:lnTo>
                <a:lnTo>
                  <a:pt x="356" y="233"/>
                </a:lnTo>
                <a:lnTo>
                  <a:pt x="356" y="233"/>
                </a:lnTo>
                <a:lnTo>
                  <a:pt x="356" y="236"/>
                </a:lnTo>
                <a:lnTo>
                  <a:pt x="356" y="236"/>
                </a:lnTo>
                <a:lnTo>
                  <a:pt x="356" y="236"/>
                </a:lnTo>
                <a:lnTo>
                  <a:pt x="356" y="236"/>
                </a:lnTo>
                <a:lnTo>
                  <a:pt x="356" y="236"/>
                </a:lnTo>
                <a:lnTo>
                  <a:pt x="356" y="238"/>
                </a:lnTo>
                <a:lnTo>
                  <a:pt x="356" y="238"/>
                </a:lnTo>
                <a:lnTo>
                  <a:pt x="356" y="238"/>
                </a:lnTo>
                <a:lnTo>
                  <a:pt x="356" y="238"/>
                </a:lnTo>
                <a:lnTo>
                  <a:pt x="356" y="238"/>
                </a:lnTo>
                <a:lnTo>
                  <a:pt x="356" y="241"/>
                </a:lnTo>
                <a:lnTo>
                  <a:pt x="353" y="241"/>
                </a:lnTo>
                <a:lnTo>
                  <a:pt x="353" y="241"/>
                </a:lnTo>
                <a:lnTo>
                  <a:pt x="353" y="238"/>
                </a:lnTo>
                <a:lnTo>
                  <a:pt x="353" y="238"/>
                </a:lnTo>
                <a:lnTo>
                  <a:pt x="353" y="236"/>
                </a:lnTo>
                <a:lnTo>
                  <a:pt x="353" y="236"/>
                </a:lnTo>
                <a:lnTo>
                  <a:pt x="353" y="233"/>
                </a:lnTo>
                <a:lnTo>
                  <a:pt x="353" y="233"/>
                </a:lnTo>
                <a:lnTo>
                  <a:pt x="350" y="233"/>
                </a:lnTo>
                <a:lnTo>
                  <a:pt x="350" y="233"/>
                </a:lnTo>
                <a:lnTo>
                  <a:pt x="350" y="233"/>
                </a:lnTo>
                <a:lnTo>
                  <a:pt x="350" y="233"/>
                </a:lnTo>
                <a:lnTo>
                  <a:pt x="350" y="230"/>
                </a:lnTo>
                <a:lnTo>
                  <a:pt x="350" y="230"/>
                </a:lnTo>
                <a:lnTo>
                  <a:pt x="350" y="230"/>
                </a:lnTo>
                <a:lnTo>
                  <a:pt x="350" y="227"/>
                </a:lnTo>
                <a:lnTo>
                  <a:pt x="350" y="227"/>
                </a:lnTo>
                <a:lnTo>
                  <a:pt x="350" y="227"/>
                </a:lnTo>
                <a:lnTo>
                  <a:pt x="350" y="227"/>
                </a:lnTo>
                <a:lnTo>
                  <a:pt x="350" y="225"/>
                </a:lnTo>
                <a:lnTo>
                  <a:pt x="348" y="222"/>
                </a:lnTo>
                <a:lnTo>
                  <a:pt x="348" y="222"/>
                </a:lnTo>
                <a:lnTo>
                  <a:pt x="348" y="222"/>
                </a:lnTo>
                <a:lnTo>
                  <a:pt x="348" y="222"/>
                </a:lnTo>
                <a:lnTo>
                  <a:pt x="348" y="219"/>
                </a:lnTo>
                <a:lnTo>
                  <a:pt x="348" y="219"/>
                </a:lnTo>
                <a:lnTo>
                  <a:pt x="348" y="219"/>
                </a:lnTo>
                <a:lnTo>
                  <a:pt x="348" y="219"/>
                </a:lnTo>
                <a:lnTo>
                  <a:pt x="348" y="219"/>
                </a:lnTo>
                <a:lnTo>
                  <a:pt x="348" y="219"/>
                </a:lnTo>
                <a:lnTo>
                  <a:pt x="348" y="216"/>
                </a:lnTo>
                <a:lnTo>
                  <a:pt x="345" y="216"/>
                </a:lnTo>
                <a:lnTo>
                  <a:pt x="345" y="216"/>
                </a:lnTo>
                <a:lnTo>
                  <a:pt x="345" y="216"/>
                </a:lnTo>
                <a:lnTo>
                  <a:pt x="345" y="214"/>
                </a:lnTo>
                <a:lnTo>
                  <a:pt x="342" y="214"/>
                </a:lnTo>
                <a:lnTo>
                  <a:pt x="342" y="214"/>
                </a:lnTo>
                <a:lnTo>
                  <a:pt x="342" y="214"/>
                </a:lnTo>
                <a:lnTo>
                  <a:pt x="342" y="214"/>
                </a:lnTo>
                <a:lnTo>
                  <a:pt x="342" y="214"/>
                </a:lnTo>
                <a:lnTo>
                  <a:pt x="342" y="214"/>
                </a:lnTo>
                <a:lnTo>
                  <a:pt x="342" y="214"/>
                </a:lnTo>
                <a:lnTo>
                  <a:pt x="339" y="211"/>
                </a:lnTo>
                <a:lnTo>
                  <a:pt x="339" y="211"/>
                </a:lnTo>
                <a:lnTo>
                  <a:pt x="339" y="211"/>
                </a:lnTo>
                <a:lnTo>
                  <a:pt x="337" y="208"/>
                </a:lnTo>
                <a:lnTo>
                  <a:pt x="337" y="208"/>
                </a:lnTo>
                <a:lnTo>
                  <a:pt x="334" y="208"/>
                </a:lnTo>
                <a:lnTo>
                  <a:pt x="334" y="208"/>
                </a:lnTo>
                <a:lnTo>
                  <a:pt x="334" y="211"/>
                </a:lnTo>
                <a:lnTo>
                  <a:pt x="334" y="211"/>
                </a:lnTo>
                <a:lnTo>
                  <a:pt x="329" y="211"/>
                </a:lnTo>
                <a:lnTo>
                  <a:pt x="329" y="211"/>
                </a:lnTo>
                <a:lnTo>
                  <a:pt x="326" y="214"/>
                </a:lnTo>
                <a:lnTo>
                  <a:pt x="326" y="214"/>
                </a:lnTo>
                <a:lnTo>
                  <a:pt x="326" y="211"/>
                </a:lnTo>
                <a:lnTo>
                  <a:pt x="326" y="211"/>
                </a:lnTo>
                <a:lnTo>
                  <a:pt x="326" y="211"/>
                </a:lnTo>
                <a:lnTo>
                  <a:pt x="323" y="214"/>
                </a:lnTo>
                <a:lnTo>
                  <a:pt x="320" y="214"/>
                </a:lnTo>
                <a:lnTo>
                  <a:pt x="320" y="214"/>
                </a:lnTo>
                <a:lnTo>
                  <a:pt x="320" y="214"/>
                </a:lnTo>
                <a:lnTo>
                  <a:pt x="320" y="214"/>
                </a:lnTo>
                <a:lnTo>
                  <a:pt x="320" y="216"/>
                </a:lnTo>
                <a:lnTo>
                  <a:pt x="320" y="216"/>
                </a:lnTo>
                <a:lnTo>
                  <a:pt x="320" y="219"/>
                </a:lnTo>
                <a:lnTo>
                  <a:pt x="320" y="219"/>
                </a:lnTo>
                <a:lnTo>
                  <a:pt x="320" y="219"/>
                </a:lnTo>
                <a:lnTo>
                  <a:pt x="320" y="219"/>
                </a:lnTo>
                <a:lnTo>
                  <a:pt x="320" y="219"/>
                </a:lnTo>
                <a:lnTo>
                  <a:pt x="320" y="219"/>
                </a:lnTo>
                <a:lnTo>
                  <a:pt x="320" y="219"/>
                </a:lnTo>
                <a:lnTo>
                  <a:pt x="318" y="222"/>
                </a:lnTo>
                <a:lnTo>
                  <a:pt x="318" y="222"/>
                </a:lnTo>
                <a:lnTo>
                  <a:pt x="318" y="222"/>
                </a:lnTo>
                <a:lnTo>
                  <a:pt x="318" y="222"/>
                </a:lnTo>
                <a:lnTo>
                  <a:pt x="318" y="225"/>
                </a:lnTo>
                <a:lnTo>
                  <a:pt x="318" y="225"/>
                </a:lnTo>
                <a:lnTo>
                  <a:pt x="318" y="227"/>
                </a:lnTo>
                <a:lnTo>
                  <a:pt x="318" y="227"/>
                </a:lnTo>
                <a:lnTo>
                  <a:pt x="318" y="227"/>
                </a:lnTo>
                <a:lnTo>
                  <a:pt x="318" y="227"/>
                </a:lnTo>
                <a:lnTo>
                  <a:pt x="318" y="230"/>
                </a:lnTo>
                <a:lnTo>
                  <a:pt x="318" y="230"/>
                </a:lnTo>
                <a:lnTo>
                  <a:pt x="318" y="233"/>
                </a:lnTo>
                <a:lnTo>
                  <a:pt x="318" y="233"/>
                </a:lnTo>
                <a:lnTo>
                  <a:pt x="318" y="233"/>
                </a:lnTo>
                <a:lnTo>
                  <a:pt x="318" y="236"/>
                </a:lnTo>
                <a:lnTo>
                  <a:pt x="318" y="236"/>
                </a:lnTo>
                <a:lnTo>
                  <a:pt x="318" y="236"/>
                </a:lnTo>
                <a:lnTo>
                  <a:pt x="318" y="238"/>
                </a:lnTo>
                <a:lnTo>
                  <a:pt x="318" y="238"/>
                </a:lnTo>
                <a:lnTo>
                  <a:pt x="318" y="238"/>
                </a:lnTo>
                <a:lnTo>
                  <a:pt x="318" y="238"/>
                </a:lnTo>
                <a:lnTo>
                  <a:pt x="318" y="238"/>
                </a:lnTo>
                <a:lnTo>
                  <a:pt x="318" y="241"/>
                </a:lnTo>
                <a:lnTo>
                  <a:pt x="318" y="241"/>
                </a:lnTo>
                <a:lnTo>
                  <a:pt x="315" y="241"/>
                </a:lnTo>
                <a:lnTo>
                  <a:pt x="315" y="241"/>
                </a:lnTo>
                <a:lnTo>
                  <a:pt x="315" y="241"/>
                </a:lnTo>
                <a:lnTo>
                  <a:pt x="315" y="241"/>
                </a:lnTo>
                <a:lnTo>
                  <a:pt x="312" y="241"/>
                </a:lnTo>
                <a:lnTo>
                  <a:pt x="312" y="241"/>
                </a:lnTo>
                <a:lnTo>
                  <a:pt x="312" y="241"/>
                </a:lnTo>
                <a:lnTo>
                  <a:pt x="312" y="241"/>
                </a:lnTo>
                <a:lnTo>
                  <a:pt x="312" y="241"/>
                </a:lnTo>
                <a:lnTo>
                  <a:pt x="312" y="241"/>
                </a:lnTo>
                <a:lnTo>
                  <a:pt x="312" y="238"/>
                </a:lnTo>
                <a:lnTo>
                  <a:pt x="312" y="236"/>
                </a:lnTo>
                <a:lnTo>
                  <a:pt x="312" y="233"/>
                </a:lnTo>
                <a:lnTo>
                  <a:pt x="312" y="233"/>
                </a:lnTo>
                <a:lnTo>
                  <a:pt x="312" y="230"/>
                </a:lnTo>
                <a:lnTo>
                  <a:pt x="312" y="230"/>
                </a:lnTo>
                <a:lnTo>
                  <a:pt x="312" y="230"/>
                </a:lnTo>
                <a:lnTo>
                  <a:pt x="312" y="230"/>
                </a:lnTo>
                <a:lnTo>
                  <a:pt x="312" y="227"/>
                </a:lnTo>
                <a:lnTo>
                  <a:pt x="312" y="227"/>
                </a:lnTo>
                <a:lnTo>
                  <a:pt x="312" y="227"/>
                </a:lnTo>
                <a:lnTo>
                  <a:pt x="312" y="227"/>
                </a:lnTo>
                <a:lnTo>
                  <a:pt x="312" y="227"/>
                </a:lnTo>
                <a:lnTo>
                  <a:pt x="312" y="227"/>
                </a:lnTo>
                <a:lnTo>
                  <a:pt x="312" y="227"/>
                </a:lnTo>
                <a:lnTo>
                  <a:pt x="312" y="225"/>
                </a:lnTo>
                <a:lnTo>
                  <a:pt x="312" y="225"/>
                </a:lnTo>
                <a:lnTo>
                  <a:pt x="312" y="225"/>
                </a:lnTo>
                <a:lnTo>
                  <a:pt x="312" y="225"/>
                </a:lnTo>
                <a:lnTo>
                  <a:pt x="312" y="227"/>
                </a:lnTo>
                <a:lnTo>
                  <a:pt x="312" y="227"/>
                </a:lnTo>
                <a:lnTo>
                  <a:pt x="312" y="227"/>
                </a:lnTo>
                <a:lnTo>
                  <a:pt x="312" y="230"/>
                </a:lnTo>
                <a:lnTo>
                  <a:pt x="312" y="230"/>
                </a:lnTo>
                <a:lnTo>
                  <a:pt x="312" y="230"/>
                </a:lnTo>
                <a:lnTo>
                  <a:pt x="312" y="230"/>
                </a:lnTo>
                <a:lnTo>
                  <a:pt x="312" y="227"/>
                </a:lnTo>
                <a:lnTo>
                  <a:pt x="310" y="225"/>
                </a:lnTo>
                <a:lnTo>
                  <a:pt x="310" y="225"/>
                </a:lnTo>
                <a:lnTo>
                  <a:pt x="310" y="222"/>
                </a:lnTo>
                <a:lnTo>
                  <a:pt x="310" y="222"/>
                </a:lnTo>
                <a:lnTo>
                  <a:pt x="310" y="222"/>
                </a:lnTo>
                <a:lnTo>
                  <a:pt x="310" y="219"/>
                </a:lnTo>
                <a:lnTo>
                  <a:pt x="310" y="216"/>
                </a:lnTo>
                <a:lnTo>
                  <a:pt x="310" y="216"/>
                </a:lnTo>
                <a:lnTo>
                  <a:pt x="310" y="214"/>
                </a:lnTo>
                <a:lnTo>
                  <a:pt x="310" y="211"/>
                </a:lnTo>
                <a:lnTo>
                  <a:pt x="310" y="211"/>
                </a:lnTo>
                <a:lnTo>
                  <a:pt x="310" y="211"/>
                </a:lnTo>
                <a:lnTo>
                  <a:pt x="307" y="208"/>
                </a:lnTo>
                <a:lnTo>
                  <a:pt x="307" y="208"/>
                </a:lnTo>
                <a:lnTo>
                  <a:pt x="304" y="208"/>
                </a:lnTo>
                <a:lnTo>
                  <a:pt x="301" y="208"/>
                </a:lnTo>
                <a:lnTo>
                  <a:pt x="301" y="208"/>
                </a:lnTo>
                <a:lnTo>
                  <a:pt x="301" y="208"/>
                </a:lnTo>
                <a:lnTo>
                  <a:pt x="299" y="208"/>
                </a:lnTo>
                <a:lnTo>
                  <a:pt x="299" y="208"/>
                </a:lnTo>
                <a:lnTo>
                  <a:pt x="299" y="211"/>
                </a:lnTo>
                <a:lnTo>
                  <a:pt x="299" y="211"/>
                </a:lnTo>
                <a:lnTo>
                  <a:pt x="299" y="211"/>
                </a:lnTo>
                <a:lnTo>
                  <a:pt x="299" y="211"/>
                </a:lnTo>
                <a:lnTo>
                  <a:pt x="299" y="211"/>
                </a:lnTo>
                <a:lnTo>
                  <a:pt x="299" y="214"/>
                </a:lnTo>
                <a:lnTo>
                  <a:pt x="299" y="216"/>
                </a:lnTo>
                <a:lnTo>
                  <a:pt x="296" y="216"/>
                </a:lnTo>
                <a:lnTo>
                  <a:pt x="296" y="216"/>
                </a:lnTo>
                <a:lnTo>
                  <a:pt x="296" y="222"/>
                </a:lnTo>
                <a:lnTo>
                  <a:pt x="296" y="222"/>
                </a:lnTo>
                <a:lnTo>
                  <a:pt x="296" y="225"/>
                </a:lnTo>
                <a:lnTo>
                  <a:pt x="293" y="225"/>
                </a:lnTo>
                <a:lnTo>
                  <a:pt x="293" y="225"/>
                </a:lnTo>
                <a:lnTo>
                  <a:pt x="293" y="225"/>
                </a:lnTo>
                <a:lnTo>
                  <a:pt x="293" y="225"/>
                </a:lnTo>
                <a:lnTo>
                  <a:pt x="293" y="222"/>
                </a:lnTo>
                <a:lnTo>
                  <a:pt x="293" y="222"/>
                </a:lnTo>
                <a:lnTo>
                  <a:pt x="293" y="222"/>
                </a:lnTo>
                <a:lnTo>
                  <a:pt x="293" y="222"/>
                </a:lnTo>
                <a:lnTo>
                  <a:pt x="293" y="219"/>
                </a:lnTo>
                <a:lnTo>
                  <a:pt x="293" y="219"/>
                </a:lnTo>
                <a:lnTo>
                  <a:pt x="293" y="216"/>
                </a:lnTo>
                <a:lnTo>
                  <a:pt x="293" y="216"/>
                </a:lnTo>
                <a:lnTo>
                  <a:pt x="293" y="216"/>
                </a:lnTo>
                <a:lnTo>
                  <a:pt x="293" y="216"/>
                </a:lnTo>
                <a:lnTo>
                  <a:pt x="293" y="214"/>
                </a:lnTo>
                <a:lnTo>
                  <a:pt x="293" y="214"/>
                </a:lnTo>
                <a:lnTo>
                  <a:pt x="293" y="214"/>
                </a:lnTo>
                <a:lnTo>
                  <a:pt x="293" y="214"/>
                </a:lnTo>
                <a:lnTo>
                  <a:pt x="293" y="214"/>
                </a:lnTo>
                <a:lnTo>
                  <a:pt x="293" y="211"/>
                </a:lnTo>
                <a:lnTo>
                  <a:pt x="293" y="211"/>
                </a:lnTo>
                <a:lnTo>
                  <a:pt x="293" y="211"/>
                </a:lnTo>
                <a:lnTo>
                  <a:pt x="293" y="211"/>
                </a:lnTo>
                <a:lnTo>
                  <a:pt x="293" y="208"/>
                </a:lnTo>
                <a:lnTo>
                  <a:pt x="293" y="208"/>
                </a:lnTo>
                <a:lnTo>
                  <a:pt x="293" y="208"/>
                </a:lnTo>
                <a:lnTo>
                  <a:pt x="291" y="208"/>
                </a:lnTo>
                <a:lnTo>
                  <a:pt x="288" y="208"/>
                </a:lnTo>
                <a:lnTo>
                  <a:pt x="288" y="211"/>
                </a:lnTo>
                <a:lnTo>
                  <a:pt x="288" y="211"/>
                </a:lnTo>
                <a:lnTo>
                  <a:pt x="288" y="211"/>
                </a:lnTo>
                <a:lnTo>
                  <a:pt x="288" y="211"/>
                </a:lnTo>
                <a:lnTo>
                  <a:pt x="288" y="211"/>
                </a:lnTo>
                <a:lnTo>
                  <a:pt x="288" y="214"/>
                </a:lnTo>
                <a:lnTo>
                  <a:pt x="288" y="214"/>
                </a:lnTo>
                <a:lnTo>
                  <a:pt x="285" y="214"/>
                </a:lnTo>
                <a:lnTo>
                  <a:pt x="285" y="216"/>
                </a:lnTo>
                <a:lnTo>
                  <a:pt x="285" y="216"/>
                </a:lnTo>
                <a:lnTo>
                  <a:pt x="285" y="216"/>
                </a:lnTo>
                <a:lnTo>
                  <a:pt x="282" y="219"/>
                </a:lnTo>
                <a:lnTo>
                  <a:pt x="282" y="222"/>
                </a:lnTo>
                <a:lnTo>
                  <a:pt x="282" y="222"/>
                </a:lnTo>
                <a:lnTo>
                  <a:pt x="282" y="222"/>
                </a:lnTo>
                <a:lnTo>
                  <a:pt x="282" y="225"/>
                </a:lnTo>
                <a:lnTo>
                  <a:pt x="282" y="225"/>
                </a:lnTo>
                <a:lnTo>
                  <a:pt x="280" y="225"/>
                </a:lnTo>
                <a:lnTo>
                  <a:pt x="280" y="225"/>
                </a:lnTo>
                <a:lnTo>
                  <a:pt x="280" y="227"/>
                </a:lnTo>
                <a:lnTo>
                  <a:pt x="280" y="227"/>
                </a:lnTo>
                <a:lnTo>
                  <a:pt x="277" y="227"/>
                </a:lnTo>
                <a:lnTo>
                  <a:pt x="277" y="227"/>
                </a:lnTo>
                <a:lnTo>
                  <a:pt x="277" y="227"/>
                </a:lnTo>
                <a:lnTo>
                  <a:pt x="277" y="227"/>
                </a:lnTo>
                <a:lnTo>
                  <a:pt x="277" y="227"/>
                </a:lnTo>
                <a:lnTo>
                  <a:pt x="277" y="227"/>
                </a:lnTo>
                <a:lnTo>
                  <a:pt x="277" y="225"/>
                </a:lnTo>
                <a:lnTo>
                  <a:pt x="277" y="225"/>
                </a:lnTo>
                <a:lnTo>
                  <a:pt x="277" y="222"/>
                </a:lnTo>
                <a:lnTo>
                  <a:pt x="277" y="222"/>
                </a:lnTo>
                <a:lnTo>
                  <a:pt x="277" y="219"/>
                </a:lnTo>
                <a:lnTo>
                  <a:pt x="277" y="219"/>
                </a:lnTo>
                <a:lnTo>
                  <a:pt x="280" y="219"/>
                </a:lnTo>
                <a:lnTo>
                  <a:pt x="280" y="219"/>
                </a:lnTo>
                <a:lnTo>
                  <a:pt x="280" y="219"/>
                </a:lnTo>
                <a:lnTo>
                  <a:pt x="280" y="219"/>
                </a:lnTo>
                <a:lnTo>
                  <a:pt x="282" y="216"/>
                </a:lnTo>
                <a:lnTo>
                  <a:pt x="282" y="214"/>
                </a:lnTo>
                <a:lnTo>
                  <a:pt x="282" y="214"/>
                </a:lnTo>
                <a:lnTo>
                  <a:pt x="282" y="214"/>
                </a:lnTo>
                <a:lnTo>
                  <a:pt x="282" y="214"/>
                </a:lnTo>
                <a:lnTo>
                  <a:pt x="282" y="211"/>
                </a:lnTo>
                <a:lnTo>
                  <a:pt x="282" y="211"/>
                </a:lnTo>
                <a:lnTo>
                  <a:pt x="282" y="211"/>
                </a:lnTo>
                <a:lnTo>
                  <a:pt x="282" y="211"/>
                </a:lnTo>
                <a:lnTo>
                  <a:pt x="282" y="208"/>
                </a:lnTo>
                <a:lnTo>
                  <a:pt x="282" y="205"/>
                </a:lnTo>
                <a:lnTo>
                  <a:pt x="282" y="205"/>
                </a:lnTo>
                <a:lnTo>
                  <a:pt x="280" y="205"/>
                </a:lnTo>
                <a:lnTo>
                  <a:pt x="277" y="203"/>
                </a:lnTo>
                <a:lnTo>
                  <a:pt x="277" y="203"/>
                </a:lnTo>
                <a:lnTo>
                  <a:pt x="277" y="200"/>
                </a:lnTo>
                <a:lnTo>
                  <a:pt x="277" y="200"/>
                </a:lnTo>
                <a:lnTo>
                  <a:pt x="274" y="200"/>
                </a:lnTo>
                <a:lnTo>
                  <a:pt x="274" y="200"/>
                </a:lnTo>
                <a:lnTo>
                  <a:pt x="274" y="200"/>
                </a:lnTo>
                <a:lnTo>
                  <a:pt x="272" y="200"/>
                </a:lnTo>
                <a:lnTo>
                  <a:pt x="272" y="200"/>
                </a:lnTo>
                <a:lnTo>
                  <a:pt x="272" y="200"/>
                </a:lnTo>
                <a:lnTo>
                  <a:pt x="272" y="203"/>
                </a:lnTo>
                <a:lnTo>
                  <a:pt x="272" y="203"/>
                </a:lnTo>
                <a:lnTo>
                  <a:pt x="272" y="203"/>
                </a:lnTo>
                <a:lnTo>
                  <a:pt x="269" y="203"/>
                </a:lnTo>
                <a:lnTo>
                  <a:pt x="269" y="205"/>
                </a:lnTo>
                <a:lnTo>
                  <a:pt x="269" y="205"/>
                </a:lnTo>
                <a:lnTo>
                  <a:pt x="269" y="205"/>
                </a:lnTo>
                <a:lnTo>
                  <a:pt x="266" y="205"/>
                </a:lnTo>
                <a:lnTo>
                  <a:pt x="266" y="208"/>
                </a:lnTo>
                <a:lnTo>
                  <a:pt x="266" y="208"/>
                </a:lnTo>
                <a:lnTo>
                  <a:pt x="266" y="208"/>
                </a:lnTo>
                <a:lnTo>
                  <a:pt x="266" y="205"/>
                </a:lnTo>
                <a:lnTo>
                  <a:pt x="266" y="205"/>
                </a:lnTo>
                <a:lnTo>
                  <a:pt x="266" y="205"/>
                </a:lnTo>
                <a:lnTo>
                  <a:pt x="263" y="205"/>
                </a:lnTo>
                <a:lnTo>
                  <a:pt x="263" y="205"/>
                </a:lnTo>
                <a:lnTo>
                  <a:pt x="263" y="203"/>
                </a:lnTo>
                <a:lnTo>
                  <a:pt x="266" y="203"/>
                </a:lnTo>
                <a:lnTo>
                  <a:pt x="266" y="200"/>
                </a:lnTo>
                <a:lnTo>
                  <a:pt x="266" y="200"/>
                </a:lnTo>
                <a:lnTo>
                  <a:pt x="266" y="200"/>
                </a:lnTo>
                <a:lnTo>
                  <a:pt x="266" y="197"/>
                </a:lnTo>
                <a:lnTo>
                  <a:pt x="266" y="197"/>
                </a:lnTo>
                <a:lnTo>
                  <a:pt x="263" y="197"/>
                </a:lnTo>
                <a:lnTo>
                  <a:pt x="263" y="197"/>
                </a:lnTo>
                <a:lnTo>
                  <a:pt x="263" y="197"/>
                </a:lnTo>
                <a:lnTo>
                  <a:pt x="263" y="197"/>
                </a:lnTo>
                <a:lnTo>
                  <a:pt x="263" y="197"/>
                </a:lnTo>
                <a:lnTo>
                  <a:pt x="263" y="197"/>
                </a:lnTo>
                <a:lnTo>
                  <a:pt x="261" y="197"/>
                </a:lnTo>
                <a:lnTo>
                  <a:pt x="258" y="197"/>
                </a:lnTo>
                <a:lnTo>
                  <a:pt x="255" y="203"/>
                </a:lnTo>
                <a:lnTo>
                  <a:pt x="255" y="203"/>
                </a:lnTo>
                <a:lnTo>
                  <a:pt x="252" y="203"/>
                </a:lnTo>
                <a:lnTo>
                  <a:pt x="252" y="205"/>
                </a:lnTo>
                <a:lnTo>
                  <a:pt x="250" y="205"/>
                </a:lnTo>
                <a:lnTo>
                  <a:pt x="250" y="205"/>
                </a:lnTo>
                <a:lnTo>
                  <a:pt x="250" y="205"/>
                </a:lnTo>
                <a:lnTo>
                  <a:pt x="250" y="203"/>
                </a:lnTo>
                <a:lnTo>
                  <a:pt x="247" y="200"/>
                </a:lnTo>
                <a:lnTo>
                  <a:pt x="247" y="200"/>
                </a:lnTo>
                <a:lnTo>
                  <a:pt x="250" y="197"/>
                </a:lnTo>
                <a:lnTo>
                  <a:pt x="252" y="197"/>
                </a:lnTo>
                <a:lnTo>
                  <a:pt x="252" y="197"/>
                </a:lnTo>
                <a:lnTo>
                  <a:pt x="252" y="194"/>
                </a:lnTo>
                <a:lnTo>
                  <a:pt x="252" y="194"/>
                </a:lnTo>
                <a:lnTo>
                  <a:pt x="252" y="194"/>
                </a:lnTo>
                <a:lnTo>
                  <a:pt x="252" y="192"/>
                </a:lnTo>
                <a:lnTo>
                  <a:pt x="252" y="192"/>
                </a:lnTo>
                <a:lnTo>
                  <a:pt x="255" y="192"/>
                </a:lnTo>
                <a:lnTo>
                  <a:pt x="255" y="189"/>
                </a:lnTo>
                <a:lnTo>
                  <a:pt x="255" y="189"/>
                </a:lnTo>
                <a:lnTo>
                  <a:pt x="255" y="189"/>
                </a:lnTo>
                <a:lnTo>
                  <a:pt x="255" y="189"/>
                </a:lnTo>
                <a:lnTo>
                  <a:pt x="255" y="189"/>
                </a:lnTo>
                <a:lnTo>
                  <a:pt x="255" y="186"/>
                </a:lnTo>
                <a:lnTo>
                  <a:pt x="255" y="186"/>
                </a:lnTo>
                <a:lnTo>
                  <a:pt x="255" y="186"/>
                </a:lnTo>
                <a:lnTo>
                  <a:pt x="255" y="186"/>
                </a:lnTo>
                <a:lnTo>
                  <a:pt x="255" y="186"/>
                </a:lnTo>
                <a:lnTo>
                  <a:pt x="252" y="186"/>
                </a:lnTo>
                <a:lnTo>
                  <a:pt x="252" y="184"/>
                </a:lnTo>
                <a:lnTo>
                  <a:pt x="252" y="184"/>
                </a:lnTo>
                <a:lnTo>
                  <a:pt x="252" y="184"/>
                </a:lnTo>
                <a:lnTo>
                  <a:pt x="252" y="184"/>
                </a:lnTo>
                <a:lnTo>
                  <a:pt x="250" y="184"/>
                </a:lnTo>
                <a:lnTo>
                  <a:pt x="250" y="184"/>
                </a:lnTo>
                <a:lnTo>
                  <a:pt x="250" y="184"/>
                </a:lnTo>
                <a:lnTo>
                  <a:pt x="250" y="184"/>
                </a:lnTo>
                <a:lnTo>
                  <a:pt x="250" y="184"/>
                </a:lnTo>
                <a:lnTo>
                  <a:pt x="250" y="184"/>
                </a:lnTo>
                <a:lnTo>
                  <a:pt x="250" y="184"/>
                </a:lnTo>
                <a:lnTo>
                  <a:pt x="250" y="184"/>
                </a:lnTo>
                <a:lnTo>
                  <a:pt x="247" y="184"/>
                </a:lnTo>
                <a:lnTo>
                  <a:pt x="247" y="184"/>
                </a:lnTo>
                <a:lnTo>
                  <a:pt x="244" y="186"/>
                </a:lnTo>
                <a:lnTo>
                  <a:pt x="244" y="186"/>
                </a:lnTo>
                <a:lnTo>
                  <a:pt x="242" y="186"/>
                </a:lnTo>
                <a:lnTo>
                  <a:pt x="242" y="186"/>
                </a:lnTo>
                <a:lnTo>
                  <a:pt x="242" y="189"/>
                </a:lnTo>
                <a:lnTo>
                  <a:pt x="242" y="189"/>
                </a:lnTo>
                <a:lnTo>
                  <a:pt x="242" y="189"/>
                </a:lnTo>
                <a:lnTo>
                  <a:pt x="242" y="189"/>
                </a:lnTo>
                <a:lnTo>
                  <a:pt x="242" y="192"/>
                </a:lnTo>
                <a:lnTo>
                  <a:pt x="242" y="192"/>
                </a:lnTo>
                <a:lnTo>
                  <a:pt x="242" y="192"/>
                </a:lnTo>
                <a:lnTo>
                  <a:pt x="239" y="192"/>
                </a:lnTo>
                <a:lnTo>
                  <a:pt x="239" y="194"/>
                </a:lnTo>
                <a:lnTo>
                  <a:pt x="239" y="194"/>
                </a:lnTo>
                <a:lnTo>
                  <a:pt x="236" y="197"/>
                </a:lnTo>
                <a:lnTo>
                  <a:pt x="236" y="197"/>
                </a:lnTo>
                <a:lnTo>
                  <a:pt x="236" y="197"/>
                </a:lnTo>
                <a:lnTo>
                  <a:pt x="236" y="197"/>
                </a:lnTo>
                <a:lnTo>
                  <a:pt x="233" y="197"/>
                </a:lnTo>
                <a:lnTo>
                  <a:pt x="233" y="197"/>
                </a:lnTo>
                <a:lnTo>
                  <a:pt x="233" y="197"/>
                </a:lnTo>
                <a:lnTo>
                  <a:pt x="233" y="197"/>
                </a:lnTo>
                <a:lnTo>
                  <a:pt x="233" y="200"/>
                </a:lnTo>
                <a:lnTo>
                  <a:pt x="231" y="200"/>
                </a:lnTo>
                <a:lnTo>
                  <a:pt x="231" y="200"/>
                </a:lnTo>
                <a:lnTo>
                  <a:pt x="231" y="197"/>
                </a:lnTo>
                <a:lnTo>
                  <a:pt x="231" y="197"/>
                </a:lnTo>
                <a:lnTo>
                  <a:pt x="231" y="197"/>
                </a:lnTo>
                <a:lnTo>
                  <a:pt x="231" y="197"/>
                </a:lnTo>
                <a:lnTo>
                  <a:pt x="231" y="197"/>
                </a:lnTo>
                <a:lnTo>
                  <a:pt x="231" y="194"/>
                </a:lnTo>
                <a:lnTo>
                  <a:pt x="231" y="194"/>
                </a:lnTo>
                <a:lnTo>
                  <a:pt x="233" y="194"/>
                </a:lnTo>
                <a:lnTo>
                  <a:pt x="233" y="192"/>
                </a:lnTo>
                <a:lnTo>
                  <a:pt x="233" y="192"/>
                </a:lnTo>
                <a:lnTo>
                  <a:pt x="233" y="192"/>
                </a:lnTo>
                <a:lnTo>
                  <a:pt x="233" y="192"/>
                </a:lnTo>
                <a:lnTo>
                  <a:pt x="233" y="189"/>
                </a:lnTo>
                <a:lnTo>
                  <a:pt x="233" y="189"/>
                </a:lnTo>
                <a:lnTo>
                  <a:pt x="233" y="189"/>
                </a:lnTo>
                <a:lnTo>
                  <a:pt x="233" y="189"/>
                </a:lnTo>
                <a:lnTo>
                  <a:pt x="233" y="189"/>
                </a:lnTo>
                <a:lnTo>
                  <a:pt x="233" y="186"/>
                </a:lnTo>
                <a:lnTo>
                  <a:pt x="233" y="186"/>
                </a:lnTo>
                <a:lnTo>
                  <a:pt x="236" y="186"/>
                </a:lnTo>
                <a:lnTo>
                  <a:pt x="236" y="186"/>
                </a:lnTo>
                <a:lnTo>
                  <a:pt x="236" y="189"/>
                </a:lnTo>
                <a:lnTo>
                  <a:pt x="236" y="189"/>
                </a:lnTo>
                <a:lnTo>
                  <a:pt x="239" y="186"/>
                </a:lnTo>
                <a:lnTo>
                  <a:pt x="239" y="186"/>
                </a:lnTo>
                <a:lnTo>
                  <a:pt x="239" y="186"/>
                </a:lnTo>
                <a:lnTo>
                  <a:pt x="242" y="186"/>
                </a:lnTo>
                <a:lnTo>
                  <a:pt x="242" y="186"/>
                </a:lnTo>
                <a:lnTo>
                  <a:pt x="242" y="186"/>
                </a:lnTo>
                <a:lnTo>
                  <a:pt x="242" y="184"/>
                </a:lnTo>
                <a:lnTo>
                  <a:pt x="242" y="184"/>
                </a:lnTo>
                <a:lnTo>
                  <a:pt x="242" y="181"/>
                </a:lnTo>
                <a:lnTo>
                  <a:pt x="239" y="181"/>
                </a:lnTo>
                <a:lnTo>
                  <a:pt x="239" y="181"/>
                </a:lnTo>
                <a:lnTo>
                  <a:pt x="239" y="178"/>
                </a:lnTo>
                <a:lnTo>
                  <a:pt x="236" y="181"/>
                </a:lnTo>
                <a:lnTo>
                  <a:pt x="233" y="181"/>
                </a:lnTo>
                <a:lnTo>
                  <a:pt x="233" y="181"/>
                </a:lnTo>
                <a:lnTo>
                  <a:pt x="233" y="184"/>
                </a:lnTo>
                <a:lnTo>
                  <a:pt x="233" y="184"/>
                </a:lnTo>
                <a:lnTo>
                  <a:pt x="233" y="184"/>
                </a:lnTo>
                <a:lnTo>
                  <a:pt x="233" y="184"/>
                </a:lnTo>
                <a:lnTo>
                  <a:pt x="233" y="184"/>
                </a:lnTo>
                <a:lnTo>
                  <a:pt x="233" y="184"/>
                </a:lnTo>
                <a:lnTo>
                  <a:pt x="233" y="184"/>
                </a:lnTo>
                <a:lnTo>
                  <a:pt x="231" y="186"/>
                </a:lnTo>
                <a:lnTo>
                  <a:pt x="228" y="189"/>
                </a:lnTo>
                <a:lnTo>
                  <a:pt x="228" y="189"/>
                </a:lnTo>
                <a:lnTo>
                  <a:pt x="228" y="189"/>
                </a:lnTo>
                <a:lnTo>
                  <a:pt x="228" y="186"/>
                </a:lnTo>
                <a:lnTo>
                  <a:pt x="228" y="186"/>
                </a:lnTo>
                <a:lnTo>
                  <a:pt x="228" y="184"/>
                </a:lnTo>
                <a:lnTo>
                  <a:pt x="228" y="184"/>
                </a:lnTo>
                <a:lnTo>
                  <a:pt x="228" y="184"/>
                </a:lnTo>
                <a:lnTo>
                  <a:pt x="228" y="184"/>
                </a:lnTo>
                <a:lnTo>
                  <a:pt x="231" y="184"/>
                </a:lnTo>
                <a:lnTo>
                  <a:pt x="231" y="184"/>
                </a:lnTo>
                <a:lnTo>
                  <a:pt x="231" y="184"/>
                </a:lnTo>
                <a:lnTo>
                  <a:pt x="231" y="181"/>
                </a:lnTo>
                <a:lnTo>
                  <a:pt x="231" y="181"/>
                </a:lnTo>
                <a:lnTo>
                  <a:pt x="231" y="181"/>
                </a:lnTo>
                <a:lnTo>
                  <a:pt x="233" y="181"/>
                </a:lnTo>
                <a:lnTo>
                  <a:pt x="233" y="178"/>
                </a:lnTo>
                <a:lnTo>
                  <a:pt x="236" y="175"/>
                </a:lnTo>
                <a:lnTo>
                  <a:pt x="236" y="175"/>
                </a:lnTo>
                <a:lnTo>
                  <a:pt x="236" y="175"/>
                </a:lnTo>
                <a:lnTo>
                  <a:pt x="239" y="173"/>
                </a:lnTo>
                <a:lnTo>
                  <a:pt x="239" y="170"/>
                </a:lnTo>
                <a:lnTo>
                  <a:pt x="239" y="170"/>
                </a:lnTo>
                <a:lnTo>
                  <a:pt x="242" y="170"/>
                </a:lnTo>
                <a:lnTo>
                  <a:pt x="242" y="170"/>
                </a:lnTo>
                <a:lnTo>
                  <a:pt x="242" y="170"/>
                </a:lnTo>
                <a:lnTo>
                  <a:pt x="242" y="170"/>
                </a:lnTo>
                <a:lnTo>
                  <a:pt x="242" y="167"/>
                </a:lnTo>
                <a:lnTo>
                  <a:pt x="242" y="167"/>
                </a:lnTo>
                <a:lnTo>
                  <a:pt x="242" y="167"/>
                </a:lnTo>
                <a:lnTo>
                  <a:pt x="239" y="164"/>
                </a:lnTo>
                <a:lnTo>
                  <a:pt x="239" y="164"/>
                </a:lnTo>
                <a:lnTo>
                  <a:pt x="239" y="164"/>
                </a:lnTo>
                <a:lnTo>
                  <a:pt x="239" y="162"/>
                </a:lnTo>
                <a:lnTo>
                  <a:pt x="236" y="162"/>
                </a:lnTo>
                <a:lnTo>
                  <a:pt x="236" y="162"/>
                </a:lnTo>
                <a:lnTo>
                  <a:pt x="236" y="162"/>
                </a:lnTo>
                <a:lnTo>
                  <a:pt x="236" y="162"/>
                </a:lnTo>
                <a:lnTo>
                  <a:pt x="233" y="162"/>
                </a:lnTo>
                <a:lnTo>
                  <a:pt x="233" y="162"/>
                </a:lnTo>
                <a:lnTo>
                  <a:pt x="231" y="164"/>
                </a:lnTo>
                <a:lnTo>
                  <a:pt x="228" y="164"/>
                </a:lnTo>
                <a:lnTo>
                  <a:pt x="225" y="164"/>
                </a:lnTo>
                <a:lnTo>
                  <a:pt x="225" y="164"/>
                </a:lnTo>
                <a:lnTo>
                  <a:pt x="225" y="164"/>
                </a:lnTo>
                <a:lnTo>
                  <a:pt x="225" y="164"/>
                </a:lnTo>
                <a:lnTo>
                  <a:pt x="225" y="162"/>
                </a:lnTo>
                <a:lnTo>
                  <a:pt x="225" y="162"/>
                </a:lnTo>
                <a:lnTo>
                  <a:pt x="225" y="162"/>
                </a:lnTo>
                <a:lnTo>
                  <a:pt x="225" y="162"/>
                </a:lnTo>
                <a:lnTo>
                  <a:pt x="225" y="162"/>
                </a:lnTo>
                <a:lnTo>
                  <a:pt x="225" y="162"/>
                </a:lnTo>
                <a:lnTo>
                  <a:pt x="225" y="162"/>
                </a:lnTo>
                <a:lnTo>
                  <a:pt x="225" y="162"/>
                </a:lnTo>
                <a:lnTo>
                  <a:pt x="228" y="162"/>
                </a:lnTo>
                <a:lnTo>
                  <a:pt x="228" y="159"/>
                </a:lnTo>
                <a:lnTo>
                  <a:pt x="228" y="159"/>
                </a:lnTo>
                <a:lnTo>
                  <a:pt x="225" y="159"/>
                </a:lnTo>
                <a:lnTo>
                  <a:pt x="225" y="162"/>
                </a:lnTo>
                <a:lnTo>
                  <a:pt x="225" y="162"/>
                </a:lnTo>
                <a:lnTo>
                  <a:pt x="223" y="162"/>
                </a:lnTo>
                <a:lnTo>
                  <a:pt x="223" y="162"/>
                </a:lnTo>
                <a:lnTo>
                  <a:pt x="223" y="162"/>
                </a:lnTo>
                <a:lnTo>
                  <a:pt x="223" y="164"/>
                </a:lnTo>
                <a:lnTo>
                  <a:pt x="223" y="164"/>
                </a:lnTo>
                <a:lnTo>
                  <a:pt x="223" y="164"/>
                </a:lnTo>
                <a:lnTo>
                  <a:pt x="223" y="164"/>
                </a:lnTo>
                <a:lnTo>
                  <a:pt x="223" y="164"/>
                </a:lnTo>
                <a:lnTo>
                  <a:pt x="223" y="164"/>
                </a:lnTo>
                <a:lnTo>
                  <a:pt x="223" y="164"/>
                </a:lnTo>
                <a:lnTo>
                  <a:pt x="223" y="167"/>
                </a:lnTo>
                <a:lnTo>
                  <a:pt x="223" y="167"/>
                </a:lnTo>
                <a:lnTo>
                  <a:pt x="223" y="167"/>
                </a:lnTo>
                <a:lnTo>
                  <a:pt x="223" y="167"/>
                </a:lnTo>
                <a:lnTo>
                  <a:pt x="223" y="167"/>
                </a:lnTo>
                <a:lnTo>
                  <a:pt x="223" y="167"/>
                </a:lnTo>
                <a:lnTo>
                  <a:pt x="223" y="167"/>
                </a:lnTo>
                <a:lnTo>
                  <a:pt x="223" y="167"/>
                </a:lnTo>
                <a:lnTo>
                  <a:pt x="223" y="167"/>
                </a:lnTo>
                <a:lnTo>
                  <a:pt x="223" y="167"/>
                </a:lnTo>
                <a:lnTo>
                  <a:pt x="223" y="167"/>
                </a:lnTo>
                <a:lnTo>
                  <a:pt x="223" y="170"/>
                </a:lnTo>
                <a:lnTo>
                  <a:pt x="223" y="170"/>
                </a:lnTo>
                <a:lnTo>
                  <a:pt x="223" y="170"/>
                </a:lnTo>
                <a:lnTo>
                  <a:pt x="220" y="173"/>
                </a:lnTo>
                <a:lnTo>
                  <a:pt x="220" y="173"/>
                </a:lnTo>
                <a:lnTo>
                  <a:pt x="220" y="173"/>
                </a:lnTo>
                <a:lnTo>
                  <a:pt x="223" y="173"/>
                </a:lnTo>
                <a:lnTo>
                  <a:pt x="223" y="175"/>
                </a:lnTo>
                <a:lnTo>
                  <a:pt x="223" y="175"/>
                </a:lnTo>
                <a:lnTo>
                  <a:pt x="220" y="178"/>
                </a:lnTo>
                <a:lnTo>
                  <a:pt x="220" y="178"/>
                </a:lnTo>
                <a:lnTo>
                  <a:pt x="220" y="178"/>
                </a:lnTo>
                <a:lnTo>
                  <a:pt x="217" y="178"/>
                </a:lnTo>
                <a:lnTo>
                  <a:pt x="214" y="178"/>
                </a:lnTo>
                <a:lnTo>
                  <a:pt x="214" y="178"/>
                </a:lnTo>
                <a:lnTo>
                  <a:pt x="214" y="181"/>
                </a:lnTo>
                <a:lnTo>
                  <a:pt x="214" y="181"/>
                </a:lnTo>
                <a:lnTo>
                  <a:pt x="212" y="181"/>
                </a:lnTo>
                <a:lnTo>
                  <a:pt x="212" y="178"/>
                </a:lnTo>
                <a:lnTo>
                  <a:pt x="212" y="178"/>
                </a:lnTo>
                <a:lnTo>
                  <a:pt x="212" y="178"/>
                </a:lnTo>
                <a:lnTo>
                  <a:pt x="212" y="178"/>
                </a:lnTo>
                <a:lnTo>
                  <a:pt x="212" y="178"/>
                </a:lnTo>
                <a:lnTo>
                  <a:pt x="212" y="178"/>
                </a:lnTo>
                <a:lnTo>
                  <a:pt x="212" y="175"/>
                </a:lnTo>
                <a:lnTo>
                  <a:pt x="212" y="175"/>
                </a:lnTo>
                <a:lnTo>
                  <a:pt x="212" y="175"/>
                </a:lnTo>
                <a:lnTo>
                  <a:pt x="212" y="173"/>
                </a:lnTo>
                <a:lnTo>
                  <a:pt x="212" y="173"/>
                </a:lnTo>
                <a:lnTo>
                  <a:pt x="212" y="173"/>
                </a:lnTo>
                <a:lnTo>
                  <a:pt x="214" y="173"/>
                </a:lnTo>
                <a:lnTo>
                  <a:pt x="214" y="170"/>
                </a:lnTo>
                <a:lnTo>
                  <a:pt x="217" y="170"/>
                </a:lnTo>
                <a:lnTo>
                  <a:pt x="217" y="170"/>
                </a:lnTo>
                <a:lnTo>
                  <a:pt x="217" y="170"/>
                </a:lnTo>
                <a:lnTo>
                  <a:pt x="217" y="170"/>
                </a:lnTo>
                <a:lnTo>
                  <a:pt x="220" y="167"/>
                </a:lnTo>
                <a:lnTo>
                  <a:pt x="220" y="167"/>
                </a:lnTo>
                <a:lnTo>
                  <a:pt x="220" y="167"/>
                </a:lnTo>
                <a:lnTo>
                  <a:pt x="220" y="167"/>
                </a:lnTo>
                <a:lnTo>
                  <a:pt x="220" y="164"/>
                </a:lnTo>
                <a:lnTo>
                  <a:pt x="220" y="164"/>
                </a:lnTo>
                <a:lnTo>
                  <a:pt x="217" y="167"/>
                </a:lnTo>
                <a:lnTo>
                  <a:pt x="217" y="167"/>
                </a:lnTo>
                <a:lnTo>
                  <a:pt x="214" y="167"/>
                </a:lnTo>
                <a:lnTo>
                  <a:pt x="214" y="167"/>
                </a:lnTo>
                <a:lnTo>
                  <a:pt x="214" y="167"/>
                </a:lnTo>
                <a:lnTo>
                  <a:pt x="214" y="167"/>
                </a:lnTo>
                <a:lnTo>
                  <a:pt x="214" y="167"/>
                </a:lnTo>
                <a:lnTo>
                  <a:pt x="214" y="167"/>
                </a:lnTo>
                <a:lnTo>
                  <a:pt x="212" y="170"/>
                </a:lnTo>
                <a:lnTo>
                  <a:pt x="212" y="170"/>
                </a:lnTo>
                <a:lnTo>
                  <a:pt x="212" y="170"/>
                </a:lnTo>
                <a:lnTo>
                  <a:pt x="212" y="170"/>
                </a:lnTo>
                <a:lnTo>
                  <a:pt x="209" y="170"/>
                </a:lnTo>
                <a:lnTo>
                  <a:pt x="209" y="170"/>
                </a:lnTo>
                <a:lnTo>
                  <a:pt x="206" y="173"/>
                </a:lnTo>
                <a:lnTo>
                  <a:pt x="206" y="173"/>
                </a:lnTo>
                <a:lnTo>
                  <a:pt x="206" y="173"/>
                </a:lnTo>
                <a:lnTo>
                  <a:pt x="206" y="173"/>
                </a:lnTo>
                <a:lnTo>
                  <a:pt x="206" y="175"/>
                </a:lnTo>
                <a:lnTo>
                  <a:pt x="206" y="175"/>
                </a:lnTo>
                <a:lnTo>
                  <a:pt x="206" y="178"/>
                </a:lnTo>
                <a:lnTo>
                  <a:pt x="206" y="178"/>
                </a:lnTo>
                <a:lnTo>
                  <a:pt x="206" y="178"/>
                </a:lnTo>
                <a:lnTo>
                  <a:pt x="206" y="178"/>
                </a:lnTo>
                <a:lnTo>
                  <a:pt x="206" y="181"/>
                </a:lnTo>
                <a:lnTo>
                  <a:pt x="206" y="184"/>
                </a:lnTo>
                <a:lnTo>
                  <a:pt x="206" y="184"/>
                </a:lnTo>
                <a:lnTo>
                  <a:pt x="206" y="184"/>
                </a:lnTo>
                <a:lnTo>
                  <a:pt x="209" y="184"/>
                </a:lnTo>
                <a:lnTo>
                  <a:pt x="209" y="184"/>
                </a:lnTo>
                <a:lnTo>
                  <a:pt x="212" y="184"/>
                </a:lnTo>
                <a:lnTo>
                  <a:pt x="212" y="184"/>
                </a:lnTo>
                <a:lnTo>
                  <a:pt x="212" y="186"/>
                </a:lnTo>
                <a:lnTo>
                  <a:pt x="212" y="186"/>
                </a:lnTo>
                <a:lnTo>
                  <a:pt x="212" y="186"/>
                </a:lnTo>
                <a:lnTo>
                  <a:pt x="212" y="186"/>
                </a:lnTo>
                <a:lnTo>
                  <a:pt x="212" y="189"/>
                </a:lnTo>
                <a:lnTo>
                  <a:pt x="212" y="189"/>
                </a:lnTo>
                <a:lnTo>
                  <a:pt x="209" y="189"/>
                </a:lnTo>
                <a:lnTo>
                  <a:pt x="206" y="189"/>
                </a:lnTo>
                <a:lnTo>
                  <a:pt x="206" y="192"/>
                </a:lnTo>
                <a:lnTo>
                  <a:pt x="206" y="192"/>
                </a:lnTo>
                <a:lnTo>
                  <a:pt x="206" y="192"/>
                </a:lnTo>
                <a:lnTo>
                  <a:pt x="206" y="192"/>
                </a:lnTo>
                <a:lnTo>
                  <a:pt x="206" y="194"/>
                </a:lnTo>
                <a:lnTo>
                  <a:pt x="206" y="197"/>
                </a:lnTo>
                <a:lnTo>
                  <a:pt x="206" y="197"/>
                </a:lnTo>
                <a:lnTo>
                  <a:pt x="206" y="197"/>
                </a:lnTo>
                <a:lnTo>
                  <a:pt x="206" y="200"/>
                </a:lnTo>
                <a:lnTo>
                  <a:pt x="206" y="200"/>
                </a:lnTo>
                <a:lnTo>
                  <a:pt x="206" y="200"/>
                </a:lnTo>
                <a:lnTo>
                  <a:pt x="206" y="200"/>
                </a:lnTo>
                <a:lnTo>
                  <a:pt x="209" y="203"/>
                </a:lnTo>
                <a:lnTo>
                  <a:pt x="209" y="203"/>
                </a:lnTo>
                <a:lnTo>
                  <a:pt x="209" y="203"/>
                </a:lnTo>
                <a:lnTo>
                  <a:pt x="212" y="203"/>
                </a:lnTo>
                <a:lnTo>
                  <a:pt x="212" y="203"/>
                </a:lnTo>
                <a:lnTo>
                  <a:pt x="212" y="203"/>
                </a:lnTo>
                <a:lnTo>
                  <a:pt x="214" y="203"/>
                </a:lnTo>
                <a:lnTo>
                  <a:pt x="217" y="205"/>
                </a:lnTo>
                <a:lnTo>
                  <a:pt x="220" y="205"/>
                </a:lnTo>
                <a:lnTo>
                  <a:pt x="220" y="205"/>
                </a:lnTo>
                <a:lnTo>
                  <a:pt x="220" y="205"/>
                </a:lnTo>
                <a:lnTo>
                  <a:pt x="220" y="208"/>
                </a:lnTo>
                <a:lnTo>
                  <a:pt x="220" y="208"/>
                </a:lnTo>
                <a:lnTo>
                  <a:pt x="223" y="208"/>
                </a:lnTo>
                <a:lnTo>
                  <a:pt x="223" y="208"/>
                </a:lnTo>
                <a:lnTo>
                  <a:pt x="223" y="208"/>
                </a:lnTo>
                <a:lnTo>
                  <a:pt x="225" y="208"/>
                </a:lnTo>
                <a:lnTo>
                  <a:pt x="225" y="208"/>
                </a:lnTo>
                <a:lnTo>
                  <a:pt x="225" y="208"/>
                </a:lnTo>
                <a:lnTo>
                  <a:pt x="225" y="208"/>
                </a:lnTo>
                <a:lnTo>
                  <a:pt x="228" y="208"/>
                </a:lnTo>
                <a:lnTo>
                  <a:pt x="228" y="211"/>
                </a:lnTo>
                <a:lnTo>
                  <a:pt x="228" y="211"/>
                </a:lnTo>
                <a:lnTo>
                  <a:pt x="228" y="211"/>
                </a:lnTo>
                <a:lnTo>
                  <a:pt x="228" y="211"/>
                </a:lnTo>
                <a:lnTo>
                  <a:pt x="231" y="211"/>
                </a:lnTo>
                <a:lnTo>
                  <a:pt x="231" y="211"/>
                </a:lnTo>
                <a:lnTo>
                  <a:pt x="231" y="211"/>
                </a:lnTo>
                <a:lnTo>
                  <a:pt x="231" y="211"/>
                </a:lnTo>
                <a:lnTo>
                  <a:pt x="228" y="211"/>
                </a:lnTo>
                <a:lnTo>
                  <a:pt x="228" y="211"/>
                </a:lnTo>
                <a:lnTo>
                  <a:pt x="228" y="211"/>
                </a:lnTo>
                <a:lnTo>
                  <a:pt x="228" y="211"/>
                </a:lnTo>
                <a:lnTo>
                  <a:pt x="225" y="211"/>
                </a:lnTo>
                <a:lnTo>
                  <a:pt x="225" y="211"/>
                </a:lnTo>
                <a:lnTo>
                  <a:pt x="223" y="208"/>
                </a:lnTo>
                <a:lnTo>
                  <a:pt x="223" y="208"/>
                </a:lnTo>
                <a:lnTo>
                  <a:pt x="223" y="208"/>
                </a:lnTo>
                <a:lnTo>
                  <a:pt x="220" y="208"/>
                </a:lnTo>
                <a:lnTo>
                  <a:pt x="220" y="208"/>
                </a:lnTo>
                <a:lnTo>
                  <a:pt x="220" y="208"/>
                </a:lnTo>
                <a:lnTo>
                  <a:pt x="220" y="208"/>
                </a:lnTo>
                <a:lnTo>
                  <a:pt x="217" y="208"/>
                </a:lnTo>
                <a:lnTo>
                  <a:pt x="217" y="208"/>
                </a:lnTo>
                <a:lnTo>
                  <a:pt x="217" y="208"/>
                </a:lnTo>
                <a:lnTo>
                  <a:pt x="217" y="208"/>
                </a:lnTo>
                <a:lnTo>
                  <a:pt x="217" y="208"/>
                </a:lnTo>
                <a:lnTo>
                  <a:pt x="214" y="208"/>
                </a:lnTo>
                <a:lnTo>
                  <a:pt x="214" y="208"/>
                </a:lnTo>
                <a:lnTo>
                  <a:pt x="212" y="208"/>
                </a:lnTo>
                <a:lnTo>
                  <a:pt x="212" y="208"/>
                </a:lnTo>
                <a:lnTo>
                  <a:pt x="212" y="205"/>
                </a:lnTo>
                <a:lnTo>
                  <a:pt x="212" y="205"/>
                </a:lnTo>
                <a:lnTo>
                  <a:pt x="209" y="205"/>
                </a:lnTo>
                <a:lnTo>
                  <a:pt x="209" y="205"/>
                </a:lnTo>
                <a:lnTo>
                  <a:pt x="209" y="205"/>
                </a:lnTo>
                <a:lnTo>
                  <a:pt x="209" y="205"/>
                </a:lnTo>
                <a:lnTo>
                  <a:pt x="206" y="208"/>
                </a:lnTo>
                <a:lnTo>
                  <a:pt x="206" y="208"/>
                </a:lnTo>
                <a:lnTo>
                  <a:pt x="204" y="208"/>
                </a:lnTo>
                <a:lnTo>
                  <a:pt x="204" y="211"/>
                </a:lnTo>
                <a:lnTo>
                  <a:pt x="204" y="211"/>
                </a:lnTo>
                <a:lnTo>
                  <a:pt x="204" y="214"/>
                </a:lnTo>
                <a:lnTo>
                  <a:pt x="204" y="216"/>
                </a:lnTo>
                <a:lnTo>
                  <a:pt x="204" y="216"/>
                </a:lnTo>
                <a:lnTo>
                  <a:pt x="204" y="216"/>
                </a:lnTo>
                <a:lnTo>
                  <a:pt x="204" y="219"/>
                </a:lnTo>
                <a:lnTo>
                  <a:pt x="201" y="219"/>
                </a:lnTo>
                <a:lnTo>
                  <a:pt x="201" y="219"/>
                </a:lnTo>
                <a:lnTo>
                  <a:pt x="201" y="219"/>
                </a:lnTo>
                <a:lnTo>
                  <a:pt x="201" y="219"/>
                </a:lnTo>
                <a:lnTo>
                  <a:pt x="201" y="219"/>
                </a:lnTo>
                <a:lnTo>
                  <a:pt x="201" y="222"/>
                </a:lnTo>
                <a:lnTo>
                  <a:pt x="201" y="222"/>
                </a:lnTo>
                <a:lnTo>
                  <a:pt x="201" y="222"/>
                </a:lnTo>
                <a:lnTo>
                  <a:pt x="201" y="222"/>
                </a:lnTo>
                <a:lnTo>
                  <a:pt x="201" y="222"/>
                </a:lnTo>
                <a:lnTo>
                  <a:pt x="201" y="225"/>
                </a:lnTo>
                <a:lnTo>
                  <a:pt x="201" y="225"/>
                </a:lnTo>
                <a:lnTo>
                  <a:pt x="201" y="225"/>
                </a:lnTo>
                <a:lnTo>
                  <a:pt x="201" y="227"/>
                </a:lnTo>
                <a:lnTo>
                  <a:pt x="201" y="227"/>
                </a:lnTo>
                <a:lnTo>
                  <a:pt x="204" y="227"/>
                </a:lnTo>
                <a:lnTo>
                  <a:pt x="204" y="227"/>
                </a:lnTo>
                <a:lnTo>
                  <a:pt x="204" y="227"/>
                </a:lnTo>
                <a:lnTo>
                  <a:pt x="204" y="230"/>
                </a:lnTo>
                <a:lnTo>
                  <a:pt x="204" y="230"/>
                </a:lnTo>
                <a:lnTo>
                  <a:pt x="204" y="230"/>
                </a:lnTo>
                <a:lnTo>
                  <a:pt x="204" y="230"/>
                </a:lnTo>
                <a:lnTo>
                  <a:pt x="204" y="233"/>
                </a:lnTo>
                <a:lnTo>
                  <a:pt x="206" y="233"/>
                </a:lnTo>
                <a:lnTo>
                  <a:pt x="206" y="233"/>
                </a:lnTo>
                <a:lnTo>
                  <a:pt x="206" y="233"/>
                </a:lnTo>
                <a:lnTo>
                  <a:pt x="206" y="236"/>
                </a:lnTo>
                <a:lnTo>
                  <a:pt x="206" y="236"/>
                </a:lnTo>
                <a:lnTo>
                  <a:pt x="206" y="236"/>
                </a:lnTo>
                <a:lnTo>
                  <a:pt x="209" y="238"/>
                </a:lnTo>
                <a:lnTo>
                  <a:pt x="209" y="238"/>
                </a:lnTo>
                <a:lnTo>
                  <a:pt x="209" y="238"/>
                </a:lnTo>
                <a:lnTo>
                  <a:pt x="206" y="238"/>
                </a:lnTo>
                <a:lnTo>
                  <a:pt x="206" y="241"/>
                </a:lnTo>
                <a:lnTo>
                  <a:pt x="206" y="241"/>
                </a:lnTo>
                <a:lnTo>
                  <a:pt x="206" y="241"/>
                </a:lnTo>
                <a:lnTo>
                  <a:pt x="206" y="238"/>
                </a:lnTo>
                <a:lnTo>
                  <a:pt x="204" y="238"/>
                </a:lnTo>
                <a:lnTo>
                  <a:pt x="204" y="238"/>
                </a:lnTo>
                <a:lnTo>
                  <a:pt x="201" y="238"/>
                </a:lnTo>
                <a:lnTo>
                  <a:pt x="201" y="238"/>
                </a:lnTo>
                <a:lnTo>
                  <a:pt x="201" y="238"/>
                </a:lnTo>
                <a:lnTo>
                  <a:pt x="198" y="236"/>
                </a:lnTo>
                <a:lnTo>
                  <a:pt x="198" y="236"/>
                </a:lnTo>
                <a:lnTo>
                  <a:pt x="198" y="236"/>
                </a:lnTo>
                <a:lnTo>
                  <a:pt x="195" y="236"/>
                </a:lnTo>
                <a:lnTo>
                  <a:pt x="195" y="236"/>
                </a:lnTo>
                <a:lnTo>
                  <a:pt x="195" y="236"/>
                </a:lnTo>
                <a:lnTo>
                  <a:pt x="195" y="238"/>
                </a:lnTo>
                <a:lnTo>
                  <a:pt x="195" y="238"/>
                </a:lnTo>
                <a:lnTo>
                  <a:pt x="193" y="238"/>
                </a:lnTo>
                <a:lnTo>
                  <a:pt x="193" y="238"/>
                </a:lnTo>
                <a:lnTo>
                  <a:pt x="193" y="241"/>
                </a:lnTo>
                <a:lnTo>
                  <a:pt x="193" y="241"/>
                </a:lnTo>
                <a:lnTo>
                  <a:pt x="193" y="241"/>
                </a:lnTo>
                <a:lnTo>
                  <a:pt x="195" y="244"/>
                </a:lnTo>
                <a:lnTo>
                  <a:pt x="195" y="244"/>
                </a:lnTo>
                <a:lnTo>
                  <a:pt x="198" y="244"/>
                </a:lnTo>
                <a:lnTo>
                  <a:pt x="198" y="246"/>
                </a:lnTo>
                <a:lnTo>
                  <a:pt x="201" y="246"/>
                </a:lnTo>
                <a:lnTo>
                  <a:pt x="201" y="246"/>
                </a:lnTo>
                <a:lnTo>
                  <a:pt x="201" y="246"/>
                </a:lnTo>
                <a:lnTo>
                  <a:pt x="201" y="246"/>
                </a:lnTo>
                <a:lnTo>
                  <a:pt x="201" y="246"/>
                </a:lnTo>
                <a:lnTo>
                  <a:pt x="201" y="246"/>
                </a:lnTo>
                <a:lnTo>
                  <a:pt x="201" y="246"/>
                </a:lnTo>
                <a:lnTo>
                  <a:pt x="201" y="246"/>
                </a:lnTo>
                <a:lnTo>
                  <a:pt x="201" y="246"/>
                </a:lnTo>
                <a:lnTo>
                  <a:pt x="201" y="246"/>
                </a:lnTo>
                <a:lnTo>
                  <a:pt x="201" y="246"/>
                </a:lnTo>
                <a:lnTo>
                  <a:pt x="201" y="246"/>
                </a:lnTo>
                <a:lnTo>
                  <a:pt x="201" y="249"/>
                </a:lnTo>
                <a:lnTo>
                  <a:pt x="201" y="249"/>
                </a:lnTo>
                <a:lnTo>
                  <a:pt x="204" y="249"/>
                </a:lnTo>
                <a:lnTo>
                  <a:pt x="204" y="252"/>
                </a:lnTo>
                <a:lnTo>
                  <a:pt x="204" y="252"/>
                </a:lnTo>
                <a:lnTo>
                  <a:pt x="206" y="252"/>
                </a:lnTo>
                <a:lnTo>
                  <a:pt x="206" y="255"/>
                </a:lnTo>
                <a:lnTo>
                  <a:pt x="206" y="255"/>
                </a:lnTo>
                <a:lnTo>
                  <a:pt x="206" y="255"/>
                </a:lnTo>
                <a:lnTo>
                  <a:pt x="206" y="255"/>
                </a:lnTo>
                <a:lnTo>
                  <a:pt x="209" y="257"/>
                </a:lnTo>
                <a:lnTo>
                  <a:pt x="209" y="257"/>
                </a:lnTo>
                <a:lnTo>
                  <a:pt x="209" y="257"/>
                </a:lnTo>
                <a:lnTo>
                  <a:pt x="209" y="257"/>
                </a:lnTo>
                <a:lnTo>
                  <a:pt x="209" y="257"/>
                </a:lnTo>
                <a:lnTo>
                  <a:pt x="209" y="257"/>
                </a:lnTo>
                <a:lnTo>
                  <a:pt x="209" y="257"/>
                </a:lnTo>
                <a:lnTo>
                  <a:pt x="209" y="257"/>
                </a:lnTo>
                <a:lnTo>
                  <a:pt x="209" y="257"/>
                </a:lnTo>
                <a:lnTo>
                  <a:pt x="212" y="257"/>
                </a:lnTo>
                <a:lnTo>
                  <a:pt x="212" y="257"/>
                </a:lnTo>
                <a:lnTo>
                  <a:pt x="212" y="257"/>
                </a:lnTo>
                <a:lnTo>
                  <a:pt x="212" y="260"/>
                </a:lnTo>
                <a:lnTo>
                  <a:pt x="212" y="260"/>
                </a:lnTo>
                <a:lnTo>
                  <a:pt x="212" y="260"/>
                </a:lnTo>
                <a:lnTo>
                  <a:pt x="212" y="260"/>
                </a:lnTo>
                <a:lnTo>
                  <a:pt x="212" y="260"/>
                </a:lnTo>
                <a:lnTo>
                  <a:pt x="212" y="260"/>
                </a:lnTo>
                <a:lnTo>
                  <a:pt x="212" y="260"/>
                </a:lnTo>
                <a:lnTo>
                  <a:pt x="212" y="260"/>
                </a:lnTo>
                <a:lnTo>
                  <a:pt x="212" y="260"/>
                </a:lnTo>
                <a:lnTo>
                  <a:pt x="212" y="260"/>
                </a:lnTo>
                <a:lnTo>
                  <a:pt x="212" y="260"/>
                </a:lnTo>
                <a:lnTo>
                  <a:pt x="209" y="260"/>
                </a:lnTo>
                <a:lnTo>
                  <a:pt x="206" y="257"/>
                </a:lnTo>
                <a:lnTo>
                  <a:pt x="206" y="257"/>
                </a:lnTo>
                <a:lnTo>
                  <a:pt x="206" y="255"/>
                </a:lnTo>
                <a:lnTo>
                  <a:pt x="204" y="255"/>
                </a:lnTo>
                <a:lnTo>
                  <a:pt x="204" y="255"/>
                </a:lnTo>
                <a:lnTo>
                  <a:pt x="204" y="255"/>
                </a:lnTo>
                <a:lnTo>
                  <a:pt x="201" y="255"/>
                </a:lnTo>
                <a:lnTo>
                  <a:pt x="201" y="252"/>
                </a:lnTo>
                <a:lnTo>
                  <a:pt x="198" y="252"/>
                </a:lnTo>
                <a:lnTo>
                  <a:pt x="198" y="252"/>
                </a:lnTo>
                <a:lnTo>
                  <a:pt x="198" y="252"/>
                </a:lnTo>
                <a:lnTo>
                  <a:pt x="198" y="249"/>
                </a:lnTo>
                <a:lnTo>
                  <a:pt x="195" y="249"/>
                </a:lnTo>
                <a:lnTo>
                  <a:pt x="195" y="249"/>
                </a:lnTo>
                <a:lnTo>
                  <a:pt x="195" y="249"/>
                </a:lnTo>
                <a:lnTo>
                  <a:pt x="195" y="246"/>
                </a:lnTo>
                <a:lnTo>
                  <a:pt x="193" y="246"/>
                </a:lnTo>
                <a:lnTo>
                  <a:pt x="193" y="246"/>
                </a:lnTo>
                <a:lnTo>
                  <a:pt x="193" y="246"/>
                </a:lnTo>
                <a:lnTo>
                  <a:pt x="193" y="244"/>
                </a:lnTo>
                <a:lnTo>
                  <a:pt x="193" y="244"/>
                </a:lnTo>
                <a:lnTo>
                  <a:pt x="190" y="244"/>
                </a:lnTo>
                <a:lnTo>
                  <a:pt x="187" y="244"/>
                </a:lnTo>
                <a:lnTo>
                  <a:pt x="187" y="244"/>
                </a:lnTo>
                <a:lnTo>
                  <a:pt x="187" y="246"/>
                </a:lnTo>
                <a:lnTo>
                  <a:pt x="187" y="249"/>
                </a:lnTo>
                <a:lnTo>
                  <a:pt x="187" y="249"/>
                </a:lnTo>
                <a:lnTo>
                  <a:pt x="187" y="249"/>
                </a:lnTo>
                <a:lnTo>
                  <a:pt x="187" y="249"/>
                </a:lnTo>
                <a:lnTo>
                  <a:pt x="187" y="252"/>
                </a:lnTo>
                <a:lnTo>
                  <a:pt x="187" y="252"/>
                </a:lnTo>
                <a:lnTo>
                  <a:pt x="187" y="252"/>
                </a:lnTo>
                <a:lnTo>
                  <a:pt x="187" y="252"/>
                </a:lnTo>
                <a:lnTo>
                  <a:pt x="187" y="255"/>
                </a:lnTo>
                <a:lnTo>
                  <a:pt x="187" y="255"/>
                </a:lnTo>
                <a:lnTo>
                  <a:pt x="187" y="255"/>
                </a:lnTo>
                <a:lnTo>
                  <a:pt x="187" y="257"/>
                </a:lnTo>
                <a:lnTo>
                  <a:pt x="187" y="257"/>
                </a:lnTo>
                <a:lnTo>
                  <a:pt x="187" y="257"/>
                </a:lnTo>
                <a:lnTo>
                  <a:pt x="187" y="257"/>
                </a:lnTo>
                <a:lnTo>
                  <a:pt x="185" y="260"/>
                </a:lnTo>
                <a:lnTo>
                  <a:pt x="185" y="260"/>
                </a:lnTo>
                <a:lnTo>
                  <a:pt x="187" y="263"/>
                </a:lnTo>
                <a:lnTo>
                  <a:pt x="187" y="263"/>
                </a:lnTo>
                <a:lnTo>
                  <a:pt x="187" y="263"/>
                </a:lnTo>
                <a:lnTo>
                  <a:pt x="187" y="263"/>
                </a:lnTo>
                <a:lnTo>
                  <a:pt x="187" y="266"/>
                </a:lnTo>
                <a:lnTo>
                  <a:pt x="187" y="266"/>
                </a:lnTo>
                <a:lnTo>
                  <a:pt x="190" y="268"/>
                </a:lnTo>
                <a:lnTo>
                  <a:pt x="190" y="268"/>
                </a:lnTo>
                <a:lnTo>
                  <a:pt x="190" y="271"/>
                </a:lnTo>
                <a:lnTo>
                  <a:pt x="190" y="271"/>
                </a:lnTo>
                <a:lnTo>
                  <a:pt x="190" y="271"/>
                </a:lnTo>
                <a:lnTo>
                  <a:pt x="187" y="271"/>
                </a:lnTo>
                <a:lnTo>
                  <a:pt x="187" y="271"/>
                </a:lnTo>
                <a:lnTo>
                  <a:pt x="187" y="271"/>
                </a:lnTo>
                <a:lnTo>
                  <a:pt x="185" y="268"/>
                </a:lnTo>
                <a:lnTo>
                  <a:pt x="185" y="268"/>
                </a:lnTo>
                <a:lnTo>
                  <a:pt x="182" y="268"/>
                </a:lnTo>
                <a:lnTo>
                  <a:pt x="182" y="268"/>
                </a:lnTo>
                <a:lnTo>
                  <a:pt x="182" y="266"/>
                </a:lnTo>
                <a:lnTo>
                  <a:pt x="182" y="266"/>
                </a:lnTo>
                <a:lnTo>
                  <a:pt x="182" y="266"/>
                </a:lnTo>
                <a:lnTo>
                  <a:pt x="179" y="266"/>
                </a:lnTo>
                <a:lnTo>
                  <a:pt x="179" y="263"/>
                </a:lnTo>
                <a:lnTo>
                  <a:pt x="179" y="263"/>
                </a:lnTo>
                <a:lnTo>
                  <a:pt x="179" y="263"/>
                </a:lnTo>
                <a:lnTo>
                  <a:pt x="176" y="263"/>
                </a:lnTo>
                <a:lnTo>
                  <a:pt x="176" y="266"/>
                </a:lnTo>
                <a:lnTo>
                  <a:pt x="174" y="266"/>
                </a:lnTo>
                <a:lnTo>
                  <a:pt x="174" y="266"/>
                </a:lnTo>
                <a:lnTo>
                  <a:pt x="174" y="268"/>
                </a:lnTo>
                <a:lnTo>
                  <a:pt x="174" y="268"/>
                </a:lnTo>
                <a:lnTo>
                  <a:pt x="174" y="268"/>
                </a:lnTo>
                <a:lnTo>
                  <a:pt x="174" y="268"/>
                </a:lnTo>
                <a:lnTo>
                  <a:pt x="171" y="268"/>
                </a:lnTo>
                <a:lnTo>
                  <a:pt x="171" y="268"/>
                </a:lnTo>
                <a:lnTo>
                  <a:pt x="168" y="271"/>
                </a:lnTo>
                <a:lnTo>
                  <a:pt x="168" y="271"/>
                </a:lnTo>
                <a:lnTo>
                  <a:pt x="168" y="271"/>
                </a:lnTo>
                <a:lnTo>
                  <a:pt x="168" y="271"/>
                </a:lnTo>
                <a:lnTo>
                  <a:pt x="168" y="274"/>
                </a:lnTo>
                <a:lnTo>
                  <a:pt x="168" y="274"/>
                </a:lnTo>
                <a:lnTo>
                  <a:pt x="171" y="274"/>
                </a:lnTo>
                <a:lnTo>
                  <a:pt x="171" y="274"/>
                </a:lnTo>
                <a:lnTo>
                  <a:pt x="171" y="274"/>
                </a:lnTo>
                <a:lnTo>
                  <a:pt x="171" y="274"/>
                </a:lnTo>
                <a:lnTo>
                  <a:pt x="171" y="277"/>
                </a:lnTo>
                <a:lnTo>
                  <a:pt x="171" y="277"/>
                </a:lnTo>
                <a:lnTo>
                  <a:pt x="171" y="277"/>
                </a:lnTo>
                <a:lnTo>
                  <a:pt x="171" y="277"/>
                </a:lnTo>
                <a:lnTo>
                  <a:pt x="171" y="279"/>
                </a:lnTo>
                <a:lnTo>
                  <a:pt x="171" y="279"/>
                </a:lnTo>
                <a:lnTo>
                  <a:pt x="171" y="279"/>
                </a:lnTo>
                <a:lnTo>
                  <a:pt x="171" y="279"/>
                </a:lnTo>
                <a:lnTo>
                  <a:pt x="171" y="279"/>
                </a:lnTo>
                <a:lnTo>
                  <a:pt x="168" y="279"/>
                </a:lnTo>
                <a:lnTo>
                  <a:pt x="168" y="279"/>
                </a:lnTo>
                <a:lnTo>
                  <a:pt x="166" y="277"/>
                </a:lnTo>
                <a:lnTo>
                  <a:pt x="166" y="277"/>
                </a:lnTo>
                <a:lnTo>
                  <a:pt x="166" y="277"/>
                </a:lnTo>
                <a:lnTo>
                  <a:pt x="163" y="277"/>
                </a:lnTo>
                <a:lnTo>
                  <a:pt x="163" y="274"/>
                </a:lnTo>
                <a:lnTo>
                  <a:pt x="163" y="274"/>
                </a:lnTo>
                <a:lnTo>
                  <a:pt x="160" y="277"/>
                </a:lnTo>
                <a:lnTo>
                  <a:pt x="160" y="277"/>
                </a:lnTo>
                <a:lnTo>
                  <a:pt x="157" y="277"/>
                </a:lnTo>
                <a:lnTo>
                  <a:pt x="157" y="277"/>
                </a:lnTo>
                <a:lnTo>
                  <a:pt x="155" y="279"/>
                </a:lnTo>
                <a:lnTo>
                  <a:pt x="155" y="279"/>
                </a:lnTo>
                <a:lnTo>
                  <a:pt x="155" y="279"/>
                </a:lnTo>
                <a:lnTo>
                  <a:pt x="155" y="279"/>
                </a:lnTo>
                <a:lnTo>
                  <a:pt x="152" y="282"/>
                </a:lnTo>
                <a:lnTo>
                  <a:pt x="152" y="282"/>
                </a:lnTo>
                <a:lnTo>
                  <a:pt x="149" y="282"/>
                </a:lnTo>
                <a:lnTo>
                  <a:pt x="149" y="282"/>
                </a:lnTo>
                <a:lnTo>
                  <a:pt x="149" y="282"/>
                </a:lnTo>
                <a:lnTo>
                  <a:pt x="147" y="282"/>
                </a:lnTo>
                <a:lnTo>
                  <a:pt x="147" y="282"/>
                </a:lnTo>
                <a:lnTo>
                  <a:pt x="147" y="282"/>
                </a:lnTo>
                <a:lnTo>
                  <a:pt x="147" y="282"/>
                </a:lnTo>
                <a:lnTo>
                  <a:pt x="147" y="285"/>
                </a:lnTo>
                <a:lnTo>
                  <a:pt x="147" y="288"/>
                </a:lnTo>
                <a:lnTo>
                  <a:pt x="147" y="288"/>
                </a:lnTo>
                <a:lnTo>
                  <a:pt x="147" y="288"/>
                </a:lnTo>
                <a:lnTo>
                  <a:pt x="144" y="290"/>
                </a:lnTo>
                <a:lnTo>
                  <a:pt x="141" y="290"/>
                </a:lnTo>
                <a:lnTo>
                  <a:pt x="141" y="290"/>
                </a:lnTo>
                <a:lnTo>
                  <a:pt x="141" y="288"/>
                </a:lnTo>
                <a:lnTo>
                  <a:pt x="141" y="288"/>
                </a:lnTo>
                <a:lnTo>
                  <a:pt x="141" y="288"/>
                </a:lnTo>
                <a:lnTo>
                  <a:pt x="141" y="288"/>
                </a:lnTo>
                <a:lnTo>
                  <a:pt x="138" y="285"/>
                </a:lnTo>
                <a:lnTo>
                  <a:pt x="138" y="285"/>
                </a:lnTo>
                <a:lnTo>
                  <a:pt x="138" y="285"/>
                </a:lnTo>
                <a:lnTo>
                  <a:pt x="138" y="285"/>
                </a:lnTo>
                <a:lnTo>
                  <a:pt x="136" y="285"/>
                </a:lnTo>
                <a:lnTo>
                  <a:pt x="136" y="285"/>
                </a:lnTo>
                <a:lnTo>
                  <a:pt x="136" y="285"/>
                </a:lnTo>
                <a:lnTo>
                  <a:pt x="136" y="285"/>
                </a:lnTo>
                <a:lnTo>
                  <a:pt x="136" y="285"/>
                </a:lnTo>
                <a:lnTo>
                  <a:pt x="136" y="285"/>
                </a:lnTo>
                <a:lnTo>
                  <a:pt x="130" y="288"/>
                </a:lnTo>
                <a:lnTo>
                  <a:pt x="130" y="288"/>
                </a:lnTo>
                <a:lnTo>
                  <a:pt x="128" y="288"/>
                </a:lnTo>
                <a:lnTo>
                  <a:pt x="128" y="288"/>
                </a:lnTo>
                <a:lnTo>
                  <a:pt x="128" y="288"/>
                </a:lnTo>
                <a:lnTo>
                  <a:pt x="128" y="288"/>
                </a:lnTo>
                <a:lnTo>
                  <a:pt x="128" y="288"/>
                </a:lnTo>
                <a:lnTo>
                  <a:pt x="128" y="290"/>
                </a:lnTo>
                <a:lnTo>
                  <a:pt x="125" y="290"/>
                </a:lnTo>
                <a:lnTo>
                  <a:pt x="125" y="290"/>
                </a:lnTo>
                <a:lnTo>
                  <a:pt x="125" y="290"/>
                </a:lnTo>
                <a:lnTo>
                  <a:pt x="125" y="290"/>
                </a:lnTo>
                <a:lnTo>
                  <a:pt x="125" y="293"/>
                </a:lnTo>
                <a:lnTo>
                  <a:pt x="125" y="293"/>
                </a:lnTo>
                <a:lnTo>
                  <a:pt x="125" y="296"/>
                </a:lnTo>
                <a:lnTo>
                  <a:pt x="125" y="296"/>
                </a:lnTo>
                <a:lnTo>
                  <a:pt x="122" y="296"/>
                </a:lnTo>
                <a:lnTo>
                  <a:pt x="122" y="296"/>
                </a:lnTo>
                <a:lnTo>
                  <a:pt x="122" y="296"/>
                </a:lnTo>
                <a:lnTo>
                  <a:pt x="122" y="296"/>
                </a:lnTo>
                <a:lnTo>
                  <a:pt x="122" y="296"/>
                </a:lnTo>
                <a:lnTo>
                  <a:pt x="122" y="296"/>
                </a:lnTo>
                <a:lnTo>
                  <a:pt x="122" y="296"/>
                </a:lnTo>
                <a:lnTo>
                  <a:pt x="122" y="296"/>
                </a:lnTo>
                <a:lnTo>
                  <a:pt x="122" y="296"/>
                </a:lnTo>
                <a:lnTo>
                  <a:pt x="119" y="293"/>
                </a:lnTo>
                <a:lnTo>
                  <a:pt x="119" y="293"/>
                </a:lnTo>
                <a:lnTo>
                  <a:pt x="119" y="293"/>
                </a:lnTo>
                <a:lnTo>
                  <a:pt x="119" y="293"/>
                </a:lnTo>
                <a:lnTo>
                  <a:pt x="119" y="290"/>
                </a:lnTo>
                <a:lnTo>
                  <a:pt x="117" y="290"/>
                </a:lnTo>
                <a:lnTo>
                  <a:pt x="117" y="290"/>
                </a:lnTo>
                <a:lnTo>
                  <a:pt x="117" y="290"/>
                </a:lnTo>
                <a:lnTo>
                  <a:pt x="114" y="290"/>
                </a:lnTo>
                <a:lnTo>
                  <a:pt x="111" y="290"/>
                </a:lnTo>
                <a:lnTo>
                  <a:pt x="111" y="290"/>
                </a:lnTo>
                <a:lnTo>
                  <a:pt x="111" y="293"/>
                </a:lnTo>
                <a:lnTo>
                  <a:pt x="111" y="293"/>
                </a:lnTo>
                <a:lnTo>
                  <a:pt x="109" y="293"/>
                </a:lnTo>
                <a:lnTo>
                  <a:pt x="109" y="290"/>
                </a:lnTo>
                <a:lnTo>
                  <a:pt x="109" y="290"/>
                </a:lnTo>
                <a:lnTo>
                  <a:pt x="109" y="288"/>
                </a:lnTo>
                <a:lnTo>
                  <a:pt x="109" y="288"/>
                </a:lnTo>
                <a:lnTo>
                  <a:pt x="109" y="288"/>
                </a:lnTo>
                <a:lnTo>
                  <a:pt x="111" y="288"/>
                </a:lnTo>
                <a:lnTo>
                  <a:pt x="111" y="285"/>
                </a:lnTo>
                <a:lnTo>
                  <a:pt x="111" y="285"/>
                </a:lnTo>
                <a:lnTo>
                  <a:pt x="109" y="285"/>
                </a:lnTo>
                <a:lnTo>
                  <a:pt x="109" y="285"/>
                </a:lnTo>
                <a:lnTo>
                  <a:pt x="109" y="285"/>
                </a:lnTo>
                <a:lnTo>
                  <a:pt x="109" y="285"/>
                </a:lnTo>
                <a:lnTo>
                  <a:pt x="106" y="285"/>
                </a:lnTo>
                <a:lnTo>
                  <a:pt x="106" y="285"/>
                </a:lnTo>
                <a:lnTo>
                  <a:pt x="106" y="288"/>
                </a:lnTo>
                <a:lnTo>
                  <a:pt x="106" y="288"/>
                </a:lnTo>
                <a:lnTo>
                  <a:pt x="106" y="290"/>
                </a:lnTo>
                <a:lnTo>
                  <a:pt x="103" y="290"/>
                </a:lnTo>
                <a:lnTo>
                  <a:pt x="103" y="290"/>
                </a:lnTo>
                <a:lnTo>
                  <a:pt x="103" y="290"/>
                </a:lnTo>
                <a:lnTo>
                  <a:pt x="103" y="290"/>
                </a:lnTo>
                <a:lnTo>
                  <a:pt x="103" y="290"/>
                </a:lnTo>
                <a:lnTo>
                  <a:pt x="103" y="288"/>
                </a:lnTo>
                <a:lnTo>
                  <a:pt x="103" y="288"/>
                </a:lnTo>
                <a:lnTo>
                  <a:pt x="100" y="288"/>
                </a:lnTo>
                <a:lnTo>
                  <a:pt x="100" y="288"/>
                </a:lnTo>
                <a:lnTo>
                  <a:pt x="98" y="285"/>
                </a:lnTo>
                <a:lnTo>
                  <a:pt x="98" y="285"/>
                </a:lnTo>
                <a:lnTo>
                  <a:pt x="95" y="285"/>
                </a:lnTo>
                <a:lnTo>
                  <a:pt x="95" y="285"/>
                </a:lnTo>
                <a:lnTo>
                  <a:pt x="95" y="285"/>
                </a:lnTo>
                <a:lnTo>
                  <a:pt x="95" y="285"/>
                </a:lnTo>
                <a:lnTo>
                  <a:pt x="95" y="285"/>
                </a:lnTo>
                <a:lnTo>
                  <a:pt x="92" y="285"/>
                </a:lnTo>
                <a:lnTo>
                  <a:pt x="92" y="285"/>
                </a:lnTo>
                <a:lnTo>
                  <a:pt x="92" y="285"/>
                </a:lnTo>
                <a:lnTo>
                  <a:pt x="90" y="285"/>
                </a:lnTo>
                <a:lnTo>
                  <a:pt x="90" y="285"/>
                </a:lnTo>
                <a:lnTo>
                  <a:pt x="90" y="285"/>
                </a:lnTo>
                <a:lnTo>
                  <a:pt x="90" y="285"/>
                </a:lnTo>
                <a:lnTo>
                  <a:pt x="90" y="288"/>
                </a:lnTo>
                <a:lnTo>
                  <a:pt x="90" y="293"/>
                </a:lnTo>
                <a:lnTo>
                  <a:pt x="90" y="293"/>
                </a:lnTo>
                <a:lnTo>
                  <a:pt x="90" y="293"/>
                </a:lnTo>
                <a:lnTo>
                  <a:pt x="90" y="293"/>
                </a:lnTo>
                <a:lnTo>
                  <a:pt x="90" y="293"/>
                </a:lnTo>
                <a:lnTo>
                  <a:pt x="90" y="296"/>
                </a:lnTo>
                <a:lnTo>
                  <a:pt x="90" y="296"/>
                </a:lnTo>
                <a:lnTo>
                  <a:pt x="90" y="296"/>
                </a:lnTo>
                <a:lnTo>
                  <a:pt x="90" y="299"/>
                </a:lnTo>
                <a:lnTo>
                  <a:pt x="90" y="299"/>
                </a:lnTo>
                <a:lnTo>
                  <a:pt x="90" y="299"/>
                </a:lnTo>
                <a:lnTo>
                  <a:pt x="90" y="299"/>
                </a:lnTo>
                <a:lnTo>
                  <a:pt x="90" y="299"/>
                </a:lnTo>
                <a:lnTo>
                  <a:pt x="90" y="299"/>
                </a:lnTo>
                <a:lnTo>
                  <a:pt x="87" y="301"/>
                </a:lnTo>
                <a:lnTo>
                  <a:pt x="87" y="301"/>
                </a:lnTo>
                <a:lnTo>
                  <a:pt x="87" y="299"/>
                </a:lnTo>
                <a:lnTo>
                  <a:pt x="87" y="299"/>
                </a:lnTo>
                <a:lnTo>
                  <a:pt x="87" y="299"/>
                </a:lnTo>
                <a:lnTo>
                  <a:pt x="87" y="299"/>
                </a:lnTo>
                <a:lnTo>
                  <a:pt x="84" y="299"/>
                </a:lnTo>
                <a:lnTo>
                  <a:pt x="84" y="296"/>
                </a:lnTo>
                <a:lnTo>
                  <a:pt x="84" y="296"/>
                </a:lnTo>
                <a:lnTo>
                  <a:pt x="84" y="296"/>
                </a:lnTo>
                <a:lnTo>
                  <a:pt x="84" y="296"/>
                </a:lnTo>
                <a:lnTo>
                  <a:pt x="84" y="293"/>
                </a:lnTo>
                <a:lnTo>
                  <a:pt x="84" y="293"/>
                </a:lnTo>
                <a:lnTo>
                  <a:pt x="84" y="290"/>
                </a:lnTo>
                <a:lnTo>
                  <a:pt x="84" y="290"/>
                </a:lnTo>
                <a:lnTo>
                  <a:pt x="84" y="290"/>
                </a:lnTo>
                <a:lnTo>
                  <a:pt x="84" y="290"/>
                </a:lnTo>
                <a:lnTo>
                  <a:pt x="84" y="288"/>
                </a:lnTo>
                <a:lnTo>
                  <a:pt x="84" y="288"/>
                </a:lnTo>
                <a:lnTo>
                  <a:pt x="84" y="288"/>
                </a:lnTo>
                <a:lnTo>
                  <a:pt x="84" y="285"/>
                </a:lnTo>
                <a:lnTo>
                  <a:pt x="84" y="285"/>
                </a:lnTo>
                <a:lnTo>
                  <a:pt x="81" y="285"/>
                </a:lnTo>
                <a:lnTo>
                  <a:pt x="81" y="285"/>
                </a:lnTo>
                <a:lnTo>
                  <a:pt x="81" y="282"/>
                </a:lnTo>
                <a:lnTo>
                  <a:pt x="81" y="282"/>
                </a:lnTo>
                <a:lnTo>
                  <a:pt x="81" y="282"/>
                </a:lnTo>
                <a:lnTo>
                  <a:pt x="81" y="279"/>
                </a:lnTo>
                <a:lnTo>
                  <a:pt x="79" y="279"/>
                </a:lnTo>
                <a:lnTo>
                  <a:pt x="79" y="279"/>
                </a:lnTo>
                <a:lnTo>
                  <a:pt x="79" y="279"/>
                </a:lnTo>
                <a:lnTo>
                  <a:pt x="76" y="279"/>
                </a:lnTo>
                <a:lnTo>
                  <a:pt x="76" y="279"/>
                </a:lnTo>
                <a:lnTo>
                  <a:pt x="73" y="282"/>
                </a:lnTo>
                <a:lnTo>
                  <a:pt x="73" y="282"/>
                </a:lnTo>
                <a:lnTo>
                  <a:pt x="73" y="285"/>
                </a:lnTo>
                <a:lnTo>
                  <a:pt x="73" y="285"/>
                </a:lnTo>
                <a:lnTo>
                  <a:pt x="73" y="285"/>
                </a:lnTo>
                <a:lnTo>
                  <a:pt x="73" y="285"/>
                </a:lnTo>
                <a:lnTo>
                  <a:pt x="73" y="288"/>
                </a:lnTo>
                <a:lnTo>
                  <a:pt x="73" y="288"/>
                </a:lnTo>
                <a:lnTo>
                  <a:pt x="73" y="288"/>
                </a:lnTo>
                <a:lnTo>
                  <a:pt x="73" y="288"/>
                </a:lnTo>
                <a:lnTo>
                  <a:pt x="71" y="288"/>
                </a:lnTo>
                <a:lnTo>
                  <a:pt x="71" y="288"/>
                </a:lnTo>
                <a:lnTo>
                  <a:pt x="71" y="288"/>
                </a:lnTo>
                <a:lnTo>
                  <a:pt x="68" y="285"/>
                </a:lnTo>
                <a:lnTo>
                  <a:pt x="68" y="285"/>
                </a:lnTo>
                <a:lnTo>
                  <a:pt x="68" y="285"/>
                </a:lnTo>
                <a:lnTo>
                  <a:pt x="68" y="282"/>
                </a:lnTo>
                <a:lnTo>
                  <a:pt x="68" y="282"/>
                </a:lnTo>
                <a:lnTo>
                  <a:pt x="68" y="282"/>
                </a:lnTo>
                <a:lnTo>
                  <a:pt x="68" y="282"/>
                </a:lnTo>
                <a:lnTo>
                  <a:pt x="68" y="279"/>
                </a:lnTo>
                <a:lnTo>
                  <a:pt x="68" y="279"/>
                </a:lnTo>
                <a:lnTo>
                  <a:pt x="68" y="277"/>
                </a:lnTo>
                <a:lnTo>
                  <a:pt x="68" y="277"/>
                </a:lnTo>
                <a:lnTo>
                  <a:pt x="68" y="277"/>
                </a:lnTo>
                <a:lnTo>
                  <a:pt x="68" y="277"/>
                </a:lnTo>
                <a:lnTo>
                  <a:pt x="65" y="277"/>
                </a:lnTo>
                <a:lnTo>
                  <a:pt x="65" y="277"/>
                </a:lnTo>
                <a:lnTo>
                  <a:pt x="65" y="277"/>
                </a:lnTo>
                <a:lnTo>
                  <a:pt x="65" y="277"/>
                </a:lnTo>
                <a:lnTo>
                  <a:pt x="62" y="277"/>
                </a:lnTo>
                <a:lnTo>
                  <a:pt x="62" y="277"/>
                </a:lnTo>
                <a:lnTo>
                  <a:pt x="62" y="277"/>
                </a:lnTo>
                <a:lnTo>
                  <a:pt x="62" y="277"/>
                </a:lnTo>
                <a:lnTo>
                  <a:pt x="62" y="277"/>
                </a:lnTo>
                <a:lnTo>
                  <a:pt x="60" y="277"/>
                </a:lnTo>
                <a:lnTo>
                  <a:pt x="60" y="277"/>
                </a:lnTo>
                <a:lnTo>
                  <a:pt x="60" y="277"/>
                </a:lnTo>
                <a:lnTo>
                  <a:pt x="60" y="274"/>
                </a:lnTo>
                <a:lnTo>
                  <a:pt x="60" y="274"/>
                </a:lnTo>
                <a:lnTo>
                  <a:pt x="60" y="274"/>
                </a:lnTo>
                <a:lnTo>
                  <a:pt x="60" y="274"/>
                </a:lnTo>
                <a:lnTo>
                  <a:pt x="60" y="271"/>
                </a:lnTo>
                <a:lnTo>
                  <a:pt x="60" y="271"/>
                </a:lnTo>
                <a:lnTo>
                  <a:pt x="60" y="271"/>
                </a:lnTo>
                <a:lnTo>
                  <a:pt x="60" y="271"/>
                </a:lnTo>
                <a:lnTo>
                  <a:pt x="60" y="271"/>
                </a:lnTo>
                <a:lnTo>
                  <a:pt x="60" y="271"/>
                </a:lnTo>
                <a:lnTo>
                  <a:pt x="60" y="271"/>
                </a:lnTo>
                <a:lnTo>
                  <a:pt x="60" y="268"/>
                </a:lnTo>
                <a:lnTo>
                  <a:pt x="60" y="268"/>
                </a:lnTo>
                <a:lnTo>
                  <a:pt x="57" y="268"/>
                </a:lnTo>
                <a:lnTo>
                  <a:pt x="57" y="268"/>
                </a:lnTo>
                <a:lnTo>
                  <a:pt x="57" y="268"/>
                </a:lnTo>
                <a:lnTo>
                  <a:pt x="57" y="266"/>
                </a:lnTo>
                <a:lnTo>
                  <a:pt x="54" y="266"/>
                </a:lnTo>
                <a:lnTo>
                  <a:pt x="54" y="266"/>
                </a:lnTo>
                <a:lnTo>
                  <a:pt x="54" y="266"/>
                </a:lnTo>
                <a:lnTo>
                  <a:pt x="54" y="266"/>
                </a:lnTo>
                <a:lnTo>
                  <a:pt x="54" y="266"/>
                </a:lnTo>
                <a:lnTo>
                  <a:pt x="51" y="266"/>
                </a:lnTo>
                <a:lnTo>
                  <a:pt x="51" y="266"/>
                </a:lnTo>
                <a:lnTo>
                  <a:pt x="51" y="266"/>
                </a:lnTo>
                <a:lnTo>
                  <a:pt x="51" y="266"/>
                </a:lnTo>
                <a:lnTo>
                  <a:pt x="49" y="268"/>
                </a:lnTo>
                <a:lnTo>
                  <a:pt x="49" y="268"/>
                </a:lnTo>
                <a:lnTo>
                  <a:pt x="46" y="268"/>
                </a:lnTo>
                <a:lnTo>
                  <a:pt x="46" y="268"/>
                </a:lnTo>
                <a:lnTo>
                  <a:pt x="46" y="268"/>
                </a:lnTo>
                <a:lnTo>
                  <a:pt x="46" y="268"/>
                </a:lnTo>
                <a:lnTo>
                  <a:pt x="46" y="268"/>
                </a:lnTo>
                <a:lnTo>
                  <a:pt x="46" y="268"/>
                </a:lnTo>
                <a:lnTo>
                  <a:pt x="46" y="268"/>
                </a:lnTo>
                <a:lnTo>
                  <a:pt x="43" y="268"/>
                </a:lnTo>
                <a:lnTo>
                  <a:pt x="43" y="268"/>
                </a:lnTo>
                <a:lnTo>
                  <a:pt x="43" y="268"/>
                </a:lnTo>
                <a:lnTo>
                  <a:pt x="41" y="271"/>
                </a:lnTo>
                <a:lnTo>
                  <a:pt x="41" y="271"/>
                </a:lnTo>
                <a:lnTo>
                  <a:pt x="38" y="271"/>
                </a:lnTo>
                <a:lnTo>
                  <a:pt x="38" y="271"/>
                </a:lnTo>
                <a:lnTo>
                  <a:pt x="38" y="271"/>
                </a:lnTo>
                <a:lnTo>
                  <a:pt x="38" y="271"/>
                </a:lnTo>
                <a:lnTo>
                  <a:pt x="38" y="271"/>
                </a:lnTo>
                <a:lnTo>
                  <a:pt x="38" y="271"/>
                </a:lnTo>
                <a:lnTo>
                  <a:pt x="35" y="271"/>
                </a:lnTo>
                <a:lnTo>
                  <a:pt x="35" y="271"/>
                </a:lnTo>
                <a:lnTo>
                  <a:pt x="35" y="271"/>
                </a:lnTo>
                <a:lnTo>
                  <a:pt x="35" y="271"/>
                </a:lnTo>
                <a:lnTo>
                  <a:pt x="32" y="274"/>
                </a:lnTo>
                <a:lnTo>
                  <a:pt x="32" y="274"/>
                </a:lnTo>
                <a:lnTo>
                  <a:pt x="32" y="274"/>
                </a:lnTo>
                <a:lnTo>
                  <a:pt x="30" y="277"/>
                </a:lnTo>
                <a:lnTo>
                  <a:pt x="30" y="277"/>
                </a:lnTo>
                <a:lnTo>
                  <a:pt x="30" y="277"/>
                </a:lnTo>
                <a:lnTo>
                  <a:pt x="30" y="277"/>
                </a:lnTo>
                <a:lnTo>
                  <a:pt x="27" y="279"/>
                </a:lnTo>
                <a:lnTo>
                  <a:pt x="27" y="279"/>
                </a:lnTo>
                <a:lnTo>
                  <a:pt x="27" y="279"/>
                </a:lnTo>
                <a:lnTo>
                  <a:pt x="27" y="279"/>
                </a:lnTo>
                <a:lnTo>
                  <a:pt x="24" y="282"/>
                </a:lnTo>
                <a:lnTo>
                  <a:pt x="24" y="282"/>
                </a:lnTo>
                <a:lnTo>
                  <a:pt x="22" y="285"/>
                </a:lnTo>
                <a:lnTo>
                  <a:pt x="22" y="285"/>
                </a:lnTo>
                <a:lnTo>
                  <a:pt x="22" y="285"/>
                </a:lnTo>
                <a:lnTo>
                  <a:pt x="22" y="285"/>
                </a:lnTo>
                <a:lnTo>
                  <a:pt x="22" y="285"/>
                </a:lnTo>
                <a:lnTo>
                  <a:pt x="22" y="285"/>
                </a:lnTo>
                <a:lnTo>
                  <a:pt x="19" y="285"/>
                </a:lnTo>
                <a:lnTo>
                  <a:pt x="19" y="288"/>
                </a:lnTo>
                <a:lnTo>
                  <a:pt x="19" y="288"/>
                </a:lnTo>
                <a:lnTo>
                  <a:pt x="16" y="290"/>
                </a:lnTo>
                <a:lnTo>
                  <a:pt x="16" y="290"/>
                </a:lnTo>
                <a:lnTo>
                  <a:pt x="16" y="290"/>
                </a:lnTo>
                <a:lnTo>
                  <a:pt x="16" y="290"/>
                </a:lnTo>
                <a:lnTo>
                  <a:pt x="13" y="290"/>
                </a:lnTo>
                <a:lnTo>
                  <a:pt x="13" y="290"/>
                </a:lnTo>
                <a:lnTo>
                  <a:pt x="13" y="290"/>
                </a:lnTo>
                <a:lnTo>
                  <a:pt x="13" y="290"/>
                </a:lnTo>
                <a:lnTo>
                  <a:pt x="13" y="290"/>
                </a:lnTo>
                <a:lnTo>
                  <a:pt x="13" y="288"/>
                </a:lnTo>
                <a:lnTo>
                  <a:pt x="16" y="288"/>
                </a:lnTo>
                <a:lnTo>
                  <a:pt x="16" y="285"/>
                </a:lnTo>
                <a:lnTo>
                  <a:pt x="16" y="285"/>
                </a:lnTo>
                <a:lnTo>
                  <a:pt x="16" y="285"/>
                </a:lnTo>
                <a:lnTo>
                  <a:pt x="19" y="285"/>
                </a:lnTo>
                <a:lnTo>
                  <a:pt x="22" y="282"/>
                </a:lnTo>
                <a:lnTo>
                  <a:pt x="22" y="282"/>
                </a:lnTo>
                <a:lnTo>
                  <a:pt x="22" y="282"/>
                </a:lnTo>
                <a:lnTo>
                  <a:pt x="22" y="282"/>
                </a:lnTo>
                <a:lnTo>
                  <a:pt x="24" y="279"/>
                </a:lnTo>
                <a:lnTo>
                  <a:pt x="24" y="279"/>
                </a:lnTo>
                <a:lnTo>
                  <a:pt x="27" y="279"/>
                </a:lnTo>
                <a:lnTo>
                  <a:pt x="27" y="277"/>
                </a:lnTo>
                <a:lnTo>
                  <a:pt x="27" y="277"/>
                </a:lnTo>
                <a:lnTo>
                  <a:pt x="27" y="277"/>
                </a:lnTo>
                <a:lnTo>
                  <a:pt x="27" y="277"/>
                </a:lnTo>
                <a:lnTo>
                  <a:pt x="27" y="277"/>
                </a:lnTo>
                <a:lnTo>
                  <a:pt x="30" y="274"/>
                </a:lnTo>
                <a:lnTo>
                  <a:pt x="30" y="274"/>
                </a:lnTo>
                <a:lnTo>
                  <a:pt x="30" y="274"/>
                </a:lnTo>
                <a:lnTo>
                  <a:pt x="32" y="274"/>
                </a:lnTo>
                <a:lnTo>
                  <a:pt x="32" y="271"/>
                </a:lnTo>
                <a:lnTo>
                  <a:pt x="32" y="271"/>
                </a:lnTo>
                <a:lnTo>
                  <a:pt x="32" y="271"/>
                </a:lnTo>
                <a:lnTo>
                  <a:pt x="32" y="271"/>
                </a:lnTo>
                <a:lnTo>
                  <a:pt x="35" y="268"/>
                </a:lnTo>
                <a:lnTo>
                  <a:pt x="35" y="268"/>
                </a:lnTo>
                <a:lnTo>
                  <a:pt x="35" y="268"/>
                </a:lnTo>
                <a:lnTo>
                  <a:pt x="35" y="268"/>
                </a:lnTo>
                <a:lnTo>
                  <a:pt x="35" y="266"/>
                </a:lnTo>
                <a:lnTo>
                  <a:pt x="35" y="266"/>
                </a:lnTo>
                <a:lnTo>
                  <a:pt x="35" y="266"/>
                </a:lnTo>
                <a:lnTo>
                  <a:pt x="35" y="266"/>
                </a:lnTo>
                <a:lnTo>
                  <a:pt x="35" y="266"/>
                </a:lnTo>
                <a:lnTo>
                  <a:pt x="38" y="266"/>
                </a:lnTo>
                <a:lnTo>
                  <a:pt x="38" y="263"/>
                </a:lnTo>
                <a:lnTo>
                  <a:pt x="38" y="263"/>
                </a:lnTo>
                <a:lnTo>
                  <a:pt x="41" y="263"/>
                </a:lnTo>
                <a:lnTo>
                  <a:pt x="41" y="260"/>
                </a:lnTo>
                <a:lnTo>
                  <a:pt x="41" y="260"/>
                </a:lnTo>
                <a:lnTo>
                  <a:pt x="41" y="260"/>
                </a:lnTo>
                <a:lnTo>
                  <a:pt x="41" y="257"/>
                </a:lnTo>
                <a:lnTo>
                  <a:pt x="41" y="257"/>
                </a:lnTo>
                <a:lnTo>
                  <a:pt x="41" y="255"/>
                </a:lnTo>
                <a:lnTo>
                  <a:pt x="38" y="255"/>
                </a:lnTo>
                <a:lnTo>
                  <a:pt x="35" y="255"/>
                </a:lnTo>
                <a:lnTo>
                  <a:pt x="35" y="255"/>
                </a:lnTo>
                <a:lnTo>
                  <a:pt x="35" y="255"/>
                </a:lnTo>
                <a:lnTo>
                  <a:pt x="35" y="257"/>
                </a:lnTo>
                <a:lnTo>
                  <a:pt x="35" y="257"/>
                </a:lnTo>
                <a:lnTo>
                  <a:pt x="32" y="257"/>
                </a:lnTo>
                <a:lnTo>
                  <a:pt x="32" y="257"/>
                </a:lnTo>
                <a:lnTo>
                  <a:pt x="32" y="257"/>
                </a:lnTo>
                <a:lnTo>
                  <a:pt x="32" y="257"/>
                </a:lnTo>
                <a:lnTo>
                  <a:pt x="32" y="257"/>
                </a:lnTo>
                <a:lnTo>
                  <a:pt x="32" y="257"/>
                </a:lnTo>
                <a:lnTo>
                  <a:pt x="32" y="257"/>
                </a:lnTo>
                <a:lnTo>
                  <a:pt x="32" y="260"/>
                </a:lnTo>
                <a:lnTo>
                  <a:pt x="30" y="260"/>
                </a:lnTo>
                <a:lnTo>
                  <a:pt x="30" y="260"/>
                </a:lnTo>
                <a:lnTo>
                  <a:pt x="30" y="260"/>
                </a:lnTo>
                <a:lnTo>
                  <a:pt x="30" y="260"/>
                </a:lnTo>
                <a:lnTo>
                  <a:pt x="27" y="263"/>
                </a:lnTo>
                <a:lnTo>
                  <a:pt x="27" y="263"/>
                </a:lnTo>
                <a:lnTo>
                  <a:pt x="27" y="263"/>
                </a:lnTo>
                <a:lnTo>
                  <a:pt x="27" y="263"/>
                </a:lnTo>
                <a:lnTo>
                  <a:pt x="27" y="263"/>
                </a:lnTo>
                <a:lnTo>
                  <a:pt x="24" y="260"/>
                </a:lnTo>
                <a:lnTo>
                  <a:pt x="24" y="260"/>
                </a:lnTo>
                <a:lnTo>
                  <a:pt x="24" y="260"/>
                </a:lnTo>
                <a:lnTo>
                  <a:pt x="24" y="260"/>
                </a:lnTo>
                <a:lnTo>
                  <a:pt x="27" y="257"/>
                </a:lnTo>
                <a:lnTo>
                  <a:pt x="27" y="257"/>
                </a:lnTo>
                <a:lnTo>
                  <a:pt x="27" y="257"/>
                </a:lnTo>
                <a:lnTo>
                  <a:pt x="27" y="255"/>
                </a:lnTo>
                <a:lnTo>
                  <a:pt x="30" y="255"/>
                </a:lnTo>
                <a:lnTo>
                  <a:pt x="30" y="255"/>
                </a:lnTo>
                <a:lnTo>
                  <a:pt x="30" y="255"/>
                </a:lnTo>
                <a:lnTo>
                  <a:pt x="32" y="252"/>
                </a:lnTo>
                <a:lnTo>
                  <a:pt x="32" y="252"/>
                </a:lnTo>
                <a:lnTo>
                  <a:pt x="32" y="249"/>
                </a:lnTo>
                <a:lnTo>
                  <a:pt x="32" y="249"/>
                </a:lnTo>
                <a:lnTo>
                  <a:pt x="32" y="249"/>
                </a:lnTo>
                <a:lnTo>
                  <a:pt x="32" y="246"/>
                </a:lnTo>
                <a:lnTo>
                  <a:pt x="32" y="246"/>
                </a:lnTo>
                <a:lnTo>
                  <a:pt x="32" y="246"/>
                </a:lnTo>
                <a:lnTo>
                  <a:pt x="30" y="246"/>
                </a:lnTo>
                <a:lnTo>
                  <a:pt x="30" y="246"/>
                </a:lnTo>
                <a:lnTo>
                  <a:pt x="27" y="246"/>
                </a:lnTo>
                <a:lnTo>
                  <a:pt x="27" y="246"/>
                </a:lnTo>
                <a:lnTo>
                  <a:pt x="24" y="246"/>
                </a:lnTo>
                <a:lnTo>
                  <a:pt x="24" y="246"/>
                </a:lnTo>
                <a:lnTo>
                  <a:pt x="22" y="244"/>
                </a:lnTo>
                <a:lnTo>
                  <a:pt x="22" y="244"/>
                </a:lnTo>
                <a:lnTo>
                  <a:pt x="22" y="244"/>
                </a:lnTo>
                <a:lnTo>
                  <a:pt x="22" y="244"/>
                </a:lnTo>
                <a:lnTo>
                  <a:pt x="24" y="241"/>
                </a:lnTo>
                <a:lnTo>
                  <a:pt x="24" y="241"/>
                </a:lnTo>
                <a:lnTo>
                  <a:pt x="24" y="241"/>
                </a:lnTo>
                <a:lnTo>
                  <a:pt x="24" y="238"/>
                </a:lnTo>
                <a:lnTo>
                  <a:pt x="24" y="238"/>
                </a:lnTo>
                <a:lnTo>
                  <a:pt x="24" y="238"/>
                </a:lnTo>
                <a:lnTo>
                  <a:pt x="24" y="238"/>
                </a:lnTo>
                <a:lnTo>
                  <a:pt x="24" y="236"/>
                </a:lnTo>
                <a:lnTo>
                  <a:pt x="24" y="236"/>
                </a:lnTo>
                <a:lnTo>
                  <a:pt x="24" y="236"/>
                </a:lnTo>
                <a:lnTo>
                  <a:pt x="24" y="236"/>
                </a:lnTo>
                <a:lnTo>
                  <a:pt x="22" y="236"/>
                </a:lnTo>
                <a:lnTo>
                  <a:pt x="22" y="236"/>
                </a:lnTo>
                <a:lnTo>
                  <a:pt x="22" y="236"/>
                </a:lnTo>
                <a:lnTo>
                  <a:pt x="19" y="236"/>
                </a:lnTo>
                <a:lnTo>
                  <a:pt x="19" y="236"/>
                </a:lnTo>
                <a:lnTo>
                  <a:pt x="16" y="236"/>
                </a:lnTo>
                <a:lnTo>
                  <a:pt x="16" y="236"/>
                </a:lnTo>
                <a:lnTo>
                  <a:pt x="16" y="233"/>
                </a:lnTo>
                <a:lnTo>
                  <a:pt x="16" y="233"/>
                </a:lnTo>
                <a:lnTo>
                  <a:pt x="16" y="233"/>
                </a:lnTo>
                <a:lnTo>
                  <a:pt x="16" y="233"/>
                </a:lnTo>
                <a:lnTo>
                  <a:pt x="16" y="233"/>
                </a:lnTo>
                <a:lnTo>
                  <a:pt x="16" y="233"/>
                </a:lnTo>
                <a:lnTo>
                  <a:pt x="13" y="230"/>
                </a:lnTo>
                <a:lnTo>
                  <a:pt x="13" y="230"/>
                </a:lnTo>
                <a:lnTo>
                  <a:pt x="16" y="230"/>
                </a:lnTo>
                <a:lnTo>
                  <a:pt x="16" y="230"/>
                </a:lnTo>
                <a:lnTo>
                  <a:pt x="16" y="230"/>
                </a:lnTo>
                <a:lnTo>
                  <a:pt x="16" y="227"/>
                </a:lnTo>
                <a:lnTo>
                  <a:pt x="16" y="227"/>
                </a:lnTo>
                <a:lnTo>
                  <a:pt x="16" y="227"/>
                </a:lnTo>
                <a:lnTo>
                  <a:pt x="16" y="227"/>
                </a:lnTo>
                <a:lnTo>
                  <a:pt x="16" y="225"/>
                </a:lnTo>
                <a:lnTo>
                  <a:pt x="16" y="225"/>
                </a:lnTo>
                <a:lnTo>
                  <a:pt x="16" y="225"/>
                </a:lnTo>
                <a:lnTo>
                  <a:pt x="16" y="225"/>
                </a:lnTo>
                <a:lnTo>
                  <a:pt x="16" y="225"/>
                </a:lnTo>
                <a:lnTo>
                  <a:pt x="16" y="225"/>
                </a:lnTo>
                <a:lnTo>
                  <a:pt x="16" y="222"/>
                </a:lnTo>
                <a:lnTo>
                  <a:pt x="16" y="222"/>
                </a:lnTo>
                <a:lnTo>
                  <a:pt x="16" y="222"/>
                </a:lnTo>
                <a:lnTo>
                  <a:pt x="16" y="222"/>
                </a:lnTo>
                <a:lnTo>
                  <a:pt x="13" y="219"/>
                </a:lnTo>
                <a:lnTo>
                  <a:pt x="13" y="219"/>
                </a:lnTo>
                <a:lnTo>
                  <a:pt x="13" y="219"/>
                </a:lnTo>
                <a:lnTo>
                  <a:pt x="13" y="219"/>
                </a:lnTo>
                <a:lnTo>
                  <a:pt x="11" y="219"/>
                </a:lnTo>
                <a:lnTo>
                  <a:pt x="11" y="219"/>
                </a:lnTo>
                <a:lnTo>
                  <a:pt x="11" y="219"/>
                </a:lnTo>
                <a:lnTo>
                  <a:pt x="11" y="219"/>
                </a:lnTo>
                <a:lnTo>
                  <a:pt x="11" y="219"/>
                </a:lnTo>
                <a:lnTo>
                  <a:pt x="11" y="222"/>
                </a:lnTo>
                <a:lnTo>
                  <a:pt x="8" y="222"/>
                </a:lnTo>
                <a:lnTo>
                  <a:pt x="8" y="222"/>
                </a:lnTo>
                <a:lnTo>
                  <a:pt x="5" y="222"/>
                </a:lnTo>
                <a:lnTo>
                  <a:pt x="5" y="225"/>
                </a:lnTo>
                <a:lnTo>
                  <a:pt x="5" y="225"/>
                </a:lnTo>
                <a:lnTo>
                  <a:pt x="5" y="222"/>
                </a:lnTo>
                <a:lnTo>
                  <a:pt x="3" y="222"/>
                </a:lnTo>
                <a:lnTo>
                  <a:pt x="3" y="222"/>
                </a:lnTo>
                <a:lnTo>
                  <a:pt x="0" y="222"/>
                </a:lnTo>
                <a:lnTo>
                  <a:pt x="0" y="222"/>
                </a:lnTo>
                <a:lnTo>
                  <a:pt x="0" y="222"/>
                </a:lnTo>
                <a:lnTo>
                  <a:pt x="0" y="222"/>
                </a:lnTo>
                <a:lnTo>
                  <a:pt x="0" y="222"/>
                </a:lnTo>
                <a:lnTo>
                  <a:pt x="0" y="222"/>
                </a:lnTo>
                <a:lnTo>
                  <a:pt x="0" y="222"/>
                </a:lnTo>
                <a:lnTo>
                  <a:pt x="0" y="222"/>
                </a:lnTo>
                <a:lnTo>
                  <a:pt x="0" y="219"/>
                </a:lnTo>
                <a:lnTo>
                  <a:pt x="0" y="219"/>
                </a:lnTo>
                <a:lnTo>
                  <a:pt x="3" y="219"/>
                </a:lnTo>
                <a:lnTo>
                  <a:pt x="3" y="219"/>
                </a:lnTo>
                <a:lnTo>
                  <a:pt x="3" y="216"/>
                </a:lnTo>
                <a:lnTo>
                  <a:pt x="3" y="216"/>
                </a:lnTo>
                <a:lnTo>
                  <a:pt x="5" y="216"/>
                </a:lnTo>
                <a:lnTo>
                  <a:pt x="5" y="216"/>
                </a:lnTo>
                <a:lnTo>
                  <a:pt x="8" y="214"/>
                </a:lnTo>
                <a:lnTo>
                  <a:pt x="8" y="214"/>
                </a:lnTo>
                <a:lnTo>
                  <a:pt x="8" y="214"/>
                </a:lnTo>
                <a:lnTo>
                  <a:pt x="8" y="214"/>
                </a:lnTo>
                <a:lnTo>
                  <a:pt x="8" y="214"/>
                </a:lnTo>
                <a:lnTo>
                  <a:pt x="8" y="211"/>
                </a:lnTo>
                <a:lnTo>
                  <a:pt x="8" y="211"/>
                </a:lnTo>
                <a:lnTo>
                  <a:pt x="8" y="208"/>
                </a:lnTo>
                <a:lnTo>
                  <a:pt x="8" y="208"/>
                </a:lnTo>
                <a:lnTo>
                  <a:pt x="11" y="208"/>
                </a:lnTo>
                <a:lnTo>
                  <a:pt x="11" y="205"/>
                </a:lnTo>
                <a:lnTo>
                  <a:pt x="11" y="205"/>
                </a:lnTo>
                <a:lnTo>
                  <a:pt x="11" y="203"/>
                </a:lnTo>
                <a:lnTo>
                  <a:pt x="11" y="203"/>
                </a:lnTo>
                <a:lnTo>
                  <a:pt x="11" y="203"/>
                </a:lnTo>
                <a:lnTo>
                  <a:pt x="11" y="203"/>
                </a:lnTo>
                <a:lnTo>
                  <a:pt x="8" y="203"/>
                </a:lnTo>
                <a:lnTo>
                  <a:pt x="8" y="200"/>
                </a:lnTo>
                <a:lnTo>
                  <a:pt x="5" y="200"/>
                </a:lnTo>
                <a:lnTo>
                  <a:pt x="5" y="200"/>
                </a:lnTo>
                <a:lnTo>
                  <a:pt x="3" y="200"/>
                </a:lnTo>
                <a:lnTo>
                  <a:pt x="3" y="200"/>
                </a:lnTo>
                <a:lnTo>
                  <a:pt x="3" y="200"/>
                </a:lnTo>
                <a:lnTo>
                  <a:pt x="3" y="200"/>
                </a:lnTo>
                <a:lnTo>
                  <a:pt x="3" y="200"/>
                </a:lnTo>
                <a:lnTo>
                  <a:pt x="3" y="200"/>
                </a:lnTo>
                <a:lnTo>
                  <a:pt x="3" y="194"/>
                </a:lnTo>
                <a:lnTo>
                  <a:pt x="3" y="194"/>
                </a:lnTo>
                <a:lnTo>
                  <a:pt x="3" y="192"/>
                </a:lnTo>
                <a:lnTo>
                  <a:pt x="3" y="192"/>
                </a:lnTo>
                <a:lnTo>
                  <a:pt x="5" y="192"/>
                </a:lnTo>
                <a:lnTo>
                  <a:pt x="8" y="189"/>
                </a:lnTo>
                <a:lnTo>
                  <a:pt x="8" y="189"/>
                </a:lnTo>
                <a:lnTo>
                  <a:pt x="8" y="189"/>
                </a:lnTo>
                <a:lnTo>
                  <a:pt x="8" y="186"/>
                </a:lnTo>
                <a:lnTo>
                  <a:pt x="11" y="186"/>
                </a:lnTo>
                <a:lnTo>
                  <a:pt x="11" y="186"/>
                </a:lnTo>
                <a:lnTo>
                  <a:pt x="11" y="184"/>
                </a:lnTo>
                <a:lnTo>
                  <a:pt x="11" y="184"/>
                </a:lnTo>
                <a:lnTo>
                  <a:pt x="11" y="184"/>
                </a:lnTo>
                <a:lnTo>
                  <a:pt x="13" y="181"/>
                </a:lnTo>
                <a:lnTo>
                  <a:pt x="13" y="181"/>
                </a:lnTo>
                <a:lnTo>
                  <a:pt x="13" y="181"/>
                </a:lnTo>
                <a:lnTo>
                  <a:pt x="13" y="181"/>
                </a:lnTo>
                <a:lnTo>
                  <a:pt x="13" y="181"/>
                </a:lnTo>
                <a:lnTo>
                  <a:pt x="13" y="178"/>
                </a:lnTo>
                <a:lnTo>
                  <a:pt x="13" y="178"/>
                </a:lnTo>
                <a:lnTo>
                  <a:pt x="11" y="178"/>
                </a:lnTo>
                <a:lnTo>
                  <a:pt x="11" y="175"/>
                </a:lnTo>
                <a:lnTo>
                  <a:pt x="11" y="175"/>
                </a:lnTo>
                <a:lnTo>
                  <a:pt x="11" y="175"/>
                </a:lnTo>
                <a:lnTo>
                  <a:pt x="11" y="175"/>
                </a:lnTo>
                <a:lnTo>
                  <a:pt x="11" y="175"/>
                </a:lnTo>
                <a:lnTo>
                  <a:pt x="11" y="173"/>
                </a:lnTo>
                <a:lnTo>
                  <a:pt x="11" y="173"/>
                </a:lnTo>
                <a:lnTo>
                  <a:pt x="11" y="173"/>
                </a:lnTo>
                <a:lnTo>
                  <a:pt x="11" y="173"/>
                </a:lnTo>
                <a:lnTo>
                  <a:pt x="11" y="173"/>
                </a:lnTo>
                <a:lnTo>
                  <a:pt x="11" y="173"/>
                </a:lnTo>
                <a:lnTo>
                  <a:pt x="11" y="173"/>
                </a:lnTo>
                <a:lnTo>
                  <a:pt x="11" y="173"/>
                </a:lnTo>
                <a:lnTo>
                  <a:pt x="11" y="170"/>
                </a:lnTo>
                <a:lnTo>
                  <a:pt x="11" y="170"/>
                </a:lnTo>
                <a:lnTo>
                  <a:pt x="11" y="170"/>
                </a:lnTo>
                <a:lnTo>
                  <a:pt x="11" y="170"/>
                </a:lnTo>
                <a:lnTo>
                  <a:pt x="11" y="170"/>
                </a:lnTo>
                <a:lnTo>
                  <a:pt x="11" y="167"/>
                </a:lnTo>
                <a:lnTo>
                  <a:pt x="11" y="167"/>
                </a:lnTo>
                <a:lnTo>
                  <a:pt x="11" y="167"/>
                </a:lnTo>
                <a:lnTo>
                  <a:pt x="11" y="167"/>
                </a:lnTo>
                <a:lnTo>
                  <a:pt x="11" y="167"/>
                </a:lnTo>
                <a:lnTo>
                  <a:pt x="11" y="167"/>
                </a:lnTo>
                <a:lnTo>
                  <a:pt x="11" y="164"/>
                </a:lnTo>
                <a:lnTo>
                  <a:pt x="11" y="164"/>
                </a:lnTo>
                <a:lnTo>
                  <a:pt x="11" y="164"/>
                </a:lnTo>
                <a:lnTo>
                  <a:pt x="11" y="164"/>
                </a:lnTo>
                <a:lnTo>
                  <a:pt x="8" y="164"/>
                </a:lnTo>
                <a:lnTo>
                  <a:pt x="5" y="164"/>
                </a:lnTo>
                <a:lnTo>
                  <a:pt x="3" y="164"/>
                </a:lnTo>
                <a:lnTo>
                  <a:pt x="3" y="162"/>
                </a:lnTo>
                <a:lnTo>
                  <a:pt x="0" y="162"/>
                </a:lnTo>
                <a:lnTo>
                  <a:pt x="0" y="162"/>
                </a:lnTo>
                <a:lnTo>
                  <a:pt x="0" y="162"/>
                </a:lnTo>
                <a:lnTo>
                  <a:pt x="0" y="162"/>
                </a:lnTo>
                <a:lnTo>
                  <a:pt x="0" y="162"/>
                </a:lnTo>
                <a:lnTo>
                  <a:pt x="0" y="159"/>
                </a:lnTo>
                <a:lnTo>
                  <a:pt x="3" y="159"/>
                </a:lnTo>
                <a:lnTo>
                  <a:pt x="3" y="159"/>
                </a:lnTo>
                <a:lnTo>
                  <a:pt x="5" y="156"/>
                </a:lnTo>
                <a:lnTo>
                  <a:pt x="5" y="156"/>
                </a:lnTo>
                <a:lnTo>
                  <a:pt x="5" y="156"/>
                </a:lnTo>
                <a:lnTo>
                  <a:pt x="5" y="156"/>
                </a:lnTo>
                <a:lnTo>
                  <a:pt x="8" y="156"/>
                </a:lnTo>
                <a:lnTo>
                  <a:pt x="8" y="156"/>
                </a:lnTo>
                <a:lnTo>
                  <a:pt x="11" y="159"/>
                </a:lnTo>
                <a:lnTo>
                  <a:pt x="11" y="159"/>
                </a:lnTo>
                <a:lnTo>
                  <a:pt x="11" y="159"/>
                </a:lnTo>
                <a:lnTo>
                  <a:pt x="11" y="159"/>
                </a:lnTo>
                <a:lnTo>
                  <a:pt x="11" y="159"/>
                </a:lnTo>
                <a:lnTo>
                  <a:pt x="13" y="156"/>
                </a:lnTo>
                <a:lnTo>
                  <a:pt x="13" y="156"/>
                </a:lnTo>
                <a:lnTo>
                  <a:pt x="13" y="156"/>
                </a:lnTo>
                <a:lnTo>
                  <a:pt x="13" y="156"/>
                </a:lnTo>
                <a:lnTo>
                  <a:pt x="19" y="153"/>
                </a:lnTo>
                <a:lnTo>
                  <a:pt x="19" y="153"/>
                </a:lnTo>
                <a:lnTo>
                  <a:pt x="19" y="151"/>
                </a:lnTo>
                <a:lnTo>
                  <a:pt x="19" y="151"/>
                </a:lnTo>
                <a:lnTo>
                  <a:pt x="22" y="151"/>
                </a:lnTo>
                <a:lnTo>
                  <a:pt x="22" y="148"/>
                </a:lnTo>
                <a:lnTo>
                  <a:pt x="22" y="148"/>
                </a:lnTo>
                <a:lnTo>
                  <a:pt x="22" y="148"/>
                </a:lnTo>
                <a:lnTo>
                  <a:pt x="22" y="145"/>
                </a:lnTo>
                <a:lnTo>
                  <a:pt x="24" y="145"/>
                </a:lnTo>
                <a:lnTo>
                  <a:pt x="22" y="142"/>
                </a:lnTo>
                <a:lnTo>
                  <a:pt x="22" y="142"/>
                </a:lnTo>
                <a:lnTo>
                  <a:pt x="22" y="142"/>
                </a:lnTo>
                <a:lnTo>
                  <a:pt x="22" y="140"/>
                </a:lnTo>
                <a:lnTo>
                  <a:pt x="22" y="140"/>
                </a:lnTo>
                <a:lnTo>
                  <a:pt x="22" y="140"/>
                </a:lnTo>
                <a:lnTo>
                  <a:pt x="22" y="140"/>
                </a:lnTo>
                <a:lnTo>
                  <a:pt x="22" y="137"/>
                </a:lnTo>
                <a:lnTo>
                  <a:pt x="22" y="137"/>
                </a:lnTo>
                <a:lnTo>
                  <a:pt x="22" y="137"/>
                </a:lnTo>
                <a:lnTo>
                  <a:pt x="22" y="137"/>
                </a:lnTo>
                <a:lnTo>
                  <a:pt x="22" y="134"/>
                </a:lnTo>
                <a:lnTo>
                  <a:pt x="19" y="134"/>
                </a:lnTo>
                <a:lnTo>
                  <a:pt x="19" y="134"/>
                </a:lnTo>
                <a:lnTo>
                  <a:pt x="19" y="134"/>
                </a:lnTo>
                <a:lnTo>
                  <a:pt x="19" y="134"/>
                </a:lnTo>
                <a:lnTo>
                  <a:pt x="16" y="134"/>
                </a:lnTo>
                <a:lnTo>
                  <a:pt x="16" y="134"/>
                </a:lnTo>
                <a:lnTo>
                  <a:pt x="16" y="134"/>
                </a:lnTo>
                <a:lnTo>
                  <a:pt x="16" y="132"/>
                </a:lnTo>
                <a:lnTo>
                  <a:pt x="13" y="132"/>
                </a:lnTo>
                <a:lnTo>
                  <a:pt x="13" y="129"/>
                </a:lnTo>
                <a:lnTo>
                  <a:pt x="13" y="126"/>
                </a:lnTo>
                <a:lnTo>
                  <a:pt x="13" y="126"/>
                </a:lnTo>
                <a:lnTo>
                  <a:pt x="8" y="123"/>
                </a:lnTo>
                <a:lnTo>
                  <a:pt x="5" y="123"/>
                </a:lnTo>
                <a:lnTo>
                  <a:pt x="5" y="123"/>
                </a:lnTo>
                <a:lnTo>
                  <a:pt x="5" y="121"/>
                </a:lnTo>
                <a:lnTo>
                  <a:pt x="3" y="121"/>
                </a:lnTo>
                <a:lnTo>
                  <a:pt x="3" y="121"/>
                </a:lnTo>
                <a:lnTo>
                  <a:pt x="3" y="121"/>
                </a:lnTo>
                <a:lnTo>
                  <a:pt x="3" y="121"/>
                </a:lnTo>
                <a:lnTo>
                  <a:pt x="0" y="121"/>
                </a:lnTo>
                <a:lnTo>
                  <a:pt x="0" y="121"/>
                </a:lnTo>
                <a:lnTo>
                  <a:pt x="0" y="118"/>
                </a:lnTo>
                <a:lnTo>
                  <a:pt x="0" y="118"/>
                </a:lnTo>
                <a:lnTo>
                  <a:pt x="0" y="121"/>
                </a:lnTo>
                <a:lnTo>
                  <a:pt x="3" y="121"/>
                </a:lnTo>
                <a:lnTo>
                  <a:pt x="3" y="121"/>
                </a:lnTo>
                <a:lnTo>
                  <a:pt x="3" y="121"/>
                </a:lnTo>
                <a:lnTo>
                  <a:pt x="3" y="121"/>
                </a:lnTo>
                <a:lnTo>
                  <a:pt x="3" y="121"/>
                </a:lnTo>
                <a:lnTo>
                  <a:pt x="0" y="118"/>
                </a:lnTo>
                <a:lnTo>
                  <a:pt x="0" y="118"/>
                </a:lnTo>
                <a:lnTo>
                  <a:pt x="0" y="118"/>
                </a:lnTo>
                <a:lnTo>
                  <a:pt x="0" y="115"/>
                </a:lnTo>
                <a:lnTo>
                  <a:pt x="0" y="115"/>
                </a:lnTo>
                <a:lnTo>
                  <a:pt x="0" y="115"/>
                </a:lnTo>
                <a:lnTo>
                  <a:pt x="0" y="115"/>
                </a:lnTo>
                <a:lnTo>
                  <a:pt x="0" y="115"/>
                </a:lnTo>
                <a:lnTo>
                  <a:pt x="0" y="118"/>
                </a:lnTo>
                <a:lnTo>
                  <a:pt x="3" y="118"/>
                </a:lnTo>
                <a:lnTo>
                  <a:pt x="3" y="118"/>
                </a:lnTo>
                <a:lnTo>
                  <a:pt x="5" y="121"/>
                </a:lnTo>
                <a:lnTo>
                  <a:pt x="5" y="121"/>
                </a:lnTo>
                <a:lnTo>
                  <a:pt x="5" y="121"/>
                </a:lnTo>
                <a:lnTo>
                  <a:pt x="5" y="121"/>
                </a:lnTo>
                <a:lnTo>
                  <a:pt x="5" y="121"/>
                </a:lnTo>
                <a:lnTo>
                  <a:pt x="8" y="121"/>
                </a:lnTo>
                <a:lnTo>
                  <a:pt x="11" y="123"/>
                </a:lnTo>
                <a:lnTo>
                  <a:pt x="11" y="123"/>
                </a:lnTo>
                <a:lnTo>
                  <a:pt x="11" y="123"/>
                </a:lnTo>
                <a:lnTo>
                  <a:pt x="11" y="123"/>
                </a:lnTo>
                <a:lnTo>
                  <a:pt x="11" y="123"/>
                </a:lnTo>
                <a:lnTo>
                  <a:pt x="13" y="123"/>
                </a:lnTo>
                <a:lnTo>
                  <a:pt x="13" y="123"/>
                </a:lnTo>
                <a:lnTo>
                  <a:pt x="13" y="123"/>
                </a:lnTo>
                <a:lnTo>
                  <a:pt x="13" y="126"/>
                </a:lnTo>
                <a:lnTo>
                  <a:pt x="13" y="126"/>
                </a:lnTo>
                <a:lnTo>
                  <a:pt x="16" y="126"/>
                </a:lnTo>
                <a:lnTo>
                  <a:pt x="19" y="126"/>
                </a:lnTo>
                <a:lnTo>
                  <a:pt x="19" y="126"/>
                </a:lnTo>
                <a:lnTo>
                  <a:pt x="22" y="129"/>
                </a:lnTo>
                <a:lnTo>
                  <a:pt x="22" y="129"/>
                </a:lnTo>
                <a:lnTo>
                  <a:pt x="22" y="129"/>
                </a:lnTo>
                <a:lnTo>
                  <a:pt x="24" y="132"/>
                </a:lnTo>
                <a:lnTo>
                  <a:pt x="27" y="132"/>
                </a:lnTo>
                <a:lnTo>
                  <a:pt x="27" y="132"/>
                </a:lnTo>
                <a:lnTo>
                  <a:pt x="27" y="132"/>
                </a:lnTo>
                <a:lnTo>
                  <a:pt x="27" y="132"/>
                </a:lnTo>
                <a:lnTo>
                  <a:pt x="27" y="132"/>
                </a:lnTo>
                <a:lnTo>
                  <a:pt x="27" y="132"/>
                </a:lnTo>
                <a:lnTo>
                  <a:pt x="27" y="129"/>
                </a:lnTo>
                <a:lnTo>
                  <a:pt x="30" y="126"/>
                </a:lnTo>
                <a:lnTo>
                  <a:pt x="30" y="126"/>
                </a:lnTo>
                <a:lnTo>
                  <a:pt x="30" y="126"/>
                </a:lnTo>
                <a:lnTo>
                  <a:pt x="30" y="123"/>
                </a:lnTo>
                <a:lnTo>
                  <a:pt x="30" y="123"/>
                </a:lnTo>
                <a:lnTo>
                  <a:pt x="30" y="123"/>
                </a:lnTo>
                <a:lnTo>
                  <a:pt x="30" y="123"/>
                </a:lnTo>
                <a:lnTo>
                  <a:pt x="27" y="123"/>
                </a:lnTo>
                <a:lnTo>
                  <a:pt x="27" y="123"/>
                </a:lnTo>
                <a:lnTo>
                  <a:pt x="27" y="123"/>
                </a:lnTo>
                <a:lnTo>
                  <a:pt x="27" y="121"/>
                </a:lnTo>
                <a:lnTo>
                  <a:pt x="24" y="121"/>
                </a:lnTo>
                <a:lnTo>
                  <a:pt x="24" y="121"/>
                </a:lnTo>
                <a:lnTo>
                  <a:pt x="24" y="118"/>
                </a:lnTo>
                <a:lnTo>
                  <a:pt x="22" y="118"/>
                </a:lnTo>
                <a:lnTo>
                  <a:pt x="22" y="118"/>
                </a:lnTo>
                <a:lnTo>
                  <a:pt x="22" y="118"/>
                </a:lnTo>
                <a:lnTo>
                  <a:pt x="22" y="118"/>
                </a:lnTo>
                <a:lnTo>
                  <a:pt x="22" y="118"/>
                </a:lnTo>
                <a:lnTo>
                  <a:pt x="22" y="118"/>
                </a:lnTo>
                <a:lnTo>
                  <a:pt x="19" y="115"/>
                </a:lnTo>
                <a:lnTo>
                  <a:pt x="19" y="115"/>
                </a:lnTo>
                <a:lnTo>
                  <a:pt x="19" y="115"/>
                </a:lnTo>
                <a:lnTo>
                  <a:pt x="19" y="115"/>
                </a:lnTo>
                <a:lnTo>
                  <a:pt x="19" y="115"/>
                </a:lnTo>
                <a:lnTo>
                  <a:pt x="19" y="115"/>
                </a:lnTo>
                <a:lnTo>
                  <a:pt x="19" y="115"/>
                </a:lnTo>
                <a:lnTo>
                  <a:pt x="22" y="115"/>
                </a:lnTo>
                <a:lnTo>
                  <a:pt x="22" y="115"/>
                </a:lnTo>
                <a:lnTo>
                  <a:pt x="22" y="118"/>
                </a:lnTo>
                <a:lnTo>
                  <a:pt x="22" y="118"/>
                </a:lnTo>
                <a:lnTo>
                  <a:pt x="22" y="118"/>
                </a:lnTo>
                <a:lnTo>
                  <a:pt x="22" y="118"/>
                </a:lnTo>
                <a:lnTo>
                  <a:pt x="22" y="118"/>
                </a:lnTo>
                <a:lnTo>
                  <a:pt x="24" y="118"/>
                </a:lnTo>
                <a:lnTo>
                  <a:pt x="27" y="121"/>
                </a:lnTo>
                <a:lnTo>
                  <a:pt x="27" y="121"/>
                </a:lnTo>
                <a:lnTo>
                  <a:pt x="27" y="118"/>
                </a:lnTo>
                <a:lnTo>
                  <a:pt x="27" y="118"/>
                </a:lnTo>
                <a:lnTo>
                  <a:pt x="27" y="118"/>
                </a:lnTo>
                <a:lnTo>
                  <a:pt x="27" y="118"/>
                </a:lnTo>
                <a:lnTo>
                  <a:pt x="27" y="115"/>
                </a:lnTo>
                <a:lnTo>
                  <a:pt x="27" y="112"/>
                </a:lnTo>
                <a:lnTo>
                  <a:pt x="24" y="112"/>
                </a:lnTo>
                <a:lnTo>
                  <a:pt x="24" y="112"/>
                </a:lnTo>
                <a:lnTo>
                  <a:pt x="24" y="115"/>
                </a:lnTo>
                <a:lnTo>
                  <a:pt x="27" y="115"/>
                </a:lnTo>
                <a:lnTo>
                  <a:pt x="27" y="115"/>
                </a:lnTo>
                <a:lnTo>
                  <a:pt x="27" y="115"/>
                </a:lnTo>
                <a:lnTo>
                  <a:pt x="27" y="115"/>
                </a:lnTo>
                <a:lnTo>
                  <a:pt x="24" y="115"/>
                </a:lnTo>
                <a:lnTo>
                  <a:pt x="24" y="115"/>
                </a:lnTo>
                <a:lnTo>
                  <a:pt x="22" y="112"/>
                </a:lnTo>
                <a:lnTo>
                  <a:pt x="22" y="112"/>
                </a:lnTo>
                <a:lnTo>
                  <a:pt x="22" y="112"/>
                </a:lnTo>
                <a:lnTo>
                  <a:pt x="19" y="110"/>
                </a:lnTo>
                <a:lnTo>
                  <a:pt x="19" y="110"/>
                </a:lnTo>
                <a:lnTo>
                  <a:pt x="19" y="110"/>
                </a:lnTo>
                <a:lnTo>
                  <a:pt x="19" y="110"/>
                </a:lnTo>
                <a:lnTo>
                  <a:pt x="16" y="110"/>
                </a:lnTo>
                <a:lnTo>
                  <a:pt x="16" y="107"/>
                </a:lnTo>
                <a:lnTo>
                  <a:pt x="16" y="107"/>
                </a:lnTo>
                <a:lnTo>
                  <a:pt x="16" y="107"/>
                </a:lnTo>
                <a:lnTo>
                  <a:pt x="16" y="107"/>
                </a:lnTo>
                <a:lnTo>
                  <a:pt x="16" y="107"/>
                </a:lnTo>
                <a:lnTo>
                  <a:pt x="16" y="107"/>
                </a:lnTo>
                <a:lnTo>
                  <a:pt x="13" y="104"/>
                </a:lnTo>
                <a:lnTo>
                  <a:pt x="13" y="104"/>
                </a:lnTo>
                <a:lnTo>
                  <a:pt x="11" y="104"/>
                </a:lnTo>
                <a:lnTo>
                  <a:pt x="11" y="101"/>
                </a:lnTo>
                <a:lnTo>
                  <a:pt x="11" y="101"/>
                </a:lnTo>
                <a:lnTo>
                  <a:pt x="8" y="101"/>
                </a:lnTo>
                <a:lnTo>
                  <a:pt x="5" y="101"/>
                </a:lnTo>
                <a:lnTo>
                  <a:pt x="5" y="101"/>
                </a:lnTo>
                <a:lnTo>
                  <a:pt x="5" y="99"/>
                </a:lnTo>
                <a:lnTo>
                  <a:pt x="5" y="99"/>
                </a:lnTo>
                <a:lnTo>
                  <a:pt x="3" y="99"/>
                </a:lnTo>
                <a:lnTo>
                  <a:pt x="3" y="96"/>
                </a:lnTo>
                <a:lnTo>
                  <a:pt x="3" y="96"/>
                </a:lnTo>
                <a:lnTo>
                  <a:pt x="3" y="96"/>
                </a:lnTo>
                <a:lnTo>
                  <a:pt x="5" y="96"/>
                </a:lnTo>
                <a:lnTo>
                  <a:pt x="8" y="99"/>
                </a:lnTo>
                <a:lnTo>
                  <a:pt x="8" y="99"/>
                </a:lnTo>
                <a:lnTo>
                  <a:pt x="11" y="101"/>
                </a:lnTo>
                <a:lnTo>
                  <a:pt x="11" y="101"/>
                </a:lnTo>
                <a:lnTo>
                  <a:pt x="11" y="101"/>
                </a:lnTo>
                <a:lnTo>
                  <a:pt x="11" y="101"/>
                </a:lnTo>
                <a:lnTo>
                  <a:pt x="13" y="101"/>
                </a:lnTo>
                <a:lnTo>
                  <a:pt x="13" y="104"/>
                </a:lnTo>
                <a:lnTo>
                  <a:pt x="13" y="104"/>
                </a:lnTo>
                <a:lnTo>
                  <a:pt x="13" y="104"/>
                </a:lnTo>
                <a:lnTo>
                  <a:pt x="16" y="104"/>
                </a:lnTo>
                <a:lnTo>
                  <a:pt x="16" y="104"/>
                </a:lnTo>
                <a:lnTo>
                  <a:pt x="16" y="107"/>
                </a:lnTo>
                <a:lnTo>
                  <a:pt x="16" y="107"/>
                </a:lnTo>
                <a:lnTo>
                  <a:pt x="19" y="107"/>
                </a:lnTo>
                <a:lnTo>
                  <a:pt x="19" y="107"/>
                </a:lnTo>
                <a:lnTo>
                  <a:pt x="19" y="107"/>
                </a:lnTo>
                <a:lnTo>
                  <a:pt x="19" y="107"/>
                </a:lnTo>
                <a:lnTo>
                  <a:pt x="19" y="107"/>
                </a:lnTo>
                <a:lnTo>
                  <a:pt x="19" y="107"/>
                </a:lnTo>
                <a:lnTo>
                  <a:pt x="19" y="107"/>
                </a:lnTo>
                <a:lnTo>
                  <a:pt x="22" y="107"/>
                </a:lnTo>
                <a:lnTo>
                  <a:pt x="22" y="110"/>
                </a:lnTo>
                <a:lnTo>
                  <a:pt x="22" y="110"/>
                </a:lnTo>
                <a:lnTo>
                  <a:pt x="22" y="110"/>
                </a:lnTo>
                <a:lnTo>
                  <a:pt x="22" y="110"/>
                </a:lnTo>
                <a:lnTo>
                  <a:pt x="22" y="110"/>
                </a:lnTo>
                <a:lnTo>
                  <a:pt x="22" y="110"/>
                </a:lnTo>
                <a:lnTo>
                  <a:pt x="22" y="110"/>
                </a:lnTo>
                <a:lnTo>
                  <a:pt x="22" y="107"/>
                </a:lnTo>
                <a:lnTo>
                  <a:pt x="22" y="107"/>
                </a:lnTo>
                <a:lnTo>
                  <a:pt x="22" y="107"/>
                </a:lnTo>
                <a:lnTo>
                  <a:pt x="22" y="107"/>
                </a:lnTo>
                <a:lnTo>
                  <a:pt x="22" y="107"/>
                </a:lnTo>
                <a:lnTo>
                  <a:pt x="22" y="107"/>
                </a:lnTo>
                <a:lnTo>
                  <a:pt x="19" y="107"/>
                </a:lnTo>
                <a:lnTo>
                  <a:pt x="19" y="104"/>
                </a:lnTo>
                <a:lnTo>
                  <a:pt x="16" y="104"/>
                </a:lnTo>
                <a:lnTo>
                  <a:pt x="16" y="104"/>
                </a:lnTo>
                <a:lnTo>
                  <a:pt x="16" y="104"/>
                </a:lnTo>
                <a:lnTo>
                  <a:pt x="16" y="101"/>
                </a:lnTo>
                <a:lnTo>
                  <a:pt x="13" y="101"/>
                </a:lnTo>
                <a:lnTo>
                  <a:pt x="13" y="101"/>
                </a:lnTo>
                <a:lnTo>
                  <a:pt x="13" y="101"/>
                </a:lnTo>
                <a:lnTo>
                  <a:pt x="13" y="101"/>
                </a:lnTo>
                <a:lnTo>
                  <a:pt x="11" y="101"/>
                </a:lnTo>
                <a:lnTo>
                  <a:pt x="11" y="99"/>
                </a:lnTo>
                <a:lnTo>
                  <a:pt x="11" y="99"/>
                </a:lnTo>
                <a:lnTo>
                  <a:pt x="8" y="99"/>
                </a:lnTo>
                <a:lnTo>
                  <a:pt x="8" y="99"/>
                </a:lnTo>
                <a:lnTo>
                  <a:pt x="8" y="96"/>
                </a:lnTo>
                <a:lnTo>
                  <a:pt x="8" y="96"/>
                </a:lnTo>
                <a:lnTo>
                  <a:pt x="5" y="96"/>
                </a:lnTo>
                <a:lnTo>
                  <a:pt x="5" y="96"/>
                </a:lnTo>
                <a:lnTo>
                  <a:pt x="5" y="96"/>
                </a:lnTo>
                <a:lnTo>
                  <a:pt x="5" y="96"/>
                </a:lnTo>
                <a:lnTo>
                  <a:pt x="5" y="93"/>
                </a:lnTo>
                <a:lnTo>
                  <a:pt x="5" y="93"/>
                </a:lnTo>
                <a:lnTo>
                  <a:pt x="3" y="90"/>
                </a:lnTo>
                <a:lnTo>
                  <a:pt x="0" y="90"/>
                </a:lnTo>
                <a:lnTo>
                  <a:pt x="0" y="90"/>
                </a:lnTo>
                <a:lnTo>
                  <a:pt x="0" y="90"/>
                </a:lnTo>
                <a:lnTo>
                  <a:pt x="0" y="90"/>
                </a:lnTo>
                <a:lnTo>
                  <a:pt x="0" y="90"/>
                </a:lnTo>
                <a:lnTo>
                  <a:pt x="0" y="90"/>
                </a:lnTo>
                <a:lnTo>
                  <a:pt x="3" y="90"/>
                </a:lnTo>
                <a:lnTo>
                  <a:pt x="5" y="93"/>
                </a:lnTo>
                <a:lnTo>
                  <a:pt x="5" y="93"/>
                </a:lnTo>
                <a:lnTo>
                  <a:pt x="5" y="93"/>
                </a:lnTo>
                <a:lnTo>
                  <a:pt x="8" y="93"/>
                </a:lnTo>
                <a:lnTo>
                  <a:pt x="11" y="96"/>
                </a:lnTo>
                <a:lnTo>
                  <a:pt x="11" y="96"/>
                </a:lnTo>
                <a:lnTo>
                  <a:pt x="11" y="96"/>
                </a:lnTo>
                <a:lnTo>
                  <a:pt x="13" y="99"/>
                </a:lnTo>
                <a:lnTo>
                  <a:pt x="13" y="99"/>
                </a:lnTo>
                <a:lnTo>
                  <a:pt x="13" y="99"/>
                </a:lnTo>
                <a:lnTo>
                  <a:pt x="13" y="99"/>
                </a:lnTo>
                <a:lnTo>
                  <a:pt x="13" y="99"/>
                </a:lnTo>
                <a:lnTo>
                  <a:pt x="13" y="99"/>
                </a:lnTo>
                <a:lnTo>
                  <a:pt x="13" y="99"/>
                </a:lnTo>
                <a:lnTo>
                  <a:pt x="13" y="99"/>
                </a:lnTo>
                <a:lnTo>
                  <a:pt x="13" y="99"/>
                </a:lnTo>
                <a:lnTo>
                  <a:pt x="13" y="99"/>
                </a:lnTo>
                <a:lnTo>
                  <a:pt x="16" y="101"/>
                </a:lnTo>
                <a:lnTo>
                  <a:pt x="16" y="101"/>
                </a:lnTo>
                <a:lnTo>
                  <a:pt x="19" y="101"/>
                </a:lnTo>
                <a:lnTo>
                  <a:pt x="22" y="107"/>
                </a:lnTo>
                <a:lnTo>
                  <a:pt x="22" y="107"/>
                </a:lnTo>
                <a:lnTo>
                  <a:pt x="24" y="107"/>
                </a:lnTo>
                <a:lnTo>
                  <a:pt x="24" y="107"/>
                </a:lnTo>
                <a:lnTo>
                  <a:pt x="24" y="107"/>
                </a:lnTo>
                <a:lnTo>
                  <a:pt x="24" y="104"/>
                </a:lnTo>
                <a:lnTo>
                  <a:pt x="24" y="104"/>
                </a:lnTo>
                <a:lnTo>
                  <a:pt x="24" y="104"/>
                </a:lnTo>
                <a:lnTo>
                  <a:pt x="24" y="104"/>
                </a:lnTo>
                <a:lnTo>
                  <a:pt x="27" y="104"/>
                </a:lnTo>
                <a:lnTo>
                  <a:pt x="27" y="104"/>
                </a:lnTo>
                <a:lnTo>
                  <a:pt x="27" y="104"/>
                </a:lnTo>
                <a:lnTo>
                  <a:pt x="27" y="107"/>
                </a:lnTo>
                <a:lnTo>
                  <a:pt x="27" y="107"/>
                </a:lnTo>
                <a:lnTo>
                  <a:pt x="27" y="107"/>
                </a:lnTo>
                <a:lnTo>
                  <a:pt x="27" y="107"/>
                </a:lnTo>
                <a:lnTo>
                  <a:pt x="30" y="107"/>
                </a:lnTo>
                <a:lnTo>
                  <a:pt x="30" y="107"/>
                </a:lnTo>
                <a:lnTo>
                  <a:pt x="32" y="110"/>
                </a:lnTo>
                <a:lnTo>
                  <a:pt x="32" y="110"/>
                </a:lnTo>
                <a:lnTo>
                  <a:pt x="32" y="110"/>
                </a:lnTo>
                <a:lnTo>
                  <a:pt x="35" y="112"/>
                </a:lnTo>
                <a:lnTo>
                  <a:pt x="35" y="112"/>
                </a:lnTo>
                <a:lnTo>
                  <a:pt x="35" y="112"/>
                </a:lnTo>
                <a:lnTo>
                  <a:pt x="38" y="115"/>
                </a:lnTo>
                <a:lnTo>
                  <a:pt x="38" y="115"/>
                </a:lnTo>
                <a:lnTo>
                  <a:pt x="38" y="115"/>
                </a:lnTo>
                <a:lnTo>
                  <a:pt x="38" y="115"/>
                </a:lnTo>
                <a:lnTo>
                  <a:pt x="38" y="115"/>
                </a:lnTo>
                <a:lnTo>
                  <a:pt x="35" y="115"/>
                </a:lnTo>
                <a:lnTo>
                  <a:pt x="35" y="115"/>
                </a:lnTo>
                <a:lnTo>
                  <a:pt x="35" y="115"/>
                </a:lnTo>
                <a:lnTo>
                  <a:pt x="35" y="115"/>
                </a:lnTo>
                <a:lnTo>
                  <a:pt x="35" y="115"/>
                </a:lnTo>
                <a:lnTo>
                  <a:pt x="35" y="115"/>
                </a:lnTo>
                <a:lnTo>
                  <a:pt x="35" y="115"/>
                </a:lnTo>
                <a:lnTo>
                  <a:pt x="38" y="118"/>
                </a:lnTo>
                <a:lnTo>
                  <a:pt x="38" y="118"/>
                </a:lnTo>
                <a:lnTo>
                  <a:pt x="38" y="118"/>
                </a:lnTo>
                <a:lnTo>
                  <a:pt x="41" y="118"/>
                </a:lnTo>
                <a:lnTo>
                  <a:pt x="41" y="118"/>
                </a:lnTo>
                <a:lnTo>
                  <a:pt x="41" y="118"/>
                </a:lnTo>
                <a:lnTo>
                  <a:pt x="41" y="115"/>
                </a:lnTo>
                <a:lnTo>
                  <a:pt x="41" y="115"/>
                </a:lnTo>
                <a:lnTo>
                  <a:pt x="43" y="112"/>
                </a:lnTo>
                <a:lnTo>
                  <a:pt x="43" y="112"/>
                </a:lnTo>
                <a:lnTo>
                  <a:pt x="43" y="112"/>
                </a:lnTo>
                <a:lnTo>
                  <a:pt x="43" y="112"/>
                </a:lnTo>
                <a:lnTo>
                  <a:pt x="46" y="110"/>
                </a:lnTo>
                <a:lnTo>
                  <a:pt x="46" y="110"/>
                </a:lnTo>
                <a:lnTo>
                  <a:pt x="46" y="110"/>
                </a:lnTo>
                <a:lnTo>
                  <a:pt x="49" y="107"/>
                </a:lnTo>
                <a:lnTo>
                  <a:pt x="49" y="107"/>
                </a:lnTo>
                <a:lnTo>
                  <a:pt x="49" y="107"/>
                </a:lnTo>
                <a:lnTo>
                  <a:pt x="49" y="107"/>
                </a:lnTo>
                <a:lnTo>
                  <a:pt x="49" y="104"/>
                </a:lnTo>
                <a:lnTo>
                  <a:pt x="49" y="104"/>
                </a:lnTo>
                <a:lnTo>
                  <a:pt x="49" y="104"/>
                </a:lnTo>
                <a:lnTo>
                  <a:pt x="49" y="101"/>
                </a:lnTo>
                <a:lnTo>
                  <a:pt x="49" y="101"/>
                </a:lnTo>
                <a:lnTo>
                  <a:pt x="49" y="101"/>
                </a:lnTo>
                <a:lnTo>
                  <a:pt x="49" y="101"/>
                </a:lnTo>
                <a:lnTo>
                  <a:pt x="49" y="101"/>
                </a:lnTo>
                <a:lnTo>
                  <a:pt x="49" y="99"/>
                </a:lnTo>
                <a:lnTo>
                  <a:pt x="46" y="99"/>
                </a:lnTo>
                <a:lnTo>
                  <a:pt x="46" y="96"/>
                </a:lnTo>
                <a:lnTo>
                  <a:pt x="46" y="96"/>
                </a:lnTo>
                <a:lnTo>
                  <a:pt x="46" y="96"/>
                </a:lnTo>
                <a:lnTo>
                  <a:pt x="46" y="96"/>
                </a:lnTo>
                <a:lnTo>
                  <a:pt x="46" y="96"/>
                </a:lnTo>
                <a:lnTo>
                  <a:pt x="46" y="96"/>
                </a:lnTo>
                <a:lnTo>
                  <a:pt x="46" y="96"/>
                </a:lnTo>
                <a:lnTo>
                  <a:pt x="46" y="96"/>
                </a:lnTo>
                <a:lnTo>
                  <a:pt x="46" y="96"/>
                </a:lnTo>
                <a:lnTo>
                  <a:pt x="46" y="96"/>
                </a:lnTo>
                <a:lnTo>
                  <a:pt x="46" y="96"/>
                </a:lnTo>
                <a:lnTo>
                  <a:pt x="46" y="96"/>
                </a:lnTo>
                <a:lnTo>
                  <a:pt x="46" y="99"/>
                </a:lnTo>
                <a:lnTo>
                  <a:pt x="49" y="99"/>
                </a:lnTo>
                <a:lnTo>
                  <a:pt x="49" y="99"/>
                </a:lnTo>
                <a:lnTo>
                  <a:pt x="49" y="99"/>
                </a:lnTo>
                <a:lnTo>
                  <a:pt x="49" y="99"/>
                </a:lnTo>
                <a:lnTo>
                  <a:pt x="49" y="99"/>
                </a:lnTo>
                <a:lnTo>
                  <a:pt x="51" y="101"/>
                </a:lnTo>
                <a:lnTo>
                  <a:pt x="51" y="101"/>
                </a:lnTo>
                <a:lnTo>
                  <a:pt x="51" y="101"/>
                </a:lnTo>
                <a:lnTo>
                  <a:pt x="51" y="99"/>
                </a:lnTo>
                <a:lnTo>
                  <a:pt x="51" y="99"/>
                </a:lnTo>
                <a:lnTo>
                  <a:pt x="51" y="99"/>
                </a:lnTo>
                <a:lnTo>
                  <a:pt x="51" y="99"/>
                </a:lnTo>
                <a:lnTo>
                  <a:pt x="49" y="99"/>
                </a:lnTo>
                <a:lnTo>
                  <a:pt x="49" y="99"/>
                </a:lnTo>
                <a:lnTo>
                  <a:pt x="49" y="96"/>
                </a:lnTo>
                <a:lnTo>
                  <a:pt x="49" y="96"/>
                </a:lnTo>
                <a:lnTo>
                  <a:pt x="49" y="96"/>
                </a:lnTo>
                <a:lnTo>
                  <a:pt x="46" y="93"/>
                </a:lnTo>
                <a:lnTo>
                  <a:pt x="46" y="90"/>
                </a:lnTo>
                <a:lnTo>
                  <a:pt x="46" y="90"/>
                </a:lnTo>
                <a:lnTo>
                  <a:pt x="43" y="90"/>
                </a:lnTo>
                <a:lnTo>
                  <a:pt x="43" y="90"/>
                </a:lnTo>
                <a:lnTo>
                  <a:pt x="43" y="88"/>
                </a:lnTo>
                <a:lnTo>
                  <a:pt x="43" y="88"/>
                </a:lnTo>
                <a:lnTo>
                  <a:pt x="43" y="88"/>
                </a:lnTo>
                <a:lnTo>
                  <a:pt x="41" y="85"/>
                </a:lnTo>
                <a:lnTo>
                  <a:pt x="41" y="82"/>
                </a:lnTo>
                <a:lnTo>
                  <a:pt x="41" y="82"/>
                </a:lnTo>
                <a:lnTo>
                  <a:pt x="41" y="82"/>
                </a:lnTo>
                <a:lnTo>
                  <a:pt x="41" y="82"/>
                </a:lnTo>
                <a:lnTo>
                  <a:pt x="38" y="80"/>
                </a:lnTo>
                <a:lnTo>
                  <a:pt x="38" y="80"/>
                </a:lnTo>
                <a:lnTo>
                  <a:pt x="38" y="80"/>
                </a:lnTo>
                <a:lnTo>
                  <a:pt x="38" y="80"/>
                </a:lnTo>
                <a:lnTo>
                  <a:pt x="38" y="77"/>
                </a:lnTo>
                <a:lnTo>
                  <a:pt x="35" y="74"/>
                </a:lnTo>
                <a:lnTo>
                  <a:pt x="35" y="74"/>
                </a:lnTo>
                <a:lnTo>
                  <a:pt x="35" y="74"/>
                </a:lnTo>
                <a:lnTo>
                  <a:pt x="35" y="74"/>
                </a:lnTo>
                <a:lnTo>
                  <a:pt x="35" y="74"/>
                </a:lnTo>
                <a:lnTo>
                  <a:pt x="32" y="74"/>
                </a:lnTo>
                <a:lnTo>
                  <a:pt x="32" y="74"/>
                </a:lnTo>
                <a:lnTo>
                  <a:pt x="35" y="71"/>
                </a:lnTo>
                <a:lnTo>
                  <a:pt x="35" y="71"/>
                </a:lnTo>
                <a:lnTo>
                  <a:pt x="35" y="71"/>
                </a:lnTo>
                <a:lnTo>
                  <a:pt x="35" y="74"/>
                </a:lnTo>
                <a:lnTo>
                  <a:pt x="35" y="74"/>
                </a:lnTo>
                <a:lnTo>
                  <a:pt x="35" y="77"/>
                </a:lnTo>
                <a:lnTo>
                  <a:pt x="38" y="77"/>
                </a:lnTo>
                <a:lnTo>
                  <a:pt x="38" y="77"/>
                </a:lnTo>
                <a:lnTo>
                  <a:pt x="38" y="77"/>
                </a:lnTo>
                <a:lnTo>
                  <a:pt x="38" y="77"/>
                </a:lnTo>
                <a:lnTo>
                  <a:pt x="38" y="77"/>
                </a:lnTo>
                <a:lnTo>
                  <a:pt x="38" y="80"/>
                </a:lnTo>
                <a:lnTo>
                  <a:pt x="38" y="80"/>
                </a:lnTo>
                <a:lnTo>
                  <a:pt x="38" y="80"/>
                </a:lnTo>
                <a:lnTo>
                  <a:pt x="41" y="80"/>
                </a:lnTo>
                <a:lnTo>
                  <a:pt x="41" y="80"/>
                </a:lnTo>
                <a:lnTo>
                  <a:pt x="41" y="80"/>
                </a:lnTo>
                <a:lnTo>
                  <a:pt x="41" y="80"/>
                </a:lnTo>
                <a:lnTo>
                  <a:pt x="41" y="77"/>
                </a:lnTo>
                <a:lnTo>
                  <a:pt x="41" y="77"/>
                </a:lnTo>
                <a:lnTo>
                  <a:pt x="41" y="77"/>
                </a:lnTo>
                <a:lnTo>
                  <a:pt x="41" y="77"/>
                </a:lnTo>
                <a:lnTo>
                  <a:pt x="41" y="77"/>
                </a:lnTo>
                <a:lnTo>
                  <a:pt x="41" y="80"/>
                </a:lnTo>
                <a:lnTo>
                  <a:pt x="41" y="80"/>
                </a:lnTo>
                <a:lnTo>
                  <a:pt x="41" y="80"/>
                </a:lnTo>
                <a:lnTo>
                  <a:pt x="43" y="80"/>
                </a:lnTo>
                <a:lnTo>
                  <a:pt x="43" y="82"/>
                </a:lnTo>
                <a:lnTo>
                  <a:pt x="43" y="82"/>
                </a:lnTo>
                <a:lnTo>
                  <a:pt x="43" y="85"/>
                </a:lnTo>
                <a:lnTo>
                  <a:pt x="43" y="85"/>
                </a:lnTo>
                <a:lnTo>
                  <a:pt x="46" y="85"/>
                </a:lnTo>
                <a:lnTo>
                  <a:pt x="46" y="88"/>
                </a:lnTo>
                <a:lnTo>
                  <a:pt x="46" y="90"/>
                </a:lnTo>
                <a:lnTo>
                  <a:pt x="46" y="90"/>
                </a:lnTo>
                <a:lnTo>
                  <a:pt x="46" y="88"/>
                </a:lnTo>
                <a:lnTo>
                  <a:pt x="46" y="88"/>
                </a:lnTo>
                <a:lnTo>
                  <a:pt x="46" y="88"/>
                </a:lnTo>
                <a:lnTo>
                  <a:pt x="46" y="85"/>
                </a:lnTo>
                <a:lnTo>
                  <a:pt x="46" y="85"/>
                </a:lnTo>
                <a:lnTo>
                  <a:pt x="46" y="85"/>
                </a:lnTo>
                <a:lnTo>
                  <a:pt x="43" y="85"/>
                </a:lnTo>
                <a:lnTo>
                  <a:pt x="43" y="85"/>
                </a:lnTo>
                <a:lnTo>
                  <a:pt x="43" y="85"/>
                </a:lnTo>
                <a:lnTo>
                  <a:pt x="43" y="85"/>
                </a:lnTo>
                <a:lnTo>
                  <a:pt x="43" y="82"/>
                </a:lnTo>
                <a:lnTo>
                  <a:pt x="43" y="82"/>
                </a:lnTo>
                <a:lnTo>
                  <a:pt x="41" y="82"/>
                </a:lnTo>
                <a:lnTo>
                  <a:pt x="41" y="82"/>
                </a:lnTo>
                <a:lnTo>
                  <a:pt x="41" y="82"/>
                </a:lnTo>
                <a:lnTo>
                  <a:pt x="41" y="82"/>
                </a:lnTo>
                <a:lnTo>
                  <a:pt x="41" y="82"/>
                </a:lnTo>
                <a:lnTo>
                  <a:pt x="41" y="82"/>
                </a:lnTo>
                <a:lnTo>
                  <a:pt x="41" y="85"/>
                </a:lnTo>
                <a:lnTo>
                  <a:pt x="41" y="85"/>
                </a:lnTo>
                <a:lnTo>
                  <a:pt x="43" y="85"/>
                </a:lnTo>
                <a:lnTo>
                  <a:pt x="46" y="88"/>
                </a:lnTo>
                <a:lnTo>
                  <a:pt x="46" y="88"/>
                </a:lnTo>
                <a:lnTo>
                  <a:pt x="43" y="88"/>
                </a:lnTo>
                <a:lnTo>
                  <a:pt x="43" y="88"/>
                </a:lnTo>
                <a:lnTo>
                  <a:pt x="46" y="88"/>
                </a:lnTo>
                <a:lnTo>
                  <a:pt x="46" y="90"/>
                </a:lnTo>
                <a:lnTo>
                  <a:pt x="46" y="90"/>
                </a:lnTo>
                <a:lnTo>
                  <a:pt x="46" y="90"/>
                </a:lnTo>
                <a:lnTo>
                  <a:pt x="46" y="90"/>
                </a:lnTo>
                <a:lnTo>
                  <a:pt x="46" y="90"/>
                </a:lnTo>
                <a:lnTo>
                  <a:pt x="46" y="90"/>
                </a:lnTo>
                <a:lnTo>
                  <a:pt x="46" y="93"/>
                </a:lnTo>
                <a:lnTo>
                  <a:pt x="46" y="93"/>
                </a:lnTo>
                <a:lnTo>
                  <a:pt x="49" y="93"/>
                </a:lnTo>
                <a:lnTo>
                  <a:pt x="49" y="93"/>
                </a:lnTo>
                <a:lnTo>
                  <a:pt x="49" y="93"/>
                </a:lnTo>
                <a:lnTo>
                  <a:pt x="51" y="96"/>
                </a:lnTo>
                <a:lnTo>
                  <a:pt x="51" y="99"/>
                </a:lnTo>
                <a:lnTo>
                  <a:pt x="51" y="99"/>
                </a:lnTo>
                <a:lnTo>
                  <a:pt x="51" y="99"/>
                </a:lnTo>
                <a:lnTo>
                  <a:pt x="51" y="101"/>
                </a:lnTo>
                <a:lnTo>
                  <a:pt x="54" y="101"/>
                </a:lnTo>
                <a:lnTo>
                  <a:pt x="54" y="101"/>
                </a:lnTo>
                <a:lnTo>
                  <a:pt x="54" y="101"/>
                </a:lnTo>
                <a:lnTo>
                  <a:pt x="57" y="104"/>
                </a:lnTo>
                <a:lnTo>
                  <a:pt x="57" y="104"/>
                </a:lnTo>
                <a:lnTo>
                  <a:pt x="60" y="104"/>
                </a:lnTo>
                <a:lnTo>
                  <a:pt x="60" y="104"/>
                </a:lnTo>
                <a:lnTo>
                  <a:pt x="57" y="101"/>
                </a:lnTo>
                <a:lnTo>
                  <a:pt x="57" y="101"/>
                </a:lnTo>
                <a:lnTo>
                  <a:pt x="57" y="101"/>
                </a:lnTo>
                <a:lnTo>
                  <a:pt x="57" y="99"/>
                </a:lnTo>
                <a:lnTo>
                  <a:pt x="57" y="99"/>
                </a:lnTo>
                <a:lnTo>
                  <a:pt x="57" y="99"/>
                </a:lnTo>
                <a:lnTo>
                  <a:pt x="57" y="96"/>
                </a:lnTo>
                <a:lnTo>
                  <a:pt x="57" y="96"/>
                </a:lnTo>
                <a:lnTo>
                  <a:pt x="54" y="93"/>
                </a:lnTo>
                <a:lnTo>
                  <a:pt x="54" y="93"/>
                </a:lnTo>
                <a:lnTo>
                  <a:pt x="54" y="93"/>
                </a:lnTo>
                <a:lnTo>
                  <a:pt x="54" y="90"/>
                </a:lnTo>
                <a:lnTo>
                  <a:pt x="54" y="90"/>
                </a:lnTo>
                <a:lnTo>
                  <a:pt x="54" y="90"/>
                </a:lnTo>
                <a:lnTo>
                  <a:pt x="54" y="90"/>
                </a:lnTo>
                <a:lnTo>
                  <a:pt x="51" y="88"/>
                </a:lnTo>
                <a:lnTo>
                  <a:pt x="51" y="88"/>
                </a:lnTo>
                <a:lnTo>
                  <a:pt x="51" y="88"/>
                </a:lnTo>
                <a:lnTo>
                  <a:pt x="54" y="88"/>
                </a:lnTo>
                <a:lnTo>
                  <a:pt x="54" y="88"/>
                </a:lnTo>
                <a:lnTo>
                  <a:pt x="54" y="90"/>
                </a:lnTo>
                <a:lnTo>
                  <a:pt x="54" y="88"/>
                </a:lnTo>
                <a:lnTo>
                  <a:pt x="54" y="88"/>
                </a:lnTo>
                <a:lnTo>
                  <a:pt x="54" y="90"/>
                </a:lnTo>
                <a:lnTo>
                  <a:pt x="54" y="90"/>
                </a:lnTo>
                <a:lnTo>
                  <a:pt x="57" y="90"/>
                </a:lnTo>
                <a:lnTo>
                  <a:pt x="57" y="90"/>
                </a:lnTo>
                <a:lnTo>
                  <a:pt x="57" y="90"/>
                </a:lnTo>
                <a:lnTo>
                  <a:pt x="57" y="88"/>
                </a:lnTo>
                <a:lnTo>
                  <a:pt x="57" y="88"/>
                </a:lnTo>
                <a:lnTo>
                  <a:pt x="57" y="88"/>
                </a:lnTo>
                <a:lnTo>
                  <a:pt x="57" y="88"/>
                </a:lnTo>
                <a:lnTo>
                  <a:pt x="57" y="88"/>
                </a:lnTo>
                <a:lnTo>
                  <a:pt x="57" y="88"/>
                </a:lnTo>
                <a:lnTo>
                  <a:pt x="57" y="85"/>
                </a:lnTo>
                <a:lnTo>
                  <a:pt x="57" y="85"/>
                </a:lnTo>
                <a:lnTo>
                  <a:pt x="57" y="85"/>
                </a:lnTo>
                <a:lnTo>
                  <a:pt x="54" y="85"/>
                </a:lnTo>
                <a:lnTo>
                  <a:pt x="54" y="85"/>
                </a:lnTo>
                <a:lnTo>
                  <a:pt x="54" y="82"/>
                </a:lnTo>
                <a:lnTo>
                  <a:pt x="54" y="82"/>
                </a:lnTo>
                <a:lnTo>
                  <a:pt x="54" y="82"/>
                </a:lnTo>
                <a:lnTo>
                  <a:pt x="54" y="82"/>
                </a:lnTo>
                <a:lnTo>
                  <a:pt x="54" y="85"/>
                </a:lnTo>
                <a:lnTo>
                  <a:pt x="57" y="85"/>
                </a:lnTo>
                <a:lnTo>
                  <a:pt x="57" y="85"/>
                </a:lnTo>
                <a:lnTo>
                  <a:pt x="57" y="85"/>
                </a:lnTo>
                <a:lnTo>
                  <a:pt x="57" y="85"/>
                </a:lnTo>
                <a:lnTo>
                  <a:pt x="57" y="85"/>
                </a:lnTo>
                <a:lnTo>
                  <a:pt x="57" y="85"/>
                </a:lnTo>
                <a:lnTo>
                  <a:pt x="57" y="85"/>
                </a:lnTo>
                <a:lnTo>
                  <a:pt x="57" y="85"/>
                </a:lnTo>
                <a:lnTo>
                  <a:pt x="57" y="88"/>
                </a:lnTo>
                <a:lnTo>
                  <a:pt x="57" y="88"/>
                </a:lnTo>
                <a:lnTo>
                  <a:pt x="57" y="88"/>
                </a:lnTo>
                <a:lnTo>
                  <a:pt x="60" y="88"/>
                </a:lnTo>
                <a:lnTo>
                  <a:pt x="60" y="90"/>
                </a:lnTo>
                <a:lnTo>
                  <a:pt x="60" y="90"/>
                </a:lnTo>
                <a:lnTo>
                  <a:pt x="60" y="90"/>
                </a:lnTo>
                <a:lnTo>
                  <a:pt x="60" y="90"/>
                </a:lnTo>
                <a:lnTo>
                  <a:pt x="60" y="93"/>
                </a:lnTo>
                <a:lnTo>
                  <a:pt x="60" y="93"/>
                </a:lnTo>
                <a:lnTo>
                  <a:pt x="60" y="93"/>
                </a:lnTo>
                <a:lnTo>
                  <a:pt x="60" y="93"/>
                </a:lnTo>
                <a:lnTo>
                  <a:pt x="60" y="93"/>
                </a:lnTo>
                <a:lnTo>
                  <a:pt x="62" y="93"/>
                </a:lnTo>
                <a:lnTo>
                  <a:pt x="62" y="93"/>
                </a:lnTo>
                <a:lnTo>
                  <a:pt x="62" y="96"/>
                </a:lnTo>
                <a:lnTo>
                  <a:pt x="62" y="96"/>
                </a:lnTo>
                <a:lnTo>
                  <a:pt x="60" y="93"/>
                </a:lnTo>
                <a:lnTo>
                  <a:pt x="60" y="93"/>
                </a:lnTo>
                <a:lnTo>
                  <a:pt x="60" y="93"/>
                </a:lnTo>
                <a:lnTo>
                  <a:pt x="60" y="93"/>
                </a:lnTo>
                <a:lnTo>
                  <a:pt x="60" y="93"/>
                </a:lnTo>
                <a:lnTo>
                  <a:pt x="60" y="90"/>
                </a:lnTo>
                <a:lnTo>
                  <a:pt x="57" y="90"/>
                </a:lnTo>
                <a:lnTo>
                  <a:pt x="57" y="90"/>
                </a:lnTo>
                <a:lnTo>
                  <a:pt x="57" y="90"/>
                </a:lnTo>
                <a:lnTo>
                  <a:pt x="57" y="90"/>
                </a:lnTo>
                <a:lnTo>
                  <a:pt x="57" y="90"/>
                </a:lnTo>
                <a:lnTo>
                  <a:pt x="57" y="93"/>
                </a:lnTo>
                <a:lnTo>
                  <a:pt x="57" y="93"/>
                </a:lnTo>
                <a:lnTo>
                  <a:pt x="57" y="93"/>
                </a:lnTo>
                <a:lnTo>
                  <a:pt x="57" y="96"/>
                </a:lnTo>
                <a:lnTo>
                  <a:pt x="57" y="96"/>
                </a:lnTo>
                <a:lnTo>
                  <a:pt x="60" y="99"/>
                </a:lnTo>
                <a:lnTo>
                  <a:pt x="60" y="99"/>
                </a:lnTo>
                <a:lnTo>
                  <a:pt x="60" y="101"/>
                </a:lnTo>
                <a:lnTo>
                  <a:pt x="60" y="101"/>
                </a:lnTo>
                <a:lnTo>
                  <a:pt x="60" y="101"/>
                </a:lnTo>
                <a:lnTo>
                  <a:pt x="60" y="101"/>
                </a:lnTo>
                <a:lnTo>
                  <a:pt x="62" y="101"/>
                </a:lnTo>
                <a:lnTo>
                  <a:pt x="62" y="101"/>
                </a:lnTo>
                <a:lnTo>
                  <a:pt x="65" y="101"/>
                </a:lnTo>
                <a:lnTo>
                  <a:pt x="65" y="99"/>
                </a:lnTo>
                <a:lnTo>
                  <a:pt x="65" y="99"/>
                </a:lnTo>
                <a:lnTo>
                  <a:pt x="65" y="99"/>
                </a:lnTo>
                <a:lnTo>
                  <a:pt x="65" y="99"/>
                </a:lnTo>
                <a:lnTo>
                  <a:pt x="65" y="99"/>
                </a:lnTo>
                <a:lnTo>
                  <a:pt x="65" y="99"/>
                </a:lnTo>
                <a:lnTo>
                  <a:pt x="65" y="99"/>
                </a:lnTo>
                <a:lnTo>
                  <a:pt x="68" y="96"/>
                </a:lnTo>
                <a:lnTo>
                  <a:pt x="68" y="96"/>
                </a:lnTo>
                <a:lnTo>
                  <a:pt x="68" y="96"/>
                </a:lnTo>
                <a:lnTo>
                  <a:pt x="65" y="93"/>
                </a:lnTo>
                <a:lnTo>
                  <a:pt x="65" y="93"/>
                </a:lnTo>
                <a:lnTo>
                  <a:pt x="65" y="93"/>
                </a:lnTo>
                <a:lnTo>
                  <a:pt x="65" y="93"/>
                </a:lnTo>
                <a:lnTo>
                  <a:pt x="65" y="90"/>
                </a:lnTo>
                <a:lnTo>
                  <a:pt x="65" y="90"/>
                </a:lnTo>
                <a:lnTo>
                  <a:pt x="65" y="90"/>
                </a:lnTo>
                <a:lnTo>
                  <a:pt x="62" y="85"/>
                </a:lnTo>
                <a:lnTo>
                  <a:pt x="62" y="85"/>
                </a:lnTo>
                <a:lnTo>
                  <a:pt x="62" y="82"/>
                </a:lnTo>
                <a:lnTo>
                  <a:pt x="62" y="82"/>
                </a:lnTo>
                <a:lnTo>
                  <a:pt x="60" y="80"/>
                </a:lnTo>
                <a:lnTo>
                  <a:pt x="60" y="80"/>
                </a:lnTo>
                <a:lnTo>
                  <a:pt x="60" y="77"/>
                </a:lnTo>
                <a:lnTo>
                  <a:pt x="60" y="77"/>
                </a:lnTo>
                <a:lnTo>
                  <a:pt x="60" y="77"/>
                </a:lnTo>
                <a:lnTo>
                  <a:pt x="60" y="77"/>
                </a:lnTo>
                <a:lnTo>
                  <a:pt x="57" y="74"/>
                </a:lnTo>
                <a:lnTo>
                  <a:pt x="57" y="74"/>
                </a:lnTo>
                <a:lnTo>
                  <a:pt x="57" y="71"/>
                </a:lnTo>
                <a:lnTo>
                  <a:pt x="57" y="71"/>
                </a:lnTo>
                <a:lnTo>
                  <a:pt x="57" y="71"/>
                </a:lnTo>
                <a:lnTo>
                  <a:pt x="57" y="71"/>
                </a:lnTo>
                <a:lnTo>
                  <a:pt x="57" y="69"/>
                </a:lnTo>
                <a:lnTo>
                  <a:pt x="57" y="69"/>
                </a:lnTo>
                <a:lnTo>
                  <a:pt x="57" y="69"/>
                </a:lnTo>
                <a:lnTo>
                  <a:pt x="57" y="69"/>
                </a:lnTo>
                <a:lnTo>
                  <a:pt x="57" y="69"/>
                </a:lnTo>
                <a:lnTo>
                  <a:pt x="57" y="69"/>
                </a:lnTo>
                <a:lnTo>
                  <a:pt x="57" y="66"/>
                </a:lnTo>
                <a:lnTo>
                  <a:pt x="57" y="66"/>
                </a:lnTo>
                <a:lnTo>
                  <a:pt x="57" y="66"/>
                </a:lnTo>
                <a:lnTo>
                  <a:pt x="57" y="66"/>
                </a:lnTo>
                <a:lnTo>
                  <a:pt x="57" y="66"/>
                </a:lnTo>
                <a:lnTo>
                  <a:pt x="57" y="66"/>
                </a:lnTo>
                <a:lnTo>
                  <a:pt x="57" y="66"/>
                </a:lnTo>
                <a:lnTo>
                  <a:pt x="57" y="63"/>
                </a:lnTo>
                <a:lnTo>
                  <a:pt x="57" y="63"/>
                </a:lnTo>
                <a:lnTo>
                  <a:pt x="57" y="63"/>
                </a:lnTo>
                <a:lnTo>
                  <a:pt x="57" y="63"/>
                </a:lnTo>
                <a:lnTo>
                  <a:pt x="54" y="63"/>
                </a:lnTo>
                <a:lnTo>
                  <a:pt x="54" y="60"/>
                </a:lnTo>
                <a:lnTo>
                  <a:pt x="54" y="60"/>
                </a:lnTo>
                <a:lnTo>
                  <a:pt x="54" y="60"/>
                </a:lnTo>
                <a:lnTo>
                  <a:pt x="54" y="60"/>
                </a:lnTo>
                <a:lnTo>
                  <a:pt x="54" y="58"/>
                </a:lnTo>
                <a:lnTo>
                  <a:pt x="54" y="58"/>
                </a:lnTo>
                <a:lnTo>
                  <a:pt x="54" y="58"/>
                </a:lnTo>
                <a:lnTo>
                  <a:pt x="54" y="58"/>
                </a:lnTo>
                <a:lnTo>
                  <a:pt x="54" y="55"/>
                </a:lnTo>
                <a:lnTo>
                  <a:pt x="51" y="55"/>
                </a:lnTo>
                <a:lnTo>
                  <a:pt x="51" y="55"/>
                </a:lnTo>
                <a:lnTo>
                  <a:pt x="51" y="55"/>
                </a:lnTo>
                <a:lnTo>
                  <a:pt x="54" y="55"/>
                </a:lnTo>
                <a:lnTo>
                  <a:pt x="54" y="55"/>
                </a:lnTo>
                <a:lnTo>
                  <a:pt x="54" y="55"/>
                </a:lnTo>
                <a:lnTo>
                  <a:pt x="54" y="55"/>
                </a:lnTo>
                <a:lnTo>
                  <a:pt x="54" y="58"/>
                </a:lnTo>
                <a:lnTo>
                  <a:pt x="54" y="58"/>
                </a:lnTo>
                <a:lnTo>
                  <a:pt x="54" y="58"/>
                </a:lnTo>
                <a:lnTo>
                  <a:pt x="54" y="58"/>
                </a:lnTo>
                <a:lnTo>
                  <a:pt x="57" y="60"/>
                </a:lnTo>
                <a:lnTo>
                  <a:pt x="57" y="60"/>
                </a:lnTo>
                <a:lnTo>
                  <a:pt x="57" y="60"/>
                </a:lnTo>
                <a:lnTo>
                  <a:pt x="57" y="60"/>
                </a:lnTo>
                <a:lnTo>
                  <a:pt x="57" y="60"/>
                </a:lnTo>
                <a:lnTo>
                  <a:pt x="57" y="63"/>
                </a:lnTo>
                <a:lnTo>
                  <a:pt x="57" y="63"/>
                </a:lnTo>
                <a:lnTo>
                  <a:pt x="57" y="63"/>
                </a:lnTo>
                <a:lnTo>
                  <a:pt x="57" y="63"/>
                </a:lnTo>
                <a:lnTo>
                  <a:pt x="57" y="66"/>
                </a:lnTo>
                <a:lnTo>
                  <a:pt x="57" y="66"/>
                </a:lnTo>
                <a:lnTo>
                  <a:pt x="60" y="66"/>
                </a:lnTo>
                <a:lnTo>
                  <a:pt x="60" y="66"/>
                </a:lnTo>
                <a:lnTo>
                  <a:pt x="60" y="69"/>
                </a:lnTo>
                <a:lnTo>
                  <a:pt x="60" y="69"/>
                </a:lnTo>
                <a:lnTo>
                  <a:pt x="57" y="69"/>
                </a:lnTo>
                <a:lnTo>
                  <a:pt x="57" y="69"/>
                </a:lnTo>
                <a:lnTo>
                  <a:pt x="57" y="71"/>
                </a:lnTo>
                <a:lnTo>
                  <a:pt x="60" y="71"/>
                </a:lnTo>
                <a:lnTo>
                  <a:pt x="60" y="74"/>
                </a:lnTo>
                <a:lnTo>
                  <a:pt x="60" y="74"/>
                </a:lnTo>
                <a:lnTo>
                  <a:pt x="60" y="77"/>
                </a:lnTo>
                <a:lnTo>
                  <a:pt x="60" y="77"/>
                </a:lnTo>
                <a:lnTo>
                  <a:pt x="62" y="77"/>
                </a:lnTo>
                <a:lnTo>
                  <a:pt x="62" y="77"/>
                </a:lnTo>
                <a:lnTo>
                  <a:pt x="62" y="80"/>
                </a:lnTo>
                <a:lnTo>
                  <a:pt x="62" y="80"/>
                </a:lnTo>
                <a:lnTo>
                  <a:pt x="62" y="82"/>
                </a:lnTo>
                <a:lnTo>
                  <a:pt x="65" y="82"/>
                </a:lnTo>
                <a:lnTo>
                  <a:pt x="65" y="82"/>
                </a:lnTo>
                <a:lnTo>
                  <a:pt x="65" y="80"/>
                </a:lnTo>
                <a:lnTo>
                  <a:pt x="65" y="80"/>
                </a:lnTo>
                <a:lnTo>
                  <a:pt x="65" y="80"/>
                </a:lnTo>
                <a:lnTo>
                  <a:pt x="65" y="80"/>
                </a:lnTo>
                <a:lnTo>
                  <a:pt x="65" y="80"/>
                </a:lnTo>
                <a:lnTo>
                  <a:pt x="65" y="80"/>
                </a:lnTo>
                <a:lnTo>
                  <a:pt x="65" y="80"/>
                </a:lnTo>
                <a:lnTo>
                  <a:pt x="65" y="77"/>
                </a:lnTo>
                <a:lnTo>
                  <a:pt x="62" y="77"/>
                </a:lnTo>
                <a:lnTo>
                  <a:pt x="62" y="77"/>
                </a:lnTo>
                <a:lnTo>
                  <a:pt x="62" y="74"/>
                </a:lnTo>
                <a:lnTo>
                  <a:pt x="62" y="71"/>
                </a:lnTo>
                <a:lnTo>
                  <a:pt x="62" y="71"/>
                </a:lnTo>
                <a:lnTo>
                  <a:pt x="62" y="71"/>
                </a:lnTo>
                <a:lnTo>
                  <a:pt x="62" y="71"/>
                </a:lnTo>
                <a:lnTo>
                  <a:pt x="62" y="71"/>
                </a:lnTo>
                <a:lnTo>
                  <a:pt x="62" y="71"/>
                </a:lnTo>
                <a:lnTo>
                  <a:pt x="62" y="71"/>
                </a:lnTo>
                <a:lnTo>
                  <a:pt x="62" y="74"/>
                </a:lnTo>
                <a:lnTo>
                  <a:pt x="62" y="74"/>
                </a:lnTo>
                <a:lnTo>
                  <a:pt x="62" y="74"/>
                </a:lnTo>
                <a:lnTo>
                  <a:pt x="62" y="74"/>
                </a:lnTo>
                <a:lnTo>
                  <a:pt x="65" y="77"/>
                </a:lnTo>
                <a:lnTo>
                  <a:pt x="65" y="77"/>
                </a:lnTo>
                <a:lnTo>
                  <a:pt x="65" y="77"/>
                </a:lnTo>
                <a:lnTo>
                  <a:pt x="65" y="77"/>
                </a:lnTo>
                <a:lnTo>
                  <a:pt x="65" y="80"/>
                </a:lnTo>
                <a:lnTo>
                  <a:pt x="65" y="80"/>
                </a:lnTo>
                <a:lnTo>
                  <a:pt x="65" y="80"/>
                </a:lnTo>
                <a:lnTo>
                  <a:pt x="65" y="80"/>
                </a:lnTo>
                <a:lnTo>
                  <a:pt x="65" y="80"/>
                </a:lnTo>
                <a:lnTo>
                  <a:pt x="65" y="80"/>
                </a:lnTo>
                <a:lnTo>
                  <a:pt x="65" y="80"/>
                </a:lnTo>
                <a:lnTo>
                  <a:pt x="65" y="80"/>
                </a:lnTo>
                <a:lnTo>
                  <a:pt x="68" y="80"/>
                </a:lnTo>
                <a:lnTo>
                  <a:pt x="68" y="80"/>
                </a:lnTo>
                <a:lnTo>
                  <a:pt x="68" y="80"/>
                </a:lnTo>
                <a:lnTo>
                  <a:pt x="68" y="80"/>
                </a:lnTo>
                <a:lnTo>
                  <a:pt x="68" y="80"/>
                </a:lnTo>
                <a:lnTo>
                  <a:pt x="68" y="80"/>
                </a:lnTo>
                <a:lnTo>
                  <a:pt x="68" y="80"/>
                </a:lnTo>
                <a:lnTo>
                  <a:pt x="68" y="80"/>
                </a:lnTo>
                <a:lnTo>
                  <a:pt x="68" y="80"/>
                </a:lnTo>
                <a:lnTo>
                  <a:pt x="68" y="77"/>
                </a:lnTo>
                <a:lnTo>
                  <a:pt x="68" y="77"/>
                </a:lnTo>
                <a:lnTo>
                  <a:pt x="68" y="77"/>
                </a:lnTo>
                <a:lnTo>
                  <a:pt x="68" y="77"/>
                </a:lnTo>
                <a:lnTo>
                  <a:pt x="68" y="77"/>
                </a:lnTo>
                <a:lnTo>
                  <a:pt x="68" y="80"/>
                </a:lnTo>
                <a:lnTo>
                  <a:pt x="68" y="80"/>
                </a:lnTo>
                <a:lnTo>
                  <a:pt x="68" y="80"/>
                </a:lnTo>
                <a:lnTo>
                  <a:pt x="71" y="80"/>
                </a:lnTo>
                <a:lnTo>
                  <a:pt x="71" y="82"/>
                </a:lnTo>
                <a:lnTo>
                  <a:pt x="71" y="82"/>
                </a:lnTo>
                <a:lnTo>
                  <a:pt x="71" y="82"/>
                </a:lnTo>
                <a:lnTo>
                  <a:pt x="71" y="82"/>
                </a:lnTo>
                <a:lnTo>
                  <a:pt x="71" y="82"/>
                </a:lnTo>
                <a:lnTo>
                  <a:pt x="71" y="85"/>
                </a:lnTo>
                <a:lnTo>
                  <a:pt x="71" y="85"/>
                </a:lnTo>
                <a:lnTo>
                  <a:pt x="71" y="85"/>
                </a:lnTo>
                <a:lnTo>
                  <a:pt x="71" y="85"/>
                </a:lnTo>
                <a:lnTo>
                  <a:pt x="71" y="82"/>
                </a:lnTo>
                <a:lnTo>
                  <a:pt x="71" y="82"/>
                </a:lnTo>
                <a:lnTo>
                  <a:pt x="71" y="82"/>
                </a:lnTo>
                <a:lnTo>
                  <a:pt x="68" y="82"/>
                </a:lnTo>
                <a:lnTo>
                  <a:pt x="68" y="82"/>
                </a:lnTo>
                <a:lnTo>
                  <a:pt x="68" y="82"/>
                </a:lnTo>
                <a:lnTo>
                  <a:pt x="68" y="82"/>
                </a:lnTo>
                <a:lnTo>
                  <a:pt x="68" y="82"/>
                </a:lnTo>
                <a:lnTo>
                  <a:pt x="68" y="82"/>
                </a:lnTo>
                <a:lnTo>
                  <a:pt x="68" y="82"/>
                </a:lnTo>
                <a:lnTo>
                  <a:pt x="68" y="82"/>
                </a:lnTo>
                <a:lnTo>
                  <a:pt x="68" y="82"/>
                </a:lnTo>
                <a:lnTo>
                  <a:pt x="68" y="82"/>
                </a:lnTo>
                <a:lnTo>
                  <a:pt x="68" y="88"/>
                </a:lnTo>
                <a:lnTo>
                  <a:pt x="68" y="88"/>
                </a:lnTo>
                <a:lnTo>
                  <a:pt x="68" y="88"/>
                </a:lnTo>
                <a:lnTo>
                  <a:pt x="68" y="88"/>
                </a:lnTo>
                <a:lnTo>
                  <a:pt x="68" y="88"/>
                </a:lnTo>
                <a:lnTo>
                  <a:pt x="68" y="88"/>
                </a:lnTo>
                <a:lnTo>
                  <a:pt x="68" y="88"/>
                </a:lnTo>
                <a:lnTo>
                  <a:pt x="71" y="90"/>
                </a:lnTo>
                <a:lnTo>
                  <a:pt x="71" y="90"/>
                </a:lnTo>
                <a:lnTo>
                  <a:pt x="71" y="93"/>
                </a:lnTo>
                <a:lnTo>
                  <a:pt x="71" y="93"/>
                </a:lnTo>
                <a:lnTo>
                  <a:pt x="73" y="96"/>
                </a:lnTo>
                <a:lnTo>
                  <a:pt x="73" y="96"/>
                </a:lnTo>
                <a:lnTo>
                  <a:pt x="76" y="96"/>
                </a:lnTo>
                <a:lnTo>
                  <a:pt x="76" y="96"/>
                </a:lnTo>
                <a:lnTo>
                  <a:pt x="76" y="96"/>
                </a:lnTo>
                <a:lnTo>
                  <a:pt x="76" y="96"/>
                </a:lnTo>
                <a:lnTo>
                  <a:pt x="76" y="93"/>
                </a:lnTo>
                <a:lnTo>
                  <a:pt x="76" y="93"/>
                </a:lnTo>
                <a:lnTo>
                  <a:pt x="76" y="93"/>
                </a:lnTo>
                <a:lnTo>
                  <a:pt x="76" y="93"/>
                </a:lnTo>
                <a:lnTo>
                  <a:pt x="73" y="90"/>
                </a:lnTo>
                <a:lnTo>
                  <a:pt x="73" y="90"/>
                </a:lnTo>
                <a:lnTo>
                  <a:pt x="73" y="90"/>
                </a:lnTo>
                <a:lnTo>
                  <a:pt x="73" y="88"/>
                </a:lnTo>
                <a:lnTo>
                  <a:pt x="73" y="88"/>
                </a:lnTo>
                <a:lnTo>
                  <a:pt x="73" y="88"/>
                </a:lnTo>
                <a:lnTo>
                  <a:pt x="73" y="88"/>
                </a:lnTo>
                <a:lnTo>
                  <a:pt x="73" y="88"/>
                </a:lnTo>
                <a:lnTo>
                  <a:pt x="73" y="88"/>
                </a:lnTo>
                <a:lnTo>
                  <a:pt x="73" y="88"/>
                </a:lnTo>
                <a:lnTo>
                  <a:pt x="73" y="88"/>
                </a:lnTo>
                <a:lnTo>
                  <a:pt x="73" y="88"/>
                </a:lnTo>
                <a:lnTo>
                  <a:pt x="73" y="88"/>
                </a:lnTo>
                <a:lnTo>
                  <a:pt x="73" y="88"/>
                </a:lnTo>
                <a:lnTo>
                  <a:pt x="73" y="88"/>
                </a:lnTo>
                <a:lnTo>
                  <a:pt x="73" y="88"/>
                </a:lnTo>
                <a:lnTo>
                  <a:pt x="73" y="85"/>
                </a:lnTo>
                <a:lnTo>
                  <a:pt x="73" y="85"/>
                </a:lnTo>
                <a:lnTo>
                  <a:pt x="73" y="85"/>
                </a:lnTo>
                <a:lnTo>
                  <a:pt x="73" y="82"/>
                </a:lnTo>
                <a:lnTo>
                  <a:pt x="71" y="82"/>
                </a:lnTo>
                <a:lnTo>
                  <a:pt x="71" y="82"/>
                </a:lnTo>
                <a:lnTo>
                  <a:pt x="71" y="82"/>
                </a:lnTo>
                <a:lnTo>
                  <a:pt x="71" y="82"/>
                </a:lnTo>
                <a:lnTo>
                  <a:pt x="71" y="82"/>
                </a:lnTo>
                <a:lnTo>
                  <a:pt x="71" y="82"/>
                </a:lnTo>
                <a:lnTo>
                  <a:pt x="73" y="82"/>
                </a:lnTo>
                <a:lnTo>
                  <a:pt x="73" y="82"/>
                </a:lnTo>
                <a:lnTo>
                  <a:pt x="73" y="82"/>
                </a:lnTo>
                <a:lnTo>
                  <a:pt x="73" y="85"/>
                </a:lnTo>
                <a:lnTo>
                  <a:pt x="73" y="85"/>
                </a:lnTo>
                <a:lnTo>
                  <a:pt x="73" y="85"/>
                </a:lnTo>
                <a:lnTo>
                  <a:pt x="73" y="88"/>
                </a:lnTo>
                <a:lnTo>
                  <a:pt x="73" y="88"/>
                </a:lnTo>
                <a:lnTo>
                  <a:pt x="76" y="88"/>
                </a:lnTo>
                <a:lnTo>
                  <a:pt x="76" y="90"/>
                </a:lnTo>
                <a:lnTo>
                  <a:pt x="76" y="90"/>
                </a:lnTo>
                <a:lnTo>
                  <a:pt x="76" y="90"/>
                </a:lnTo>
                <a:lnTo>
                  <a:pt x="76" y="90"/>
                </a:lnTo>
                <a:lnTo>
                  <a:pt x="76" y="90"/>
                </a:lnTo>
                <a:lnTo>
                  <a:pt x="76" y="90"/>
                </a:lnTo>
                <a:lnTo>
                  <a:pt x="79" y="90"/>
                </a:lnTo>
                <a:lnTo>
                  <a:pt x="79" y="90"/>
                </a:lnTo>
                <a:lnTo>
                  <a:pt x="79" y="90"/>
                </a:lnTo>
                <a:lnTo>
                  <a:pt x="79" y="90"/>
                </a:lnTo>
                <a:lnTo>
                  <a:pt x="79" y="93"/>
                </a:lnTo>
                <a:lnTo>
                  <a:pt x="79" y="93"/>
                </a:lnTo>
                <a:lnTo>
                  <a:pt x="79" y="93"/>
                </a:lnTo>
                <a:lnTo>
                  <a:pt x="79" y="93"/>
                </a:lnTo>
                <a:lnTo>
                  <a:pt x="79" y="93"/>
                </a:lnTo>
                <a:lnTo>
                  <a:pt x="81" y="90"/>
                </a:lnTo>
                <a:lnTo>
                  <a:pt x="81" y="90"/>
                </a:lnTo>
                <a:lnTo>
                  <a:pt x="84" y="90"/>
                </a:lnTo>
                <a:lnTo>
                  <a:pt x="84" y="90"/>
                </a:lnTo>
                <a:lnTo>
                  <a:pt x="84" y="90"/>
                </a:lnTo>
                <a:lnTo>
                  <a:pt x="84" y="90"/>
                </a:lnTo>
                <a:lnTo>
                  <a:pt x="84" y="90"/>
                </a:lnTo>
                <a:lnTo>
                  <a:pt x="87" y="85"/>
                </a:lnTo>
                <a:lnTo>
                  <a:pt x="87" y="85"/>
                </a:lnTo>
                <a:lnTo>
                  <a:pt x="87" y="85"/>
                </a:lnTo>
                <a:lnTo>
                  <a:pt x="87" y="85"/>
                </a:lnTo>
                <a:lnTo>
                  <a:pt x="90" y="82"/>
                </a:lnTo>
                <a:lnTo>
                  <a:pt x="90" y="82"/>
                </a:lnTo>
                <a:lnTo>
                  <a:pt x="90" y="82"/>
                </a:lnTo>
                <a:lnTo>
                  <a:pt x="90" y="82"/>
                </a:lnTo>
                <a:lnTo>
                  <a:pt x="90" y="80"/>
                </a:lnTo>
                <a:lnTo>
                  <a:pt x="90" y="80"/>
                </a:lnTo>
                <a:lnTo>
                  <a:pt x="92" y="82"/>
                </a:lnTo>
                <a:lnTo>
                  <a:pt x="92" y="82"/>
                </a:lnTo>
                <a:lnTo>
                  <a:pt x="92" y="82"/>
                </a:lnTo>
                <a:lnTo>
                  <a:pt x="92" y="85"/>
                </a:lnTo>
                <a:lnTo>
                  <a:pt x="92" y="85"/>
                </a:lnTo>
                <a:lnTo>
                  <a:pt x="92" y="85"/>
                </a:lnTo>
                <a:lnTo>
                  <a:pt x="92" y="85"/>
                </a:lnTo>
                <a:lnTo>
                  <a:pt x="92" y="85"/>
                </a:lnTo>
                <a:lnTo>
                  <a:pt x="92" y="85"/>
                </a:lnTo>
                <a:lnTo>
                  <a:pt x="92" y="88"/>
                </a:lnTo>
                <a:lnTo>
                  <a:pt x="92" y="88"/>
                </a:lnTo>
                <a:lnTo>
                  <a:pt x="92" y="88"/>
                </a:lnTo>
                <a:lnTo>
                  <a:pt x="92" y="88"/>
                </a:lnTo>
                <a:lnTo>
                  <a:pt x="92" y="88"/>
                </a:lnTo>
                <a:lnTo>
                  <a:pt x="92" y="88"/>
                </a:lnTo>
                <a:lnTo>
                  <a:pt x="92" y="88"/>
                </a:lnTo>
                <a:lnTo>
                  <a:pt x="92" y="88"/>
                </a:lnTo>
                <a:lnTo>
                  <a:pt x="92" y="88"/>
                </a:lnTo>
                <a:lnTo>
                  <a:pt x="92" y="88"/>
                </a:lnTo>
                <a:lnTo>
                  <a:pt x="92" y="85"/>
                </a:lnTo>
                <a:lnTo>
                  <a:pt x="92" y="85"/>
                </a:lnTo>
                <a:lnTo>
                  <a:pt x="92" y="85"/>
                </a:lnTo>
                <a:lnTo>
                  <a:pt x="92" y="85"/>
                </a:lnTo>
                <a:lnTo>
                  <a:pt x="92" y="80"/>
                </a:lnTo>
                <a:lnTo>
                  <a:pt x="92" y="77"/>
                </a:lnTo>
                <a:lnTo>
                  <a:pt x="92" y="77"/>
                </a:lnTo>
                <a:lnTo>
                  <a:pt x="92" y="74"/>
                </a:lnTo>
                <a:lnTo>
                  <a:pt x="92" y="74"/>
                </a:lnTo>
                <a:lnTo>
                  <a:pt x="92" y="71"/>
                </a:lnTo>
                <a:lnTo>
                  <a:pt x="92" y="71"/>
                </a:lnTo>
                <a:lnTo>
                  <a:pt x="92" y="71"/>
                </a:lnTo>
                <a:lnTo>
                  <a:pt x="92" y="71"/>
                </a:lnTo>
                <a:lnTo>
                  <a:pt x="92" y="71"/>
                </a:lnTo>
                <a:lnTo>
                  <a:pt x="92" y="71"/>
                </a:lnTo>
                <a:lnTo>
                  <a:pt x="92" y="69"/>
                </a:lnTo>
                <a:lnTo>
                  <a:pt x="92" y="69"/>
                </a:lnTo>
                <a:lnTo>
                  <a:pt x="92" y="69"/>
                </a:lnTo>
                <a:lnTo>
                  <a:pt x="92" y="69"/>
                </a:lnTo>
                <a:lnTo>
                  <a:pt x="92" y="69"/>
                </a:lnTo>
                <a:lnTo>
                  <a:pt x="92" y="69"/>
                </a:lnTo>
                <a:lnTo>
                  <a:pt x="92" y="69"/>
                </a:lnTo>
                <a:lnTo>
                  <a:pt x="92" y="69"/>
                </a:lnTo>
                <a:lnTo>
                  <a:pt x="92" y="69"/>
                </a:lnTo>
                <a:lnTo>
                  <a:pt x="92" y="69"/>
                </a:lnTo>
                <a:lnTo>
                  <a:pt x="92" y="69"/>
                </a:lnTo>
                <a:lnTo>
                  <a:pt x="92" y="69"/>
                </a:lnTo>
                <a:lnTo>
                  <a:pt x="92" y="71"/>
                </a:lnTo>
                <a:lnTo>
                  <a:pt x="92" y="71"/>
                </a:lnTo>
                <a:lnTo>
                  <a:pt x="92" y="71"/>
                </a:lnTo>
                <a:lnTo>
                  <a:pt x="92" y="71"/>
                </a:lnTo>
                <a:lnTo>
                  <a:pt x="92" y="74"/>
                </a:lnTo>
                <a:lnTo>
                  <a:pt x="92" y="77"/>
                </a:lnTo>
                <a:lnTo>
                  <a:pt x="92" y="77"/>
                </a:lnTo>
                <a:lnTo>
                  <a:pt x="92" y="77"/>
                </a:lnTo>
                <a:lnTo>
                  <a:pt x="92" y="80"/>
                </a:lnTo>
                <a:lnTo>
                  <a:pt x="92" y="80"/>
                </a:lnTo>
                <a:lnTo>
                  <a:pt x="92" y="80"/>
                </a:lnTo>
                <a:lnTo>
                  <a:pt x="92" y="80"/>
                </a:lnTo>
                <a:lnTo>
                  <a:pt x="92" y="80"/>
                </a:lnTo>
                <a:lnTo>
                  <a:pt x="92" y="80"/>
                </a:lnTo>
                <a:lnTo>
                  <a:pt x="95" y="85"/>
                </a:lnTo>
                <a:lnTo>
                  <a:pt x="95" y="88"/>
                </a:lnTo>
                <a:lnTo>
                  <a:pt x="95" y="88"/>
                </a:lnTo>
                <a:lnTo>
                  <a:pt x="95" y="90"/>
                </a:lnTo>
                <a:lnTo>
                  <a:pt x="95" y="90"/>
                </a:lnTo>
                <a:lnTo>
                  <a:pt x="95" y="90"/>
                </a:lnTo>
                <a:lnTo>
                  <a:pt x="95" y="90"/>
                </a:lnTo>
                <a:lnTo>
                  <a:pt x="98" y="90"/>
                </a:lnTo>
                <a:lnTo>
                  <a:pt x="98" y="90"/>
                </a:lnTo>
                <a:lnTo>
                  <a:pt x="98" y="88"/>
                </a:lnTo>
                <a:lnTo>
                  <a:pt x="98" y="88"/>
                </a:lnTo>
                <a:lnTo>
                  <a:pt x="98" y="88"/>
                </a:lnTo>
                <a:lnTo>
                  <a:pt x="98" y="88"/>
                </a:lnTo>
                <a:lnTo>
                  <a:pt x="98" y="85"/>
                </a:lnTo>
                <a:lnTo>
                  <a:pt x="98" y="85"/>
                </a:lnTo>
                <a:lnTo>
                  <a:pt x="95" y="85"/>
                </a:lnTo>
                <a:lnTo>
                  <a:pt x="98" y="82"/>
                </a:lnTo>
                <a:lnTo>
                  <a:pt x="98" y="82"/>
                </a:lnTo>
                <a:lnTo>
                  <a:pt x="95" y="82"/>
                </a:lnTo>
                <a:lnTo>
                  <a:pt x="95" y="82"/>
                </a:lnTo>
                <a:lnTo>
                  <a:pt x="95" y="82"/>
                </a:lnTo>
                <a:lnTo>
                  <a:pt x="95" y="82"/>
                </a:lnTo>
                <a:lnTo>
                  <a:pt x="95" y="80"/>
                </a:lnTo>
                <a:lnTo>
                  <a:pt x="95" y="77"/>
                </a:lnTo>
                <a:lnTo>
                  <a:pt x="95" y="77"/>
                </a:lnTo>
                <a:lnTo>
                  <a:pt x="95" y="74"/>
                </a:lnTo>
                <a:lnTo>
                  <a:pt x="95" y="74"/>
                </a:lnTo>
                <a:lnTo>
                  <a:pt x="95" y="71"/>
                </a:lnTo>
                <a:lnTo>
                  <a:pt x="95" y="71"/>
                </a:lnTo>
                <a:lnTo>
                  <a:pt x="95" y="69"/>
                </a:lnTo>
                <a:lnTo>
                  <a:pt x="92" y="69"/>
                </a:lnTo>
                <a:lnTo>
                  <a:pt x="92" y="69"/>
                </a:lnTo>
                <a:lnTo>
                  <a:pt x="92" y="66"/>
                </a:lnTo>
                <a:lnTo>
                  <a:pt x="92" y="66"/>
                </a:lnTo>
                <a:lnTo>
                  <a:pt x="92" y="63"/>
                </a:lnTo>
                <a:lnTo>
                  <a:pt x="92" y="63"/>
                </a:lnTo>
                <a:lnTo>
                  <a:pt x="92" y="60"/>
                </a:lnTo>
                <a:lnTo>
                  <a:pt x="92" y="60"/>
                </a:lnTo>
                <a:lnTo>
                  <a:pt x="92" y="58"/>
                </a:lnTo>
                <a:lnTo>
                  <a:pt x="92" y="58"/>
                </a:lnTo>
                <a:lnTo>
                  <a:pt x="92" y="58"/>
                </a:lnTo>
                <a:lnTo>
                  <a:pt x="92" y="55"/>
                </a:lnTo>
                <a:lnTo>
                  <a:pt x="92" y="55"/>
                </a:lnTo>
                <a:lnTo>
                  <a:pt x="92" y="55"/>
                </a:lnTo>
                <a:lnTo>
                  <a:pt x="92" y="55"/>
                </a:lnTo>
                <a:lnTo>
                  <a:pt x="92" y="58"/>
                </a:lnTo>
                <a:lnTo>
                  <a:pt x="92" y="58"/>
                </a:lnTo>
                <a:lnTo>
                  <a:pt x="92" y="58"/>
                </a:lnTo>
                <a:lnTo>
                  <a:pt x="92" y="58"/>
                </a:lnTo>
                <a:lnTo>
                  <a:pt x="92" y="60"/>
                </a:lnTo>
                <a:lnTo>
                  <a:pt x="92" y="60"/>
                </a:lnTo>
                <a:lnTo>
                  <a:pt x="92" y="60"/>
                </a:lnTo>
                <a:lnTo>
                  <a:pt x="95" y="60"/>
                </a:lnTo>
                <a:lnTo>
                  <a:pt x="95" y="60"/>
                </a:lnTo>
                <a:lnTo>
                  <a:pt x="95" y="63"/>
                </a:lnTo>
                <a:lnTo>
                  <a:pt x="95" y="63"/>
                </a:lnTo>
                <a:lnTo>
                  <a:pt x="95" y="66"/>
                </a:lnTo>
                <a:lnTo>
                  <a:pt x="95" y="69"/>
                </a:lnTo>
                <a:lnTo>
                  <a:pt x="95" y="71"/>
                </a:lnTo>
                <a:lnTo>
                  <a:pt x="95" y="71"/>
                </a:lnTo>
                <a:lnTo>
                  <a:pt x="95" y="74"/>
                </a:lnTo>
                <a:lnTo>
                  <a:pt x="95" y="74"/>
                </a:lnTo>
                <a:lnTo>
                  <a:pt x="95" y="74"/>
                </a:lnTo>
                <a:lnTo>
                  <a:pt x="95" y="74"/>
                </a:lnTo>
                <a:lnTo>
                  <a:pt x="95" y="77"/>
                </a:lnTo>
                <a:lnTo>
                  <a:pt x="98" y="82"/>
                </a:lnTo>
                <a:lnTo>
                  <a:pt x="98" y="82"/>
                </a:lnTo>
                <a:lnTo>
                  <a:pt x="98" y="82"/>
                </a:lnTo>
                <a:lnTo>
                  <a:pt x="98" y="82"/>
                </a:lnTo>
                <a:lnTo>
                  <a:pt x="98" y="85"/>
                </a:lnTo>
                <a:lnTo>
                  <a:pt x="98" y="85"/>
                </a:lnTo>
                <a:lnTo>
                  <a:pt x="98" y="85"/>
                </a:lnTo>
                <a:lnTo>
                  <a:pt x="98" y="85"/>
                </a:lnTo>
                <a:lnTo>
                  <a:pt x="98" y="88"/>
                </a:lnTo>
                <a:lnTo>
                  <a:pt x="98" y="88"/>
                </a:lnTo>
                <a:lnTo>
                  <a:pt x="98" y="88"/>
                </a:lnTo>
                <a:lnTo>
                  <a:pt x="98" y="88"/>
                </a:lnTo>
                <a:lnTo>
                  <a:pt x="98" y="88"/>
                </a:lnTo>
                <a:lnTo>
                  <a:pt x="98" y="88"/>
                </a:lnTo>
                <a:lnTo>
                  <a:pt x="98" y="90"/>
                </a:lnTo>
                <a:lnTo>
                  <a:pt x="98" y="90"/>
                </a:lnTo>
                <a:lnTo>
                  <a:pt x="98" y="90"/>
                </a:lnTo>
                <a:lnTo>
                  <a:pt x="98" y="90"/>
                </a:lnTo>
                <a:lnTo>
                  <a:pt x="98" y="90"/>
                </a:lnTo>
                <a:lnTo>
                  <a:pt x="100" y="90"/>
                </a:lnTo>
                <a:lnTo>
                  <a:pt x="100" y="90"/>
                </a:lnTo>
                <a:lnTo>
                  <a:pt x="100" y="90"/>
                </a:lnTo>
                <a:lnTo>
                  <a:pt x="100" y="90"/>
                </a:lnTo>
                <a:lnTo>
                  <a:pt x="103" y="93"/>
                </a:lnTo>
                <a:lnTo>
                  <a:pt x="103" y="90"/>
                </a:lnTo>
                <a:lnTo>
                  <a:pt x="103" y="90"/>
                </a:lnTo>
                <a:lnTo>
                  <a:pt x="103" y="90"/>
                </a:lnTo>
                <a:lnTo>
                  <a:pt x="106" y="90"/>
                </a:lnTo>
                <a:lnTo>
                  <a:pt x="106" y="90"/>
                </a:lnTo>
                <a:lnTo>
                  <a:pt x="106" y="88"/>
                </a:lnTo>
                <a:lnTo>
                  <a:pt x="106" y="88"/>
                </a:lnTo>
                <a:lnTo>
                  <a:pt x="106" y="85"/>
                </a:lnTo>
                <a:lnTo>
                  <a:pt x="106" y="85"/>
                </a:lnTo>
                <a:lnTo>
                  <a:pt x="106" y="85"/>
                </a:lnTo>
                <a:lnTo>
                  <a:pt x="106" y="82"/>
                </a:lnTo>
                <a:lnTo>
                  <a:pt x="106" y="82"/>
                </a:lnTo>
                <a:lnTo>
                  <a:pt x="106" y="82"/>
                </a:lnTo>
                <a:lnTo>
                  <a:pt x="106" y="82"/>
                </a:lnTo>
                <a:lnTo>
                  <a:pt x="109" y="80"/>
                </a:lnTo>
                <a:lnTo>
                  <a:pt x="109" y="80"/>
                </a:lnTo>
                <a:lnTo>
                  <a:pt x="109" y="77"/>
                </a:lnTo>
                <a:lnTo>
                  <a:pt x="109" y="77"/>
                </a:lnTo>
                <a:lnTo>
                  <a:pt x="109" y="77"/>
                </a:lnTo>
                <a:lnTo>
                  <a:pt x="109" y="77"/>
                </a:lnTo>
                <a:lnTo>
                  <a:pt x="106" y="77"/>
                </a:lnTo>
                <a:lnTo>
                  <a:pt x="106" y="74"/>
                </a:lnTo>
                <a:lnTo>
                  <a:pt x="106" y="74"/>
                </a:lnTo>
                <a:lnTo>
                  <a:pt x="109" y="71"/>
                </a:lnTo>
                <a:lnTo>
                  <a:pt x="109" y="71"/>
                </a:lnTo>
                <a:lnTo>
                  <a:pt x="109" y="71"/>
                </a:lnTo>
                <a:lnTo>
                  <a:pt x="106" y="71"/>
                </a:lnTo>
                <a:lnTo>
                  <a:pt x="106" y="71"/>
                </a:lnTo>
                <a:lnTo>
                  <a:pt x="106" y="71"/>
                </a:lnTo>
                <a:lnTo>
                  <a:pt x="106" y="69"/>
                </a:lnTo>
                <a:lnTo>
                  <a:pt x="106" y="69"/>
                </a:lnTo>
                <a:lnTo>
                  <a:pt x="106" y="69"/>
                </a:lnTo>
                <a:lnTo>
                  <a:pt x="109" y="69"/>
                </a:lnTo>
                <a:lnTo>
                  <a:pt x="106" y="66"/>
                </a:lnTo>
                <a:lnTo>
                  <a:pt x="106" y="66"/>
                </a:lnTo>
                <a:lnTo>
                  <a:pt x="109" y="66"/>
                </a:lnTo>
                <a:lnTo>
                  <a:pt x="109" y="66"/>
                </a:lnTo>
                <a:lnTo>
                  <a:pt x="106" y="66"/>
                </a:lnTo>
                <a:lnTo>
                  <a:pt x="106" y="66"/>
                </a:lnTo>
                <a:lnTo>
                  <a:pt x="106" y="66"/>
                </a:lnTo>
                <a:lnTo>
                  <a:pt x="109" y="63"/>
                </a:lnTo>
                <a:lnTo>
                  <a:pt x="109" y="63"/>
                </a:lnTo>
                <a:lnTo>
                  <a:pt x="109" y="63"/>
                </a:lnTo>
                <a:lnTo>
                  <a:pt x="109" y="63"/>
                </a:lnTo>
                <a:lnTo>
                  <a:pt x="109" y="63"/>
                </a:lnTo>
                <a:lnTo>
                  <a:pt x="109" y="63"/>
                </a:lnTo>
                <a:lnTo>
                  <a:pt x="109" y="63"/>
                </a:lnTo>
                <a:lnTo>
                  <a:pt x="109" y="66"/>
                </a:lnTo>
                <a:lnTo>
                  <a:pt x="109" y="66"/>
                </a:lnTo>
                <a:lnTo>
                  <a:pt x="109" y="66"/>
                </a:lnTo>
                <a:lnTo>
                  <a:pt x="109" y="66"/>
                </a:lnTo>
                <a:lnTo>
                  <a:pt x="109" y="71"/>
                </a:lnTo>
                <a:lnTo>
                  <a:pt x="109" y="74"/>
                </a:lnTo>
                <a:lnTo>
                  <a:pt x="109" y="74"/>
                </a:lnTo>
                <a:lnTo>
                  <a:pt x="109" y="74"/>
                </a:lnTo>
                <a:lnTo>
                  <a:pt x="109" y="74"/>
                </a:lnTo>
                <a:lnTo>
                  <a:pt x="109" y="77"/>
                </a:lnTo>
                <a:lnTo>
                  <a:pt x="109" y="77"/>
                </a:lnTo>
                <a:lnTo>
                  <a:pt x="109" y="77"/>
                </a:lnTo>
                <a:lnTo>
                  <a:pt x="109" y="80"/>
                </a:lnTo>
                <a:lnTo>
                  <a:pt x="109" y="80"/>
                </a:lnTo>
                <a:lnTo>
                  <a:pt x="109" y="80"/>
                </a:lnTo>
                <a:lnTo>
                  <a:pt x="109" y="82"/>
                </a:lnTo>
                <a:lnTo>
                  <a:pt x="109" y="82"/>
                </a:lnTo>
                <a:lnTo>
                  <a:pt x="109" y="82"/>
                </a:lnTo>
                <a:lnTo>
                  <a:pt x="109" y="82"/>
                </a:lnTo>
                <a:lnTo>
                  <a:pt x="109" y="82"/>
                </a:lnTo>
                <a:lnTo>
                  <a:pt x="109" y="82"/>
                </a:lnTo>
                <a:lnTo>
                  <a:pt x="111" y="85"/>
                </a:lnTo>
                <a:lnTo>
                  <a:pt x="111" y="85"/>
                </a:lnTo>
                <a:lnTo>
                  <a:pt x="111" y="88"/>
                </a:lnTo>
                <a:lnTo>
                  <a:pt x="111" y="88"/>
                </a:lnTo>
                <a:lnTo>
                  <a:pt x="111" y="88"/>
                </a:lnTo>
                <a:lnTo>
                  <a:pt x="111" y="88"/>
                </a:lnTo>
                <a:lnTo>
                  <a:pt x="111" y="88"/>
                </a:lnTo>
                <a:lnTo>
                  <a:pt x="111" y="90"/>
                </a:lnTo>
                <a:lnTo>
                  <a:pt x="111" y="90"/>
                </a:lnTo>
                <a:lnTo>
                  <a:pt x="111" y="90"/>
                </a:lnTo>
                <a:lnTo>
                  <a:pt x="111" y="93"/>
                </a:lnTo>
                <a:lnTo>
                  <a:pt x="114" y="93"/>
                </a:lnTo>
                <a:lnTo>
                  <a:pt x="114" y="93"/>
                </a:lnTo>
                <a:lnTo>
                  <a:pt x="117" y="93"/>
                </a:lnTo>
                <a:lnTo>
                  <a:pt x="117" y="93"/>
                </a:lnTo>
                <a:lnTo>
                  <a:pt x="119" y="93"/>
                </a:lnTo>
                <a:lnTo>
                  <a:pt x="119" y="90"/>
                </a:lnTo>
                <a:lnTo>
                  <a:pt x="119" y="90"/>
                </a:lnTo>
                <a:lnTo>
                  <a:pt x="119" y="90"/>
                </a:lnTo>
                <a:lnTo>
                  <a:pt x="119" y="90"/>
                </a:lnTo>
                <a:lnTo>
                  <a:pt x="119" y="88"/>
                </a:lnTo>
                <a:lnTo>
                  <a:pt x="119" y="88"/>
                </a:lnTo>
                <a:lnTo>
                  <a:pt x="119" y="88"/>
                </a:lnTo>
                <a:lnTo>
                  <a:pt x="119" y="85"/>
                </a:lnTo>
                <a:lnTo>
                  <a:pt x="119" y="85"/>
                </a:lnTo>
                <a:lnTo>
                  <a:pt x="119" y="82"/>
                </a:lnTo>
                <a:lnTo>
                  <a:pt x="119" y="82"/>
                </a:lnTo>
                <a:lnTo>
                  <a:pt x="122" y="82"/>
                </a:lnTo>
                <a:lnTo>
                  <a:pt x="122" y="82"/>
                </a:lnTo>
                <a:lnTo>
                  <a:pt x="122" y="82"/>
                </a:lnTo>
                <a:lnTo>
                  <a:pt x="122" y="82"/>
                </a:lnTo>
                <a:lnTo>
                  <a:pt x="125" y="82"/>
                </a:lnTo>
                <a:lnTo>
                  <a:pt x="125" y="82"/>
                </a:lnTo>
                <a:lnTo>
                  <a:pt x="122" y="88"/>
                </a:lnTo>
                <a:lnTo>
                  <a:pt x="122" y="90"/>
                </a:lnTo>
                <a:lnTo>
                  <a:pt x="122" y="90"/>
                </a:lnTo>
                <a:lnTo>
                  <a:pt x="125" y="93"/>
                </a:lnTo>
                <a:lnTo>
                  <a:pt x="125" y="93"/>
                </a:lnTo>
                <a:lnTo>
                  <a:pt x="125" y="93"/>
                </a:lnTo>
                <a:lnTo>
                  <a:pt x="125" y="93"/>
                </a:lnTo>
                <a:lnTo>
                  <a:pt x="125" y="93"/>
                </a:lnTo>
                <a:lnTo>
                  <a:pt x="125" y="93"/>
                </a:lnTo>
                <a:lnTo>
                  <a:pt x="125" y="93"/>
                </a:lnTo>
                <a:lnTo>
                  <a:pt x="128" y="90"/>
                </a:lnTo>
                <a:lnTo>
                  <a:pt x="128" y="90"/>
                </a:lnTo>
                <a:lnTo>
                  <a:pt x="128" y="90"/>
                </a:lnTo>
                <a:lnTo>
                  <a:pt x="128" y="90"/>
                </a:lnTo>
                <a:lnTo>
                  <a:pt x="128" y="90"/>
                </a:lnTo>
                <a:lnTo>
                  <a:pt x="128" y="90"/>
                </a:lnTo>
                <a:lnTo>
                  <a:pt x="128" y="88"/>
                </a:lnTo>
                <a:lnTo>
                  <a:pt x="130" y="85"/>
                </a:lnTo>
                <a:lnTo>
                  <a:pt x="130" y="85"/>
                </a:lnTo>
                <a:lnTo>
                  <a:pt x="130" y="85"/>
                </a:lnTo>
                <a:lnTo>
                  <a:pt x="130" y="85"/>
                </a:lnTo>
                <a:lnTo>
                  <a:pt x="130" y="85"/>
                </a:lnTo>
                <a:lnTo>
                  <a:pt x="130" y="82"/>
                </a:lnTo>
                <a:lnTo>
                  <a:pt x="130" y="82"/>
                </a:lnTo>
                <a:lnTo>
                  <a:pt x="130" y="80"/>
                </a:lnTo>
                <a:lnTo>
                  <a:pt x="130" y="77"/>
                </a:lnTo>
                <a:lnTo>
                  <a:pt x="133" y="77"/>
                </a:lnTo>
                <a:lnTo>
                  <a:pt x="133" y="77"/>
                </a:lnTo>
                <a:lnTo>
                  <a:pt x="133" y="77"/>
                </a:lnTo>
                <a:lnTo>
                  <a:pt x="133" y="77"/>
                </a:lnTo>
                <a:lnTo>
                  <a:pt x="133" y="80"/>
                </a:lnTo>
                <a:lnTo>
                  <a:pt x="133" y="80"/>
                </a:lnTo>
                <a:lnTo>
                  <a:pt x="133" y="80"/>
                </a:lnTo>
                <a:lnTo>
                  <a:pt x="130" y="80"/>
                </a:lnTo>
                <a:lnTo>
                  <a:pt x="130" y="80"/>
                </a:lnTo>
                <a:lnTo>
                  <a:pt x="130" y="85"/>
                </a:lnTo>
                <a:lnTo>
                  <a:pt x="130" y="85"/>
                </a:lnTo>
                <a:lnTo>
                  <a:pt x="130" y="85"/>
                </a:lnTo>
                <a:lnTo>
                  <a:pt x="130" y="85"/>
                </a:lnTo>
                <a:lnTo>
                  <a:pt x="130" y="85"/>
                </a:lnTo>
                <a:lnTo>
                  <a:pt x="130" y="88"/>
                </a:lnTo>
                <a:lnTo>
                  <a:pt x="130" y="88"/>
                </a:lnTo>
                <a:lnTo>
                  <a:pt x="130" y="85"/>
                </a:lnTo>
                <a:lnTo>
                  <a:pt x="130" y="85"/>
                </a:lnTo>
                <a:lnTo>
                  <a:pt x="130" y="85"/>
                </a:lnTo>
                <a:lnTo>
                  <a:pt x="130" y="85"/>
                </a:lnTo>
                <a:lnTo>
                  <a:pt x="130" y="85"/>
                </a:lnTo>
                <a:lnTo>
                  <a:pt x="130" y="85"/>
                </a:lnTo>
                <a:lnTo>
                  <a:pt x="133" y="82"/>
                </a:lnTo>
                <a:lnTo>
                  <a:pt x="133" y="82"/>
                </a:lnTo>
                <a:lnTo>
                  <a:pt x="133" y="80"/>
                </a:lnTo>
                <a:lnTo>
                  <a:pt x="133" y="80"/>
                </a:lnTo>
                <a:lnTo>
                  <a:pt x="133" y="80"/>
                </a:lnTo>
                <a:lnTo>
                  <a:pt x="133" y="77"/>
                </a:lnTo>
                <a:lnTo>
                  <a:pt x="133" y="77"/>
                </a:lnTo>
                <a:lnTo>
                  <a:pt x="133" y="77"/>
                </a:lnTo>
                <a:lnTo>
                  <a:pt x="133" y="77"/>
                </a:lnTo>
                <a:lnTo>
                  <a:pt x="133" y="77"/>
                </a:lnTo>
                <a:lnTo>
                  <a:pt x="133" y="80"/>
                </a:lnTo>
                <a:lnTo>
                  <a:pt x="133" y="80"/>
                </a:lnTo>
                <a:lnTo>
                  <a:pt x="133" y="80"/>
                </a:lnTo>
                <a:lnTo>
                  <a:pt x="133" y="80"/>
                </a:lnTo>
                <a:lnTo>
                  <a:pt x="133" y="80"/>
                </a:lnTo>
                <a:lnTo>
                  <a:pt x="133" y="80"/>
                </a:lnTo>
                <a:lnTo>
                  <a:pt x="133" y="82"/>
                </a:lnTo>
                <a:lnTo>
                  <a:pt x="133" y="82"/>
                </a:lnTo>
                <a:lnTo>
                  <a:pt x="133" y="82"/>
                </a:lnTo>
                <a:lnTo>
                  <a:pt x="133" y="85"/>
                </a:lnTo>
                <a:lnTo>
                  <a:pt x="133" y="85"/>
                </a:lnTo>
                <a:lnTo>
                  <a:pt x="130" y="85"/>
                </a:lnTo>
                <a:lnTo>
                  <a:pt x="130" y="88"/>
                </a:lnTo>
                <a:lnTo>
                  <a:pt x="130" y="88"/>
                </a:lnTo>
                <a:lnTo>
                  <a:pt x="130" y="88"/>
                </a:lnTo>
                <a:lnTo>
                  <a:pt x="130" y="88"/>
                </a:lnTo>
                <a:lnTo>
                  <a:pt x="130" y="88"/>
                </a:lnTo>
                <a:lnTo>
                  <a:pt x="130" y="88"/>
                </a:lnTo>
                <a:lnTo>
                  <a:pt x="130" y="88"/>
                </a:lnTo>
                <a:lnTo>
                  <a:pt x="130" y="88"/>
                </a:lnTo>
                <a:lnTo>
                  <a:pt x="130" y="88"/>
                </a:lnTo>
                <a:lnTo>
                  <a:pt x="128" y="90"/>
                </a:lnTo>
                <a:lnTo>
                  <a:pt x="128" y="90"/>
                </a:lnTo>
                <a:lnTo>
                  <a:pt x="128" y="90"/>
                </a:lnTo>
                <a:lnTo>
                  <a:pt x="128" y="90"/>
                </a:lnTo>
                <a:lnTo>
                  <a:pt x="128" y="90"/>
                </a:lnTo>
                <a:lnTo>
                  <a:pt x="128" y="90"/>
                </a:lnTo>
                <a:lnTo>
                  <a:pt x="128" y="90"/>
                </a:lnTo>
                <a:lnTo>
                  <a:pt x="128" y="93"/>
                </a:lnTo>
                <a:lnTo>
                  <a:pt x="130" y="93"/>
                </a:lnTo>
                <a:lnTo>
                  <a:pt x="130" y="93"/>
                </a:lnTo>
                <a:lnTo>
                  <a:pt x="130" y="93"/>
                </a:lnTo>
                <a:lnTo>
                  <a:pt x="133" y="90"/>
                </a:lnTo>
                <a:lnTo>
                  <a:pt x="133" y="90"/>
                </a:lnTo>
                <a:lnTo>
                  <a:pt x="133" y="90"/>
                </a:lnTo>
                <a:lnTo>
                  <a:pt x="133" y="90"/>
                </a:lnTo>
                <a:lnTo>
                  <a:pt x="133" y="90"/>
                </a:lnTo>
                <a:lnTo>
                  <a:pt x="136" y="88"/>
                </a:lnTo>
                <a:lnTo>
                  <a:pt x="136" y="88"/>
                </a:lnTo>
                <a:lnTo>
                  <a:pt x="136" y="88"/>
                </a:lnTo>
                <a:lnTo>
                  <a:pt x="136" y="88"/>
                </a:lnTo>
                <a:lnTo>
                  <a:pt x="136" y="88"/>
                </a:lnTo>
                <a:lnTo>
                  <a:pt x="136" y="88"/>
                </a:lnTo>
                <a:lnTo>
                  <a:pt x="138" y="88"/>
                </a:lnTo>
                <a:lnTo>
                  <a:pt x="138" y="88"/>
                </a:lnTo>
                <a:lnTo>
                  <a:pt x="138" y="90"/>
                </a:lnTo>
                <a:lnTo>
                  <a:pt x="141" y="90"/>
                </a:lnTo>
                <a:lnTo>
                  <a:pt x="141" y="90"/>
                </a:lnTo>
                <a:lnTo>
                  <a:pt x="141" y="90"/>
                </a:lnTo>
                <a:lnTo>
                  <a:pt x="141" y="90"/>
                </a:lnTo>
                <a:lnTo>
                  <a:pt x="141" y="90"/>
                </a:lnTo>
                <a:lnTo>
                  <a:pt x="141" y="88"/>
                </a:lnTo>
                <a:lnTo>
                  <a:pt x="144" y="88"/>
                </a:lnTo>
                <a:lnTo>
                  <a:pt x="144" y="88"/>
                </a:lnTo>
                <a:lnTo>
                  <a:pt x="144" y="88"/>
                </a:lnTo>
                <a:lnTo>
                  <a:pt x="144" y="88"/>
                </a:lnTo>
                <a:lnTo>
                  <a:pt x="144" y="85"/>
                </a:lnTo>
                <a:lnTo>
                  <a:pt x="147" y="85"/>
                </a:lnTo>
                <a:lnTo>
                  <a:pt x="147" y="85"/>
                </a:lnTo>
                <a:lnTo>
                  <a:pt x="147" y="85"/>
                </a:lnTo>
                <a:lnTo>
                  <a:pt x="147" y="82"/>
                </a:lnTo>
                <a:lnTo>
                  <a:pt x="147" y="82"/>
                </a:lnTo>
                <a:lnTo>
                  <a:pt x="147" y="82"/>
                </a:lnTo>
                <a:lnTo>
                  <a:pt x="147" y="82"/>
                </a:lnTo>
                <a:lnTo>
                  <a:pt x="144" y="82"/>
                </a:lnTo>
                <a:lnTo>
                  <a:pt x="144" y="82"/>
                </a:lnTo>
                <a:lnTo>
                  <a:pt x="144" y="80"/>
                </a:lnTo>
                <a:lnTo>
                  <a:pt x="144" y="80"/>
                </a:lnTo>
                <a:lnTo>
                  <a:pt x="144" y="80"/>
                </a:lnTo>
                <a:lnTo>
                  <a:pt x="144" y="80"/>
                </a:lnTo>
                <a:lnTo>
                  <a:pt x="147" y="80"/>
                </a:lnTo>
                <a:lnTo>
                  <a:pt x="147" y="80"/>
                </a:lnTo>
                <a:lnTo>
                  <a:pt x="147" y="80"/>
                </a:lnTo>
                <a:lnTo>
                  <a:pt x="147" y="80"/>
                </a:lnTo>
                <a:lnTo>
                  <a:pt x="147" y="80"/>
                </a:lnTo>
                <a:lnTo>
                  <a:pt x="147" y="77"/>
                </a:lnTo>
                <a:lnTo>
                  <a:pt x="147" y="77"/>
                </a:lnTo>
                <a:lnTo>
                  <a:pt x="147" y="77"/>
                </a:lnTo>
                <a:lnTo>
                  <a:pt x="147" y="77"/>
                </a:lnTo>
                <a:lnTo>
                  <a:pt x="147" y="77"/>
                </a:lnTo>
                <a:lnTo>
                  <a:pt x="147" y="77"/>
                </a:lnTo>
                <a:lnTo>
                  <a:pt x="149" y="74"/>
                </a:lnTo>
                <a:lnTo>
                  <a:pt x="149" y="74"/>
                </a:lnTo>
                <a:lnTo>
                  <a:pt x="149" y="74"/>
                </a:lnTo>
                <a:lnTo>
                  <a:pt x="149" y="74"/>
                </a:lnTo>
                <a:lnTo>
                  <a:pt x="149" y="71"/>
                </a:lnTo>
                <a:lnTo>
                  <a:pt x="149" y="71"/>
                </a:lnTo>
                <a:lnTo>
                  <a:pt x="149" y="71"/>
                </a:lnTo>
                <a:lnTo>
                  <a:pt x="149" y="71"/>
                </a:lnTo>
                <a:lnTo>
                  <a:pt x="149" y="69"/>
                </a:lnTo>
                <a:lnTo>
                  <a:pt x="149" y="69"/>
                </a:lnTo>
                <a:lnTo>
                  <a:pt x="152" y="66"/>
                </a:lnTo>
                <a:lnTo>
                  <a:pt x="152" y="66"/>
                </a:lnTo>
                <a:lnTo>
                  <a:pt x="152" y="66"/>
                </a:lnTo>
                <a:lnTo>
                  <a:pt x="152" y="66"/>
                </a:lnTo>
                <a:lnTo>
                  <a:pt x="152" y="66"/>
                </a:lnTo>
                <a:lnTo>
                  <a:pt x="152" y="63"/>
                </a:lnTo>
                <a:lnTo>
                  <a:pt x="152" y="63"/>
                </a:lnTo>
                <a:lnTo>
                  <a:pt x="155" y="60"/>
                </a:lnTo>
                <a:lnTo>
                  <a:pt x="155" y="60"/>
                </a:lnTo>
                <a:lnTo>
                  <a:pt x="155" y="60"/>
                </a:lnTo>
                <a:lnTo>
                  <a:pt x="155" y="58"/>
                </a:lnTo>
                <a:lnTo>
                  <a:pt x="157" y="55"/>
                </a:lnTo>
                <a:lnTo>
                  <a:pt x="157" y="55"/>
                </a:lnTo>
                <a:lnTo>
                  <a:pt x="157" y="55"/>
                </a:lnTo>
                <a:lnTo>
                  <a:pt x="157" y="52"/>
                </a:lnTo>
                <a:lnTo>
                  <a:pt x="157" y="52"/>
                </a:lnTo>
                <a:lnTo>
                  <a:pt x="157" y="52"/>
                </a:lnTo>
                <a:lnTo>
                  <a:pt x="157" y="52"/>
                </a:lnTo>
                <a:lnTo>
                  <a:pt x="157" y="52"/>
                </a:lnTo>
                <a:lnTo>
                  <a:pt x="160" y="49"/>
                </a:lnTo>
                <a:lnTo>
                  <a:pt x="160" y="49"/>
                </a:lnTo>
                <a:lnTo>
                  <a:pt x="160" y="47"/>
                </a:lnTo>
                <a:lnTo>
                  <a:pt x="160" y="47"/>
                </a:lnTo>
                <a:lnTo>
                  <a:pt x="160" y="47"/>
                </a:lnTo>
                <a:lnTo>
                  <a:pt x="163" y="44"/>
                </a:lnTo>
                <a:lnTo>
                  <a:pt x="163" y="44"/>
                </a:lnTo>
                <a:lnTo>
                  <a:pt x="163" y="44"/>
                </a:lnTo>
                <a:lnTo>
                  <a:pt x="163" y="44"/>
                </a:lnTo>
                <a:lnTo>
                  <a:pt x="163" y="41"/>
                </a:lnTo>
                <a:lnTo>
                  <a:pt x="163" y="41"/>
                </a:lnTo>
                <a:lnTo>
                  <a:pt x="163" y="41"/>
                </a:lnTo>
                <a:lnTo>
                  <a:pt x="163" y="38"/>
                </a:lnTo>
                <a:lnTo>
                  <a:pt x="166" y="38"/>
                </a:lnTo>
                <a:lnTo>
                  <a:pt x="163" y="38"/>
                </a:lnTo>
                <a:lnTo>
                  <a:pt x="163" y="38"/>
                </a:lnTo>
                <a:lnTo>
                  <a:pt x="166" y="36"/>
                </a:lnTo>
                <a:lnTo>
                  <a:pt x="166" y="36"/>
                </a:lnTo>
                <a:lnTo>
                  <a:pt x="166" y="36"/>
                </a:lnTo>
                <a:lnTo>
                  <a:pt x="166" y="36"/>
                </a:lnTo>
                <a:lnTo>
                  <a:pt x="166" y="36"/>
                </a:lnTo>
                <a:lnTo>
                  <a:pt x="166" y="36"/>
                </a:lnTo>
                <a:lnTo>
                  <a:pt x="166" y="33"/>
                </a:lnTo>
                <a:lnTo>
                  <a:pt x="166" y="33"/>
                </a:lnTo>
                <a:lnTo>
                  <a:pt x="168" y="33"/>
                </a:lnTo>
                <a:lnTo>
                  <a:pt x="168" y="33"/>
                </a:lnTo>
                <a:lnTo>
                  <a:pt x="168" y="33"/>
                </a:lnTo>
                <a:lnTo>
                  <a:pt x="168" y="33"/>
                </a:lnTo>
                <a:lnTo>
                  <a:pt x="168" y="33"/>
                </a:lnTo>
                <a:lnTo>
                  <a:pt x="168" y="33"/>
                </a:lnTo>
                <a:lnTo>
                  <a:pt x="166" y="36"/>
                </a:lnTo>
                <a:lnTo>
                  <a:pt x="168" y="36"/>
                </a:lnTo>
                <a:lnTo>
                  <a:pt x="168" y="36"/>
                </a:lnTo>
                <a:lnTo>
                  <a:pt x="166" y="36"/>
                </a:lnTo>
                <a:lnTo>
                  <a:pt x="166" y="38"/>
                </a:lnTo>
                <a:lnTo>
                  <a:pt x="166" y="38"/>
                </a:lnTo>
                <a:lnTo>
                  <a:pt x="166" y="38"/>
                </a:lnTo>
                <a:lnTo>
                  <a:pt x="166" y="38"/>
                </a:lnTo>
                <a:lnTo>
                  <a:pt x="166" y="38"/>
                </a:lnTo>
                <a:lnTo>
                  <a:pt x="166" y="38"/>
                </a:lnTo>
                <a:lnTo>
                  <a:pt x="166" y="38"/>
                </a:lnTo>
                <a:lnTo>
                  <a:pt x="166" y="41"/>
                </a:lnTo>
                <a:lnTo>
                  <a:pt x="163" y="41"/>
                </a:lnTo>
                <a:lnTo>
                  <a:pt x="163" y="41"/>
                </a:lnTo>
                <a:lnTo>
                  <a:pt x="163" y="41"/>
                </a:lnTo>
                <a:lnTo>
                  <a:pt x="163" y="41"/>
                </a:lnTo>
                <a:lnTo>
                  <a:pt x="163" y="44"/>
                </a:lnTo>
                <a:lnTo>
                  <a:pt x="163" y="44"/>
                </a:lnTo>
                <a:lnTo>
                  <a:pt x="163" y="44"/>
                </a:lnTo>
                <a:lnTo>
                  <a:pt x="163" y="47"/>
                </a:lnTo>
                <a:lnTo>
                  <a:pt x="163" y="47"/>
                </a:lnTo>
                <a:lnTo>
                  <a:pt x="160" y="47"/>
                </a:lnTo>
                <a:lnTo>
                  <a:pt x="160" y="49"/>
                </a:lnTo>
                <a:lnTo>
                  <a:pt x="160" y="49"/>
                </a:lnTo>
                <a:lnTo>
                  <a:pt x="160" y="49"/>
                </a:lnTo>
                <a:lnTo>
                  <a:pt x="160" y="52"/>
                </a:lnTo>
                <a:lnTo>
                  <a:pt x="157" y="55"/>
                </a:lnTo>
                <a:lnTo>
                  <a:pt x="157" y="55"/>
                </a:lnTo>
                <a:lnTo>
                  <a:pt x="157" y="55"/>
                </a:lnTo>
                <a:lnTo>
                  <a:pt x="157" y="55"/>
                </a:lnTo>
                <a:lnTo>
                  <a:pt x="157" y="55"/>
                </a:lnTo>
                <a:lnTo>
                  <a:pt x="157" y="55"/>
                </a:lnTo>
                <a:lnTo>
                  <a:pt x="157" y="58"/>
                </a:lnTo>
                <a:lnTo>
                  <a:pt x="157" y="58"/>
                </a:lnTo>
                <a:lnTo>
                  <a:pt x="157" y="60"/>
                </a:lnTo>
                <a:lnTo>
                  <a:pt x="157" y="60"/>
                </a:lnTo>
                <a:lnTo>
                  <a:pt x="157" y="60"/>
                </a:lnTo>
                <a:lnTo>
                  <a:pt x="155" y="60"/>
                </a:lnTo>
                <a:lnTo>
                  <a:pt x="155" y="60"/>
                </a:lnTo>
                <a:lnTo>
                  <a:pt x="155" y="63"/>
                </a:lnTo>
                <a:lnTo>
                  <a:pt x="155" y="63"/>
                </a:lnTo>
                <a:lnTo>
                  <a:pt x="155" y="63"/>
                </a:lnTo>
                <a:lnTo>
                  <a:pt x="155" y="63"/>
                </a:lnTo>
                <a:lnTo>
                  <a:pt x="155" y="63"/>
                </a:lnTo>
                <a:lnTo>
                  <a:pt x="155" y="66"/>
                </a:lnTo>
                <a:lnTo>
                  <a:pt x="155" y="66"/>
                </a:lnTo>
                <a:lnTo>
                  <a:pt x="155" y="63"/>
                </a:lnTo>
                <a:lnTo>
                  <a:pt x="157" y="66"/>
                </a:lnTo>
                <a:lnTo>
                  <a:pt x="157" y="66"/>
                </a:lnTo>
                <a:lnTo>
                  <a:pt x="155" y="66"/>
                </a:lnTo>
                <a:lnTo>
                  <a:pt x="155" y="69"/>
                </a:lnTo>
                <a:lnTo>
                  <a:pt x="155" y="69"/>
                </a:lnTo>
                <a:lnTo>
                  <a:pt x="155" y="69"/>
                </a:lnTo>
                <a:lnTo>
                  <a:pt x="155" y="69"/>
                </a:lnTo>
                <a:lnTo>
                  <a:pt x="155" y="71"/>
                </a:lnTo>
                <a:lnTo>
                  <a:pt x="155" y="71"/>
                </a:lnTo>
                <a:lnTo>
                  <a:pt x="155" y="71"/>
                </a:lnTo>
                <a:lnTo>
                  <a:pt x="155" y="71"/>
                </a:lnTo>
                <a:lnTo>
                  <a:pt x="152" y="71"/>
                </a:lnTo>
                <a:lnTo>
                  <a:pt x="152" y="71"/>
                </a:lnTo>
                <a:lnTo>
                  <a:pt x="152" y="74"/>
                </a:lnTo>
                <a:lnTo>
                  <a:pt x="152" y="74"/>
                </a:lnTo>
                <a:lnTo>
                  <a:pt x="152" y="71"/>
                </a:lnTo>
                <a:lnTo>
                  <a:pt x="152" y="71"/>
                </a:lnTo>
                <a:lnTo>
                  <a:pt x="152" y="71"/>
                </a:lnTo>
                <a:lnTo>
                  <a:pt x="152" y="74"/>
                </a:lnTo>
                <a:lnTo>
                  <a:pt x="149" y="74"/>
                </a:lnTo>
                <a:lnTo>
                  <a:pt x="149" y="74"/>
                </a:lnTo>
                <a:lnTo>
                  <a:pt x="149" y="74"/>
                </a:lnTo>
                <a:lnTo>
                  <a:pt x="152" y="74"/>
                </a:lnTo>
                <a:lnTo>
                  <a:pt x="152" y="74"/>
                </a:lnTo>
                <a:lnTo>
                  <a:pt x="152" y="74"/>
                </a:lnTo>
                <a:lnTo>
                  <a:pt x="152" y="74"/>
                </a:lnTo>
                <a:lnTo>
                  <a:pt x="152" y="77"/>
                </a:lnTo>
                <a:lnTo>
                  <a:pt x="152" y="77"/>
                </a:lnTo>
                <a:lnTo>
                  <a:pt x="149" y="77"/>
                </a:lnTo>
                <a:lnTo>
                  <a:pt x="149" y="80"/>
                </a:lnTo>
                <a:lnTo>
                  <a:pt x="149" y="80"/>
                </a:lnTo>
                <a:lnTo>
                  <a:pt x="149" y="80"/>
                </a:lnTo>
                <a:lnTo>
                  <a:pt x="149" y="82"/>
                </a:lnTo>
                <a:lnTo>
                  <a:pt x="149" y="82"/>
                </a:lnTo>
                <a:lnTo>
                  <a:pt x="149" y="82"/>
                </a:lnTo>
                <a:lnTo>
                  <a:pt x="149" y="82"/>
                </a:lnTo>
                <a:lnTo>
                  <a:pt x="149" y="82"/>
                </a:lnTo>
                <a:lnTo>
                  <a:pt x="152" y="82"/>
                </a:lnTo>
                <a:lnTo>
                  <a:pt x="152" y="82"/>
                </a:lnTo>
                <a:lnTo>
                  <a:pt x="152" y="80"/>
                </a:lnTo>
                <a:lnTo>
                  <a:pt x="152" y="80"/>
                </a:lnTo>
                <a:lnTo>
                  <a:pt x="152" y="80"/>
                </a:lnTo>
                <a:lnTo>
                  <a:pt x="152" y="80"/>
                </a:lnTo>
                <a:lnTo>
                  <a:pt x="152" y="80"/>
                </a:lnTo>
                <a:lnTo>
                  <a:pt x="155" y="77"/>
                </a:lnTo>
                <a:lnTo>
                  <a:pt x="155" y="77"/>
                </a:lnTo>
                <a:lnTo>
                  <a:pt x="155" y="77"/>
                </a:lnTo>
                <a:lnTo>
                  <a:pt x="155" y="77"/>
                </a:lnTo>
                <a:lnTo>
                  <a:pt x="157" y="74"/>
                </a:lnTo>
                <a:lnTo>
                  <a:pt x="157" y="71"/>
                </a:lnTo>
                <a:lnTo>
                  <a:pt x="157" y="71"/>
                </a:lnTo>
                <a:lnTo>
                  <a:pt x="157" y="71"/>
                </a:lnTo>
                <a:lnTo>
                  <a:pt x="157" y="69"/>
                </a:lnTo>
                <a:lnTo>
                  <a:pt x="157" y="69"/>
                </a:lnTo>
                <a:lnTo>
                  <a:pt x="160" y="69"/>
                </a:lnTo>
                <a:lnTo>
                  <a:pt x="160" y="69"/>
                </a:lnTo>
                <a:lnTo>
                  <a:pt x="160" y="66"/>
                </a:lnTo>
                <a:lnTo>
                  <a:pt x="160" y="66"/>
                </a:lnTo>
                <a:lnTo>
                  <a:pt x="160" y="66"/>
                </a:lnTo>
                <a:lnTo>
                  <a:pt x="160" y="66"/>
                </a:lnTo>
                <a:lnTo>
                  <a:pt x="160" y="63"/>
                </a:lnTo>
                <a:lnTo>
                  <a:pt x="160" y="63"/>
                </a:lnTo>
                <a:lnTo>
                  <a:pt x="163" y="63"/>
                </a:lnTo>
                <a:lnTo>
                  <a:pt x="163" y="63"/>
                </a:lnTo>
                <a:lnTo>
                  <a:pt x="163" y="60"/>
                </a:lnTo>
                <a:lnTo>
                  <a:pt x="163" y="60"/>
                </a:lnTo>
                <a:lnTo>
                  <a:pt x="163" y="60"/>
                </a:lnTo>
                <a:lnTo>
                  <a:pt x="163" y="58"/>
                </a:lnTo>
                <a:lnTo>
                  <a:pt x="166" y="55"/>
                </a:lnTo>
                <a:lnTo>
                  <a:pt x="166" y="55"/>
                </a:lnTo>
                <a:lnTo>
                  <a:pt x="166" y="52"/>
                </a:lnTo>
                <a:lnTo>
                  <a:pt x="168" y="52"/>
                </a:lnTo>
                <a:lnTo>
                  <a:pt x="168" y="52"/>
                </a:lnTo>
                <a:lnTo>
                  <a:pt x="168" y="52"/>
                </a:lnTo>
                <a:lnTo>
                  <a:pt x="168" y="52"/>
                </a:lnTo>
                <a:lnTo>
                  <a:pt x="168" y="49"/>
                </a:lnTo>
                <a:lnTo>
                  <a:pt x="168" y="49"/>
                </a:lnTo>
                <a:lnTo>
                  <a:pt x="168" y="49"/>
                </a:lnTo>
                <a:lnTo>
                  <a:pt x="168" y="49"/>
                </a:lnTo>
                <a:lnTo>
                  <a:pt x="168" y="49"/>
                </a:lnTo>
                <a:lnTo>
                  <a:pt x="168" y="49"/>
                </a:lnTo>
                <a:lnTo>
                  <a:pt x="168" y="49"/>
                </a:lnTo>
                <a:lnTo>
                  <a:pt x="168" y="49"/>
                </a:lnTo>
                <a:lnTo>
                  <a:pt x="168" y="49"/>
                </a:lnTo>
                <a:lnTo>
                  <a:pt x="168" y="49"/>
                </a:lnTo>
                <a:lnTo>
                  <a:pt x="168" y="49"/>
                </a:lnTo>
                <a:lnTo>
                  <a:pt x="168" y="49"/>
                </a:lnTo>
                <a:lnTo>
                  <a:pt x="168" y="52"/>
                </a:lnTo>
                <a:lnTo>
                  <a:pt x="168" y="52"/>
                </a:lnTo>
                <a:lnTo>
                  <a:pt x="168" y="52"/>
                </a:lnTo>
                <a:lnTo>
                  <a:pt x="168" y="55"/>
                </a:lnTo>
                <a:lnTo>
                  <a:pt x="166" y="55"/>
                </a:lnTo>
                <a:lnTo>
                  <a:pt x="166" y="55"/>
                </a:lnTo>
                <a:lnTo>
                  <a:pt x="166" y="58"/>
                </a:lnTo>
                <a:lnTo>
                  <a:pt x="166" y="58"/>
                </a:lnTo>
                <a:lnTo>
                  <a:pt x="163" y="60"/>
                </a:lnTo>
                <a:lnTo>
                  <a:pt x="163" y="63"/>
                </a:lnTo>
                <a:lnTo>
                  <a:pt x="163" y="63"/>
                </a:lnTo>
                <a:lnTo>
                  <a:pt x="163" y="63"/>
                </a:lnTo>
                <a:lnTo>
                  <a:pt x="163" y="63"/>
                </a:lnTo>
                <a:lnTo>
                  <a:pt x="163" y="63"/>
                </a:lnTo>
                <a:lnTo>
                  <a:pt x="163" y="63"/>
                </a:lnTo>
                <a:lnTo>
                  <a:pt x="163" y="63"/>
                </a:lnTo>
                <a:lnTo>
                  <a:pt x="160" y="66"/>
                </a:lnTo>
                <a:lnTo>
                  <a:pt x="160" y="66"/>
                </a:lnTo>
                <a:lnTo>
                  <a:pt x="160" y="66"/>
                </a:lnTo>
                <a:lnTo>
                  <a:pt x="160" y="66"/>
                </a:lnTo>
                <a:lnTo>
                  <a:pt x="160" y="66"/>
                </a:lnTo>
                <a:lnTo>
                  <a:pt x="160" y="69"/>
                </a:lnTo>
                <a:lnTo>
                  <a:pt x="160" y="69"/>
                </a:lnTo>
                <a:lnTo>
                  <a:pt x="160" y="69"/>
                </a:lnTo>
                <a:lnTo>
                  <a:pt x="160" y="69"/>
                </a:lnTo>
                <a:lnTo>
                  <a:pt x="160" y="69"/>
                </a:lnTo>
                <a:lnTo>
                  <a:pt x="157" y="71"/>
                </a:lnTo>
                <a:lnTo>
                  <a:pt x="157" y="71"/>
                </a:lnTo>
                <a:lnTo>
                  <a:pt x="157" y="71"/>
                </a:lnTo>
                <a:lnTo>
                  <a:pt x="157" y="71"/>
                </a:lnTo>
                <a:lnTo>
                  <a:pt x="157" y="74"/>
                </a:lnTo>
                <a:lnTo>
                  <a:pt x="157" y="74"/>
                </a:lnTo>
                <a:lnTo>
                  <a:pt x="157" y="74"/>
                </a:lnTo>
                <a:lnTo>
                  <a:pt x="157" y="74"/>
                </a:lnTo>
                <a:lnTo>
                  <a:pt x="157" y="74"/>
                </a:lnTo>
                <a:lnTo>
                  <a:pt x="157" y="77"/>
                </a:lnTo>
                <a:lnTo>
                  <a:pt x="155" y="77"/>
                </a:lnTo>
                <a:lnTo>
                  <a:pt x="155" y="80"/>
                </a:lnTo>
                <a:lnTo>
                  <a:pt x="155" y="80"/>
                </a:lnTo>
                <a:lnTo>
                  <a:pt x="155" y="80"/>
                </a:lnTo>
                <a:lnTo>
                  <a:pt x="155" y="80"/>
                </a:lnTo>
                <a:lnTo>
                  <a:pt x="155" y="82"/>
                </a:lnTo>
                <a:lnTo>
                  <a:pt x="155" y="82"/>
                </a:lnTo>
                <a:lnTo>
                  <a:pt x="155" y="82"/>
                </a:lnTo>
                <a:lnTo>
                  <a:pt x="155" y="82"/>
                </a:lnTo>
                <a:lnTo>
                  <a:pt x="152" y="82"/>
                </a:lnTo>
                <a:lnTo>
                  <a:pt x="152" y="82"/>
                </a:lnTo>
                <a:lnTo>
                  <a:pt x="152" y="88"/>
                </a:lnTo>
                <a:lnTo>
                  <a:pt x="152" y="88"/>
                </a:lnTo>
                <a:lnTo>
                  <a:pt x="152" y="90"/>
                </a:lnTo>
                <a:lnTo>
                  <a:pt x="152" y="90"/>
                </a:lnTo>
                <a:lnTo>
                  <a:pt x="149" y="90"/>
                </a:lnTo>
                <a:lnTo>
                  <a:pt x="149" y="90"/>
                </a:lnTo>
                <a:lnTo>
                  <a:pt x="149" y="90"/>
                </a:lnTo>
                <a:lnTo>
                  <a:pt x="149" y="93"/>
                </a:lnTo>
                <a:lnTo>
                  <a:pt x="149" y="93"/>
                </a:lnTo>
                <a:lnTo>
                  <a:pt x="149" y="93"/>
                </a:lnTo>
                <a:lnTo>
                  <a:pt x="149" y="93"/>
                </a:lnTo>
                <a:lnTo>
                  <a:pt x="149" y="96"/>
                </a:lnTo>
                <a:lnTo>
                  <a:pt x="147" y="96"/>
                </a:lnTo>
                <a:lnTo>
                  <a:pt x="147" y="96"/>
                </a:lnTo>
                <a:lnTo>
                  <a:pt x="149" y="99"/>
                </a:lnTo>
                <a:lnTo>
                  <a:pt x="149" y="99"/>
                </a:lnTo>
                <a:lnTo>
                  <a:pt x="149" y="99"/>
                </a:lnTo>
                <a:lnTo>
                  <a:pt x="149" y="99"/>
                </a:lnTo>
                <a:lnTo>
                  <a:pt x="152" y="101"/>
                </a:lnTo>
                <a:lnTo>
                  <a:pt x="152" y="101"/>
                </a:lnTo>
                <a:lnTo>
                  <a:pt x="152" y="101"/>
                </a:lnTo>
                <a:lnTo>
                  <a:pt x="152" y="101"/>
                </a:lnTo>
                <a:lnTo>
                  <a:pt x="152" y="101"/>
                </a:lnTo>
                <a:lnTo>
                  <a:pt x="155" y="101"/>
                </a:lnTo>
                <a:lnTo>
                  <a:pt x="157" y="101"/>
                </a:lnTo>
                <a:lnTo>
                  <a:pt x="157" y="104"/>
                </a:lnTo>
                <a:lnTo>
                  <a:pt x="160" y="104"/>
                </a:lnTo>
                <a:lnTo>
                  <a:pt x="160" y="104"/>
                </a:lnTo>
                <a:lnTo>
                  <a:pt x="160" y="104"/>
                </a:lnTo>
                <a:lnTo>
                  <a:pt x="163" y="101"/>
                </a:lnTo>
                <a:lnTo>
                  <a:pt x="163" y="101"/>
                </a:lnTo>
                <a:lnTo>
                  <a:pt x="163" y="101"/>
                </a:lnTo>
                <a:lnTo>
                  <a:pt x="163" y="101"/>
                </a:lnTo>
                <a:lnTo>
                  <a:pt x="166" y="101"/>
                </a:lnTo>
                <a:lnTo>
                  <a:pt x="166" y="101"/>
                </a:lnTo>
                <a:lnTo>
                  <a:pt x="166" y="101"/>
                </a:lnTo>
                <a:lnTo>
                  <a:pt x="166" y="101"/>
                </a:lnTo>
                <a:lnTo>
                  <a:pt x="168" y="101"/>
                </a:lnTo>
                <a:lnTo>
                  <a:pt x="168" y="101"/>
                </a:lnTo>
                <a:lnTo>
                  <a:pt x="168" y="104"/>
                </a:lnTo>
                <a:lnTo>
                  <a:pt x="168" y="104"/>
                </a:lnTo>
                <a:lnTo>
                  <a:pt x="166" y="104"/>
                </a:lnTo>
                <a:lnTo>
                  <a:pt x="166" y="107"/>
                </a:lnTo>
                <a:lnTo>
                  <a:pt x="166" y="107"/>
                </a:lnTo>
                <a:lnTo>
                  <a:pt x="166" y="107"/>
                </a:lnTo>
                <a:lnTo>
                  <a:pt x="168" y="107"/>
                </a:lnTo>
                <a:lnTo>
                  <a:pt x="168" y="107"/>
                </a:lnTo>
                <a:lnTo>
                  <a:pt x="168" y="110"/>
                </a:lnTo>
                <a:lnTo>
                  <a:pt x="168" y="110"/>
                </a:lnTo>
                <a:lnTo>
                  <a:pt x="168" y="110"/>
                </a:lnTo>
                <a:lnTo>
                  <a:pt x="168" y="112"/>
                </a:lnTo>
                <a:lnTo>
                  <a:pt x="171" y="112"/>
                </a:lnTo>
                <a:lnTo>
                  <a:pt x="171" y="112"/>
                </a:lnTo>
                <a:lnTo>
                  <a:pt x="171" y="112"/>
                </a:lnTo>
                <a:lnTo>
                  <a:pt x="174" y="112"/>
                </a:lnTo>
                <a:lnTo>
                  <a:pt x="174" y="112"/>
                </a:lnTo>
                <a:lnTo>
                  <a:pt x="174" y="112"/>
                </a:lnTo>
                <a:lnTo>
                  <a:pt x="174" y="112"/>
                </a:lnTo>
                <a:lnTo>
                  <a:pt x="176" y="112"/>
                </a:lnTo>
                <a:lnTo>
                  <a:pt x="176" y="112"/>
                </a:lnTo>
                <a:lnTo>
                  <a:pt x="176" y="110"/>
                </a:lnTo>
                <a:lnTo>
                  <a:pt x="176" y="110"/>
                </a:lnTo>
                <a:lnTo>
                  <a:pt x="176" y="110"/>
                </a:lnTo>
                <a:lnTo>
                  <a:pt x="176" y="110"/>
                </a:lnTo>
                <a:lnTo>
                  <a:pt x="176" y="110"/>
                </a:lnTo>
                <a:lnTo>
                  <a:pt x="176" y="107"/>
                </a:lnTo>
                <a:lnTo>
                  <a:pt x="176" y="107"/>
                </a:lnTo>
                <a:lnTo>
                  <a:pt x="179" y="107"/>
                </a:lnTo>
                <a:lnTo>
                  <a:pt x="179" y="107"/>
                </a:lnTo>
                <a:lnTo>
                  <a:pt x="182" y="110"/>
                </a:lnTo>
                <a:lnTo>
                  <a:pt x="182" y="110"/>
                </a:lnTo>
                <a:lnTo>
                  <a:pt x="182" y="110"/>
                </a:lnTo>
                <a:lnTo>
                  <a:pt x="182" y="110"/>
                </a:lnTo>
                <a:lnTo>
                  <a:pt x="182" y="107"/>
                </a:lnTo>
                <a:lnTo>
                  <a:pt x="182" y="107"/>
                </a:lnTo>
                <a:lnTo>
                  <a:pt x="182" y="107"/>
                </a:lnTo>
                <a:lnTo>
                  <a:pt x="182" y="107"/>
                </a:lnTo>
                <a:lnTo>
                  <a:pt x="182" y="107"/>
                </a:lnTo>
                <a:lnTo>
                  <a:pt x="182" y="107"/>
                </a:lnTo>
                <a:lnTo>
                  <a:pt x="185" y="107"/>
                </a:lnTo>
                <a:lnTo>
                  <a:pt x="185" y="104"/>
                </a:lnTo>
                <a:lnTo>
                  <a:pt x="185" y="104"/>
                </a:lnTo>
                <a:lnTo>
                  <a:pt x="187" y="104"/>
                </a:lnTo>
                <a:lnTo>
                  <a:pt x="187" y="104"/>
                </a:lnTo>
                <a:lnTo>
                  <a:pt x="187" y="104"/>
                </a:lnTo>
                <a:lnTo>
                  <a:pt x="187" y="101"/>
                </a:lnTo>
                <a:lnTo>
                  <a:pt x="187" y="101"/>
                </a:lnTo>
                <a:lnTo>
                  <a:pt x="187" y="101"/>
                </a:lnTo>
                <a:lnTo>
                  <a:pt x="190" y="101"/>
                </a:lnTo>
                <a:lnTo>
                  <a:pt x="193" y="99"/>
                </a:lnTo>
                <a:lnTo>
                  <a:pt x="193" y="99"/>
                </a:lnTo>
                <a:lnTo>
                  <a:pt x="193" y="99"/>
                </a:lnTo>
                <a:lnTo>
                  <a:pt x="193" y="99"/>
                </a:lnTo>
                <a:lnTo>
                  <a:pt x="193" y="99"/>
                </a:lnTo>
                <a:lnTo>
                  <a:pt x="193" y="99"/>
                </a:lnTo>
                <a:lnTo>
                  <a:pt x="193" y="99"/>
                </a:lnTo>
                <a:lnTo>
                  <a:pt x="195" y="96"/>
                </a:lnTo>
                <a:lnTo>
                  <a:pt x="195" y="96"/>
                </a:lnTo>
                <a:lnTo>
                  <a:pt x="198" y="93"/>
                </a:lnTo>
                <a:lnTo>
                  <a:pt x="198" y="93"/>
                </a:lnTo>
                <a:lnTo>
                  <a:pt x="198" y="93"/>
                </a:lnTo>
                <a:lnTo>
                  <a:pt x="198" y="93"/>
                </a:lnTo>
                <a:lnTo>
                  <a:pt x="198" y="90"/>
                </a:lnTo>
                <a:lnTo>
                  <a:pt x="201" y="90"/>
                </a:lnTo>
                <a:lnTo>
                  <a:pt x="201" y="90"/>
                </a:lnTo>
                <a:lnTo>
                  <a:pt x="201" y="93"/>
                </a:lnTo>
                <a:lnTo>
                  <a:pt x="201" y="93"/>
                </a:lnTo>
                <a:lnTo>
                  <a:pt x="201" y="93"/>
                </a:lnTo>
                <a:lnTo>
                  <a:pt x="201" y="93"/>
                </a:lnTo>
                <a:lnTo>
                  <a:pt x="198" y="93"/>
                </a:lnTo>
                <a:lnTo>
                  <a:pt x="198" y="93"/>
                </a:lnTo>
                <a:lnTo>
                  <a:pt x="198" y="96"/>
                </a:lnTo>
                <a:lnTo>
                  <a:pt x="198" y="96"/>
                </a:lnTo>
                <a:lnTo>
                  <a:pt x="198" y="96"/>
                </a:lnTo>
                <a:lnTo>
                  <a:pt x="195" y="96"/>
                </a:lnTo>
                <a:lnTo>
                  <a:pt x="195" y="99"/>
                </a:lnTo>
                <a:lnTo>
                  <a:pt x="193" y="99"/>
                </a:lnTo>
                <a:lnTo>
                  <a:pt x="193" y="99"/>
                </a:lnTo>
                <a:lnTo>
                  <a:pt x="193" y="99"/>
                </a:lnTo>
                <a:lnTo>
                  <a:pt x="193" y="101"/>
                </a:lnTo>
                <a:lnTo>
                  <a:pt x="193" y="101"/>
                </a:lnTo>
                <a:lnTo>
                  <a:pt x="193" y="101"/>
                </a:lnTo>
                <a:lnTo>
                  <a:pt x="190" y="101"/>
                </a:lnTo>
                <a:lnTo>
                  <a:pt x="187" y="104"/>
                </a:lnTo>
                <a:lnTo>
                  <a:pt x="187" y="104"/>
                </a:lnTo>
                <a:lnTo>
                  <a:pt x="187" y="104"/>
                </a:lnTo>
                <a:lnTo>
                  <a:pt x="187" y="107"/>
                </a:lnTo>
                <a:lnTo>
                  <a:pt x="187" y="107"/>
                </a:lnTo>
                <a:lnTo>
                  <a:pt x="185" y="107"/>
                </a:lnTo>
                <a:lnTo>
                  <a:pt x="185" y="107"/>
                </a:lnTo>
                <a:lnTo>
                  <a:pt x="185" y="107"/>
                </a:lnTo>
                <a:lnTo>
                  <a:pt x="185" y="107"/>
                </a:lnTo>
                <a:lnTo>
                  <a:pt x="185" y="110"/>
                </a:lnTo>
                <a:lnTo>
                  <a:pt x="185" y="110"/>
                </a:lnTo>
                <a:lnTo>
                  <a:pt x="182" y="110"/>
                </a:lnTo>
                <a:lnTo>
                  <a:pt x="182" y="110"/>
                </a:lnTo>
                <a:lnTo>
                  <a:pt x="182" y="110"/>
                </a:lnTo>
                <a:lnTo>
                  <a:pt x="182" y="110"/>
                </a:lnTo>
                <a:lnTo>
                  <a:pt x="182" y="112"/>
                </a:lnTo>
                <a:lnTo>
                  <a:pt x="182" y="112"/>
                </a:lnTo>
                <a:lnTo>
                  <a:pt x="182" y="112"/>
                </a:lnTo>
                <a:lnTo>
                  <a:pt x="179" y="115"/>
                </a:lnTo>
                <a:lnTo>
                  <a:pt x="179" y="115"/>
                </a:lnTo>
                <a:lnTo>
                  <a:pt x="179" y="115"/>
                </a:lnTo>
                <a:lnTo>
                  <a:pt x="179" y="118"/>
                </a:lnTo>
                <a:lnTo>
                  <a:pt x="179" y="118"/>
                </a:lnTo>
                <a:lnTo>
                  <a:pt x="179" y="118"/>
                </a:lnTo>
                <a:lnTo>
                  <a:pt x="179" y="118"/>
                </a:lnTo>
                <a:lnTo>
                  <a:pt x="182" y="118"/>
                </a:lnTo>
                <a:lnTo>
                  <a:pt x="182" y="115"/>
                </a:lnTo>
                <a:lnTo>
                  <a:pt x="182" y="115"/>
                </a:lnTo>
                <a:lnTo>
                  <a:pt x="182" y="115"/>
                </a:lnTo>
                <a:lnTo>
                  <a:pt x="185" y="115"/>
                </a:lnTo>
                <a:lnTo>
                  <a:pt x="185" y="115"/>
                </a:lnTo>
                <a:lnTo>
                  <a:pt x="187" y="115"/>
                </a:lnTo>
                <a:lnTo>
                  <a:pt x="187" y="115"/>
                </a:lnTo>
                <a:lnTo>
                  <a:pt x="187" y="115"/>
                </a:lnTo>
                <a:lnTo>
                  <a:pt x="187" y="115"/>
                </a:lnTo>
                <a:lnTo>
                  <a:pt x="187" y="112"/>
                </a:lnTo>
                <a:lnTo>
                  <a:pt x="187" y="112"/>
                </a:lnTo>
                <a:lnTo>
                  <a:pt x="190" y="112"/>
                </a:lnTo>
                <a:lnTo>
                  <a:pt x="190" y="115"/>
                </a:lnTo>
                <a:lnTo>
                  <a:pt x="190" y="115"/>
                </a:lnTo>
                <a:lnTo>
                  <a:pt x="190" y="115"/>
                </a:lnTo>
                <a:lnTo>
                  <a:pt x="190" y="115"/>
                </a:lnTo>
                <a:lnTo>
                  <a:pt x="190" y="115"/>
                </a:lnTo>
                <a:lnTo>
                  <a:pt x="187" y="115"/>
                </a:lnTo>
                <a:lnTo>
                  <a:pt x="187" y="115"/>
                </a:lnTo>
                <a:lnTo>
                  <a:pt x="187" y="115"/>
                </a:lnTo>
                <a:lnTo>
                  <a:pt x="187" y="115"/>
                </a:lnTo>
                <a:lnTo>
                  <a:pt x="187" y="115"/>
                </a:lnTo>
                <a:lnTo>
                  <a:pt x="187" y="115"/>
                </a:lnTo>
                <a:lnTo>
                  <a:pt x="187" y="115"/>
                </a:lnTo>
                <a:lnTo>
                  <a:pt x="187" y="115"/>
                </a:lnTo>
                <a:lnTo>
                  <a:pt x="187" y="115"/>
                </a:lnTo>
                <a:lnTo>
                  <a:pt x="187" y="115"/>
                </a:lnTo>
                <a:lnTo>
                  <a:pt x="185" y="118"/>
                </a:lnTo>
                <a:lnTo>
                  <a:pt x="185" y="118"/>
                </a:lnTo>
                <a:lnTo>
                  <a:pt x="185" y="118"/>
                </a:lnTo>
                <a:lnTo>
                  <a:pt x="185" y="118"/>
                </a:lnTo>
                <a:lnTo>
                  <a:pt x="182" y="118"/>
                </a:lnTo>
                <a:lnTo>
                  <a:pt x="179" y="121"/>
                </a:lnTo>
                <a:lnTo>
                  <a:pt x="179" y="121"/>
                </a:lnTo>
                <a:lnTo>
                  <a:pt x="179" y="121"/>
                </a:lnTo>
                <a:lnTo>
                  <a:pt x="179" y="121"/>
                </a:lnTo>
                <a:lnTo>
                  <a:pt x="179" y="121"/>
                </a:lnTo>
                <a:lnTo>
                  <a:pt x="179" y="121"/>
                </a:lnTo>
                <a:lnTo>
                  <a:pt x="182" y="123"/>
                </a:lnTo>
                <a:lnTo>
                  <a:pt x="182" y="123"/>
                </a:lnTo>
                <a:lnTo>
                  <a:pt x="182" y="123"/>
                </a:lnTo>
                <a:lnTo>
                  <a:pt x="182" y="123"/>
                </a:lnTo>
                <a:lnTo>
                  <a:pt x="182" y="123"/>
                </a:lnTo>
                <a:lnTo>
                  <a:pt x="185" y="123"/>
                </a:lnTo>
                <a:lnTo>
                  <a:pt x="185" y="123"/>
                </a:lnTo>
                <a:lnTo>
                  <a:pt x="185" y="123"/>
                </a:lnTo>
                <a:lnTo>
                  <a:pt x="187" y="123"/>
                </a:lnTo>
                <a:lnTo>
                  <a:pt x="187" y="121"/>
                </a:lnTo>
                <a:lnTo>
                  <a:pt x="187" y="121"/>
                </a:lnTo>
                <a:lnTo>
                  <a:pt x="190" y="123"/>
                </a:lnTo>
                <a:lnTo>
                  <a:pt x="190" y="123"/>
                </a:lnTo>
                <a:lnTo>
                  <a:pt x="190" y="123"/>
                </a:lnTo>
                <a:lnTo>
                  <a:pt x="190" y="123"/>
                </a:lnTo>
                <a:lnTo>
                  <a:pt x="193" y="123"/>
                </a:lnTo>
                <a:lnTo>
                  <a:pt x="193" y="123"/>
                </a:lnTo>
                <a:lnTo>
                  <a:pt x="193" y="123"/>
                </a:lnTo>
                <a:lnTo>
                  <a:pt x="195" y="123"/>
                </a:lnTo>
                <a:lnTo>
                  <a:pt x="195" y="123"/>
                </a:lnTo>
                <a:lnTo>
                  <a:pt x="195" y="121"/>
                </a:lnTo>
                <a:lnTo>
                  <a:pt x="198" y="121"/>
                </a:lnTo>
                <a:lnTo>
                  <a:pt x="198" y="121"/>
                </a:lnTo>
                <a:lnTo>
                  <a:pt x="198" y="121"/>
                </a:lnTo>
                <a:lnTo>
                  <a:pt x="198" y="121"/>
                </a:lnTo>
                <a:lnTo>
                  <a:pt x="198" y="121"/>
                </a:lnTo>
                <a:lnTo>
                  <a:pt x="201" y="121"/>
                </a:lnTo>
                <a:lnTo>
                  <a:pt x="201" y="121"/>
                </a:lnTo>
                <a:lnTo>
                  <a:pt x="201" y="121"/>
                </a:lnTo>
                <a:lnTo>
                  <a:pt x="198" y="121"/>
                </a:lnTo>
                <a:lnTo>
                  <a:pt x="198" y="121"/>
                </a:lnTo>
                <a:lnTo>
                  <a:pt x="198" y="121"/>
                </a:lnTo>
                <a:lnTo>
                  <a:pt x="198" y="121"/>
                </a:lnTo>
                <a:lnTo>
                  <a:pt x="198" y="123"/>
                </a:lnTo>
                <a:lnTo>
                  <a:pt x="195" y="123"/>
                </a:lnTo>
                <a:lnTo>
                  <a:pt x="195" y="123"/>
                </a:lnTo>
                <a:lnTo>
                  <a:pt x="195" y="123"/>
                </a:lnTo>
                <a:lnTo>
                  <a:pt x="198" y="123"/>
                </a:lnTo>
                <a:lnTo>
                  <a:pt x="198" y="126"/>
                </a:lnTo>
                <a:lnTo>
                  <a:pt x="198" y="126"/>
                </a:lnTo>
                <a:lnTo>
                  <a:pt x="198" y="126"/>
                </a:lnTo>
                <a:lnTo>
                  <a:pt x="198" y="126"/>
                </a:lnTo>
                <a:lnTo>
                  <a:pt x="198" y="129"/>
                </a:lnTo>
                <a:lnTo>
                  <a:pt x="198" y="129"/>
                </a:lnTo>
                <a:lnTo>
                  <a:pt x="198" y="129"/>
                </a:lnTo>
                <a:lnTo>
                  <a:pt x="198" y="129"/>
                </a:lnTo>
                <a:lnTo>
                  <a:pt x="195" y="129"/>
                </a:lnTo>
                <a:lnTo>
                  <a:pt x="195" y="129"/>
                </a:lnTo>
                <a:lnTo>
                  <a:pt x="195" y="132"/>
                </a:lnTo>
                <a:lnTo>
                  <a:pt x="195" y="132"/>
                </a:lnTo>
                <a:lnTo>
                  <a:pt x="193" y="132"/>
                </a:lnTo>
                <a:lnTo>
                  <a:pt x="193" y="132"/>
                </a:lnTo>
                <a:lnTo>
                  <a:pt x="190" y="132"/>
                </a:lnTo>
                <a:lnTo>
                  <a:pt x="190" y="132"/>
                </a:lnTo>
                <a:lnTo>
                  <a:pt x="190" y="132"/>
                </a:lnTo>
                <a:lnTo>
                  <a:pt x="190" y="132"/>
                </a:lnTo>
                <a:lnTo>
                  <a:pt x="190" y="134"/>
                </a:lnTo>
                <a:lnTo>
                  <a:pt x="190" y="134"/>
                </a:lnTo>
                <a:lnTo>
                  <a:pt x="190" y="134"/>
                </a:lnTo>
                <a:lnTo>
                  <a:pt x="190" y="137"/>
                </a:lnTo>
                <a:lnTo>
                  <a:pt x="190" y="137"/>
                </a:lnTo>
                <a:lnTo>
                  <a:pt x="190" y="137"/>
                </a:lnTo>
                <a:lnTo>
                  <a:pt x="190" y="137"/>
                </a:lnTo>
                <a:lnTo>
                  <a:pt x="193" y="137"/>
                </a:lnTo>
                <a:lnTo>
                  <a:pt x="193" y="140"/>
                </a:lnTo>
                <a:lnTo>
                  <a:pt x="193" y="140"/>
                </a:lnTo>
                <a:lnTo>
                  <a:pt x="193" y="140"/>
                </a:lnTo>
                <a:lnTo>
                  <a:pt x="193" y="140"/>
                </a:lnTo>
                <a:lnTo>
                  <a:pt x="193" y="142"/>
                </a:lnTo>
                <a:lnTo>
                  <a:pt x="193" y="142"/>
                </a:lnTo>
                <a:lnTo>
                  <a:pt x="193" y="145"/>
                </a:lnTo>
                <a:lnTo>
                  <a:pt x="195" y="145"/>
                </a:lnTo>
                <a:lnTo>
                  <a:pt x="195" y="145"/>
                </a:lnTo>
                <a:lnTo>
                  <a:pt x="195" y="145"/>
                </a:lnTo>
                <a:lnTo>
                  <a:pt x="198" y="148"/>
                </a:lnTo>
                <a:lnTo>
                  <a:pt x="198" y="148"/>
                </a:lnTo>
                <a:lnTo>
                  <a:pt x="201" y="148"/>
                </a:lnTo>
                <a:lnTo>
                  <a:pt x="201" y="148"/>
                </a:lnTo>
                <a:lnTo>
                  <a:pt x="201" y="148"/>
                </a:lnTo>
                <a:lnTo>
                  <a:pt x="204" y="151"/>
                </a:lnTo>
                <a:lnTo>
                  <a:pt x="204" y="151"/>
                </a:lnTo>
                <a:lnTo>
                  <a:pt x="206" y="151"/>
                </a:lnTo>
                <a:lnTo>
                  <a:pt x="206" y="151"/>
                </a:lnTo>
                <a:lnTo>
                  <a:pt x="209" y="151"/>
                </a:lnTo>
                <a:lnTo>
                  <a:pt x="209" y="151"/>
                </a:lnTo>
                <a:lnTo>
                  <a:pt x="209" y="151"/>
                </a:lnTo>
                <a:lnTo>
                  <a:pt x="212" y="153"/>
                </a:lnTo>
                <a:lnTo>
                  <a:pt x="212" y="153"/>
                </a:lnTo>
                <a:lnTo>
                  <a:pt x="212" y="153"/>
                </a:lnTo>
                <a:lnTo>
                  <a:pt x="212" y="153"/>
                </a:lnTo>
                <a:lnTo>
                  <a:pt x="209" y="156"/>
                </a:lnTo>
                <a:lnTo>
                  <a:pt x="209" y="156"/>
                </a:lnTo>
                <a:lnTo>
                  <a:pt x="209" y="156"/>
                </a:lnTo>
                <a:lnTo>
                  <a:pt x="206" y="156"/>
                </a:lnTo>
                <a:lnTo>
                  <a:pt x="206" y="156"/>
                </a:lnTo>
                <a:lnTo>
                  <a:pt x="204" y="159"/>
                </a:lnTo>
                <a:lnTo>
                  <a:pt x="204" y="159"/>
                </a:lnTo>
                <a:lnTo>
                  <a:pt x="204" y="159"/>
                </a:lnTo>
                <a:lnTo>
                  <a:pt x="204" y="162"/>
                </a:lnTo>
                <a:lnTo>
                  <a:pt x="204" y="162"/>
                </a:lnTo>
                <a:lnTo>
                  <a:pt x="206" y="162"/>
                </a:lnTo>
                <a:lnTo>
                  <a:pt x="206" y="164"/>
                </a:lnTo>
                <a:lnTo>
                  <a:pt x="206" y="164"/>
                </a:lnTo>
                <a:lnTo>
                  <a:pt x="206" y="162"/>
                </a:lnTo>
                <a:lnTo>
                  <a:pt x="209" y="162"/>
                </a:lnTo>
                <a:lnTo>
                  <a:pt x="209" y="162"/>
                </a:lnTo>
                <a:lnTo>
                  <a:pt x="209" y="162"/>
                </a:lnTo>
                <a:lnTo>
                  <a:pt x="209" y="162"/>
                </a:lnTo>
                <a:lnTo>
                  <a:pt x="209" y="162"/>
                </a:lnTo>
                <a:lnTo>
                  <a:pt x="214" y="162"/>
                </a:lnTo>
                <a:lnTo>
                  <a:pt x="214" y="162"/>
                </a:lnTo>
                <a:lnTo>
                  <a:pt x="214" y="162"/>
                </a:lnTo>
                <a:lnTo>
                  <a:pt x="214" y="162"/>
                </a:lnTo>
                <a:lnTo>
                  <a:pt x="217" y="159"/>
                </a:lnTo>
                <a:lnTo>
                  <a:pt x="217" y="159"/>
                </a:lnTo>
                <a:lnTo>
                  <a:pt x="217" y="159"/>
                </a:lnTo>
                <a:lnTo>
                  <a:pt x="217" y="159"/>
                </a:lnTo>
                <a:lnTo>
                  <a:pt x="217" y="159"/>
                </a:lnTo>
                <a:lnTo>
                  <a:pt x="220" y="159"/>
                </a:lnTo>
                <a:lnTo>
                  <a:pt x="220" y="159"/>
                </a:lnTo>
                <a:lnTo>
                  <a:pt x="220" y="159"/>
                </a:lnTo>
                <a:lnTo>
                  <a:pt x="223" y="159"/>
                </a:lnTo>
                <a:lnTo>
                  <a:pt x="223" y="159"/>
                </a:lnTo>
                <a:lnTo>
                  <a:pt x="223" y="159"/>
                </a:lnTo>
                <a:lnTo>
                  <a:pt x="223" y="159"/>
                </a:lnTo>
                <a:lnTo>
                  <a:pt x="223" y="159"/>
                </a:lnTo>
                <a:lnTo>
                  <a:pt x="225" y="159"/>
                </a:lnTo>
                <a:lnTo>
                  <a:pt x="225" y="159"/>
                </a:lnTo>
                <a:lnTo>
                  <a:pt x="228" y="159"/>
                </a:lnTo>
                <a:lnTo>
                  <a:pt x="228" y="159"/>
                </a:lnTo>
                <a:lnTo>
                  <a:pt x="228" y="156"/>
                </a:lnTo>
                <a:lnTo>
                  <a:pt x="231" y="156"/>
                </a:lnTo>
                <a:lnTo>
                  <a:pt x="231" y="156"/>
                </a:lnTo>
                <a:lnTo>
                  <a:pt x="231" y="156"/>
                </a:lnTo>
                <a:lnTo>
                  <a:pt x="231" y="153"/>
                </a:lnTo>
                <a:lnTo>
                  <a:pt x="231" y="153"/>
                </a:lnTo>
                <a:lnTo>
                  <a:pt x="231" y="153"/>
                </a:lnTo>
                <a:lnTo>
                  <a:pt x="231" y="151"/>
                </a:lnTo>
                <a:lnTo>
                  <a:pt x="231" y="151"/>
                </a:lnTo>
                <a:lnTo>
                  <a:pt x="231" y="151"/>
                </a:lnTo>
                <a:lnTo>
                  <a:pt x="231" y="151"/>
                </a:lnTo>
                <a:lnTo>
                  <a:pt x="231" y="151"/>
                </a:lnTo>
                <a:lnTo>
                  <a:pt x="231" y="148"/>
                </a:lnTo>
                <a:lnTo>
                  <a:pt x="231" y="148"/>
                </a:lnTo>
                <a:lnTo>
                  <a:pt x="231" y="148"/>
                </a:lnTo>
                <a:lnTo>
                  <a:pt x="231" y="148"/>
                </a:lnTo>
                <a:lnTo>
                  <a:pt x="228" y="148"/>
                </a:lnTo>
                <a:lnTo>
                  <a:pt x="228" y="145"/>
                </a:lnTo>
                <a:lnTo>
                  <a:pt x="228" y="145"/>
                </a:lnTo>
                <a:lnTo>
                  <a:pt x="228" y="145"/>
                </a:lnTo>
                <a:lnTo>
                  <a:pt x="225" y="148"/>
                </a:lnTo>
                <a:lnTo>
                  <a:pt x="225" y="148"/>
                </a:lnTo>
                <a:lnTo>
                  <a:pt x="223" y="148"/>
                </a:lnTo>
                <a:lnTo>
                  <a:pt x="223" y="148"/>
                </a:lnTo>
                <a:lnTo>
                  <a:pt x="223" y="148"/>
                </a:lnTo>
                <a:lnTo>
                  <a:pt x="220" y="148"/>
                </a:lnTo>
                <a:lnTo>
                  <a:pt x="220" y="148"/>
                </a:lnTo>
                <a:lnTo>
                  <a:pt x="220" y="148"/>
                </a:lnTo>
                <a:lnTo>
                  <a:pt x="220" y="148"/>
                </a:lnTo>
                <a:lnTo>
                  <a:pt x="220" y="148"/>
                </a:lnTo>
                <a:lnTo>
                  <a:pt x="220" y="148"/>
                </a:lnTo>
                <a:lnTo>
                  <a:pt x="220" y="148"/>
                </a:lnTo>
                <a:lnTo>
                  <a:pt x="220" y="148"/>
                </a:lnTo>
                <a:lnTo>
                  <a:pt x="223" y="148"/>
                </a:lnTo>
                <a:lnTo>
                  <a:pt x="223" y="148"/>
                </a:lnTo>
                <a:lnTo>
                  <a:pt x="223" y="148"/>
                </a:lnTo>
                <a:lnTo>
                  <a:pt x="223" y="148"/>
                </a:lnTo>
                <a:lnTo>
                  <a:pt x="225" y="145"/>
                </a:lnTo>
                <a:lnTo>
                  <a:pt x="225" y="145"/>
                </a:lnTo>
                <a:lnTo>
                  <a:pt x="225" y="145"/>
                </a:lnTo>
                <a:lnTo>
                  <a:pt x="225" y="145"/>
                </a:lnTo>
                <a:lnTo>
                  <a:pt x="225" y="145"/>
                </a:lnTo>
                <a:lnTo>
                  <a:pt x="225" y="145"/>
                </a:lnTo>
                <a:lnTo>
                  <a:pt x="228" y="145"/>
                </a:lnTo>
                <a:lnTo>
                  <a:pt x="228" y="145"/>
                </a:lnTo>
                <a:lnTo>
                  <a:pt x="228" y="145"/>
                </a:lnTo>
                <a:lnTo>
                  <a:pt x="228" y="145"/>
                </a:lnTo>
                <a:lnTo>
                  <a:pt x="228" y="142"/>
                </a:lnTo>
                <a:lnTo>
                  <a:pt x="228" y="142"/>
                </a:lnTo>
                <a:lnTo>
                  <a:pt x="225" y="142"/>
                </a:lnTo>
                <a:lnTo>
                  <a:pt x="223" y="142"/>
                </a:lnTo>
                <a:lnTo>
                  <a:pt x="223" y="142"/>
                </a:lnTo>
                <a:lnTo>
                  <a:pt x="223" y="142"/>
                </a:lnTo>
                <a:lnTo>
                  <a:pt x="220" y="142"/>
                </a:lnTo>
                <a:lnTo>
                  <a:pt x="217" y="145"/>
                </a:lnTo>
                <a:lnTo>
                  <a:pt x="217" y="145"/>
                </a:lnTo>
                <a:lnTo>
                  <a:pt x="217" y="145"/>
                </a:lnTo>
                <a:lnTo>
                  <a:pt x="217" y="145"/>
                </a:lnTo>
                <a:lnTo>
                  <a:pt x="214" y="145"/>
                </a:lnTo>
                <a:lnTo>
                  <a:pt x="214" y="145"/>
                </a:lnTo>
                <a:lnTo>
                  <a:pt x="214" y="145"/>
                </a:lnTo>
                <a:lnTo>
                  <a:pt x="214" y="145"/>
                </a:lnTo>
                <a:lnTo>
                  <a:pt x="214" y="145"/>
                </a:lnTo>
                <a:lnTo>
                  <a:pt x="214" y="145"/>
                </a:lnTo>
                <a:lnTo>
                  <a:pt x="214" y="145"/>
                </a:lnTo>
                <a:lnTo>
                  <a:pt x="212" y="145"/>
                </a:lnTo>
                <a:lnTo>
                  <a:pt x="212" y="145"/>
                </a:lnTo>
                <a:lnTo>
                  <a:pt x="212" y="145"/>
                </a:lnTo>
                <a:lnTo>
                  <a:pt x="212" y="145"/>
                </a:lnTo>
                <a:lnTo>
                  <a:pt x="212" y="145"/>
                </a:lnTo>
                <a:lnTo>
                  <a:pt x="212" y="145"/>
                </a:lnTo>
                <a:lnTo>
                  <a:pt x="209" y="145"/>
                </a:lnTo>
                <a:lnTo>
                  <a:pt x="209" y="145"/>
                </a:lnTo>
                <a:lnTo>
                  <a:pt x="209" y="145"/>
                </a:lnTo>
                <a:lnTo>
                  <a:pt x="209" y="145"/>
                </a:lnTo>
                <a:lnTo>
                  <a:pt x="209" y="142"/>
                </a:lnTo>
                <a:lnTo>
                  <a:pt x="209" y="142"/>
                </a:lnTo>
                <a:lnTo>
                  <a:pt x="209" y="142"/>
                </a:lnTo>
                <a:lnTo>
                  <a:pt x="209" y="142"/>
                </a:lnTo>
                <a:lnTo>
                  <a:pt x="212" y="142"/>
                </a:lnTo>
                <a:lnTo>
                  <a:pt x="212" y="142"/>
                </a:lnTo>
                <a:lnTo>
                  <a:pt x="212" y="142"/>
                </a:lnTo>
                <a:lnTo>
                  <a:pt x="214" y="142"/>
                </a:lnTo>
                <a:lnTo>
                  <a:pt x="214" y="142"/>
                </a:lnTo>
                <a:lnTo>
                  <a:pt x="214" y="142"/>
                </a:lnTo>
                <a:lnTo>
                  <a:pt x="214" y="140"/>
                </a:lnTo>
                <a:lnTo>
                  <a:pt x="214" y="140"/>
                </a:lnTo>
                <a:lnTo>
                  <a:pt x="214" y="140"/>
                </a:lnTo>
                <a:lnTo>
                  <a:pt x="214" y="140"/>
                </a:lnTo>
                <a:lnTo>
                  <a:pt x="214" y="140"/>
                </a:lnTo>
                <a:lnTo>
                  <a:pt x="214" y="140"/>
                </a:lnTo>
                <a:lnTo>
                  <a:pt x="217" y="137"/>
                </a:lnTo>
                <a:lnTo>
                  <a:pt x="217" y="137"/>
                </a:lnTo>
                <a:lnTo>
                  <a:pt x="220" y="137"/>
                </a:lnTo>
                <a:lnTo>
                  <a:pt x="220" y="137"/>
                </a:lnTo>
                <a:lnTo>
                  <a:pt x="220" y="137"/>
                </a:lnTo>
                <a:lnTo>
                  <a:pt x="223" y="137"/>
                </a:lnTo>
                <a:lnTo>
                  <a:pt x="223" y="134"/>
                </a:lnTo>
                <a:lnTo>
                  <a:pt x="223" y="134"/>
                </a:lnTo>
                <a:lnTo>
                  <a:pt x="223" y="132"/>
                </a:lnTo>
                <a:lnTo>
                  <a:pt x="223" y="132"/>
                </a:lnTo>
                <a:lnTo>
                  <a:pt x="223" y="132"/>
                </a:lnTo>
                <a:lnTo>
                  <a:pt x="223" y="129"/>
                </a:lnTo>
                <a:lnTo>
                  <a:pt x="223" y="129"/>
                </a:lnTo>
                <a:lnTo>
                  <a:pt x="223" y="129"/>
                </a:lnTo>
                <a:lnTo>
                  <a:pt x="223" y="129"/>
                </a:lnTo>
                <a:lnTo>
                  <a:pt x="223" y="129"/>
                </a:lnTo>
                <a:lnTo>
                  <a:pt x="223" y="126"/>
                </a:lnTo>
                <a:lnTo>
                  <a:pt x="223" y="126"/>
                </a:lnTo>
                <a:lnTo>
                  <a:pt x="223" y="126"/>
                </a:lnTo>
                <a:lnTo>
                  <a:pt x="223" y="126"/>
                </a:lnTo>
                <a:lnTo>
                  <a:pt x="220" y="126"/>
                </a:lnTo>
                <a:lnTo>
                  <a:pt x="220" y="126"/>
                </a:lnTo>
                <a:lnTo>
                  <a:pt x="217" y="129"/>
                </a:lnTo>
                <a:lnTo>
                  <a:pt x="214" y="132"/>
                </a:lnTo>
                <a:lnTo>
                  <a:pt x="212" y="132"/>
                </a:lnTo>
                <a:lnTo>
                  <a:pt x="212" y="132"/>
                </a:lnTo>
                <a:lnTo>
                  <a:pt x="212" y="134"/>
                </a:lnTo>
                <a:lnTo>
                  <a:pt x="212" y="134"/>
                </a:lnTo>
                <a:lnTo>
                  <a:pt x="206" y="137"/>
                </a:lnTo>
                <a:lnTo>
                  <a:pt x="206" y="137"/>
                </a:lnTo>
                <a:lnTo>
                  <a:pt x="206" y="137"/>
                </a:lnTo>
                <a:lnTo>
                  <a:pt x="204" y="134"/>
                </a:lnTo>
                <a:lnTo>
                  <a:pt x="204" y="134"/>
                </a:lnTo>
                <a:lnTo>
                  <a:pt x="201" y="134"/>
                </a:lnTo>
                <a:lnTo>
                  <a:pt x="201" y="134"/>
                </a:lnTo>
                <a:lnTo>
                  <a:pt x="201" y="132"/>
                </a:lnTo>
                <a:lnTo>
                  <a:pt x="201" y="132"/>
                </a:lnTo>
                <a:lnTo>
                  <a:pt x="204" y="132"/>
                </a:lnTo>
                <a:lnTo>
                  <a:pt x="204" y="132"/>
                </a:lnTo>
                <a:lnTo>
                  <a:pt x="204" y="129"/>
                </a:lnTo>
                <a:lnTo>
                  <a:pt x="206" y="129"/>
                </a:lnTo>
                <a:lnTo>
                  <a:pt x="206" y="129"/>
                </a:lnTo>
                <a:lnTo>
                  <a:pt x="206" y="129"/>
                </a:lnTo>
                <a:lnTo>
                  <a:pt x="209" y="129"/>
                </a:lnTo>
                <a:lnTo>
                  <a:pt x="209" y="129"/>
                </a:lnTo>
                <a:lnTo>
                  <a:pt x="209" y="126"/>
                </a:lnTo>
                <a:lnTo>
                  <a:pt x="209" y="126"/>
                </a:lnTo>
                <a:lnTo>
                  <a:pt x="212" y="126"/>
                </a:lnTo>
                <a:lnTo>
                  <a:pt x="212" y="126"/>
                </a:lnTo>
                <a:lnTo>
                  <a:pt x="214" y="121"/>
                </a:lnTo>
                <a:lnTo>
                  <a:pt x="214" y="121"/>
                </a:lnTo>
                <a:lnTo>
                  <a:pt x="214" y="121"/>
                </a:lnTo>
                <a:lnTo>
                  <a:pt x="214" y="121"/>
                </a:lnTo>
                <a:lnTo>
                  <a:pt x="217" y="118"/>
                </a:lnTo>
                <a:lnTo>
                  <a:pt x="217" y="118"/>
                </a:lnTo>
                <a:lnTo>
                  <a:pt x="217" y="118"/>
                </a:lnTo>
                <a:lnTo>
                  <a:pt x="217" y="118"/>
                </a:lnTo>
                <a:lnTo>
                  <a:pt x="217" y="115"/>
                </a:lnTo>
                <a:lnTo>
                  <a:pt x="220" y="115"/>
                </a:lnTo>
                <a:lnTo>
                  <a:pt x="220" y="115"/>
                </a:lnTo>
                <a:lnTo>
                  <a:pt x="220" y="112"/>
                </a:lnTo>
                <a:lnTo>
                  <a:pt x="220" y="112"/>
                </a:lnTo>
                <a:lnTo>
                  <a:pt x="223" y="112"/>
                </a:lnTo>
                <a:lnTo>
                  <a:pt x="223" y="112"/>
                </a:lnTo>
                <a:lnTo>
                  <a:pt x="223" y="112"/>
                </a:lnTo>
                <a:lnTo>
                  <a:pt x="223" y="110"/>
                </a:lnTo>
                <a:lnTo>
                  <a:pt x="225" y="107"/>
                </a:lnTo>
                <a:lnTo>
                  <a:pt x="225" y="107"/>
                </a:lnTo>
                <a:lnTo>
                  <a:pt x="223" y="107"/>
                </a:lnTo>
                <a:lnTo>
                  <a:pt x="223" y="104"/>
                </a:lnTo>
                <a:lnTo>
                  <a:pt x="223" y="104"/>
                </a:lnTo>
                <a:lnTo>
                  <a:pt x="223" y="101"/>
                </a:lnTo>
                <a:lnTo>
                  <a:pt x="223" y="101"/>
                </a:lnTo>
                <a:lnTo>
                  <a:pt x="223" y="101"/>
                </a:lnTo>
                <a:lnTo>
                  <a:pt x="223" y="101"/>
                </a:lnTo>
                <a:lnTo>
                  <a:pt x="223" y="104"/>
                </a:lnTo>
                <a:lnTo>
                  <a:pt x="220" y="104"/>
                </a:lnTo>
                <a:lnTo>
                  <a:pt x="220" y="104"/>
                </a:lnTo>
                <a:lnTo>
                  <a:pt x="220" y="104"/>
                </a:lnTo>
                <a:lnTo>
                  <a:pt x="220" y="104"/>
                </a:lnTo>
                <a:lnTo>
                  <a:pt x="220" y="104"/>
                </a:lnTo>
                <a:lnTo>
                  <a:pt x="220" y="107"/>
                </a:lnTo>
                <a:lnTo>
                  <a:pt x="220" y="107"/>
                </a:lnTo>
                <a:lnTo>
                  <a:pt x="220" y="107"/>
                </a:lnTo>
                <a:lnTo>
                  <a:pt x="220" y="107"/>
                </a:lnTo>
                <a:lnTo>
                  <a:pt x="220" y="107"/>
                </a:lnTo>
                <a:lnTo>
                  <a:pt x="217" y="107"/>
                </a:lnTo>
                <a:lnTo>
                  <a:pt x="217" y="107"/>
                </a:lnTo>
                <a:lnTo>
                  <a:pt x="217" y="107"/>
                </a:lnTo>
                <a:lnTo>
                  <a:pt x="217" y="107"/>
                </a:lnTo>
                <a:lnTo>
                  <a:pt x="217" y="110"/>
                </a:lnTo>
                <a:lnTo>
                  <a:pt x="217" y="110"/>
                </a:lnTo>
                <a:lnTo>
                  <a:pt x="214" y="110"/>
                </a:lnTo>
                <a:lnTo>
                  <a:pt x="212" y="112"/>
                </a:lnTo>
                <a:lnTo>
                  <a:pt x="212" y="112"/>
                </a:lnTo>
                <a:lnTo>
                  <a:pt x="212" y="112"/>
                </a:lnTo>
                <a:lnTo>
                  <a:pt x="212" y="110"/>
                </a:lnTo>
                <a:lnTo>
                  <a:pt x="212" y="110"/>
                </a:lnTo>
                <a:lnTo>
                  <a:pt x="214" y="110"/>
                </a:lnTo>
                <a:lnTo>
                  <a:pt x="214" y="110"/>
                </a:lnTo>
                <a:lnTo>
                  <a:pt x="217" y="107"/>
                </a:lnTo>
                <a:lnTo>
                  <a:pt x="217" y="107"/>
                </a:lnTo>
                <a:lnTo>
                  <a:pt x="217" y="107"/>
                </a:lnTo>
                <a:lnTo>
                  <a:pt x="217" y="107"/>
                </a:lnTo>
                <a:lnTo>
                  <a:pt x="217" y="104"/>
                </a:lnTo>
                <a:lnTo>
                  <a:pt x="220" y="104"/>
                </a:lnTo>
                <a:lnTo>
                  <a:pt x="220" y="104"/>
                </a:lnTo>
                <a:lnTo>
                  <a:pt x="220" y="104"/>
                </a:lnTo>
                <a:lnTo>
                  <a:pt x="220" y="101"/>
                </a:lnTo>
                <a:lnTo>
                  <a:pt x="223" y="101"/>
                </a:lnTo>
                <a:lnTo>
                  <a:pt x="223" y="101"/>
                </a:lnTo>
                <a:lnTo>
                  <a:pt x="223" y="101"/>
                </a:lnTo>
                <a:lnTo>
                  <a:pt x="223" y="101"/>
                </a:lnTo>
                <a:lnTo>
                  <a:pt x="225" y="101"/>
                </a:lnTo>
                <a:lnTo>
                  <a:pt x="225" y="99"/>
                </a:lnTo>
                <a:lnTo>
                  <a:pt x="225" y="99"/>
                </a:lnTo>
                <a:lnTo>
                  <a:pt x="223" y="99"/>
                </a:lnTo>
                <a:lnTo>
                  <a:pt x="223" y="99"/>
                </a:lnTo>
                <a:lnTo>
                  <a:pt x="223" y="99"/>
                </a:lnTo>
                <a:lnTo>
                  <a:pt x="220" y="99"/>
                </a:lnTo>
                <a:lnTo>
                  <a:pt x="217" y="99"/>
                </a:lnTo>
                <a:lnTo>
                  <a:pt x="217" y="99"/>
                </a:lnTo>
                <a:lnTo>
                  <a:pt x="217" y="99"/>
                </a:lnTo>
                <a:lnTo>
                  <a:pt x="217" y="99"/>
                </a:lnTo>
                <a:lnTo>
                  <a:pt x="214" y="99"/>
                </a:lnTo>
                <a:lnTo>
                  <a:pt x="214" y="99"/>
                </a:lnTo>
                <a:lnTo>
                  <a:pt x="214" y="99"/>
                </a:lnTo>
                <a:lnTo>
                  <a:pt x="212" y="99"/>
                </a:lnTo>
                <a:lnTo>
                  <a:pt x="212" y="99"/>
                </a:lnTo>
                <a:lnTo>
                  <a:pt x="212" y="99"/>
                </a:lnTo>
                <a:lnTo>
                  <a:pt x="212" y="99"/>
                </a:lnTo>
                <a:lnTo>
                  <a:pt x="206" y="101"/>
                </a:lnTo>
                <a:lnTo>
                  <a:pt x="206" y="101"/>
                </a:lnTo>
                <a:lnTo>
                  <a:pt x="206" y="101"/>
                </a:lnTo>
                <a:lnTo>
                  <a:pt x="206" y="101"/>
                </a:lnTo>
                <a:lnTo>
                  <a:pt x="206" y="101"/>
                </a:lnTo>
                <a:lnTo>
                  <a:pt x="206" y="101"/>
                </a:lnTo>
                <a:lnTo>
                  <a:pt x="206" y="101"/>
                </a:lnTo>
                <a:lnTo>
                  <a:pt x="206" y="99"/>
                </a:lnTo>
                <a:lnTo>
                  <a:pt x="209" y="99"/>
                </a:lnTo>
                <a:lnTo>
                  <a:pt x="209" y="96"/>
                </a:lnTo>
                <a:lnTo>
                  <a:pt x="209" y="96"/>
                </a:lnTo>
                <a:lnTo>
                  <a:pt x="209" y="96"/>
                </a:lnTo>
                <a:lnTo>
                  <a:pt x="209" y="96"/>
                </a:lnTo>
                <a:lnTo>
                  <a:pt x="209" y="96"/>
                </a:lnTo>
                <a:lnTo>
                  <a:pt x="209" y="96"/>
                </a:lnTo>
                <a:lnTo>
                  <a:pt x="209" y="96"/>
                </a:lnTo>
                <a:lnTo>
                  <a:pt x="206" y="99"/>
                </a:lnTo>
                <a:lnTo>
                  <a:pt x="206" y="99"/>
                </a:lnTo>
                <a:lnTo>
                  <a:pt x="204" y="101"/>
                </a:lnTo>
                <a:lnTo>
                  <a:pt x="201" y="101"/>
                </a:lnTo>
                <a:lnTo>
                  <a:pt x="201" y="101"/>
                </a:lnTo>
                <a:lnTo>
                  <a:pt x="201" y="101"/>
                </a:lnTo>
                <a:lnTo>
                  <a:pt x="201" y="101"/>
                </a:lnTo>
                <a:lnTo>
                  <a:pt x="201" y="104"/>
                </a:lnTo>
                <a:lnTo>
                  <a:pt x="201" y="104"/>
                </a:lnTo>
                <a:lnTo>
                  <a:pt x="198" y="107"/>
                </a:lnTo>
                <a:lnTo>
                  <a:pt x="198" y="107"/>
                </a:lnTo>
                <a:lnTo>
                  <a:pt x="190" y="110"/>
                </a:lnTo>
                <a:lnTo>
                  <a:pt x="190" y="110"/>
                </a:lnTo>
                <a:lnTo>
                  <a:pt x="190" y="110"/>
                </a:lnTo>
                <a:lnTo>
                  <a:pt x="190" y="110"/>
                </a:lnTo>
                <a:lnTo>
                  <a:pt x="190" y="110"/>
                </a:lnTo>
                <a:lnTo>
                  <a:pt x="190" y="110"/>
                </a:lnTo>
                <a:lnTo>
                  <a:pt x="187" y="110"/>
                </a:lnTo>
                <a:lnTo>
                  <a:pt x="187" y="110"/>
                </a:lnTo>
                <a:lnTo>
                  <a:pt x="187" y="112"/>
                </a:lnTo>
                <a:lnTo>
                  <a:pt x="187" y="112"/>
                </a:lnTo>
                <a:lnTo>
                  <a:pt x="185" y="112"/>
                </a:lnTo>
                <a:lnTo>
                  <a:pt x="185" y="112"/>
                </a:lnTo>
                <a:lnTo>
                  <a:pt x="185" y="112"/>
                </a:lnTo>
                <a:lnTo>
                  <a:pt x="187" y="112"/>
                </a:lnTo>
                <a:lnTo>
                  <a:pt x="187" y="110"/>
                </a:lnTo>
                <a:lnTo>
                  <a:pt x="187" y="110"/>
                </a:lnTo>
                <a:lnTo>
                  <a:pt x="187" y="110"/>
                </a:lnTo>
                <a:lnTo>
                  <a:pt x="190" y="107"/>
                </a:lnTo>
                <a:lnTo>
                  <a:pt x="193" y="107"/>
                </a:lnTo>
                <a:lnTo>
                  <a:pt x="193" y="104"/>
                </a:lnTo>
                <a:lnTo>
                  <a:pt x="193" y="104"/>
                </a:lnTo>
                <a:lnTo>
                  <a:pt x="195" y="104"/>
                </a:lnTo>
                <a:lnTo>
                  <a:pt x="195" y="104"/>
                </a:lnTo>
                <a:lnTo>
                  <a:pt x="195" y="104"/>
                </a:lnTo>
                <a:lnTo>
                  <a:pt x="198" y="101"/>
                </a:lnTo>
                <a:lnTo>
                  <a:pt x="198" y="101"/>
                </a:lnTo>
                <a:lnTo>
                  <a:pt x="198" y="101"/>
                </a:lnTo>
                <a:lnTo>
                  <a:pt x="201" y="101"/>
                </a:lnTo>
                <a:lnTo>
                  <a:pt x="204" y="99"/>
                </a:lnTo>
                <a:lnTo>
                  <a:pt x="204" y="99"/>
                </a:lnTo>
                <a:lnTo>
                  <a:pt x="204" y="99"/>
                </a:lnTo>
                <a:lnTo>
                  <a:pt x="204" y="99"/>
                </a:lnTo>
                <a:lnTo>
                  <a:pt x="204" y="99"/>
                </a:lnTo>
                <a:lnTo>
                  <a:pt x="204" y="99"/>
                </a:lnTo>
                <a:lnTo>
                  <a:pt x="206" y="96"/>
                </a:lnTo>
                <a:lnTo>
                  <a:pt x="206" y="96"/>
                </a:lnTo>
                <a:lnTo>
                  <a:pt x="206" y="96"/>
                </a:lnTo>
                <a:lnTo>
                  <a:pt x="206" y="96"/>
                </a:lnTo>
                <a:lnTo>
                  <a:pt x="209" y="96"/>
                </a:lnTo>
                <a:lnTo>
                  <a:pt x="209" y="96"/>
                </a:lnTo>
                <a:lnTo>
                  <a:pt x="209" y="96"/>
                </a:lnTo>
                <a:lnTo>
                  <a:pt x="209" y="93"/>
                </a:lnTo>
                <a:lnTo>
                  <a:pt x="209" y="93"/>
                </a:lnTo>
                <a:lnTo>
                  <a:pt x="206" y="93"/>
                </a:lnTo>
                <a:lnTo>
                  <a:pt x="206" y="93"/>
                </a:lnTo>
                <a:lnTo>
                  <a:pt x="204" y="90"/>
                </a:lnTo>
                <a:lnTo>
                  <a:pt x="201" y="90"/>
                </a:lnTo>
                <a:lnTo>
                  <a:pt x="201" y="90"/>
                </a:lnTo>
                <a:lnTo>
                  <a:pt x="198" y="90"/>
                </a:lnTo>
                <a:lnTo>
                  <a:pt x="198" y="90"/>
                </a:lnTo>
                <a:lnTo>
                  <a:pt x="195" y="90"/>
                </a:lnTo>
                <a:lnTo>
                  <a:pt x="195" y="90"/>
                </a:lnTo>
                <a:lnTo>
                  <a:pt x="193" y="90"/>
                </a:lnTo>
                <a:lnTo>
                  <a:pt x="193" y="90"/>
                </a:lnTo>
                <a:lnTo>
                  <a:pt x="193" y="88"/>
                </a:lnTo>
                <a:lnTo>
                  <a:pt x="193" y="88"/>
                </a:lnTo>
                <a:lnTo>
                  <a:pt x="193" y="88"/>
                </a:lnTo>
                <a:lnTo>
                  <a:pt x="195" y="85"/>
                </a:lnTo>
                <a:lnTo>
                  <a:pt x="195" y="85"/>
                </a:lnTo>
                <a:lnTo>
                  <a:pt x="198" y="85"/>
                </a:lnTo>
                <a:lnTo>
                  <a:pt x="198" y="85"/>
                </a:lnTo>
                <a:lnTo>
                  <a:pt x="198" y="85"/>
                </a:lnTo>
                <a:lnTo>
                  <a:pt x="201" y="88"/>
                </a:lnTo>
                <a:lnTo>
                  <a:pt x="201" y="88"/>
                </a:lnTo>
                <a:lnTo>
                  <a:pt x="201" y="88"/>
                </a:lnTo>
                <a:lnTo>
                  <a:pt x="201" y="88"/>
                </a:lnTo>
                <a:lnTo>
                  <a:pt x="201" y="88"/>
                </a:lnTo>
                <a:lnTo>
                  <a:pt x="201" y="88"/>
                </a:lnTo>
                <a:lnTo>
                  <a:pt x="204" y="88"/>
                </a:lnTo>
                <a:lnTo>
                  <a:pt x="204" y="88"/>
                </a:lnTo>
                <a:lnTo>
                  <a:pt x="204" y="88"/>
                </a:lnTo>
                <a:lnTo>
                  <a:pt x="206" y="88"/>
                </a:lnTo>
                <a:lnTo>
                  <a:pt x="206" y="88"/>
                </a:lnTo>
                <a:lnTo>
                  <a:pt x="206" y="88"/>
                </a:lnTo>
                <a:lnTo>
                  <a:pt x="206" y="88"/>
                </a:lnTo>
                <a:lnTo>
                  <a:pt x="209" y="88"/>
                </a:lnTo>
                <a:lnTo>
                  <a:pt x="209" y="88"/>
                </a:lnTo>
                <a:lnTo>
                  <a:pt x="209" y="88"/>
                </a:lnTo>
                <a:lnTo>
                  <a:pt x="212" y="88"/>
                </a:lnTo>
                <a:lnTo>
                  <a:pt x="212" y="88"/>
                </a:lnTo>
                <a:lnTo>
                  <a:pt x="214" y="88"/>
                </a:lnTo>
                <a:lnTo>
                  <a:pt x="217" y="88"/>
                </a:lnTo>
                <a:lnTo>
                  <a:pt x="217" y="88"/>
                </a:lnTo>
                <a:lnTo>
                  <a:pt x="217" y="88"/>
                </a:lnTo>
                <a:lnTo>
                  <a:pt x="220" y="88"/>
                </a:lnTo>
                <a:lnTo>
                  <a:pt x="223" y="88"/>
                </a:lnTo>
                <a:lnTo>
                  <a:pt x="228" y="88"/>
                </a:lnTo>
                <a:lnTo>
                  <a:pt x="228" y="88"/>
                </a:lnTo>
                <a:lnTo>
                  <a:pt x="228" y="88"/>
                </a:lnTo>
                <a:lnTo>
                  <a:pt x="231" y="85"/>
                </a:lnTo>
                <a:lnTo>
                  <a:pt x="231" y="85"/>
                </a:lnTo>
                <a:lnTo>
                  <a:pt x="231" y="85"/>
                </a:lnTo>
                <a:lnTo>
                  <a:pt x="231" y="85"/>
                </a:lnTo>
                <a:lnTo>
                  <a:pt x="231" y="82"/>
                </a:lnTo>
                <a:lnTo>
                  <a:pt x="231" y="82"/>
                </a:lnTo>
                <a:lnTo>
                  <a:pt x="231" y="82"/>
                </a:lnTo>
                <a:lnTo>
                  <a:pt x="231" y="82"/>
                </a:lnTo>
                <a:lnTo>
                  <a:pt x="231" y="82"/>
                </a:lnTo>
                <a:lnTo>
                  <a:pt x="231" y="80"/>
                </a:lnTo>
                <a:lnTo>
                  <a:pt x="231" y="80"/>
                </a:lnTo>
                <a:lnTo>
                  <a:pt x="231" y="80"/>
                </a:lnTo>
                <a:lnTo>
                  <a:pt x="231" y="80"/>
                </a:lnTo>
                <a:lnTo>
                  <a:pt x="231" y="80"/>
                </a:lnTo>
                <a:lnTo>
                  <a:pt x="231" y="80"/>
                </a:lnTo>
                <a:lnTo>
                  <a:pt x="231" y="80"/>
                </a:lnTo>
                <a:lnTo>
                  <a:pt x="231" y="80"/>
                </a:lnTo>
                <a:lnTo>
                  <a:pt x="231" y="80"/>
                </a:lnTo>
                <a:lnTo>
                  <a:pt x="228" y="82"/>
                </a:lnTo>
                <a:lnTo>
                  <a:pt x="228" y="82"/>
                </a:lnTo>
                <a:lnTo>
                  <a:pt x="228" y="82"/>
                </a:lnTo>
                <a:lnTo>
                  <a:pt x="228" y="80"/>
                </a:lnTo>
                <a:lnTo>
                  <a:pt x="228" y="80"/>
                </a:lnTo>
                <a:lnTo>
                  <a:pt x="228" y="80"/>
                </a:lnTo>
                <a:lnTo>
                  <a:pt x="228" y="80"/>
                </a:lnTo>
                <a:lnTo>
                  <a:pt x="231" y="77"/>
                </a:lnTo>
                <a:lnTo>
                  <a:pt x="231" y="77"/>
                </a:lnTo>
                <a:lnTo>
                  <a:pt x="231" y="77"/>
                </a:lnTo>
                <a:lnTo>
                  <a:pt x="231" y="77"/>
                </a:lnTo>
                <a:lnTo>
                  <a:pt x="231" y="77"/>
                </a:lnTo>
                <a:lnTo>
                  <a:pt x="231" y="74"/>
                </a:lnTo>
                <a:lnTo>
                  <a:pt x="231" y="74"/>
                </a:lnTo>
                <a:lnTo>
                  <a:pt x="228" y="74"/>
                </a:lnTo>
                <a:lnTo>
                  <a:pt x="225" y="74"/>
                </a:lnTo>
                <a:lnTo>
                  <a:pt x="225" y="74"/>
                </a:lnTo>
                <a:lnTo>
                  <a:pt x="225" y="77"/>
                </a:lnTo>
                <a:lnTo>
                  <a:pt x="225" y="77"/>
                </a:lnTo>
                <a:lnTo>
                  <a:pt x="223" y="74"/>
                </a:lnTo>
                <a:lnTo>
                  <a:pt x="223" y="74"/>
                </a:lnTo>
                <a:lnTo>
                  <a:pt x="223" y="74"/>
                </a:lnTo>
                <a:lnTo>
                  <a:pt x="220" y="74"/>
                </a:lnTo>
                <a:lnTo>
                  <a:pt x="220" y="74"/>
                </a:lnTo>
                <a:lnTo>
                  <a:pt x="217" y="77"/>
                </a:lnTo>
                <a:lnTo>
                  <a:pt x="217" y="74"/>
                </a:lnTo>
                <a:lnTo>
                  <a:pt x="217" y="74"/>
                </a:lnTo>
                <a:lnTo>
                  <a:pt x="217" y="74"/>
                </a:lnTo>
                <a:lnTo>
                  <a:pt x="217" y="74"/>
                </a:lnTo>
                <a:lnTo>
                  <a:pt x="217" y="74"/>
                </a:lnTo>
                <a:lnTo>
                  <a:pt x="220" y="71"/>
                </a:lnTo>
                <a:lnTo>
                  <a:pt x="220" y="71"/>
                </a:lnTo>
                <a:lnTo>
                  <a:pt x="223" y="71"/>
                </a:lnTo>
                <a:lnTo>
                  <a:pt x="223" y="71"/>
                </a:lnTo>
                <a:lnTo>
                  <a:pt x="223" y="71"/>
                </a:lnTo>
                <a:lnTo>
                  <a:pt x="223" y="71"/>
                </a:lnTo>
                <a:lnTo>
                  <a:pt x="225" y="71"/>
                </a:lnTo>
                <a:lnTo>
                  <a:pt x="225" y="71"/>
                </a:lnTo>
                <a:lnTo>
                  <a:pt x="225" y="71"/>
                </a:lnTo>
                <a:lnTo>
                  <a:pt x="225" y="71"/>
                </a:lnTo>
                <a:lnTo>
                  <a:pt x="228" y="71"/>
                </a:lnTo>
                <a:lnTo>
                  <a:pt x="233" y="71"/>
                </a:lnTo>
                <a:lnTo>
                  <a:pt x="233" y="71"/>
                </a:lnTo>
                <a:lnTo>
                  <a:pt x="233" y="71"/>
                </a:lnTo>
                <a:lnTo>
                  <a:pt x="233" y="69"/>
                </a:lnTo>
                <a:lnTo>
                  <a:pt x="233" y="69"/>
                </a:lnTo>
                <a:lnTo>
                  <a:pt x="233" y="69"/>
                </a:lnTo>
                <a:lnTo>
                  <a:pt x="233" y="66"/>
                </a:lnTo>
                <a:lnTo>
                  <a:pt x="233" y="66"/>
                </a:lnTo>
                <a:lnTo>
                  <a:pt x="233" y="66"/>
                </a:lnTo>
                <a:lnTo>
                  <a:pt x="231" y="66"/>
                </a:lnTo>
                <a:lnTo>
                  <a:pt x="228" y="66"/>
                </a:lnTo>
                <a:lnTo>
                  <a:pt x="228" y="66"/>
                </a:lnTo>
                <a:lnTo>
                  <a:pt x="228" y="66"/>
                </a:lnTo>
                <a:lnTo>
                  <a:pt x="228" y="63"/>
                </a:lnTo>
                <a:lnTo>
                  <a:pt x="225" y="63"/>
                </a:lnTo>
                <a:lnTo>
                  <a:pt x="225" y="63"/>
                </a:lnTo>
                <a:lnTo>
                  <a:pt x="225" y="63"/>
                </a:lnTo>
                <a:lnTo>
                  <a:pt x="228" y="60"/>
                </a:lnTo>
                <a:lnTo>
                  <a:pt x="228" y="60"/>
                </a:lnTo>
                <a:lnTo>
                  <a:pt x="228" y="60"/>
                </a:lnTo>
                <a:lnTo>
                  <a:pt x="228" y="60"/>
                </a:lnTo>
                <a:lnTo>
                  <a:pt x="228" y="58"/>
                </a:lnTo>
                <a:lnTo>
                  <a:pt x="231" y="58"/>
                </a:lnTo>
                <a:lnTo>
                  <a:pt x="231" y="58"/>
                </a:lnTo>
                <a:lnTo>
                  <a:pt x="231" y="58"/>
                </a:lnTo>
                <a:lnTo>
                  <a:pt x="233" y="55"/>
                </a:lnTo>
                <a:lnTo>
                  <a:pt x="233" y="52"/>
                </a:lnTo>
                <a:lnTo>
                  <a:pt x="233" y="52"/>
                </a:lnTo>
                <a:lnTo>
                  <a:pt x="236" y="52"/>
                </a:lnTo>
                <a:lnTo>
                  <a:pt x="242" y="49"/>
                </a:lnTo>
                <a:lnTo>
                  <a:pt x="242" y="49"/>
                </a:lnTo>
                <a:lnTo>
                  <a:pt x="239" y="47"/>
                </a:lnTo>
                <a:lnTo>
                  <a:pt x="239" y="47"/>
                </a:lnTo>
                <a:lnTo>
                  <a:pt x="239" y="47"/>
                </a:lnTo>
                <a:lnTo>
                  <a:pt x="236" y="47"/>
                </a:lnTo>
                <a:lnTo>
                  <a:pt x="236" y="47"/>
                </a:lnTo>
                <a:lnTo>
                  <a:pt x="233" y="47"/>
                </a:lnTo>
                <a:lnTo>
                  <a:pt x="233" y="47"/>
                </a:lnTo>
                <a:lnTo>
                  <a:pt x="233" y="47"/>
                </a:lnTo>
                <a:lnTo>
                  <a:pt x="233" y="47"/>
                </a:lnTo>
                <a:lnTo>
                  <a:pt x="233" y="47"/>
                </a:lnTo>
                <a:lnTo>
                  <a:pt x="233" y="47"/>
                </a:lnTo>
                <a:lnTo>
                  <a:pt x="233" y="44"/>
                </a:lnTo>
                <a:lnTo>
                  <a:pt x="231" y="44"/>
                </a:lnTo>
                <a:lnTo>
                  <a:pt x="231" y="44"/>
                </a:lnTo>
                <a:lnTo>
                  <a:pt x="231" y="44"/>
                </a:lnTo>
                <a:lnTo>
                  <a:pt x="233" y="41"/>
                </a:lnTo>
                <a:lnTo>
                  <a:pt x="233" y="41"/>
                </a:lnTo>
                <a:lnTo>
                  <a:pt x="233" y="41"/>
                </a:lnTo>
                <a:lnTo>
                  <a:pt x="233" y="41"/>
                </a:lnTo>
                <a:lnTo>
                  <a:pt x="236" y="41"/>
                </a:lnTo>
                <a:lnTo>
                  <a:pt x="236" y="41"/>
                </a:lnTo>
                <a:lnTo>
                  <a:pt x="236" y="41"/>
                </a:lnTo>
                <a:lnTo>
                  <a:pt x="236" y="41"/>
                </a:lnTo>
                <a:lnTo>
                  <a:pt x="239" y="44"/>
                </a:lnTo>
                <a:lnTo>
                  <a:pt x="239" y="44"/>
                </a:lnTo>
                <a:lnTo>
                  <a:pt x="242" y="44"/>
                </a:lnTo>
                <a:lnTo>
                  <a:pt x="242" y="44"/>
                </a:lnTo>
                <a:lnTo>
                  <a:pt x="242" y="44"/>
                </a:lnTo>
                <a:lnTo>
                  <a:pt x="242" y="44"/>
                </a:lnTo>
                <a:lnTo>
                  <a:pt x="242" y="44"/>
                </a:lnTo>
                <a:lnTo>
                  <a:pt x="244" y="44"/>
                </a:lnTo>
                <a:lnTo>
                  <a:pt x="244" y="44"/>
                </a:lnTo>
                <a:lnTo>
                  <a:pt x="244" y="44"/>
                </a:lnTo>
                <a:lnTo>
                  <a:pt x="244" y="41"/>
                </a:lnTo>
                <a:lnTo>
                  <a:pt x="244" y="41"/>
                </a:lnTo>
                <a:lnTo>
                  <a:pt x="244" y="41"/>
                </a:lnTo>
                <a:lnTo>
                  <a:pt x="247" y="41"/>
                </a:lnTo>
                <a:lnTo>
                  <a:pt x="247" y="41"/>
                </a:lnTo>
                <a:lnTo>
                  <a:pt x="247" y="41"/>
                </a:lnTo>
                <a:lnTo>
                  <a:pt x="247" y="41"/>
                </a:lnTo>
                <a:lnTo>
                  <a:pt x="247" y="38"/>
                </a:lnTo>
                <a:lnTo>
                  <a:pt x="250" y="38"/>
                </a:lnTo>
                <a:lnTo>
                  <a:pt x="250" y="38"/>
                </a:lnTo>
                <a:lnTo>
                  <a:pt x="250" y="38"/>
                </a:lnTo>
                <a:lnTo>
                  <a:pt x="252" y="38"/>
                </a:lnTo>
                <a:lnTo>
                  <a:pt x="252" y="38"/>
                </a:lnTo>
                <a:lnTo>
                  <a:pt x="252" y="38"/>
                </a:lnTo>
                <a:lnTo>
                  <a:pt x="255" y="38"/>
                </a:lnTo>
                <a:lnTo>
                  <a:pt x="255" y="38"/>
                </a:lnTo>
                <a:lnTo>
                  <a:pt x="255" y="38"/>
                </a:lnTo>
                <a:lnTo>
                  <a:pt x="258" y="38"/>
                </a:lnTo>
                <a:lnTo>
                  <a:pt x="258" y="38"/>
                </a:lnTo>
                <a:lnTo>
                  <a:pt x="258" y="36"/>
                </a:lnTo>
                <a:lnTo>
                  <a:pt x="258" y="36"/>
                </a:lnTo>
                <a:lnTo>
                  <a:pt x="258" y="36"/>
                </a:lnTo>
                <a:lnTo>
                  <a:pt x="261" y="36"/>
                </a:lnTo>
                <a:lnTo>
                  <a:pt x="263" y="33"/>
                </a:lnTo>
                <a:lnTo>
                  <a:pt x="263" y="33"/>
                </a:lnTo>
                <a:lnTo>
                  <a:pt x="263" y="33"/>
                </a:lnTo>
                <a:lnTo>
                  <a:pt x="263" y="33"/>
                </a:lnTo>
                <a:lnTo>
                  <a:pt x="263" y="33"/>
                </a:lnTo>
                <a:lnTo>
                  <a:pt x="263" y="30"/>
                </a:lnTo>
                <a:lnTo>
                  <a:pt x="263" y="30"/>
                </a:lnTo>
                <a:lnTo>
                  <a:pt x="263" y="30"/>
                </a:lnTo>
                <a:lnTo>
                  <a:pt x="263" y="30"/>
                </a:lnTo>
                <a:lnTo>
                  <a:pt x="263" y="28"/>
                </a:lnTo>
                <a:lnTo>
                  <a:pt x="261" y="25"/>
                </a:lnTo>
                <a:lnTo>
                  <a:pt x="261" y="25"/>
                </a:lnTo>
                <a:lnTo>
                  <a:pt x="263" y="25"/>
                </a:lnTo>
                <a:lnTo>
                  <a:pt x="263" y="25"/>
                </a:lnTo>
                <a:lnTo>
                  <a:pt x="263" y="25"/>
                </a:lnTo>
                <a:lnTo>
                  <a:pt x="263" y="25"/>
                </a:lnTo>
                <a:lnTo>
                  <a:pt x="266" y="25"/>
                </a:lnTo>
                <a:lnTo>
                  <a:pt x="266" y="25"/>
                </a:lnTo>
                <a:lnTo>
                  <a:pt x="266" y="25"/>
                </a:lnTo>
                <a:lnTo>
                  <a:pt x="266" y="28"/>
                </a:lnTo>
                <a:lnTo>
                  <a:pt x="269" y="28"/>
                </a:lnTo>
                <a:lnTo>
                  <a:pt x="269" y="28"/>
                </a:lnTo>
                <a:lnTo>
                  <a:pt x="269" y="28"/>
                </a:lnTo>
                <a:lnTo>
                  <a:pt x="269" y="28"/>
                </a:lnTo>
                <a:lnTo>
                  <a:pt x="269" y="28"/>
                </a:lnTo>
                <a:lnTo>
                  <a:pt x="269" y="28"/>
                </a:lnTo>
                <a:lnTo>
                  <a:pt x="269" y="28"/>
                </a:lnTo>
                <a:lnTo>
                  <a:pt x="272" y="25"/>
                </a:lnTo>
                <a:lnTo>
                  <a:pt x="272" y="25"/>
                </a:lnTo>
                <a:lnTo>
                  <a:pt x="274" y="25"/>
                </a:lnTo>
                <a:lnTo>
                  <a:pt x="274" y="25"/>
                </a:lnTo>
                <a:lnTo>
                  <a:pt x="274" y="25"/>
                </a:lnTo>
                <a:lnTo>
                  <a:pt x="277" y="25"/>
                </a:lnTo>
                <a:lnTo>
                  <a:pt x="277" y="25"/>
                </a:lnTo>
                <a:lnTo>
                  <a:pt x="277" y="25"/>
                </a:lnTo>
                <a:lnTo>
                  <a:pt x="277" y="22"/>
                </a:lnTo>
                <a:lnTo>
                  <a:pt x="277" y="22"/>
                </a:lnTo>
                <a:lnTo>
                  <a:pt x="277" y="22"/>
                </a:lnTo>
                <a:lnTo>
                  <a:pt x="277" y="19"/>
                </a:lnTo>
                <a:lnTo>
                  <a:pt x="277" y="19"/>
                </a:lnTo>
                <a:lnTo>
                  <a:pt x="274" y="19"/>
                </a:lnTo>
                <a:lnTo>
                  <a:pt x="274" y="19"/>
                </a:lnTo>
                <a:lnTo>
                  <a:pt x="274" y="17"/>
                </a:lnTo>
                <a:lnTo>
                  <a:pt x="274" y="17"/>
                </a:lnTo>
                <a:lnTo>
                  <a:pt x="274" y="14"/>
                </a:lnTo>
                <a:lnTo>
                  <a:pt x="274" y="14"/>
                </a:lnTo>
                <a:lnTo>
                  <a:pt x="274" y="14"/>
                </a:lnTo>
                <a:lnTo>
                  <a:pt x="274" y="14"/>
                </a:lnTo>
                <a:lnTo>
                  <a:pt x="277" y="14"/>
                </a:lnTo>
                <a:lnTo>
                  <a:pt x="277" y="14"/>
                </a:lnTo>
                <a:lnTo>
                  <a:pt x="280" y="14"/>
                </a:lnTo>
                <a:lnTo>
                  <a:pt x="280" y="14"/>
                </a:lnTo>
                <a:lnTo>
                  <a:pt x="280" y="17"/>
                </a:lnTo>
                <a:lnTo>
                  <a:pt x="280" y="17"/>
                </a:lnTo>
                <a:lnTo>
                  <a:pt x="280" y="19"/>
                </a:lnTo>
                <a:lnTo>
                  <a:pt x="282" y="19"/>
                </a:lnTo>
                <a:lnTo>
                  <a:pt x="282" y="19"/>
                </a:lnTo>
                <a:lnTo>
                  <a:pt x="282" y="19"/>
                </a:lnTo>
                <a:lnTo>
                  <a:pt x="282" y="19"/>
                </a:lnTo>
                <a:lnTo>
                  <a:pt x="282" y="19"/>
                </a:lnTo>
                <a:lnTo>
                  <a:pt x="285" y="19"/>
                </a:lnTo>
                <a:lnTo>
                  <a:pt x="285" y="19"/>
                </a:lnTo>
                <a:lnTo>
                  <a:pt x="285" y="19"/>
                </a:lnTo>
                <a:lnTo>
                  <a:pt x="288" y="19"/>
                </a:lnTo>
                <a:lnTo>
                  <a:pt x="291" y="19"/>
                </a:lnTo>
                <a:lnTo>
                  <a:pt x="291" y="19"/>
                </a:lnTo>
                <a:lnTo>
                  <a:pt x="293" y="17"/>
                </a:lnTo>
                <a:lnTo>
                  <a:pt x="293" y="17"/>
                </a:lnTo>
                <a:lnTo>
                  <a:pt x="293" y="14"/>
                </a:lnTo>
                <a:lnTo>
                  <a:pt x="293" y="14"/>
                </a:lnTo>
                <a:lnTo>
                  <a:pt x="293" y="14"/>
                </a:lnTo>
                <a:lnTo>
                  <a:pt x="293" y="14"/>
                </a:lnTo>
                <a:lnTo>
                  <a:pt x="293" y="14"/>
                </a:lnTo>
                <a:lnTo>
                  <a:pt x="293" y="11"/>
                </a:lnTo>
                <a:lnTo>
                  <a:pt x="293" y="8"/>
                </a:lnTo>
                <a:lnTo>
                  <a:pt x="293" y="8"/>
                </a:lnTo>
                <a:lnTo>
                  <a:pt x="293" y="8"/>
                </a:lnTo>
                <a:lnTo>
                  <a:pt x="291" y="6"/>
                </a:lnTo>
                <a:lnTo>
                  <a:pt x="291" y="6"/>
                </a:lnTo>
                <a:lnTo>
                  <a:pt x="291" y="3"/>
                </a:lnTo>
                <a:lnTo>
                  <a:pt x="288" y="3"/>
                </a:lnTo>
                <a:lnTo>
                  <a:pt x="288" y="0"/>
                </a:lnTo>
                <a:lnTo>
                  <a:pt x="288" y="0"/>
                </a:lnTo>
                <a:lnTo>
                  <a:pt x="291" y="0"/>
                </a:lnTo>
                <a:lnTo>
                  <a:pt x="291" y="0"/>
                </a:lnTo>
                <a:lnTo>
                  <a:pt x="291" y="0"/>
                </a:lnTo>
                <a:lnTo>
                  <a:pt x="293" y="0"/>
                </a:lnTo>
                <a:lnTo>
                  <a:pt x="293" y="0"/>
                </a:lnTo>
                <a:lnTo>
                  <a:pt x="293" y="0"/>
                </a:lnTo>
                <a:lnTo>
                  <a:pt x="293" y="0"/>
                </a:lnTo>
                <a:lnTo>
                  <a:pt x="293" y="0"/>
                </a:lnTo>
                <a:lnTo>
                  <a:pt x="293" y="0"/>
                </a:lnTo>
                <a:lnTo>
                  <a:pt x="293" y="0"/>
                </a:lnTo>
                <a:close/>
              </a:path>
            </a:pathLst>
          </a:custGeom>
          <a:solidFill>
            <a:srgbClr val="0D0D0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3019" name="Group 799"/>
          <p:cNvGrpSpPr>
            <a:grpSpLocks noChangeAspect="1"/>
          </p:cNvGrpSpPr>
          <p:nvPr/>
        </p:nvGrpSpPr>
        <p:grpSpPr bwMode="auto">
          <a:xfrm>
            <a:off x="6338889" y="2662238"/>
            <a:ext cx="3903663" cy="4889499"/>
            <a:chOff x="3993" y="1677"/>
            <a:chExt cx="2459" cy="3080"/>
          </a:xfrm>
        </p:grpSpPr>
        <p:grpSp>
          <p:nvGrpSpPr>
            <p:cNvPr id="3021" name="Group 1000"/>
            <p:cNvGrpSpPr>
              <a:grpSpLocks/>
            </p:cNvGrpSpPr>
            <p:nvPr/>
          </p:nvGrpSpPr>
          <p:grpSpPr bwMode="auto">
            <a:xfrm>
              <a:off x="3993" y="1677"/>
              <a:ext cx="2291" cy="1615"/>
              <a:chOff x="3993" y="1677"/>
              <a:chExt cx="2291" cy="1615"/>
            </a:xfrm>
          </p:grpSpPr>
          <p:sp>
            <p:nvSpPr>
              <p:cNvPr id="3217" name="Freeform 800"/>
              <p:cNvSpPr>
                <a:spLocks/>
              </p:cNvSpPr>
              <p:nvPr/>
            </p:nvSpPr>
            <p:spPr bwMode="auto">
              <a:xfrm>
                <a:off x="4021" y="1677"/>
                <a:ext cx="11" cy="11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2" y="2"/>
                      <a:pt x="2" y="1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18" name="Freeform 801"/>
              <p:cNvSpPr>
                <a:spLocks/>
              </p:cNvSpPr>
              <p:nvPr/>
            </p:nvSpPr>
            <p:spPr bwMode="auto">
              <a:xfrm>
                <a:off x="6278" y="1733"/>
                <a:ext cx="6" cy="5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19" name="Freeform 802"/>
              <p:cNvSpPr>
                <a:spLocks/>
              </p:cNvSpPr>
              <p:nvPr/>
            </p:nvSpPr>
            <p:spPr bwMode="auto">
              <a:xfrm>
                <a:off x="6234" y="1749"/>
                <a:ext cx="16" cy="6"/>
              </a:xfrm>
              <a:custGeom>
                <a:avLst/>
                <a:gdLst>
                  <a:gd name="T0" fmla="*/ 1 w 3"/>
                  <a:gd name="T1" fmla="*/ 0 h 1"/>
                  <a:gd name="T2" fmla="*/ 1 w 3"/>
                  <a:gd name="T3" fmla="*/ 1 h 1"/>
                  <a:gd name="T4" fmla="*/ 1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1" y="0"/>
                    </a:moveTo>
                    <a:cubicBezTo>
                      <a:pt x="1" y="0"/>
                      <a:pt x="0" y="0"/>
                      <a:pt x="1" y="1"/>
                    </a:cubicBezTo>
                    <a:cubicBezTo>
                      <a:pt x="2" y="1"/>
                      <a:pt x="3" y="0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20" name="Oval 803"/>
              <p:cNvSpPr>
                <a:spLocks noChangeArrowheads="1"/>
              </p:cNvSpPr>
              <p:nvPr/>
            </p:nvSpPr>
            <p:spPr bwMode="auto">
              <a:xfrm>
                <a:off x="6200" y="1766"/>
                <a:ext cx="1" cy="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21" name="Freeform 804"/>
              <p:cNvSpPr>
                <a:spLocks/>
              </p:cNvSpPr>
              <p:nvPr/>
            </p:nvSpPr>
            <p:spPr bwMode="auto">
              <a:xfrm>
                <a:off x="5351" y="1861"/>
                <a:ext cx="11" cy="11"/>
              </a:xfrm>
              <a:custGeom>
                <a:avLst/>
                <a:gdLst>
                  <a:gd name="T0" fmla="*/ 1 w 2"/>
                  <a:gd name="T1" fmla="*/ 0 h 2"/>
                  <a:gd name="T2" fmla="*/ 1 w 2"/>
                  <a:gd name="T3" fmla="*/ 2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0" y="1"/>
                      <a:pt x="1" y="2"/>
                    </a:cubicBezTo>
                    <a:cubicBezTo>
                      <a:pt x="1" y="2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22" name="Freeform 805"/>
              <p:cNvSpPr>
                <a:spLocks/>
              </p:cNvSpPr>
              <p:nvPr/>
            </p:nvSpPr>
            <p:spPr bwMode="auto">
              <a:xfrm>
                <a:off x="5200" y="1872"/>
                <a:ext cx="11" cy="11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0 h 2"/>
                  <a:gd name="T4" fmla="*/ 1 w 2"/>
                  <a:gd name="T5" fmla="*/ 1 h 2"/>
                  <a:gd name="T6" fmla="*/ 0 w 2"/>
                  <a:gd name="T7" fmla="*/ 1 h 2"/>
                  <a:gd name="T8" fmla="*/ 1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1"/>
                      <a:pt x="2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23" name="Freeform 806"/>
              <p:cNvSpPr>
                <a:spLocks/>
              </p:cNvSpPr>
              <p:nvPr/>
            </p:nvSpPr>
            <p:spPr bwMode="auto">
              <a:xfrm>
                <a:off x="5183" y="1877"/>
                <a:ext cx="6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24" name="Freeform 807"/>
              <p:cNvSpPr>
                <a:spLocks/>
              </p:cNvSpPr>
              <p:nvPr/>
            </p:nvSpPr>
            <p:spPr bwMode="auto">
              <a:xfrm>
                <a:off x="5217" y="1877"/>
                <a:ext cx="5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25" name="Oval 808"/>
              <p:cNvSpPr>
                <a:spLocks noChangeArrowheads="1"/>
              </p:cNvSpPr>
              <p:nvPr/>
            </p:nvSpPr>
            <p:spPr bwMode="auto">
              <a:xfrm>
                <a:off x="5211" y="1877"/>
                <a:ext cx="1" cy="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26" name="Freeform 809"/>
              <p:cNvSpPr>
                <a:spLocks/>
              </p:cNvSpPr>
              <p:nvPr/>
            </p:nvSpPr>
            <p:spPr bwMode="auto">
              <a:xfrm>
                <a:off x="5044" y="1877"/>
                <a:ext cx="5" cy="6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27" name="Freeform 810"/>
              <p:cNvSpPr>
                <a:spLocks/>
              </p:cNvSpPr>
              <p:nvPr/>
            </p:nvSpPr>
            <p:spPr bwMode="auto">
              <a:xfrm>
                <a:off x="5111" y="1883"/>
                <a:ext cx="5" cy="6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28" name="Freeform 811"/>
              <p:cNvSpPr>
                <a:spLocks/>
              </p:cNvSpPr>
              <p:nvPr/>
            </p:nvSpPr>
            <p:spPr bwMode="auto">
              <a:xfrm>
                <a:off x="5306" y="1883"/>
                <a:ext cx="6" cy="6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29" name="Freeform 812"/>
              <p:cNvSpPr>
                <a:spLocks/>
              </p:cNvSpPr>
              <p:nvPr/>
            </p:nvSpPr>
            <p:spPr bwMode="auto">
              <a:xfrm>
                <a:off x="5384" y="1894"/>
                <a:ext cx="6" cy="6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30" name="Freeform 813"/>
              <p:cNvSpPr>
                <a:spLocks/>
              </p:cNvSpPr>
              <p:nvPr/>
            </p:nvSpPr>
            <p:spPr bwMode="auto">
              <a:xfrm>
                <a:off x="5334" y="1900"/>
                <a:ext cx="6" cy="5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31" name="Oval 814"/>
              <p:cNvSpPr>
                <a:spLocks noChangeArrowheads="1"/>
              </p:cNvSpPr>
              <p:nvPr/>
            </p:nvSpPr>
            <p:spPr bwMode="auto">
              <a:xfrm>
                <a:off x="5306" y="1900"/>
                <a:ext cx="1" cy="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32" name="Freeform 815"/>
              <p:cNvSpPr>
                <a:spLocks/>
              </p:cNvSpPr>
              <p:nvPr/>
            </p:nvSpPr>
            <p:spPr bwMode="auto">
              <a:xfrm>
                <a:off x="5390" y="1900"/>
                <a:ext cx="6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33" name="Freeform 816"/>
              <p:cNvSpPr>
                <a:spLocks/>
              </p:cNvSpPr>
              <p:nvPr/>
            </p:nvSpPr>
            <p:spPr bwMode="auto">
              <a:xfrm>
                <a:off x="5334" y="1900"/>
                <a:ext cx="6" cy="5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0 h 1"/>
                  <a:gd name="T6" fmla="*/ 0 w 1"/>
                  <a:gd name="T7" fmla="*/ 1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34" name="Freeform 817"/>
              <p:cNvSpPr>
                <a:spLocks/>
              </p:cNvSpPr>
              <p:nvPr/>
            </p:nvSpPr>
            <p:spPr bwMode="auto">
              <a:xfrm>
                <a:off x="5317" y="1905"/>
                <a:ext cx="6" cy="6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35" name="Freeform 818"/>
              <p:cNvSpPr>
                <a:spLocks/>
              </p:cNvSpPr>
              <p:nvPr/>
            </p:nvSpPr>
            <p:spPr bwMode="auto">
              <a:xfrm>
                <a:off x="5390" y="1911"/>
                <a:ext cx="11" cy="5"/>
              </a:xfrm>
              <a:custGeom>
                <a:avLst/>
                <a:gdLst>
                  <a:gd name="T0" fmla="*/ 1 w 2"/>
                  <a:gd name="T1" fmla="*/ 0 h 1"/>
                  <a:gd name="T2" fmla="*/ 1 w 2"/>
                  <a:gd name="T3" fmla="*/ 0 h 1"/>
                  <a:gd name="T4" fmla="*/ 1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36" name="Freeform 819"/>
              <p:cNvSpPr>
                <a:spLocks/>
              </p:cNvSpPr>
              <p:nvPr/>
            </p:nvSpPr>
            <p:spPr bwMode="auto">
              <a:xfrm>
                <a:off x="5435" y="1916"/>
                <a:ext cx="5" cy="1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0 w 1"/>
                  <a:gd name="T5" fmla="*/ 1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0" y="1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37" name="Freeform 820"/>
              <p:cNvSpPr>
                <a:spLocks/>
              </p:cNvSpPr>
              <p:nvPr/>
            </p:nvSpPr>
            <p:spPr bwMode="auto">
              <a:xfrm>
                <a:off x="5401" y="1922"/>
                <a:ext cx="6" cy="6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38" name="Freeform 821"/>
              <p:cNvSpPr>
                <a:spLocks/>
              </p:cNvSpPr>
              <p:nvPr/>
            </p:nvSpPr>
            <p:spPr bwMode="auto">
              <a:xfrm>
                <a:off x="6083" y="1922"/>
                <a:ext cx="5" cy="6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39" name="Freeform 822"/>
              <p:cNvSpPr>
                <a:spLocks/>
              </p:cNvSpPr>
              <p:nvPr/>
            </p:nvSpPr>
            <p:spPr bwMode="auto">
              <a:xfrm>
                <a:off x="5485" y="1939"/>
                <a:ext cx="6" cy="5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40" name="Freeform 823"/>
              <p:cNvSpPr>
                <a:spLocks/>
              </p:cNvSpPr>
              <p:nvPr/>
            </p:nvSpPr>
            <p:spPr bwMode="auto">
              <a:xfrm>
                <a:off x="5032" y="1944"/>
                <a:ext cx="0" cy="6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1 h 1"/>
                  <a:gd name="T4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41" name="Freeform 824"/>
              <p:cNvSpPr>
                <a:spLocks/>
              </p:cNvSpPr>
              <p:nvPr/>
            </p:nvSpPr>
            <p:spPr bwMode="auto">
              <a:xfrm>
                <a:off x="5479" y="1944"/>
                <a:ext cx="6" cy="6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0 w 1"/>
                  <a:gd name="T5" fmla="*/ 0 h 1"/>
                  <a:gd name="T6" fmla="*/ 0 w 1"/>
                  <a:gd name="T7" fmla="*/ 1 h 1"/>
                  <a:gd name="T8" fmla="*/ 1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42" name="Freeform 825"/>
              <p:cNvSpPr>
                <a:spLocks/>
              </p:cNvSpPr>
              <p:nvPr/>
            </p:nvSpPr>
            <p:spPr bwMode="auto">
              <a:xfrm>
                <a:off x="5496" y="1950"/>
                <a:ext cx="0" cy="5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43" name="Oval 826"/>
              <p:cNvSpPr>
                <a:spLocks noChangeArrowheads="1"/>
              </p:cNvSpPr>
              <p:nvPr/>
            </p:nvSpPr>
            <p:spPr bwMode="auto">
              <a:xfrm>
                <a:off x="5440" y="1955"/>
                <a:ext cx="1" cy="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44" name="Freeform 827"/>
              <p:cNvSpPr>
                <a:spLocks/>
              </p:cNvSpPr>
              <p:nvPr/>
            </p:nvSpPr>
            <p:spPr bwMode="auto">
              <a:xfrm>
                <a:off x="4937" y="1961"/>
                <a:ext cx="6" cy="6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45" name="Freeform 828"/>
              <p:cNvSpPr>
                <a:spLocks/>
              </p:cNvSpPr>
              <p:nvPr/>
            </p:nvSpPr>
            <p:spPr bwMode="auto">
              <a:xfrm>
                <a:off x="4943" y="19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46" name="Freeform 829"/>
              <p:cNvSpPr>
                <a:spLocks/>
              </p:cNvSpPr>
              <p:nvPr/>
            </p:nvSpPr>
            <p:spPr bwMode="auto">
              <a:xfrm>
                <a:off x="5585" y="1972"/>
                <a:ext cx="6" cy="6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47" name="Freeform 830"/>
              <p:cNvSpPr>
                <a:spLocks/>
              </p:cNvSpPr>
              <p:nvPr/>
            </p:nvSpPr>
            <p:spPr bwMode="auto">
              <a:xfrm>
                <a:off x="5440" y="1983"/>
                <a:ext cx="6" cy="6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48" name="Freeform 831"/>
              <p:cNvSpPr>
                <a:spLocks/>
              </p:cNvSpPr>
              <p:nvPr/>
            </p:nvSpPr>
            <p:spPr bwMode="auto">
              <a:xfrm>
                <a:off x="5345" y="1983"/>
                <a:ext cx="6" cy="6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49" name="Freeform 832"/>
              <p:cNvSpPr>
                <a:spLocks/>
              </p:cNvSpPr>
              <p:nvPr/>
            </p:nvSpPr>
            <p:spPr bwMode="auto">
              <a:xfrm>
                <a:off x="4848" y="1983"/>
                <a:ext cx="6" cy="6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50" name="Freeform 833"/>
              <p:cNvSpPr>
                <a:spLocks/>
              </p:cNvSpPr>
              <p:nvPr/>
            </p:nvSpPr>
            <p:spPr bwMode="auto">
              <a:xfrm>
                <a:off x="5591" y="1983"/>
                <a:ext cx="6" cy="6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51" name="Freeform 834"/>
              <p:cNvSpPr>
                <a:spLocks/>
              </p:cNvSpPr>
              <p:nvPr/>
            </p:nvSpPr>
            <p:spPr bwMode="auto">
              <a:xfrm>
                <a:off x="4870" y="1989"/>
                <a:ext cx="6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52" name="Freeform 835"/>
              <p:cNvSpPr>
                <a:spLocks/>
              </p:cNvSpPr>
              <p:nvPr/>
            </p:nvSpPr>
            <p:spPr bwMode="auto">
              <a:xfrm>
                <a:off x="4887" y="1994"/>
                <a:ext cx="6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53" name="Freeform 836"/>
              <p:cNvSpPr>
                <a:spLocks/>
              </p:cNvSpPr>
              <p:nvPr/>
            </p:nvSpPr>
            <p:spPr bwMode="auto">
              <a:xfrm>
                <a:off x="5334" y="1989"/>
                <a:ext cx="11" cy="11"/>
              </a:xfrm>
              <a:custGeom>
                <a:avLst/>
                <a:gdLst>
                  <a:gd name="T0" fmla="*/ 0 w 2"/>
                  <a:gd name="T1" fmla="*/ 1 h 2"/>
                  <a:gd name="T2" fmla="*/ 2 w 2"/>
                  <a:gd name="T3" fmla="*/ 1 h 2"/>
                  <a:gd name="T4" fmla="*/ 0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cubicBezTo>
                      <a:pt x="0" y="2"/>
                      <a:pt x="2" y="1"/>
                      <a:pt x="2" y="1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54" name="Freeform 837"/>
              <p:cNvSpPr>
                <a:spLocks/>
              </p:cNvSpPr>
              <p:nvPr/>
            </p:nvSpPr>
            <p:spPr bwMode="auto">
              <a:xfrm>
                <a:off x="5345" y="1989"/>
                <a:ext cx="6" cy="11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0 w 1"/>
                  <a:gd name="T5" fmla="*/ 2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55" name="Freeform 838"/>
              <p:cNvSpPr>
                <a:spLocks/>
              </p:cNvSpPr>
              <p:nvPr/>
            </p:nvSpPr>
            <p:spPr bwMode="auto">
              <a:xfrm>
                <a:off x="5401" y="1989"/>
                <a:ext cx="6" cy="5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56" name="Freeform 839"/>
              <p:cNvSpPr>
                <a:spLocks/>
              </p:cNvSpPr>
              <p:nvPr/>
            </p:nvSpPr>
            <p:spPr bwMode="auto">
              <a:xfrm>
                <a:off x="5418" y="1994"/>
                <a:ext cx="5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  <a:gd name="T4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57" name="Oval 840"/>
              <p:cNvSpPr>
                <a:spLocks noChangeArrowheads="1"/>
              </p:cNvSpPr>
              <p:nvPr/>
            </p:nvSpPr>
            <p:spPr bwMode="auto">
              <a:xfrm>
                <a:off x="5273" y="1994"/>
                <a:ext cx="1" cy="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58" name="Freeform 841"/>
              <p:cNvSpPr>
                <a:spLocks/>
              </p:cNvSpPr>
              <p:nvPr/>
            </p:nvSpPr>
            <p:spPr bwMode="auto">
              <a:xfrm>
                <a:off x="5619" y="1994"/>
                <a:ext cx="6" cy="6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59" name="Freeform 842"/>
              <p:cNvSpPr>
                <a:spLocks/>
              </p:cNvSpPr>
              <p:nvPr/>
            </p:nvSpPr>
            <p:spPr bwMode="auto">
              <a:xfrm>
                <a:off x="4239" y="2000"/>
                <a:ext cx="6" cy="6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1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60" name="Freeform 843"/>
              <p:cNvSpPr>
                <a:spLocks/>
              </p:cNvSpPr>
              <p:nvPr/>
            </p:nvSpPr>
            <p:spPr bwMode="auto">
              <a:xfrm>
                <a:off x="4837" y="2000"/>
                <a:ext cx="5" cy="6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61" name="Freeform 844"/>
              <p:cNvSpPr>
                <a:spLocks/>
              </p:cNvSpPr>
              <p:nvPr/>
            </p:nvSpPr>
            <p:spPr bwMode="auto">
              <a:xfrm>
                <a:off x="4999" y="2000"/>
                <a:ext cx="22" cy="17"/>
              </a:xfrm>
              <a:custGeom>
                <a:avLst/>
                <a:gdLst>
                  <a:gd name="T0" fmla="*/ 2 w 4"/>
                  <a:gd name="T1" fmla="*/ 1 h 3"/>
                  <a:gd name="T2" fmla="*/ 4 w 4"/>
                  <a:gd name="T3" fmla="*/ 1 h 3"/>
                  <a:gd name="T4" fmla="*/ 3 w 4"/>
                  <a:gd name="T5" fmla="*/ 0 h 3"/>
                  <a:gd name="T6" fmla="*/ 0 w 4"/>
                  <a:gd name="T7" fmla="*/ 1 h 3"/>
                  <a:gd name="T8" fmla="*/ 0 w 4"/>
                  <a:gd name="T9" fmla="*/ 2 h 3"/>
                  <a:gd name="T10" fmla="*/ 2 w 4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2" y="1"/>
                    </a:moveTo>
                    <a:cubicBezTo>
                      <a:pt x="2" y="2"/>
                      <a:pt x="3" y="1"/>
                      <a:pt x="4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2" y="0"/>
                      <a:pt x="1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62" name="Freeform 845"/>
              <p:cNvSpPr>
                <a:spLocks/>
              </p:cNvSpPr>
              <p:nvPr/>
            </p:nvSpPr>
            <p:spPr bwMode="auto">
              <a:xfrm>
                <a:off x="5613" y="2000"/>
                <a:ext cx="6" cy="6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63" name="Freeform 846"/>
              <p:cNvSpPr>
                <a:spLocks/>
              </p:cNvSpPr>
              <p:nvPr/>
            </p:nvSpPr>
            <p:spPr bwMode="auto">
              <a:xfrm>
                <a:off x="5379" y="2006"/>
                <a:ext cx="11" cy="5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0 h 1"/>
                  <a:gd name="T4" fmla="*/ 0 w 2"/>
                  <a:gd name="T5" fmla="*/ 0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0" y="0"/>
                    </a:cubicBezTo>
                    <a:cubicBezTo>
                      <a:pt x="1" y="0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64" name="Freeform 847"/>
              <p:cNvSpPr>
                <a:spLocks/>
              </p:cNvSpPr>
              <p:nvPr/>
            </p:nvSpPr>
            <p:spPr bwMode="auto">
              <a:xfrm>
                <a:off x="4451" y="2006"/>
                <a:ext cx="11" cy="16"/>
              </a:xfrm>
              <a:custGeom>
                <a:avLst/>
                <a:gdLst>
                  <a:gd name="T0" fmla="*/ 2 w 2"/>
                  <a:gd name="T1" fmla="*/ 1 h 3"/>
                  <a:gd name="T2" fmla="*/ 1 w 2"/>
                  <a:gd name="T3" fmla="*/ 0 h 3"/>
                  <a:gd name="T4" fmla="*/ 0 w 2"/>
                  <a:gd name="T5" fmla="*/ 3 h 3"/>
                  <a:gd name="T6" fmla="*/ 2 w 2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0"/>
                      <a:pt x="1" y="0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1" y="2"/>
                      <a:pt x="2" y="2"/>
                      <a:pt x="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65" name="Freeform 848"/>
              <p:cNvSpPr>
                <a:spLocks/>
              </p:cNvSpPr>
              <p:nvPr/>
            </p:nvSpPr>
            <p:spPr bwMode="auto">
              <a:xfrm>
                <a:off x="5613" y="2011"/>
                <a:ext cx="6" cy="6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66" name="Freeform 849"/>
              <p:cNvSpPr>
                <a:spLocks/>
              </p:cNvSpPr>
              <p:nvPr/>
            </p:nvSpPr>
            <p:spPr bwMode="auto">
              <a:xfrm>
                <a:off x="5619" y="2011"/>
                <a:ext cx="0" cy="6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67" name="Freeform 850"/>
              <p:cNvSpPr>
                <a:spLocks/>
              </p:cNvSpPr>
              <p:nvPr/>
            </p:nvSpPr>
            <p:spPr bwMode="auto">
              <a:xfrm>
                <a:off x="5591" y="2017"/>
                <a:ext cx="6" cy="5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1"/>
                      <a:pt x="1" y="1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68" name="Freeform 851"/>
              <p:cNvSpPr>
                <a:spLocks/>
              </p:cNvSpPr>
              <p:nvPr/>
            </p:nvSpPr>
            <p:spPr bwMode="auto">
              <a:xfrm>
                <a:off x="4982" y="2017"/>
                <a:ext cx="11" cy="5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0" y="0"/>
                      <a:pt x="1" y="1"/>
                    </a:cubicBezTo>
                    <a:cubicBezTo>
                      <a:pt x="1" y="0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69" name="Freeform 852"/>
              <p:cNvSpPr>
                <a:spLocks/>
              </p:cNvSpPr>
              <p:nvPr/>
            </p:nvSpPr>
            <p:spPr bwMode="auto">
              <a:xfrm>
                <a:off x="5384" y="2017"/>
                <a:ext cx="0" cy="5"/>
              </a:xfrm>
              <a:custGeom>
                <a:avLst/>
                <a:gdLst>
                  <a:gd name="T0" fmla="*/ 0 h 1"/>
                  <a:gd name="T1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70" name="Freeform 853"/>
              <p:cNvSpPr>
                <a:spLocks/>
              </p:cNvSpPr>
              <p:nvPr/>
            </p:nvSpPr>
            <p:spPr bwMode="auto">
              <a:xfrm>
                <a:off x="4977" y="2017"/>
                <a:ext cx="5" cy="11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71" name="Freeform 854"/>
              <p:cNvSpPr>
                <a:spLocks/>
              </p:cNvSpPr>
              <p:nvPr/>
            </p:nvSpPr>
            <p:spPr bwMode="auto">
              <a:xfrm>
                <a:off x="5602" y="2022"/>
                <a:ext cx="6" cy="6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72" name="Freeform 855"/>
              <p:cNvSpPr>
                <a:spLocks/>
              </p:cNvSpPr>
              <p:nvPr/>
            </p:nvSpPr>
            <p:spPr bwMode="auto">
              <a:xfrm>
                <a:off x="5189" y="2028"/>
                <a:ext cx="5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  <a:gd name="T4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73" name="Freeform 856"/>
              <p:cNvSpPr>
                <a:spLocks/>
              </p:cNvSpPr>
              <p:nvPr/>
            </p:nvSpPr>
            <p:spPr bwMode="auto">
              <a:xfrm>
                <a:off x="4988" y="2033"/>
                <a:ext cx="5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74" name="Freeform 857"/>
              <p:cNvSpPr>
                <a:spLocks/>
              </p:cNvSpPr>
              <p:nvPr/>
            </p:nvSpPr>
            <p:spPr bwMode="auto">
              <a:xfrm>
                <a:off x="5217" y="2033"/>
                <a:ext cx="5" cy="6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75" name="Freeform 858"/>
              <p:cNvSpPr>
                <a:spLocks/>
              </p:cNvSpPr>
              <p:nvPr/>
            </p:nvSpPr>
            <p:spPr bwMode="auto">
              <a:xfrm>
                <a:off x="5194" y="2033"/>
                <a:ext cx="6" cy="6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76" name="Freeform 859"/>
              <p:cNvSpPr>
                <a:spLocks/>
              </p:cNvSpPr>
              <p:nvPr/>
            </p:nvSpPr>
            <p:spPr bwMode="auto">
              <a:xfrm>
                <a:off x="5200" y="2033"/>
                <a:ext cx="6" cy="12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0"/>
                      <a:pt x="0" y="0"/>
                    </a:cubicBezTo>
                    <a:cubicBezTo>
                      <a:pt x="0" y="0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77" name="Freeform 860"/>
              <p:cNvSpPr>
                <a:spLocks/>
              </p:cNvSpPr>
              <p:nvPr/>
            </p:nvSpPr>
            <p:spPr bwMode="auto">
              <a:xfrm>
                <a:off x="4764" y="2033"/>
                <a:ext cx="6" cy="6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ubicBezTo>
                      <a:pt x="0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78" name="Oval 861"/>
              <p:cNvSpPr>
                <a:spLocks noChangeArrowheads="1"/>
              </p:cNvSpPr>
              <p:nvPr/>
            </p:nvSpPr>
            <p:spPr bwMode="auto">
              <a:xfrm>
                <a:off x="5239" y="2039"/>
                <a:ext cx="1" cy="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79" name="Oval 862"/>
              <p:cNvSpPr>
                <a:spLocks noChangeArrowheads="1"/>
              </p:cNvSpPr>
              <p:nvPr/>
            </p:nvSpPr>
            <p:spPr bwMode="auto">
              <a:xfrm>
                <a:off x="5189" y="2039"/>
                <a:ext cx="1" cy="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80" name="Freeform 863"/>
              <p:cNvSpPr>
                <a:spLocks/>
              </p:cNvSpPr>
              <p:nvPr/>
            </p:nvSpPr>
            <p:spPr bwMode="auto">
              <a:xfrm>
                <a:off x="4418" y="2039"/>
                <a:ext cx="17" cy="22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1 w 3"/>
                  <a:gd name="T5" fmla="*/ 4 h 4"/>
                  <a:gd name="T6" fmla="*/ 1 w 3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3"/>
                      <a:pt x="1" y="4"/>
                    </a:cubicBezTo>
                    <a:cubicBezTo>
                      <a:pt x="3" y="4"/>
                      <a:pt x="2" y="1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81" name="Freeform 864"/>
              <p:cNvSpPr>
                <a:spLocks/>
              </p:cNvSpPr>
              <p:nvPr/>
            </p:nvSpPr>
            <p:spPr bwMode="auto">
              <a:xfrm>
                <a:off x="5675" y="2045"/>
                <a:ext cx="5" cy="5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82" name="Freeform 865"/>
              <p:cNvSpPr>
                <a:spLocks/>
              </p:cNvSpPr>
              <p:nvPr/>
            </p:nvSpPr>
            <p:spPr bwMode="auto">
              <a:xfrm>
                <a:off x="5653" y="2050"/>
                <a:ext cx="11" cy="11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1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0" y="2"/>
                      <a:pt x="2" y="1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83" name="Freeform 866"/>
              <p:cNvSpPr>
                <a:spLocks/>
              </p:cNvSpPr>
              <p:nvPr/>
            </p:nvSpPr>
            <p:spPr bwMode="auto">
              <a:xfrm>
                <a:off x="4669" y="2056"/>
                <a:ext cx="6" cy="5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84" name="Freeform 867"/>
              <p:cNvSpPr>
                <a:spLocks/>
              </p:cNvSpPr>
              <p:nvPr/>
            </p:nvSpPr>
            <p:spPr bwMode="auto">
              <a:xfrm>
                <a:off x="4960" y="2061"/>
                <a:ext cx="5" cy="11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1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1" y="2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85" name="Freeform 868"/>
              <p:cNvSpPr>
                <a:spLocks/>
              </p:cNvSpPr>
              <p:nvPr/>
            </p:nvSpPr>
            <p:spPr bwMode="auto">
              <a:xfrm>
                <a:off x="4563" y="2067"/>
                <a:ext cx="11" cy="11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0 h 2"/>
                  <a:gd name="T4" fmla="*/ 1 w 2"/>
                  <a:gd name="T5" fmla="*/ 2 h 2"/>
                  <a:gd name="T6" fmla="*/ 2 w 2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2" y="2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86" name="Freeform 869"/>
              <p:cNvSpPr>
                <a:spLocks/>
              </p:cNvSpPr>
              <p:nvPr/>
            </p:nvSpPr>
            <p:spPr bwMode="auto">
              <a:xfrm>
                <a:off x="4652" y="2067"/>
                <a:ext cx="6" cy="5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87" name="Freeform 870"/>
              <p:cNvSpPr>
                <a:spLocks/>
              </p:cNvSpPr>
              <p:nvPr/>
            </p:nvSpPr>
            <p:spPr bwMode="auto">
              <a:xfrm>
                <a:off x="4921" y="2072"/>
                <a:ext cx="11" cy="6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88" name="Freeform 871"/>
              <p:cNvSpPr>
                <a:spLocks/>
              </p:cNvSpPr>
              <p:nvPr/>
            </p:nvSpPr>
            <p:spPr bwMode="auto">
              <a:xfrm>
                <a:off x="5714" y="2078"/>
                <a:ext cx="0" cy="6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89" name="Freeform 872"/>
              <p:cNvSpPr>
                <a:spLocks/>
              </p:cNvSpPr>
              <p:nvPr/>
            </p:nvSpPr>
            <p:spPr bwMode="auto">
              <a:xfrm>
                <a:off x="4619" y="2084"/>
                <a:ext cx="6" cy="5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90" name="Freeform 873"/>
              <p:cNvSpPr>
                <a:spLocks/>
              </p:cNvSpPr>
              <p:nvPr/>
            </p:nvSpPr>
            <p:spPr bwMode="auto">
              <a:xfrm>
                <a:off x="4725" y="2089"/>
                <a:ext cx="6" cy="6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91" name="Freeform 874"/>
              <p:cNvSpPr>
                <a:spLocks noEditPoints="1"/>
              </p:cNvSpPr>
              <p:nvPr/>
            </p:nvSpPr>
            <p:spPr bwMode="auto">
              <a:xfrm>
                <a:off x="4792" y="2100"/>
                <a:ext cx="22" cy="11"/>
              </a:xfrm>
              <a:custGeom>
                <a:avLst/>
                <a:gdLst>
                  <a:gd name="T0" fmla="*/ 1 w 4"/>
                  <a:gd name="T1" fmla="*/ 0 h 2"/>
                  <a:gd name="T2" fmla="*/ 1 w 4"/>
                  <a:gd name="T3" fmla="*/ 1 h 2"/>
                  <a:gd name="T4" fmla="*/ 1 w 4"/>
                  <a:gd name="T5" fmla="*/ 2 h 2"/>
                  <a:gd name="T6" fmla="*/ 2 w 4"/>
                  <a:gd name="T7" fmla="*/ 1 h 2"/>
                  <a:gd name="T8" fmla="*/ 2 w 4"/>
                  <a:gd name="T9" fmla="*/ 2 h 2"/>
                  <a:gd name="T10" fmla="*/ 3 w 4"/>
                  <a:gd name="T11" fmla="*/ 0 h 2"/>
                  <a:gd name="T12" fmla="*/ 1 w 4"/>
                  <a:gd name="T13" fmla="*/ 0 h 2"/>
                  <a:gd name="T14" fmla="*/ 2 w 4"/>
                  <a:gd name="T15" fmla="*/ 1 h 2"/>
                  <a:gd name="T16" fmla="*/ 2 w 4"/>
                  <a:gd name="T1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2">
                    <a:moveTo>
                      <a:pt x="1" y="0"/>
                    </a:moveTo>
                    <a:cubicBezTo>
                      <a:pt x="1" y="0"/>
                      <a:pt x="0" y="0"/>
                      <a:pt x="1" y="1"/>
                    </a:cubicBezTo>
                    <a:cubicBezTo>
                      <a:pt x="1" y="1"/>
                      <a:pt x="0" y="1"/>
                      <a:pt x="1" y="2"/>
                    </a:cubicBezTo>
                    <a:cubicBezTo>
                      <a:pt x="2" y="2"/>
                      <a:pt x="1" y="1"/>
                      <a:pt x="2" y="1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1"/>
                      <a:pt x="4" y="1"/>
                      <a:pt x="3" y="0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  <a:moveTo>
                      <a:pt x="2" y="1"/>
                    </a:moveTo>
                    <a:cubicBezTo>
                      <a:pt x="2" y="0"/>
                      <a:pt x="2" y="2"/>
                      <a:pt x="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92" name="Freeform 875"/>
              <p:cNvSpPr>
                <a:spLocks/>
              </p:cNvSpPr>
              <p:nvPr/>
            </p:nvSpPr>
            <p:spPr bwMode="auto">
              <a:xfrm>
                <a:off x="4826" y="2100"/>
                <a:ext cx="11" cy="11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0 h 2"/>
                  <a:gd name="T4" fmla="*/ 0 w 2"/>
                  <a:gd name="T5" fmla="*/ 1 h 2"/>
                  <a:gd name="T6" fmla="*/ 1 w 2"/>
                  <a:gd name="T7" fmla="*/ 2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0" y="1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2"/>
                      <a:pt x="1" y="1"/>
                      <a:pt x="1" y="2"/>
                    </a:cubicBezTo>
                    <a:cubicBezTo>
                      <a:pt x="2" y="2"/>
                      <a:pt x="2" y="2"/>
                      <a:pt x="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93" name="Freeform 876"/>
              <p:cNvSpPr>
                <a:spLocks/>
              </p:cNvSpPr>
              <p:nvPr/>
            </p:nvSpPr>
            <p:spPr bwMode="auto">
              <a:xfrm>
                <a:off x="4736" y="2100"/>
                <a:ext cx="6" cy="11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0 w 1"/>
                  <a:gd name="T5" fmla="*/ 1 h 2"/>
                  <a:gd name="T6" fmla="*/ 0 w 1"/>
                  <a:gd name="T7" fmla="*/ 1 h 2"/>
                  <a:gd name="T8" fmla="*/ 1 w 1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0" y="2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94" name="Freeform 877"/>
              <p:cNvSpPr>
                <a:spLocks/>
              </p:cNvSpPr>
              <p:nvPr/>
            </p:nvSpPr>
            <p:spPr bwMode="auto">
              <a:xfrm>
                <a:off x="5641" y="2106"/>
                <a:ext cx="6" cy="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95" name="Freeform 878"/>
              <p:cNvSpPr>
                <a:spLocks/>
              </p:cNvSpPr>
              <p:nvPr/>
            </p:nvSpPr>
            <p:spPr bwMode="auto">
              <a:xfrm>
                <a:off x="4770" y="2123"/>
                <a:ext cx="11" cy="16"/>
              </a:xfrm>
              <a:custGeom>
                <a:avLst/>
                <a:gdLst>
                  <a:gd name="T0" fmla="*/ 0 w 2"/>
                  <a:gd name="T1" fmla="*/ 1 h 3"/>
                  <a:gd name="T2" fmla="*/ 1 w 2"/>
                  <a:gd name="T3" fmla="*/ 2 h 3"/>
                  <a:gd name="T4" fmla="*/ 1 w 2"/>
                  <a:gd name="T5" fmla="*/ 2 h 3"/>
                  <a:gd name="T6" fmla="*/ 2 w 2"/>
                  <a:gd name="T7" fmla="*/ 3 h 3"/>
                  <a:gd name="T8" fmla="*/ 2 w 2"/>
                  <a:gd name="T9" fmla="*/ 0 h 3"/>
                  <a:gd name="T10" fmla="*/ 0 w 2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1" y="1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3"/>
                      <a:pt x="2" y="3"/>
                    </a:cubicBezTo>
                    <a:cubicBezTo>
                      <a:pt x="2" y="2"/>
                      <a:pt x="2" y="1"/>
                      <a:pt x="2" y="0"/>
                    </a:cubicBezTo>
                    <a:cubicBezTo>
                      <a:pt x="1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96" name="Freeform 879"/>
              <p:cNvSpPr>
                <a:spLocks/>
              </p:cNvSpPr>
              <p:nvPr/>
            </p:nvSpPr>
            <p:spPr bwMode="auto">
              <a:xfrm>
                <a:off x="4569" y="2134"/>
                <a:ext cx="11" cy="5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2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97" name="Freeform 880"/>
              <p:cNvSpPr>
                <a:spLocks/>
              </p:cNvSpPr>
              <p:nvPr/>
            </p:nvSpPr>
            <p:spPr bwMode="auto">
              <a:xfrm>
                <a:off x="4557" y="2134"/>
                <a:ext cx="17" cy="28"/>
              </a:xfrm>
              <a:custGeom>
                <a:avLst/>
                <a:gdLst>
                  <a:gd name="T0" fmla="*/ 0 w 3"/>
                  <a:gd name="T1" fmla="*/ 4 h 5"/>
                  <a:gd name="T2" fmla="*/ 2 w 3"/>
                  <a:gd name="T3" fmla="*/ 5 h 5"/>
                  <a:gd name="T4" fmla="*/ 3 w 3"/>
                  <a:gd name="T5" fmla="*/ 4 h 5"/>
                  <a:gd name="T6" fmla="*/ 2 w 3"/>
                  <a:gd name="T7" fmla="*/ 2 h 5"/>
                  <a:gd name="T8" fmla="*/ 2 w 3"/>
                  <a:gd name="T9" fmla="*/ 0 h 5"/>
                  <a:gd name="T10" fmla="*/ 1 w 3"/>
                  <a:gd name="T11" fmla="*/ 2 h 5"/>
                  <a:gd name="T12" fmla="*/ 1 w 3"/>
                  <a:gd name="T13" fmla="*/ 2 h 5"/>
                  <a:gd name="T14" fmla="*/ 0 w 3"/>
                  <a:gd name="T15" fmla="*/ 4 h 5"/>
                  <a:gd name="T16" fmla="*/ 0 w 3"/>
                  <a:gd name="T17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5">
                    <a:moveTo>
                      <a:pt x="0" y="4"/>
                    </a:moveTo>
                    <a:cubicBezTo>
                      <a:pt x="1" y="4"/>
                      <a:pt x="2" y="3"/>
                      <a:pt x="2" y="5"/>
                    </a:cubicBezTo>
                    <a:cubicBezTo>
                      <a:pt x="2" y="5"/>
                      <a:pt x="3" y="4"/>
                      <a:pt x="3" y="4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2" y="2"/>
                      <a:pt x="3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0" y="3"/>
                      <a:pt x="0" y="3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98" name="Freeform 881"/>
              <p:cNvSpPr>
                <a:spLocks/>
              </p:cNvSpPr>
              <p:nvPr/>
            </p:nvSpPr>
            <p:spPr bwMode="auto">
              <a:xfrm>
                <a:off x="5764" y="2134"/>
                <a:ext cx="6" cy="11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0 w 1"/>
                  <a:gd name="T5" fmla="*/ 1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99" name="Freeform 882"/>
              <p:cNvSpPr>
                <a:spLocks/>
              </p:cNvSpPr>
              <p:nvPr/>
            </p:nvSpPr>
            <p:spPr bwMode="auto">
              <a:xfrm>
                <a:off x="4585" y="2134"/>
                <a:ext cx="6" cy="11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0 w 1"/>
                  <a:gd name="T5" fmla="*/ 1 h 2"/>
                  <a:gd name="T6" fmla="*/ 0 w 1"/>
                  <a:gd name="T7" fmla="*/ 1 h 2"/>
                  <a:gd name="T8" fmla="*/ 0 w 1"/>
                  <a:gd name="T9" fmla="*/ 2 h 2"/>
                  <a:gd name="T10" fmla="*/ 1 w 1"/>
                  <a:gd name="T11" fmla="*/ 2 h 2"/>
                  <a:gd name="T12" fmla="*/ 1 w 1"/>
                  <a:gd name="T1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00" name="Freeform 883"/>
              <p:cNvSpPr>
                <a:spLocks/>
              </p:cNvSpPr>
              <p:nvPr/>
            </p:nvSpPr>
            <p:spPr bwMode="auto">
              <a:xfrm>
                <a:off x="5653" y="2150"/>
                <a:ext cx="5" cy="6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01" name="Freeform 884"/>
              <p:cNvSpPr>
                <a:spLocks/>
              </p:cNvSpPr>
              <p:nvPr/>
            </p:nvSpPr>
            <p:spPr bwMode="auto">
              <a:xfrm>
                <a:off x="4619" y="2162"/>
                <a:ext cx="0" cy="5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02" name="Freeform 885"/>
              <p:cNvSpPr>
                <a:spLocks/>
              </p:cNvSpPr>
              <p:nvPr/>
            </p:nvSpPr>
            <p:spPr bwMode="auto">
              <a:xfrm>
                <a:off x="4636" y="2162"/>
                <a:ext cx="5" cy="5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03" name="Freeform 886"/>
              <p:cNvSpPr>
                <a:spLocks/>
              </p:cNvSpPr>
              <p:nvPr/>
            </p:nvSpPr>
            <p:spPr bwMode="auto">
              <a:xfrm>
                <a:off x="4535" y="2173"/>
                <a:ext cx="6" cy="5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04" name="Freeform 887"/>
              <p:cNvSpPr>
                <a:spLocks/>
              </p:cNvSpPr>
              <p:nvPr/>
            </p:nvSpPr>
            <p:spPr bwMode="auto">
              <a:xfrm>
                <a:off x="4602" y="2201"/>
                <a:ext cx="6" cy="5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05" name="Freeform 888"/>
              <p:cNvSpPr>
                <a:spLocks/>
              </p:cNvSpPr>
              <p:nvPr/>
            </p:nvSpPr>
            <p:spPr bwMode="auto">
              <a:xfrm>
                <a:off x="4591" y="2206"/>
                <a:ext cx="6" cy="6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06" name="Freeform 889"/>
              <p:cNvSpPr>
                <a:spLocks/>
              </p:cNvSpPr>
              <p:nvPr/>
            </p:nvSpPr>
            <p:spPr bwMode="auto">
              <a:xfrm>
                <a:off x="4669" y="2206"/>
                <a:ext cx="6" cy="11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1 w 1"/>
                  <a:gd name="T5" fmla="*/ 0 h 2"/>
                  <a:gd name="T6" fmla="*/ 0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07" name="Freeform 890"/>
              <p:cNvSpPr>
                <a:spLocks/>
              </p:cNvSpPr>
              <p:nvPr/>
            </p:nvSpPr>
            <p:spPr bwMode="auto">
              <a:xfrm>
                <a:off x="4496" y="2223"/>
                <a:ext cx="11" cy="11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2 h 2"/>
                  <a:gd name="T4" fmla="*/ 2 w 2"/>
                  <a:gd name="T5" fmla="*/ 0 h 2"/>
                  <a:gd name="T6" fmla="*/ 0 w 2"/>
                  <a:gd name="T7" fmla="*/ 1 h 2"/>
                  <a:gd name="T8" fmla="*/ 0 w 2"/>
                  <a:gd name="T9" fmla="*/ 1 h 2"/>
                  <a:gd name="T10" fmla="*/ 1 w 2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1" y="1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08" name="Freeform 891"/>
              <p:cNvSpPr>
                <a:spLocks/>
              </p:cNvSpPr>
              <p:nvPr/>
            </p:nvSpPr>
            <p:spPr bwMode="auto">
              <a:xfrm>
                <a:off x="5842" y="2234"/>
                <a:ext cx="6" cy="6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09" name="Freeform 892"/>
              <p:cNvSpPr>
                <a:spLocks/>
              </p:cNvSpPr>
              <p:nvPr/>
            </p:nvSpPr>
            <p:spPr bwMode="auto">
              <a:xfrm>
                <a:off x="4490" y="2234"/>
                <a:ext cx="0" cy="6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1 h 1"/>
                  <a:gd name="T4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10" name="Freeform 893"/>
              <p:cNvSpPr>
                <a:spLocks/>
              </p:cNvSpPr>
              <p:nvPr/>
            </p:nvSpPr>
            <p:spPr bwMode="auto">
              <a:xfrm>
                <a:off x="5781" y="2251"/>
                <a:ext cx="11" cy="11"/>
              </a:xfrm>
              <a:custGeom>
                <a:avLst/>
                <a:gdLst>
                  <a:gd name="T0" fmla="*/ 2 w 2"/>
                  <a:gd name="T1" fmla="*/ 2 h 2"/>
                  <a:gd name="T2" fmla="*/ 1 w 2"/>
                  <a:gd name="T3" fmla="*/ 1 h 2"/>
                  <a:gd name="T4" fmla="*/ 1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2" y="1"/>
                      <a:pt x="1" y="2"/>
                      <a:pt x="1" y="1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0" y="1"/>
                      <a:pt x="1" y="2"/>
                      <a:pt x="2" y="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11" name="Freeform 894"/>
              <p:cNvSpPr>
                <a:spLocks/>
              </p:cNvSpPr>
              <p:nvPr/>
            </p:nvSpPr>
            <p:spPr bwMode="auto">
              <a:xfrm>
                <a:off x="4619" y="2256"/>
                <a:ext cx="6" cy="6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12" name="Freeform 895"/>
              <p:cNvSpPr>
                <a:spLocks/>
              </p:cNvSpPr>
              <p:nvPr/>
            </p:nvSpPr>
            <p:spPr bwMode="auto">
              <a:xfrm>
                <a:off x="5764" y="2256"/>
                <a:ext cx="17" cy="23"/>
              </a:xfrm>
              <a:custGeom>
                <a:avLst/>
                <a:gdLst>
                  <a:gd name="T0" fmla="*/ 3 w 3"/>
                  <a:gd name="T1" fmla="*/ 3 h 4"/>
                  <a:gd name="T2" fmla="*/ 0 w 3"/>
                  <a:gd name="T3" fmla="*/ 1 h 4"/>
                  <a:gd name="T4" fmla="*/ 3 w 3"/>
                  <a:gd name="T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3" y="3"/>
                    </a:moveTo>
                    <a:cubicBezTo>
                      <a:pt x="3" y="1"/>
                      <a:pt x="2" y="0"/>
                      <a:pt x="0" y="1"/>
                    </a:cubicBezTo>
                    <a:cubicBezTo>
                      <a:pt x="0" y="2"/>
                      <a:pt x="2" y="4"/>
                      <a:pt x="3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13" name="Freeform 896"/>
              <p:cNvSpPr>
                <a:spLocks/>
              </p:cNvSpPr>
              <p:nvPr/>
            </p:nvSpPr>
            <p:spPr bwMode="auto">
              <a:xfrm>
                <a:off x="4479" y="2267"/>
                <a:ext cx="6" cy="6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14" name="Freeform 897"/>
              <p:cNvSpPr>
                <a:spLocks/>
              </p:cNvSpPr>
              <p:nvPr/>
            </p:nvSpPr>
            <p:spPr bwMode="auto">
              <a:xfrm>
                <a:off x="4462" y="2273"/>
                <a:ext cx="12" cy="11"/>
              </a:xfrm>
              <a:custGeom>
                <a:avLst/>
                <a:gdLst>
                  <a:gd name="T0" fmla="*/ 2 w 2"/>
                  <a:gd name="T1" fmla="*/ 2 h 2"/>
                  <a:gd name="T2" fmla="*/ 1 w 2"/>
                  <a:gd name="T3" fmla="*/ 0 h 2"/>
                  <a:gd name="T4" fmla="*/ 1 w 2"/>
                  <a:gd name="T5" fmla="*/ 0 h 2"/>
                  <a:gd name="T6" fmla="*/ 1 w 2"/>
                  <a:gd name="T7" fmla="*/ 2 h 2"/>
                  <a:gd name="T8" fmla="*/ 2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2" y="1"/>
                      <a:pt x="2" y="0"/>
                      <a:pt x="1" y="0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2" y="1"/>
                      <a:pt x="1" y="1"/>
                      <a:pt x="2" y="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15" name="Freeform 898"/>
              <p:cNvSpPr>
                <a:spLocks/>
              </p:cNvSpPr>
              <p:nvPr/>
            </p:nvSpPr>
            <p:spPr bwMode="auto">
              <a:xfrm>
                <a:off x="4462" y="2290"/>
                <a:ext cx="6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16" name="Freeform 899"/>
              <p:cNvSpPr>
                <a:spLocks/>
              </p:cNvSpPr>
              <p:nvPr/>
            </p:nvSpPr>
            <p:spPr bwMode="auto">
              <a:xfrm>
                <a:off x="5211" y="2301"/>
                <a:ext cx="6" cy="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17" name="Freeform 900"/>
              <p:cNvSpPr>
                <a:spLocks/>
              </p:cNvSpPr>
              <p:nvPr/>
            </p:nvSpPr>
            <p:spPr bwMode="auto">
              <a:xfrm>
                <a:off x="5289" y="2295"/>
                <a:ext cx="28" cy="28"/>
              </a:xfrm>
              <a:custGeom>
                <a:avLst/>
                <a:gdLst>
                  <a:gd name="T0" fmla="*/ 0 w 5"/>
                  <a:gd name="T1" fmla="*/ 3 h 5"/>
                  <a:gd name="T2" fmla="*/ 3 w 5"/>
                  <a:gd name="T3" fmla="*/ 4 h 5"/>
                  <a:gd name="T4" fmla="*/ 0 w 5"/>
                  <a:gd name="T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5">
                    <a:moveTo>
                      <a:pt x="0" y="3"/>
                    </a:moveTo>
                    <a:cubicBezTo>
                      <a:pt x="0" y="4"/>
                      <a:pt x="1" y="5"/>
                      <a:pt x="3" y="4"/>
                    </a:cubicBezTo>
                    <a:cubicBezTo>
                      <a:pt x="5" y="2"/>
                      <a:pt x="0" y="0"/>
                      <a:pt x="0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18" name="Freeform 901"/>
              <p:cNvSpPr>
                <a:spLocks/>
              </p:cNvSpPr>
              <p:nvPr/>
            </p:nvSpPr>
            <p:spPr bwMode="auto">
              <a:xfrm>
                <a:off x="5882" y="2306"/>
                <a:ext cx="11" cy="6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1 h 1"/>
                  <a:gd name="T4" fmla="*/ 2 w 2"/>
                  <a:gd name="T5" fmla="*/ 1 h 1"/>
                  <a:gd name="T6" fmla="*/ 1 w 2"/>
                  <a:gd name="T7" fmla="*/ 0 h 1"/>
                  <a:gd name="T8" fmla="*/ 1 w 2"/>
                  <a:gd name="T9" fmla="*/ 1 h 1"/>
                  <a:gd name="T10" fmla="*/ 0 w 2"/>
                  <a:gd name="T11" fmla="*/ 1 h 1"/>
                  <a:gd name="T12" fmla="*/ 1 w 2"/>
                  <a:gd name="T1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19" name="Freeform 902"/>
              <p:cNvSpPr>
                <a:spLocks/>
              </p:cNvSpPr>
              <p:nvPr/>
            </p:nvSpPr>
            <p:spPr bwMode="auto">
              <a:xfrm>
                <a:off x="5820" y="2312"/>
                <a:ext cx="28" cy="28"/>
              </a:xfrm>
              <a:custGeom>
                <a:avLst/>
                <a:gdLst>
                  <a:gd name="T0" fmla="*/ 1 w 5"/>
                  <a:gd name="T1" fmla="*/ 2 h 5"/>
                  <a:gd name="T2" fmla="*/ 2 w 5"/>
                  <a:gd name="T3" fmla="*/ 4 h 5"/>
                  <a:gd name="T4" fmla="*/ 1 w 5"/>
                  <a:gd name="T5" fmla="*/ 4 h 5"/>
                  <a:gd name="T6" fmla="*/ 3 w 5"/>
                  <a:gd name="T7" fmla="*/ 5 h 5"/>
                  <a:gd name="T8" fmla="*/ 4 w 5"/>
                  <a:gd name="T9" fmla="*/ 5 h 5"/>
                  <a:gd name="T10" fmla="*/ 3 w 5"/>
                  <a:gd name="T11" fmla="*/ 0 h 5"/>
                  <a:gd name="T12" fmla="*/ 1 w 5"/>
                  <a:gd name="T13" fmla="*/ 0 h 5"/>
                  <a:gd name="T14" fmla="*/ 0 w 5"/>
                  <a:gd name="T15" fmla="*/ 1 h 5"/>
                  <a:gd name="T16" fmla="*/ 0 w 5"/>
                  <a:gd name="T17" fmla="*/ 2 h 5"/>
                  <a:gd name="T18" fmla="*/ 1 w 5"/>
                  <a:gd name="T1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1" y="2"/>
                    </a:move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1" y="3"/>
                      <a:pt x="1" y="4"/>
                    </a:cubicBezTo>
                    <a:cubicBezTo>
                      <a:pt x="1" y="4"/>
                      <a:pt x="2" y="4"/>
                      <a:pt x="3" y="5"/>
                    </a:cubicBezTo>
                    <a:cubicBezTo>
                      <a:pt x="3" y="5"/>
                      <a:pt x="4" y="5"/>
                      <a:pt x="4" y="5"/>
                    </a:cubicBezTo>
                    <a:cubicBezTo>
                      <a:pt x="5" y="3"/>
                      <a:pt x="4" y="2"/>
                      <a:pt x="3" y="0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0" y="1"/>
                      <a:pt x="1" y="1"/>
                      <a:pt x="0" y="1"/>
                    </a:cubicBezTo>
                    <a:cubicBezTo>
                      <a:pt x="0" y="2"/>
                      <a:pt x="1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20" name="Freeform 903"/>
              <p:cNvSpPr>
                <a:spLocks/>
              </p:cNvSpPr>
              <p:nvPr/>
            </p:nvSpPr>
            <p:spPr bwMode="auto">
              <a:xfrm>
                <a:off x="5815" y="2312"/>
                <a:ext cx="11" cy="11"/>
              </a:xfrm>
              <a:custGeom>
                <a:avLst/>
                <a:gdLst>
                  <a:gd name="T0" fmla="*/ 1 w 2"/>
                  <a:gd name="T1" fmla="*/ 0 h 2"/>
                  <a:gd name="T2" fmla="*/ 1 w 2"/>
                  <a:gd name="T3" fmla="*/ 1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2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21" name="Freeform 904"/>
              <p:cNvSpPr>
                <a:spLocks/>
              </p:cNvSpPr>
              <p:nvPr/>
            </p:nvSpPr>
            <p:spPr bwMode="auto">
              <a:xfrm>
                <a:off x="4435" y="2334"/>
                <a:ext cx="5" cy="6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22" name="Freeform 905"/>
              <p:cNvSpPr>
                <a:spLocks/>
              </p:cNvSpPr>
              <p:nvPr/>
            </p:nvSpPr>
            <p:spPr bwMode="auto">
              <a:xfrm>
                <a:off x="5848" y="2345"/>
                <a:ext cx="11" cy="17"/>
              </a:xfrm>
              <a:custGeom>
                <a:avLst/>
                <a:gdLst>
                  <a:gd name="T0" fmla="*/ 1 w 2"/>
                  <a:gd name="T1" fmla="*/ 3 h 3"/>
                  <a:gd name="T2" fmla="*/ 2 w 2"/>
                  <a:gd name="T3" fmla="*/ 3 h 3"/>
                  <a:gd name="T4" fmla="*/ 0 w 2"/>
                  <a:gd name="T5" fmla="*/ 0 h 3"/>
                  <a:gd name="T6" fmla="*/ 1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1" y="3"/>
                      <a:pt x="1" y="3"/>
                      <a:pt x="2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23" name="Freeform 906"/>
              <p:cNvSpPr>
                <a:spLocks/>
              </p:cNvSpPr>
              <p:nvPr/>
            </p:nvSpPr>
            <p:spPr bwMode="auto">
              <a:xfrm>
                <a:off x="4552" y="2345"/>
                <a:ext cx="11" cy="12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1 h 2"/>
                  <a:gd name="T4" fmla="*/ 1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1"/>
                      <a:pt x="2" y="1"/>
                      <a:pt x="2" y="1"/>
                    </a:cubicBezTo>
                    <a:cubicBezTo>
                      <a:pt x="1" y="0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24" name="Freeform 907"/>
              <p:cNvSpPr>
                <a:spLocks/>
              </p:cNvSpPr>
              <p:nvPr/>
            </p:nvSpPr>
            <p:spPr bwMode="auto">
              <a:xfrm>
                <a:off x="5859" y="2368"/>
                <a:ext cx="11" cy="5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0 h 1"/>
                  <a:gd name="T4" fmla="*/ 1 w 2"/>
                  <a:gd name="T5" fmla="*/ 0 h 1"/>
                  <a:gd name="T6" fmla="*/ 1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1" y="1"/>
                      <a:pt x="2" y="1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25" name="Freeform 908"/>
              <p:cNvSpPr>
                <a:spLocks/>
              </p:cNvSpPr>
              <p:nvPr/>
            </p:nvSpPr>
            <p:spPr bwMode="auto">
              <a:xfrm>
                <a:off x="4340" y="2373"/>
                <a:ext cx="11" cy="11"/>
              </a:xfrm>
              <a:custGeom>
                <a:avLst/>
                <a:gdLst>
                  <a:gd name="T0" fmla="*/ 2 w 2"/>
                  <a:gd name="T1" fmla="*/ 0 h 2"/>
                  <a:gd name="T2" fmla="*/ 1 w 2"/>
                  <a:gd name="T3" fmla="*/ 2 h 2"/>
                  <a:gd name="T4" fmla="*/ 2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1" y="0"/>
                      <a:pt x="0" y="2"/>
                      <a:pt x="1" y="2"/>
                    </a:cubicBezTo>
                    <a:cubicBezTo>
                      <a:pt x="2" y="2"/>
                      <a:pt x="2" y="2"/>
                      <a:pt x="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26" name="Freeform 909"/>
              <p:cNvSpPr>
                <a:spLocks/>
              </p:cNvSpPr>
              <p:nvPr/>
            </p:nvSpPr>
            <p:spPr bwMode="auto">
              <a:xfrm>
                <a:off x="5815" y="2401"/>
                <a:ext cx="5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27" name="Freeform 910"/>
              <p:cNvSpPr>
                <a:spLocks/>
              </p:cNvSpPr>
              <p:nvPr/>
            </p:nvSpPr>
            <p:spPr bwMode="auto">
              <a:xfrm>
                <a:off x="5820" y="2412"/>
                <a:ext cx="6" cy="6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28" name="Freeform 911"/>
              <p:cNvSpPr>
                <a:spLocks/>
              </p:cNvSpPr>
              <p:nvPr/>
            </p:nvSpPr>
            <p:spPr bwMode="auto">
              <a:xfrm>
                <a:off x="5837" y="2440"/>
                <a:ext cx="22" cy="22"/>
              </a:xfrm>
              <a:custGeom>
                <a:avLst/>
                <a:gdLst>
                  <a:gd name="T0" fmla="*/ 4 w 4"/>
                  <a:gd name="T1" fmla="*/ 2 h 4"/>
                  <a:gd name="T2" fmla="*/ 2 w 4"/>
                  <a:gd name="T3" fmla="*/ 1 h 4"/>
                  <a:gd name="T4" fmla="*/ 2 w 4"/>
                  <a:gd name="T5" fmla="*/ 0 h 4"/>
                  <a:gd name="T6" fmla="*/ 0 w 4"/>
                  <a:gd name="T7" fmla="*/ 0 h 4"/>
                  <a:gd name="T8" fmla="*/ 0 w 4"/>
                  <a:gd name="T9" fmla="*/ 3 h 4"/>
                  <a:gd name="T10" fmla="*/ 3 w 4"/>
                  <a:gd name="T11" fmla="*/ 4 h 4"/>
                  <a:gd name="T12" fmla="*/ 4 w 4"/>
                  <a:gd name="T1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cubicBezTo>
                      <a:pt x="4" y="1"/>
                      <a:pt x="3" y="0"/>
                      <a:pt x="2" y="1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1" y="1"/>
                      <a:pt x="0" y="3"/>
                    </a:cubicBezTo>
                    <a:cubicBezTo>
                      <a:pt x="1" y="3"/>
                      <a:pt x="2" y="4"/>
                      <a:pt x="3" y="4"/>
                    </a:cubicBezTo>
                    <a:cubicBezTo>
                      <a:pt x="3" y="3"/>
                      <a:pt x="4" y="3"/>
                      <a:pt x="4" y="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29" name="Freeform 912"/>
              <p:cNvSpPr>
                <a:spLocks/>
              </p:cNvSpPr>
              <p:nvPr/>
            </p:nvSpPr>
            <p:spPr bwMode="auto">
              <a:xfrm>
                <a:off x="5250" y="2462"/>
                <a:ext cx="6" cy="11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2"/>
                      <a:pt x="1" y="1"/>
                      <a:pt x="1" y="1"/>
                    </a:cubicBezTo>
                    <a:cubicBezTo>
                      <a:pt x="0" y="0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30" name="Freeform 913"/>
              <p:cNvSpPr>
                <a:spLocks/>
              </p:cNvSpPr>
              <p:nvPr/>
            </p:nvSpPr>
            <p:spPr bwMode="auto">
              <a:xfrm>
                <a:off x="5898" y="2473"/>
                <a:ext cx="12" cy="6"/>
              </a:xfrm>
              <a:custGeom>
                <a:avLst/>
                <a:gdLst>
                  <a:gd name="T0" fmla="*/ 1 w 2"/>
                  <a:gd name="T1" fmla="*/ 0 h 1"/>
                  <a:gd name="T2" fmla="*/ 1 w 2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0" y="0"/>
                      <a:pt x="2" y="1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31" name="Freeform 914"/>
              <p:cNvSpPr>
                <a:spLocks/>
              </p:cNvSpPr>
              <p:nvPr/>
            </p:nvSpPr>
            <p:spPr bwMode="auto">
              <a:xfrm>
                <a:off x="5859" y="2479"/>
                <a:ext cx="51" cy="123"/>
              </a:xfrm>
              <a:custGeom>
                <a:avLst/>
                <a:gdLst>
                  <a:gd name="T0" fmla="*/ 7 w 9"/>
                  <a:gd name="T1" fmla="*/ 19 h 22"/>
                  <a:gd name="T2" fmla="*/ 7 w 9"/>
                  <a:gd name="T3" fmla="*/ 17 h 22"/>
                  <a:gd name="T4" fmla="*/ 5 w 9"/>
                  <a:gd name="T5" fmla="*/ 12 h 22"/>
                  <a:gd name="T6" fmla="*/ 3 w 9"/>
                  <a:gd name="T7" fmla="*/ 6 h 22"/>
                  <a:gd name="T8" fmla="*/ 3 w 9"/>
                  <a:gd name="T9" fmla="*/ 5 h 22"/>
                  <a:gd name="T10" fmla="*/ 5 w 9"/>
                  <a:gd name="T11" fmla="*/ 4 h 22"/>
                  <a:gd name="T12" fmla="*/ 3 w 9"/>
                  <a:gd name="T13" fmla="*/ 3 h 22"/>
                  <a:gd name="T14" fmla="*/ 1 w 9"/>
                  <a:gd name="T15" fmla="*/ 0 h 22"/>
                  <a:gd name="T16" fmla="*/ 1 w 9"/>
                  <a:gd name="T17" fmla="*/ 3 h 22"/>
                  <a:gd name="T18" fmla="*/ 1 w 9"/>
                  <a:gd name="T19" fmla="*/ 3 h 22"/>
                  <a:gd name="T20" fmla="*/ 2 w 9"/>
                  <a:gd name="T21" fmla="*/ 5 h 22"/>
                  <a:gd name="T22" fmla="*/ 0 w 9"/>
                  <a:gd name="T23" fmla="*/ 6 h 22"/>
                  <a:gd name="T24" fmla="*/ 1 w 9"/>
                  <a:gd name="T25" fmla="*/ 9 h 22"/>
                  <a:gd name="T26" fmla="*/ 3 w 9"/>
                  <a:gd name="T27" fmla="*/ 16 h 22"/>
                  <a:gd name="T28" fmla="*/ 5 w 9"/>
                  <a:gd name="T29" fmla="*/ 20 h 22"/>
                  <a:gd name="T30" fmla="*/ 6 w 9"/>
                  <a:gd name="T31" fmla="*/ 21 h 22"/>
                  <a:gd name="T32" fmla="*/ 7 w 9"/>
                  <a:gd name="T33" fmla="*/ 20 h 22"/>
                  <a:gd name="T34" fmla="*/ 8 w 9"/>
                  <a:gd name="T35" fmla="*/ 21 h 22"/>
                  <a:gd name="T36" fmla="*/ 8 w 9"/>
                  <a:gd name="T37" fmla="*/ 21 h 22"/>
                  <a:gd name="T38" fmla="*/ 8 w 9"/>
                  <a:gd name="T39" fmla="*/ 21 h 22"/>
                  <a:gd name="T40" fmla="*/ 9 w 9"/>
                  <a:gd name="T41" fmla="*/ 20 h 22"/>
                  <a:gd name="T42" fmla="*/ 7 w 9"/>
                  <a:gd name="T43" fmla="*/ 1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" h="22">
                    <a:moveTo>
                      <a:pt x="7" y="19"/>
                    </a:moveTo>
                    <a:cubicBezTo>
                      <a:pt x="7" y="18"/>
                      <a:pt x="7" y="18"/>
                      <a:pt x="7" y="17"/>
                    </a:cubicBezTo>
                    <a:cubicBezTo>
                      <a:pt x="5" y="16"/>
                      <a:pt x="3" y="14"/>
                      <a:pt x="5" y="12"/>
                    </a:cubicBezTo>
                    <a:cubicBezTo>
                      <a:pt x="3" y="10"/>
                      <a:pt x="4" y="8"/>
                      <a:pt x="3" y="6"/>
                    </a:cubicBezTo>
                    <a:cubicBezTo>
                      <a:pt x="3" y="6"/>
                      <a:pt x="3" y="5"/>
                      <a:pt x="3" y="5"/>
                    </a:cubicBezTo>
                    <a:cubicBezTo>
                      <a:pt x="4" y="5"/>
                      <a:pt x="4" y="4"/>
                      <a:pt x="5" y="4"/>
                    </a:cubicBezTo>
                    <a:cubicBezTo>
                      <a:pt x="5" y="3"/>
                      <a:pt x="4" y="3"/>
                      <a:pt x="3" y="3"/>
                    </a:cubicBezTo>
                    <a:cubicBezTo>
                      <a:pt x="3" y="2"/>
                      <a:pt x="3" y="0"/>
                      <a:pt x="1" y="0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5"/>
                    </a:cubicBezTo>
                    <a:cubicBezTo>
                      <a:pt x="1" y="5"/>
                      <a:pt x="0" y="6"/>
                      <a:pt x="0" y="6"/>
                    </a:cubicBezTo>
                    <a:cubicBezTo>
                      <a:pt x="0" y="7"/>
                      <a:pt x="0" y="8"/>
                      <a:pt x="1" y="9"/>
                    </a:cubicBezTo>
                    <a:cubicBezTo>
                      <a:pt x="0" y="12"/>
                      <a:pt x="1" y="15"/>
                      <a:pt x="3" y="16"/>
                    </a:cubicBezTo>
                    <a:cubicBezTo>
                      <a:pt x="3" y="18"/>
                      <a:pt x="4" y="19"/>
                      <a:pt x="5" y="20"/>
                    </a:cubicBezTo>
                    <a:cubicBezTo>
                      <a:pt x="5" y="20"/>
                      <a:pt x="5" y="21"/>
                      <a:pt x="6" y="21"/>
                    </a:cubicBezTo>
                    <a:cubicBezTo>
                      <a:pt x="7" y="22"/>
                      <a:pt x="6" y="20"/>
                      <a:pt x="7" y="20"/>
                    </a:cubicBezTo>
                    <a:cubicBezTo>
                      <a:pt x="8" y="20"/>
                      <a:pt x="7" y="21"/>
                      <a:pt x="8" y="21"/>
                    </a:cubicBezTo>
                    <a:cubicBezTo>
                      <a:pt x="8" y="21"/>
                      <a:pt x="8" y="20"/>
                      <a:pt x="8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21"/>
                      <a:pt x="9" y="21"/>
                      <a:pt x="9" y="20"/>
                    </a:cubicBezTo>
                    <a:cubicBezTo>
                      <a:pt x="8" y="19"/>
                      <a:pt x="8" y="19"/>
                      <a:pt x="7" y="1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32" name="Freeform 915"/>
              <p:cNvSpPr>
                <a:spLocks/>
              </p:cNvSpPr>
              <p:nvPr/>
            </p:nvSpPr>
            <p:spPr bwMode="auto">
              <a:xfrm>
                <a:off x="6005" y="2490"/>
                <a:ext cx="5" cy="6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33" name="Freeform 916"/>
              <p:cNvSpPr>
                <a:spLocks/>
              </p:cNvSpPr>
              <p:nvPr/>
            </p:nvSpPr>
            <p:spPr bwMode="auto">
              <a:xfrm>
                <a:off x="4949" y="2485"/>
                <a:ext cx="16" cy="22"/>
              </a:xfrm>
              <a:custGeom>
                <a:avLst/>
                <a:gdLst>
                  <a:gd name="T0" fmla="*/ 3 w 3"/>
                  <a:gd name="T1" fmla="*/ 4 h 4"/>
                  <a:gd name="T2" fmla="*/ 3 w 3"/>
                  <a:gd name="T3" fmla="*/ 2 h 4"/>
                  <a:gd name="T4" fmla="*/ 3 w 3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3" y="2"/>
                    </a:cubicBezTo>
                    <a:cubicBezTo>
                      <a:pt x="2" y="0"/>
                      <a:pt x="0" y="4"/>
                      <a:pt x="3" y="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34" name="Freeform 917"/>
              <p:cNvSpPr>
                <a:spLocks/>
              </p:cNvSpPr>
              <p:nvPr/>
            </p:nvSpPr>
            <p:spPr bwMode="auto">
              <a:xfrm>
                <a:off x="5837" y="2496"/>
                <a:ext cx="5" cy="5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35" name="Freeform 918"/>
              <p:cNvSpPr>
                <a:spLocks/>
              </p:cNvSpPr>
              <p:nvPr/>
            </p:nvSpPr>
            <p:spPr bwMode="auto">
              <a:xfrm>
                <a:off x="5954" y="2501"/>
                <a:ext cx="17" cy="28"/>
              </a:xfrm>
              <a:custGeom>
                <a:avLst/>
                <a:gdLst>
                  <a:gd name="T0" fmla="*/ 0 w 3"/>
                  <a:gd name="T1" fmla="*/ 2 h 5"/>
                  <a:gd name="T2" fmla="*/ 1 w 3"/>
                  <a:gd name="T3" fmla="*/ 5 h 5"/>
                  <a:gd name="T4" fmla="*/ 3 w 3"/>
                  <a:gd name="T5" fmla="*/ 4 h 5"/>
                  <a:gd name="T6" fmla="*/ 2 w 3"/>
                  <a:gd name="T7" fmla="*/ 2 h 5"/>
                  <a:gd name="T8" fmla="*/ 1 w 3"/>
                  <a:gd name="T9" fmla="*/ 0 h 5"/>
                  <a:gd name="T10" fmla="*/ 1 w 3"/>
                  <a:gd name="T11" fmla="*/ 1 h 5"/>
                  <a:gd name="T12" fmla="*/ 0 w 3"/>
                  <a:gd name="T13" fmla="*/ 0 h 5"/>
                  <a:gd name="T14" fmla="*/ 0 w 3"/>
                  <a:gd name="T15" fmla="*/ 1 h 5"/>
                  <a:gd name="T16" fmla="*/ 0 w 3"/>
                  <a:gd name="T1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5">
                    <a:moveTo>
                      <a:pt x="0" y="2"/>
                    </a:moveTo>
                    <a:cubicBezTo>
                      <a:pt x="0" y="3"/>
                      <a:pt x="0" y="3"/>
                      <a:pt x="1" y="5"/>
                    </a:cubicBezTo>
                    <a:cubicBezTo>
                      <a:pt x="2" y="4"/>
                      <a:pt x="3" y="5"/>
                      <a:pt x="3" y="4"/>
                    </a:cubicBezTo>
                    <a:cubicBezTo>
                      <a:pt x="2" y="4"/>
                      <a:pt x="2" y="3"/>
                      <a:pt x="2" y="2"/>
                    </a:cubicBezTo>
                    <a:cubicBezTo>
                      <a:pt x="1" y="2"/>
                      <a:pt x="2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36" name="Freeform 919"/>
              <p:cNvSpPr>
                <a:spLocks/>
              </p:cNvSpPr>
              <p:nvPr/>
            </p:nvSpPr>
            <p:spPr bwMode="auto">
              <a:xfrm>
                <a:off x="5837" y="2507"/>
                <a:ext cx="5" cy="11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37" name="Freeform 920"/>
              <p:cNvSpPr>
                <a:spLocks/>
              </p:cNvSpPr>
              <p:nvPr/>
            </p:nvSpPr>
            <p:spPr bwMode="auto">
              <a:xfrm>
                <a:off x="5692" y="2551"/>
                <a:ext cx="5" cy="6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38" name="Freeform 921"/>
              <p:cNvSpPr>
                <a:spLocks/>
              </p:cNvSpPr>
              <p:nvPr/>
            </p:nvSpPr>
            <p:spPr bwMode="auto">
              <a:xfrm>
                <a:off x="5910" y="2574"/>
                <a:ext cx="55" cy="50"/>
              </a:xfrm>
              <a:custGeom>
                <a:avLst/>
                <a:gdLst>
                  <a:gd name="T0" fmla="*/ 9 w 10"/>
                  <a:gd name="T1" fmla="*/ 9 h 9"/>
                  <a:gd name="T2" fmla="*/ 9 w 10"/>
                  <a:gd name="T3" fmla="*/ 9 h 9"/>
                  <a:gd name="T4" fmla="*/ 8 w 10"/>
                  <a:gd name="T5" fmla="*/ 5 h 9"/>
                  <a:gd name="T6" fmla="*/ 6 w 10"/>
                  <a:gd name="T7" fmla="*/ 4 h 9"/>
                  <a:gd name="T8" fmla="*/ 7 w 10"/>
                  <a:gd name="T9" fmla="*/ 3 h 9"/>
                  <a:gd name="T10" fmla="*/ 6 w 10"/>
                  <a:gd name="T11" fmla="*/ 2 h 9"/>
                  <a:gd name="T12" fmla="*/ 2 w 10"/>
                  <a:gd name="T13" fmla="*/ 0 h 9"/>
                  <a:gd name="T14" fmla="*/ 0 w 10"/>
                  <a:gd name="T15" fmla="*/ 2 h 9"/>
                  <a:gd name="T16" fmla="*/ 1 w 10"/>
                  <a:gd name="T17" fmla="*/ 3 h 9"/>
                  <a:gd name="T18" fmla="*/ 2 w 10"/>
                  <a:gd name="T19" fmla="*/ 2 h 9"/>
                  <a:gd name="T20" fmla="*/ 2 w 10"/>
                  <a:gd name="T21" fmla="*/ 3 h 9"/>
                  <a:gd name="T22" fmla="*/ 4 w 10"/>
                  <a:gd name="T23" fmla="*/ 2 h 9"/>
                  <a:gd name="T24" fmla="*/ 4 w 10"/>
                  <a:gd name="T25" fmla="*/ 3 h 9"/>
                  <a:gd name="T26" fmla="*/ 4 w 10"/>
                  <a:gd name="T27" fmla="*/ 4 h 9"/>
                  <a:gd name="T28" fmla="*/ 5 w 10"/>
                  <a:gd name="T29" fmla="*/ 3 h 9"/>
                  <a:gd name="T30" fmla="*/ 6 w 10"/>
                  <a:gd name="T31" fmla="*/ 7 h 9"/>
                  <a:gd name="T32" fmla="*/ 9 w 10"/>
                  <a:gd name="T3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" h="9">
                    <a:moveTo>
                      <a:pt x="9" y="9"/>
                    </a:moveTo>
                    <a:cubicBezTo>
                      <a:pt x="9" y="9"/>
                      <a:pt x="9" y="9"/>
                      <a:pt x="9" y="9"/>
                    </a:cubicBezTo>
                    <a:cubicBezTo>
                      <a:pt x="10" y="8"/>
                      <a:pt x="8" y="7"/>
                      <a:pt x="8" y="5"/>
                    </a:cubicBezTo>
                    <a:cubicBezTo>
                      <a:pt x="7" y="5"/>
                      <a:pt x="6" y="5"/>
                      <a:pt x="6" y="4"/>
                    </a:cubicBezTo>
                    <a:cubicBezTo>
                      <a:pt x="6" y="4"/>
                      <a:pt x="7" y="4"/>
                      <a:pt x="7" y="3"/>
                    </a:cubicBezTo>
                    <a:cubicBezTo>
                      <a:pt x="7" y="3"/>
                      <a:pt x="6" y="3"/>
                      <a:pt x="6" y="2"/>
                    </a:cubicBezTo>
                    <a:cubicBezTo>
                      <a:pt x="5" y="1"/>
                      <a:pt x="3" y="1"/>
                      <a:pt x="2" y="0"/>
                    </a:cubicBezTo>
                    <a:cubicBezTo>
                      <a:pt x="2" y="1"/>
                      <a:pt x="0" y="1"/>
                      <a:pt x="0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3" y="2"/>
                      <a:pt x="3" y="3"/>
                      <a:pt x="4" y="2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3" y="4"/>
                      <a:pt x="4" y="4"/>
                    </a:cubicBezTo>
                    <a:cubicBezTo>
                      <a:pt x="4" y="3"/>
                      <a:pt x="4" y="3"/>
                      <a:pt x="5" y="3"/>
                    </a:cubicBezTo>
                    <a:cubicBezTo>
                      <a:pt x="6" y="4"/>
                      <a:pt x="6" y="5"/>
                      <a:pt x="6" y="7"/>
                    </a:cubicBezTo>
                    <a:cubicBezTo>
                      <a:pt x="7" y="8"/>
                      <a:pt x="8" y="9"/>
                      <a:pt x="9" y="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39" name="Freeform 922"/>
              <p:cNvSpPr>
                <a:spLocks/>
              </p:cNvSpPr>
              <p:nvPr/>
            </p:nvSpPr>
            <p:spPr bwMode="auto">
              <a:xfrm>
                <a:off x="5882" y="2602"/>
                <a:ext cx="16" cy="27"/>
              </a:xfrm>
              <a:custGeom>
                <a:avLst/>
                <a:gdLst>
                  <a:gd name="T0" fmla="*/ 2 w 3"/>
                  <a:gd name="T1" fmla="*/ 3 h 5"/>
                  <a:gd name="T2" fmla="*/ 2 w 3"/>
                  <a:gd name="T3" fmla="*/ 1 h 5"/>
                  <a:gd name="T4" fmla="*/ 1 w 3"/>
                  <a:gd name="T5" fmla="*/ 0 h 5"/>
                  <a:gd name="T6" fmla="*/ 2 w 3"/>
                  <a:gd name="T7" fmla="*/ 5 h 5"/>
                  <a:gd name="T8" fmla="*/ 3 w 3"/>
                  <a:gd name="T9" fmla="*/ 5 h 5"/>
                  <a:gd name="T10" fmla="*/ 2 w 3"/>
                  <a:gd name="T11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5">
                    <a:moveTo>
                      <a:pt x="2" y="3"/>
                    </a:move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0" y="1"/>
                      <a:pt x="1" y="3"/>
                      <a:pt x="2" y="5"/>
                    </a:cubicBezTo>
                    <a:cubicBezTo>
                      <a:pt x="2" y="5"/>
                      <a:pt x="2" y="5"/>
                      <a:pt x="3" y="5"/>
                    </a:cubicBezTo>
                    <a:cubicBezTo>
                      <a:pt x="3" y="4"/>
                      <a:pt x="2" y="4"/>
                      <a:pt x="2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40" name="Freeform 923"/>
              <p:cNvSpPr>
                <a:spLocks/>
              </p:cNvSpPr>
              <p:nvPr/>
            </p:nvSpPr>
            <p:spPr bwMode="auto">
              <a:xfrm>
                <a:off x="5982" y="2602"/>
                <a:ext cx="11" cy="11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0 h 2"/>
                  <a:gd name="T4" fmla="*/ 1 w 2"/>
                  <a:gd name="T5" fmla="*/ 0 h 2"/>
                  <a:gd name="T6" fmla="*/ 1 w 2"/>
                  <a:gd name="T7" fmla="*/ 1 h 2"/>
                  <a:gd name="T8" fmla="*/ 2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2" y="1"/>
                      <a:pt x="1" y="1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0"/>
                      <a:pt x="1" y="1"/>
                    </a:cubicBezTo>
                    <a:cubicBezTo>
                      <a:pt x="1" y="1"/>
                      <a:pt x="1" y="2"/>
                      <a:pt x="2" y="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41" name="Freeform 924"/>
              <p:cNvSpPr>
                <a:spLocks/>
              </p:cNvSpPr>
              <p:nvPr/>
            </p:nvSpPr>
            <p:spPr bwMode="auto">
              <a:xfrm>
                <a:off x="5910" y="2607"/>
                <a:ext cx="5" cy="6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42" name="Freeform 925"/>
              <p:cNvSpPr>
                <a:spLocks/>
              </p:cNvSpPr>
              <p:nvPr/>
            </p:nvSpPr>
            <p:spPr bwMode="auto">
              <a:xfrm>
                <a:off x="5977" y="2629"/>
                <a:ext cx="11" cy="12"/>
              </a:xfrm>
              <a:custGeom>
                <a:avLst/>
                <a:gdLst>
                  <a:gd name="T0" fmla="*/ 1 w 2"/>
                  <a:gd name="T1" fmla="*/ 0 h 2"/>
                  <a:gd name="T2" fmla="*/ 1 w 2"/>
                  <a:gd name="T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2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43" name="Freeform 926"/>
              <p:cNvSpPr>
                <a:spLocks/>
              </p:cNvSpPr>
              <p:nvPr/>
            </p:nvSpPr>
            <p:spPr bwMode="auto">
              <a:xfrm>
                <a:off x="5988" y="2635"/>
                <a:ext cx="11" cy="33"/>
              </a:xfrm>
              <a:custGeom>
                <a:avLst/>
                <a:gdLst>
                  <a:gd name="T0" fmla="*/ 0 w 2"/>
                  <a:gd name="T1" fmla="*/ 0 h 6"/>
                  <a:gd name="T2" fmla="*/ 0 w 2"/>
                  <a:gd name="T3" fmla="*/ 3 h 6"/>
                  <a:gd name="T4" fmla="*/ 1 w 2"/>
                  <a:gd name="T5" fmla="*/ 6 h 6"/>
                  <a:gd name="T6" fmla="*/ 1 w 2"/>
                  <a:gd name="T7" fmla="*/ 4 h 6"/>
                  <a:gd name="T8" fmla="*/ 2 w 2"/>
                  <a:gd name="T9" fmla="*/ 1 h 6"/>
                  <a:gd name="T10" fmla="*/ 0 w 2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1" y="4"/>
                      <a:pt x="0" y="5"/>
                      <a:pt x="1" y="6"/>
                    </a:cubicBezTo>
                    <a:cubicBezTo>
                      <a:pt x="1" y="6"/>
                      <a:pt x="1" y="5"/>
                      <a:pt x="1" y="4"/>
                    </a:cubicBezTo>
                    <a:cubicBezTo>
                      <a:pt x="2" y="4"/>
                      <a:pt x="1" y="2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44" name="Oval 927"/>
              <p:cNvSpPr>
                <a:spLocks noChangeArrowheads="1"/>
              </p:cNvSpPr>
              <p:nvPr/>
            </p:nvSpPr>
            <p:spPr bwMode="auto">
              <a:xfrm>
                <a:off x="5932" y="2641"/>
                <a:ext cx="1" cy="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45" name="Freeform 928"/>
              <p:cNvSpPr>
                <a:spLocks/>
              </p:cNvSpPr>
              <p:nvPr/>
            </p:nvSpPr>
            <p:spPr bwMode="auto">
              <a:xfrm>
                <a:off x="5915" y="2641"/>
                <a:ext cx="6" cy="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46" name="Freeform 929"/>
              <p:cNvSpPr>
                <a:spLocks/>
              </p:cNvSpPr>
              <p:nvPr/>
            </p:nvSpPr>
            <p:spPr bwMode="auto">
              <a:xfrm>
                <a:off x="4781" y="2657"/>
                <a:ext cx="11" cy="6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0 h 1"/>
                  <a:gd name="T4" fmla="*/ 0 w 2"/>
                  <a:gd name="T5" fmla="*/ 1 h 1"/>
                  <a:gd name="T6" fmla="*/ 1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1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47" name="Freeform 930"/>
              <p:cNvSpPr>
                <a:spLocks/>
              </p:cNvSpPr>
              <p:nvPr/>
            </p:nvSpPr>
            <p:spPr bwMode="auto">
              <a:xfrm>
                <a:off x="5977" y="2657"/>
                <a:ext cx="11" cy="17"/>
              </a:xfrm>
              <a:custGeom>
                <a:avLst/>
                <a:gdLst>
                  <a:gd name="T0" fmla="*/ 0 w 2"/>
                  <a:gd name="T1" fmla="*/ 2 h 3"/>
                  <a:gd name="T2" fmla="*/ 1 w 2"/>
                  <a:gd name="T3" fmla="*/ 3 h 3"/>
                  <a:gd name="T4" fmla="*/ 2 w 2"/>
                  <a:gd name="T5" fmla="*/ 2 h 3"/>
                  <a:gd name="T6" fmla="*/ 2 w 2"/>
                  <a:gd name="T7" fmla="*/ 2 h 3"/>
                  <a:gd name="T8" fmla="*/ 1 w 2"/>
                  <a:gd name="T9" fmla="*/ 2 h 3"/>
                  <a:gd name="T10" fmla="*/ 1 w 2"/>
                  <a:gd name="T11" fmla="*/ 0 h 3"/>
                  <a:gd name="T12" fmla="*/ 0 w 2"/>
                  <a:gd name="T13" fmla="*/ 1 h 3"/>
                  <a:gd name="T14" fmla="*/ 0 w 2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3"/>
                      <a:pt x="1" y="2"/>
                    </a:cubicBezTo>
                    <a:cubicBezTo>
                      <a:pt x="1" y="2"/>
                      <a:pt x="2" y="1"/>
                      <a:pt x="1" y="0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48" name="Freeform 931"/>
              <p:cNvSpPr>
                <a:spLocks/>
              </p:cNvSpPr>
              <p:nvPr/>
            </p:nvSpPr>
            <p:spPr bwMode="auto">
              <a:xfrm>
                <a:off x="5949" y="2663"/>
                <a:ext cx="5" cy="5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49" name="Freeform 932"/>
              <p:cNvSpPr>
                <a:spLocks/>
              </p:cNvSpPr>
              <p:nvPr/>
            </p:nvSpPr>
            <p:spPr bwMode="auto">
              <a:xfrm>
                <a:off x="3993" y="2685"/>
                <a:ext cx="11" cy="17"/>
              </a:xfrm>
              <a:custGeom>
                <a:avLst/>
                <a:gdLst>
                  <a:gd name="T0" fmla="*/ 0 w 2"/>
                  <a:gd name="T1" fmla="*/ 3 h 3"/>
                  <a:gd name="T2" fmla="*/ 2 w 2"/>
                  <a:gd name="T3" fmla="*/ 2 h 3"/>
                  <a:gd name="T4" fmla="*/ 2 w 2"/>
                  <a:gd name="T5" fmla="*/ 0 h 3"/>
                  <a:gd name="T6" fmla="*/ 0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cubicBezTo>
                      <a:pt x="1" y="3"/>
                      <a:pt x="1" y="3"/>
                      <a:pt x="2" y="2"/>
                    </a:cubicBezTo>
                    <a:cubicBezTo>
                      <a:pt x="1" y="1"/>
                      <a:pt x="2" y="1"/>
                      <a:pt x="2" y="0"/>
                    </a:cubicBezTo>
                    <a:cubicBezTo>
                      <a:pt x="0" y="0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50" name="Freeform 933"/>
              <p:cNvSpPr>
                <a:spLocks/>
              </p:cNvSpPr>
              <p:nvPr/>
            </p:nvSpPr>
            <p:spPr bwMode="auto">
              <a:xfrm>
                <a:off x="4954" y="2696"/>
                <a:ext cx="0" cy="6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51" name="Freeform 934"/>
              <p:cNvSpPr>
                <a:spLocks/>
              </p:cNvSpPr>
              <p:nvPr/>
            </p:nvSpPr>
            <p:spPr bwMode="auto">
              <a:xfrm>
                <a:off x="4747" y="2752"/>
                <a:ext cx="12" cy="22"/>
              </a:xfrm>
              <a:custGeom>
                <a:avLst/>
                <a:gdLst>
                  <a:gd name="T0" fmla="*/ 2 w 2"/>
                  <a:gd name="T1" fmla="*/ 4 h 4"/>
                  <a:gd name="T2" fmla="*/ 2 w 2"/>
                  <a:gd name="T3" fmla="*/ 3 h 4"/>
                  <a:gd name="T4" fmla="*/ 0 w 2"/>
                  <a:gd name="T5" fmla="*/ 0 h 4"/>
                  <a:gd name="T6" fmla="*/ 2 w 2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2" y="1"/>
                      <a:pt x="2" y="0"/>
                      <a:pt x="0" y="0"/>
                    </a:cubicBezTo>
                    <a:cubicBezTo>
                      <a:pt x="0" y="1"/>
                      <a:pt x="0" y="3"/>
                      <a:pt x="2" y="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52" name="Freeform 935"/>
              <p:cNvSpPr>
                <a:spLocks/>
              </p:cNvSpPr>
              <p:nvPr/>
            </p:nvSpPr>
            <p:spPr bwMode="auto">
              <a:xfrm>
                <a:off x="5977" y="2752"/>
                <a:ext cx="28" cy="95"/>
              </a:xfrm>
              <a:custGeom>
                <a:avLst/>
                <a:gdLst>
                  <a:gd name="T0" fmla="*/ 4 w 5"/>
                  <a:gd name="T1" fmla="*/ 0 h 17"/>
                  <a:gd name="T2" fmla="*/ 4 w 5"/>
                  <a:gd name="T3" fmla="*/ 3 h 17"/>
                  <a:gd name="T4" fmla="*/ 3 w 5"/>
                  <a:gd name="T5" fmla="*/ 4 h 17"/>
                  <a:gd name="T6" fmla="*/ 3 w 5"/>
                  <a:gd name="T7" fmla="*/ 4 h 17"/>
                  <a:gd name="T8" fmla="*/ 3 w 5"/>
                  <a:gd name="T9" fmla="*/ 5 h 17"/>
                  <a:gd name="T10" fmla="*/ 2 w 5"/>
                  <a:gd name="T11" fmla="*/ 7 h 17"/>
                  <a:gd name="T12" fmla="*/ 3 w 5"/>
                  <a:gd name="T13" fmla="*/ 8 h 17"/>
                  <a:gd name="T14" fmla="*/ 1 w 5"/>
                  <a:gd name="T15" fmla="*/ 10 h 17"/>
                  <a:gd name="T16" fmla="*/ 0 w 5"/>
                  <a:gd name="T17" fmla="*/ 11 h 17"/>
                  <a:gd name="T18" fmla="*/ 1 w 5"/>
                  <a:gd name="T19" fmla="*/ 11 h 17"/>
                  <a:gd name="T20" fmla="*/ 1 w 5"/>
                  <a:gd name="T21" fmla="*/ 13 h 17"/>
                  <a:gd name="T22" fmla="*/ 0 w 5"/>
                  <a:gd name="T23" fmla="*/ 13 h 17"/>
                  <a:gd name="T24" fmla="*/ 1 w 5"/>
                  <a:gd name="T25" fmla="*/ 16 h 17"/>
                  <a:gd name="T26" fmla="*/ 2 w 5"/>
                  <a:gd name="T27" fmla="*/ 16 h 17"/>
                  <a:gd name="T28" fmla="*/ 2 w 5"/>
                  <a:gd name="T29" fmla="*/ 13 h 17"/>
                  <a:gd name="T30" fmla="*/ 3 w 5"/>
                  <a:gd name="T31" fmla="*/ 13 h 17"/>
                  <a:gd name="T32" fmla="*/ 2 w 5"/>
                  <a:gd name="T33" fmla="*/ 10 h 17"/>
                  <a:gd name="T34" fmla="*/ 3 w 5"/>
                  <a:gd name="T35" fmla="*/ 10 h 17"/>
                  <a:gd name="T36" fmla="*/ 3 w 5"/>
                  <a:gd name="T37" fmla="*/ 9 h 17"/>
                  <a:gd name="T38" fmla="*/ 5 w 5"/>
                  <a:gd name="T39" fmla="*/ 9 h 17"/>
                  <a:gd name="T40" fmla="*/ 5 w 5"/>
                  <a:gd name="T41" fmla="*/ 5 h 17"/>
                  <a:gd name="T42" fmla="*/ 5 w 5"/>
                  <a:gd name="T43" fmla="*/ 2 h 17"/>
                  <a:gd name="T44" fmla="*/ 4 w 5"/>
                  <a:gd name="T4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" h="17">
                    <a:moveTo>
                      <a:pt x="4" y="0"/>
                    </a:moveTo>
                    <a:cubicBezTo>
                      <a:pt x="3" y="1"/>
                      <a:pt x="4" y="2"/>
                      <a:pt x="4" y="3"/>
                    </a:cubicBezTo>
                    <a:cubicBezTo>
                      <a:pt x="4" y="3"/>
                      <a:pt x="3" y="3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5"/>
                    </a:cubicBezTo>
                    <a:cubicBezTo>
                      <a:pt x="3" y="5"/>
                      <a:pt x="3" y="6"/>
                      <a:pt x="2" y="7"/>
                    </a:cubicBezTo>
                    <a:cubicBezTo>
                      <a:pt x="2" y="8"/>
                      <a:pt x="3" y="8"/>
                      <a:pt x="3" y="8"/>
                    </a:cubicBezTo>
                    <a:cubicBezTo>
                      <a:pt x="2" y="9"/>
                      <a:pt x="2" y="11"/>
                      <a:pt x="1" y="10"/>
                    </a:cubicBezTo>
                    <a:cubicBezTo>
                      <a:pt x="1" y="11"/>
                      <a:pt x="0" y="10"/>
                      <a:pt x="0" y="11"/>
                    </a:cubicBezTo>
                    <a:cubicBezTo>
                      <a:pt x="0" y="11"/>
                      <a:pt x="0" y="10"/>
                      <a:pt x="1" y="11"/>
                    </a:cubicBezTo>
                    <a:cubicBezTo>
                      <a:pt x="1" y="11"/>
                      <a:pt x="1" y="12"/>
                      <a:pt x="1" y="13"/>
                    </a:cubicBezTo>
                    <a:cubicBezTo>
                      <a:pt x="1" y="13"/>
                      <a:pt x="1" y="13"/>
                      <a:pt x="0" y="13"/>
                    </a:cubicBezTo>
                    <a:cubicBezTo>
                      <a:pt x="1" y="14"/>
                      <a:pt x="0" y="15"/>
                      <a:pt x="1" y="16"/>
                    </a:cubicBezTo>
                    <a:cubicBezTo>
                      <a:pt x="1" y="16"/>
                      <a:pt x="2" y="17"/>
                      <a:pt x="2" y="16"/>
                    </a:cubicBezTo>
                    <a:cubicBezTo>
                      <a:pt x="1" y="15"/>
                      <a:pt x="2" y="14"/>
                      <a:pt x="2" y="13"/>
                    </a:cubicBezTo>
                    <a:cubicBezTo>
                      <a:pt x="2" y="13"/>
                      <a:pt x="2" y="13"/>
                      <a:pt x="3" y="13"/>
                    </a:cubicBezTo>
                    <a:cubicBezTo>
                      <a:pt x="3" y="12"/>
                      <a:pt x="2" y="11"/>
                      <a:pt x="2" y="10"/>
                    </a:cubicBezTo>
                    <a:cubicBezTo>
                      <a:pt x="2" y="10"/>
                      <a:pt x="3" y="10"/>
                      <a:pt x="3" y="10"/>
                    </a:cubicBezTo>
                    <a:cubicBezTo>
                      <a:pt x="3" y="9"/>
                      <a:pt x="2" y="9"/>
                      <a:pt x="3" y="9"/>
                    </a:cubicBezTo>
                    <a:cubicBezTo>
                      <a:pt x="3" y="8"/>
                      <a:pt x="4" y="10"/>
                      <a:pt x="5" y="9"/>
                    </a:cubicBezTo>
                    <a:cubicBezTo>
                      <a:pt x="4" y="7"/>
                      <a:pt x="4" y="6"/>
                      <a:pt x="5" y="5"/>
                    </a:cubicBezTo>
                    <a:cubicBezTo>
                      <a:pt x="5" y="4"/>
                      <a:pt x="5" y="3"/>
                      <a:pt x="5" y="2"/>
                    </a:cubicBezTo>
                    <a:cubicBezTo>
                      <a:pt x="5" y="2"/>
                      <a:pt x="4" y="1"/>
                      <a:pt x="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53" name="Freeform 936"/>
              <p:cNvSpPr>
                <a:spLocks/>
              </p:cNvSpPr>
              <p:nvPr/>
            </p:nvSpPr>
            <p:spPr bwMode="auto">
              <a:xfrm>
                <a:off x="4060" y="2752"/>
                <a:ext cx="11" cy="11"/>
              </a:xfrm>
              <a:custGeom>
                <a:avLst/>
                <a:gdLst>
                  <a:gd name="T0" fmla="*/ 0 w 2"/>
                  <a:gd name="T1" fmla="*/ 1 h 2"/>
                  <a:gd name="T2" fmla="*/ 1 w 2"/>
                  <a:gd name="T3" fmla="*/ 2 h 2"/>
                  <a:gd name="T4" fmla="*/ 0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cubicBezTo>
                      <a:pt x="0" y="1"/>
                      <a:pt x="1" y="2"/>
                      <a:pt x="1" y="2"/>
                    </a:cubicBezTo>
                    <a:cubicBezTo>
                      <a:pt x="2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54" name="Freeform 937"/>
              <p:cNvSpPr>
                <a:spLocks/>
              </p:cNvSpPr>
              <p:nvPr/>
            </p:nvSpPr>
            <p:spPr bwMode="auto">
              <a:xfrm>
                <a:off x="5977" y="2758"/>
                <a:ext cx="0" cy="5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55" name="Freeform 938"/>
              <p:cNvSpPr>
                <a:spLocks/>
              </p:cNvSpPr>
              <p:nvPr/>
            </p:nvSpPr>
            <p:spPr bwMode="auto">
              <a:xfrm>
                <a:off x="5988" y="2758"/>
                <a:ext cx="0" cy="11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56" name="Freeform 939"/>
              <p:cNvSpPr>
                <a:spLocks/>
              </p:cNvSpPr>
              <p:nvPr/>
            </p:nvSpPr>
            <p:spPr bwMode="auto">
              <a:xfrm>
                <a:off x="4770" y="2763"/>
                <a:ext cx="33" cy="67"/>
              </a:xfrm>
              <a:custGeom>
                <a:avLst/>
                <a:gdLst>
                  <a:gd name="T0" fmla="*/ 5 w 6"/>
                  <a:gd name="T1" fmla="*/ 12 h 12"/>
                  <a:gd name="T2" fmla="*/ 4 w 6"/>
                  <a:gd name="T3" fmla="*/ 6 h 12"/>
                  <a:gd name="T4" fmla="*/ 2 w 6"/>
                  <a:gd name="T5" fmla="*/ 0 h 12"/>
                  <a:gd name="T6" fmla="*/ 0 w 6"/>
                  <a:gd name="T7" fmla="*/ 1 h 12"/>
                  <a:gd name="T8" fmla="*/ 3 w 6"/>
                  <a:gd name="T9" fmla="*/ 9 h 12"/>
                  <a:gd name="T10" fmla="*/ 5 w 6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2">
                    <a:moveTo>
                      <a:pt x="5" y="12"/>
                    </a:moveTo>
                    <a:cubicBezTo>
                      <a:pt x="6" y="10"/>
                      <a:pt x="5" y="8"/>
                      <a:pt x="4" y="6"/>
                    </a:cubicBezTo>
                    <a:cubicBezTo>
                      <a:pt x="3" y="4"/>
                      <a:pt x="3" y="2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1" y="4"/>
                      <a:pt x="2" y="6"/>
                      <a:pt x="3" y="9"/>
                    </a:cubicBezTo>
                    <a:cubicBezTo>
                      <a:pt x="3" y="10"/>
                      <a:pt x="3" y="12"/>
                      <a:pt x="5" y="1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57" name="Freeform 940"/>
              <p:cNvSpPr>
                <a:spLocks/>
              </p:cNvSpPr>
              <p:nvPr/>
            </p:nvSpPr>
            <p:spPr bwMode="auto">
              <a:xfrm>
                <a:off x="4429" y="2769"/>
                <a:ext cx="67" cy="83"/>
              </a:xfrm>
              <a:custGeom>
                <a:avLst/>
                <a:gdLst>
                  <a:gd name="T0" fmla="*/ 0 w 12"/>
                  <a:gd name="T1" fmla="*/ 5 h 15"/>
                  <a:gd name="T2" fmla="*/ 1 w 12"/>
                  <a:gd name="T3" fmla="*/ 5 h 15"/>
                  <a:gd name="T4" fmla="*/ 1 w 12"/>
                  <a:gd name="T5" fmla="*/ 7 h 15"/>
                  <a:gd name="T6" fmla="*/ 3 w 12"/>
                  <a:gd name="T7" fmla="*/ 9 h 15"/>
                  <a:gd name="T8" fmla="*/ 4 w 12"/>
                  <a:gd name="T9" fmla="*/ 11 h 15"/>
                  <a:gd name="T10" fmla="*/ 6 w 12"/>
                  <a:gd name="T11" fmla="*/ 12 h 15"/>
                  <a:gd name="T12" fmla="*/ 8 w 12"/>
                  <a:gd name="T13" fmla="*/ 15 h 15"/>
                  <a:gd name="T14" fmla="*/ 10 w 12"/>
                  <a:gd name="T15" fmla="*/ 15 h 15"/>
                  <a:gd name="T16" fmla="*/ 11 w 12"/>
                  <a:gd name="T17" fmla="*/ 14 h 15"/>
                  <a:gd name="T18" fmla="*/ 12 w 12"/>
                  <a:gd name="T19" fmla="*/ 10 h 15"/>
                  <a:gd name="T20" fmla="*/ 11 w 12"/>
                  <a:gd name="T21" fmla="*/ 8 h 15"/>
                  <a:gd name="T22" fmla="*/ 8 w 12"/>
                  <a:gd name="T23" fmla="*/ 3 h 15"/>
                  <a:gd name="T24" fmla="*/ 7 w 12"/>
                  <a:gd name="T25" fmla="*/ 2 h 15"/>
                  <a:gd name="T26" fmla="*/ 7 w 12"/>
                  <a:gd name="T27" fmla="*/ 2 h 15"/>
                  <a:gd name="T28" fmla="*/ 6 w 12"/>
                  <a:gd name="T29" fmla="*/ 1 h 15"/>
                  <a:gd name="T30" fmla="*/ 4 w 12"/>
                  <a:gd name="T31" fmla="*/ 1 h 15"/>
                  <a:gd name="T32" fmla="*/ 0 w 12"/>
                  <a:gd name="T33" fmla="*/ 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" h="15">
                    <a:moveTo>
                      <a:pt x="0" y="5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1" y="6"/>
                      <a:pt x="1" y="6"/>
                      <a:pt x="1" y="7"/>
                    </a:cubicBezTo>
                    <a:cubicBezTo>
                      <a:pt x="2" y="8"/>
                      <a:pt x="3" y="8"/>
                      <a:pt x="3" y="9"/>
                    </a:cubicBezTo>
                    <a:cubicBezTo>
                      <a:pt x="3" y="9"/>
                      <a:pt x="4" y="10"/>
                      <a:pt x="4" y="11"/>
                    </a:cubicBezTo>
                    <a:cubicBezTo>
                      <a:pt x="5" y="11"/>
                      <a:pt x="5" y="12"/>
                      <a:pt x="6" y="12"/>
                    </a:cubicBezTo>
                    <a:cubicBezTo>
                      <a:pt x="4" y="15"/>
                      <a:pt x="7" y="15"/>
                      <a:pt x="8" y="15"/>
                    </a:cubicBezTo>
                    <a:cubicBezTo>
                      <a:pt x="9" y="15"/>
                      <a:pt x="10" y="14"/>
                      <a:pt x="10" y="15"/>
                    </a:cubicBezTo>
                    <a:cubicBezTo>
                      <a:pt x="10" y="14"/>
                      <a:pt x="10" y="13"/>
                      <a:pt x="11" y="14"/>
                    </a:cubicBezTo>
                    <a:cubicBezTo>
                      <a:pt x="12" y="12"/>
                      <a:pt x="12" y="12"/>
                      <a:pt x="12" y="10"/>
                    </a:cubicBezTo>
                    <a:cubicBezTo>
                      <a:pt x="12" y="9"/>
                      <a:pt x="12" y="9"/>
                      <a:pt x="11" y="8"/>
                    </a:cubicBezTo>
                    <a:cubicBezTo>
                      <a:pt x="11" y="6"/>
                      <a:pt x="7" y="6"/>
                      <a:pt x="8" y="3"/>
                    </a:cubicBezTo>
                    <a:cubicBezTo>
                      <a:pt x="7" y="3"/>
                      <a:pt x="8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5" y="0"/>
                      <a:pt x="5" y="1"/>
                      <a:pt x="4" y="1"/>
                    </a:cubicBezTo>
                    <a:cubicBezTo>
                      <a:pt x="2" y="0"/>
                      <a:pt x="1" y="3"/>
                      <a:pt x="0" y="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58" name="Freeform 941"/>
              <p:cNvSpPr>
                <a:spLocks/>
              </p:cNvSpPr>
              <p:nvPr/>
            </p:nvSpPr>
            <p:spPr bwMode="auto">
              <a:xfrm>
                <a:off x="5954" y="2780"/>
                <a:ext cx="6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59" name="Freeform 942"/>
              <p:cNvSpPr>
                <a:spLocks/>
              </p:cNvSpPr>
              <p:nvPr/>
            </p:nvSpPr>
            <p:spPr bwMode="auto">
              <a:xfrm>
                <a:off x="4379" y="2785"/>
                <a:ext cx="5" cy="6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60" name="Freeform 943"/>
              <p:cNvSpPr>
                <a:spLocks/>
              </p:cNvSpPr>
              <p:nvPr/>
            </p:nvSpPr>
            <p:spPr bwMode="auto">
              <a:xfrm>
                <a:off x="4368" y="2785"/>
                <a:ext cx="11" cy="1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1 h 2"/>
                  <a:gd name="T4" fmla="*/ 2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1" y="2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61" name="Freeform 944"/>
              <p:cNvSpPr>
                <a:spLocks/>
              </p:cNvSpPr>
              <p:nvPr/>
            </p:nvSpPr>
            <p:spPr bwMode="auto">
              <a:xfrm>
                <a:off x="4395" y="2791"/>
                <a:ext cx="6" cy="6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62" name="Freeform 945"/>
              <p:cNvSpPr>
                <a:spLocks/>
              </p:cNvSpPr>
              <p:nvPr/>
            </p:nvSpPr>
            <p:spPr bwMode="auto">
              <a:xfrm>
                <a:off x="5965" y="2791"/>
                <a:ext cx="12" cy="22"/>
              </a:xfrm>
              <a:custGeom>
                <a:avLst/>
                <a:gdLst>
                  <a:gd name="T0" fmla="*/ 0 w 2"/>
                  <a:gd name="T1" fmla="*/ 0 h 4"/>
                  <a:gd name="T2" fmla="*/ 1 w 2"/>
                  <a:gd name="T3" fmla="*/ 1 h 4"/>
                  <a:gd name="T4" fmla="*/ 0 w 2"/>
                  <a:gd name="T5" fmla="*/ 2 h 4"/>
                  <a:gd name="T6" fmla="*/ 1 w 2"/>
                  <a:gd name="T7" fmla="*/ 4 h 4"/>
                  <a:gd name="T8" fmla="*/ 1 w 2"/>
                  <a:gd name="T9" fmla="*/ 3 h 4"/>
                  <a:gd name="T10" fmla="*/ 1 w 2"/>
                  <a:gd name="T11" fmla="*/ 1 h 4"/>
                  <a:gd name="T12" fmla="*/ 1 w 2"/>
                  <a:gd name="T13" fmla="*/ 2 h 4"/>
                  <a:gd name="T14" fmla="*/ 1 w 2"/>
                  <a:gd name="T15" fmla="*/ 0 h 4"/>
                  <a:gd name="T16" fmla="*/ 0 w 2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1" y="4"/>
                      <a:pt x="1" y="4"/>
                      <a:pt x="1" y="3"/>
                    </a:cubicBezTo>
                    <a:cubicBezTo>
                      <a:pt x="0" y="3"/>
                      <a:pt x="1" y="2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63" name="Freeform 946"/>
              <p:cNvSpPr>
                <a:spLocks/>
              </p:cNvSpPr>
              <p:nvPr/>
            </p:nvSpPr>
            <p:spPr bwMode="auto">
              <a:xfrm>
                <a:off x="5144" y="2791"/>
                <a:ext cx="0" cy="6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0 h 1"/>
                  <a:gd name="T4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64" name="Freeform 947"/>
              <p:cNvSpPr>
                <a:spLocks/>
              </p:cNvSpPr>
              <p:nvPr/>
            </p:nvSpPr>
            <p:spPr bwMode="auto">
              <a:xfrm>
                <a:off x="4390" y="2797"/>
                <a:ext cx="11" cy="5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0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65" name="Freeform 948"/>
              <p:cNvSpPr>
                <a:spLocks/>
              </p:cNvSpPr>
              <p:nvPr/>
            </p:nvSpPr>
            <p:spPr bwMode="auto">
              <a:xfrm>
                <a:off x="4395" y="2802"/>
                <a:ext cx="6" cy="11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2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66" name="Freeform 949"/>
              <p:cNvSpPr>
                <a:spLocks/>
              </p:cNvSpPr>
              <p:nvPr/>
            </p:nvSpPr>
            <p:spPr bwMode="auto">
              <a:xfrm>
                <a:off x="4395" y="2813"/>
                <a:ext cx="6" cy="6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67" name="Freeform 950"/>
              <p:cNvSpPr>
                <a:spLocks/>
              </p:cNvSpPr>
              <p:nvPr/>
            </p:nvSpPr>
            <p:spPr bwMode="auto">
              <a:xfrm>
                <a:off x="4842" y="2841"/>
                <a:ext cx="6" cy="6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68" name="Freeform 951"/>
              <p:cNvSpPr>
                <a:spLocks/>
              </p:cNvSpPr>
              <p:nvPr/>
            </p:nvSpPr>
            <p:spPr bwMode="auto">
              <a:xfrm>
                <a:off x="4407" y="2858"/>
                <a:ext cx="5" cy="0"/>
              </a:xfrm>
              <a:custGeom>
                <a:avLst/>
                <a:gdLst>
                  <a:gd name="T0" fmla="*/ 0 w 1"/>
                  <a:gd name="T1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69" name="Freeform 952"/>
              <p:cNvSpPr>
                <a:spLocks/>
              </p:cNvSpPr>
              <p:nvPr/>
            </p:nvSpPr>
            <p:spPr bwMode="auto">
              <a:xfrm>
                <a:off x="5971" y="2858"/>
                <a:ext cx="0" cy="5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70" name="Freeform 953"/>
              <p:cNvSpPr>
                <a:spLocks/>
              </p:cNvSpPr>
              <p:nvPr/>
            </p:nvSpPr>
            <p:spPr bwMode="auto">
              <a:xfrm>
                <a:off x="4412" y="2863"/>
                <a:ext cx="34" cy="67"/>
              </a:xfrm>
              <a:custGeom>
                <a:avLst/>
                <a:gdLst>
                  <a:gd name="T0" fmla="*/ 1 w 6"/>
                  <a:gd name="T1" fmla="*/ 7 h 12"/>
                  <a:gd name="T2" fmla="*/ 0 w 6"/>
                  <a:gd name="T3" fmla="*/ 9 h 12"/>
                  <a:gd name="T4" fmla="*/ 4 w 6"/>
                  <a:gd name="T5" fmla="*/ 12 h 12"/>
                  <a:gd name="T6" fmla="*/ 5 w 6"/>
                  <a:gd name="T7" fmla="*/ 12 h 12"/>
                  <a:gd name="T8" fmla="*/ 6 w 6"/>
                  <a:gd name="T9" fmla="*/ 9 h 12"/>
                  <a:gd name="T10" fmla="*/ 4 w 6"/>
                  <a:gd name="T11" fmla="*/ 7 h 12"/>
                  <a:gd name="T12" fmla="*/ 4 w 6"/>
                  <a:gd name="T13" fmla="*/ 5 h 12"/>
                  <a:gd name="T14" fmla="*/ 5 w 6"/>
                  <a:gd name="T15" fmla="*/ 4 h 12"/>
                  <a:gd name="T16" fmla="*/ 5 w 6"/>
                  <a:gd name="T17" fmla="*/ 3 h 12"/>
                  <a:gd name="T18" fmla="*/ 2 w 6"/>
                  <a:gd name="T19" fmla="*/ 0 h 12"/>
                  <a:gd name="T20" fmla="*/ 0 w 6"/>
                  <a:gd name="T21" fmla="*/ 1 h 12"/>
                  <a:gd name="T22" fmla="*/ 0 w 6"/>
                  <a:gd name="T23" fmla="*/ 3 h 12"/>
                  <a:gd name="T24" fmla="*/ 1 w 6"/>
                  <a:gd name="T25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12">
                    <a:moveTo>
                      <a:pt x="1" y="7"/>
                    </a:moveTo>
                    <a:cubicBezTo>
                      <a:pt x="1" y="7"/>
                      <a:pt x="0" y="8"/>
                      <a:pt x="0" y="9"/>
                    </a:cubicBezTo>
                    <a:cubicBezTo>
                      <a:pt x="2" y="9"/>
                      <a:pt x="4" y="10"/>
                      <a:pt x="4" y="12"/>
                    </a:cubicBezTo>
                    <a:cubicBezTo>
                      <a:pt x="5" y="11"/>
                      <a:pt x="5" y="11"/>
                      <a:pt x="5" y="12"/>
                    </a:cubicBezTo>
                    <a:cubicBezTo>
                      <a:pt x="5" y="10"/>
                      <a:pt x="6" y="10"/>
                      <a:pt x="6" y="9"/>
                    </a:cubicBezTo>
                    <a:cubicBezTo>
                      <a:pt x="5" y="9"/>
                      <a:pt x="4" y="8"/>
                      <a:pt x="4" y="7"/>
                    </a:cubicBezTo>
                    <a:cubicBezTo>
                      <a:pt x="4" y="7"/>
                      <a:pt x="4" y="6"/>
                      <a:pt x="4" y="5"/>
                    </a:cubicBezTo>
                    <a:cubicBezTo>
                      <a:pt x="5" y="5"/>
                      <a:pt x="5" y="5"/>
                      <a:pt x="5" y="4"/>
                    </a:cubicBezTo>
                    <a:cubicBezTo>
                      <a:pt x="5" y="4"/>
                      <a:pt x="4" y="4"/>
                      <a:pt x="5" y="3"/>
                    </a:cubicBezTo>
                    <a:cubicBezTo>
                      <a:pt x="4" y="2"/>
                      <a:pt x="3" y="2"/>
                      <a:pt x="2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0" y="4"/>
                      <a:pt x="1" y="5"/>
                      <a:pt x="1" y="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71" name="Freeform 954"/>
              <p:cNvSpPr>
                <a:spLocks/>
              </p:cNvSpPr>
              <p:nvPr/>
            </p:nvSpPr>
            <p:spPr bwMode="auto">
              <a:xfrm>
                <a:off x="4379" y="2880"/>
                <a:ext cx="11" cy="6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0" y="1"/>
                      <a:pt x="2" y="1"/>
                      <a:pt x="1" y="0"/>
                    </a:cubicBezTo>
                    <a:cubicBezTo>
                      <a:pt x="1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72" name="Freeform 955"/>
              <p:cNvSpPr>
                <a:spLocks/>
              </p:cNvSpPr>
              <p:nvPr/>
            </p:nvSpPr>
            <p:spPr bwMode="auto">
              <a:xfrm>
                <a:off x="4390" y="2880"/>
                <a:ext cx="5" cy="6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73" name="Freeform 956"/>
              <p:cNvSpPr>
                <a:spLocks/>
              </p:cNvSpPr>
              <p:nvPr/>
            </p:nvSpPr>
            <p:spPr bwMode="auto">
              <a:xfrm>
                <a:off x="5720" y="2886"/>
                <a:ext cx="11" cy="11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2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1" y="2"/>
                      <a:pt x="2" y="1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74" name="Freeform 957"/>
              <p:cNvSpPr>
                <a:spLocks/>
              </p:cNvSpPr>
              <p:nvPr/>
            </p:nvSpPr>
            <p:spPr bwMode="auto">
              <a:xfrm>
                <a:off x="5954" y="2897"/>
                <a:ext cx="0" cy="5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75" name="Freeform 958"/>
              <p:cNvSpPr>
                <a:spLocks/>
              </p:cNvSpPr>
              <p:nvPr/>
            </p:nvSpPr>
            <p:spPr bwMode="auto">
              <a:xfrm>
                <a:off x="5965" y="2897"/>
                <a:ext cx="6" cy="17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1 h 3"/>
                  <a:gd name="T4" fmla="*/ 0 w 1"/>
                  <a:gd name="T5" fmla="*/ 2 h 3"/>
                  <a:gd name="T6" fmla="*/ 1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1"/>
                      <a:pt x="1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76" name="Freeform 959"/>
              <p:cNvSpPr>
                <a:spLocks/>
              </p:cNvSpPr>
              <p:nvPr/>
            </p:nvSpPr>
            <p:spPr bwMode="auto">
              <a:xfrm>
                <a:off x="5954" y="2914"/>
                <a:ext cx="17" cy="22"/>
              </a:xfrm>
              <a:custGeom>
                <a:avLst/>
                <a:gdLst>
                  <a:gd name="T0" fmla="*/ 3 w 3"/>
                  <a:gd name="T1" fmla="*/ 0 h 4"/>
                  <a:gd name="T2" fmla="*/ 2 w 3"/>
                  <a:gd name="T3" fmla="*/ 0 h 4"/>
                  <a:gd name="T4" fmla="*/ 0 w 3"/>
                  <a:gd name="T5" fmla="*/ 3 h 4"/>
                  <a:gd name="T6" fmla="*/ 1 w 3"/>
                  <a:gd name="T7" fmla="*/ 4 h 4"/>
                  <a:gd name="T8" fmla="*/ 2 w 3"/>
                  <a:gd name="T9" fmla="*/ 1 h 4"/>
                  <a:gd name="T10" fmla="*/ 3 w 3"/>
                  <a:gd name="T11" fmla="*/ 1 h 4"/>
                  <a:gd name="T12" fmla="*/ 3 w 3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4">
                    <a:moveTo>
                      <a:pt x="3" y="0"/>
                    </a:moveTo>
                    <a:cubicBezTo>
                      <a:pt x="3" y="0"/>
                      <a:pt x="3" y="0"/>
                      <a:pt x="2" y="0"/>
                    </a:cubicBezTo>
                    <a:cubicBezTo>
                      <a:pt x="1" y="1"/>
                      <a:pt x="1" y="1"/>
                      <a:pt x="0" y="3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1" y="2"/>
                      <a:pt x="2" y="2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77" name="Freeform 960"/>
              <p:cNvSpPr>
                <a:spLocks/>
              </p:cNvSpPr>
              <p:nvPr/>
            </p:nvSpPr>
            <p:spPr bwMode="auto">
              <a:xfrm>
                <a:off x="5949" y="2925"/>
                <a:ext cx="5" cy="5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78" name="Freeform 961"/>
              <p:cNvSpPr>
                <a:spLocks/>
              </p:cNvSpPr>
              <p:nvPr/>
            </p:nvSpPr>
            <p:spPr bwMode="auto">
              <a:xfrm>
                <a:off x="4345" y="2930"/>
                <a:ext cx="17" cy="17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2 h 3"/>
                  <a:gd name="T4" fmla="*/ 2 w 3"/>
                  <a:gd name="T5" fmla="*/ 2 h 3"/>
                  <a:gd name="T6" fmla="*/ 0 w 3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2"/>
                      <a:pt x="2" y="3"/>
                      <a:pt x="2" y="2"/>
                    </a:cubicBezTo>
                    <a:cubicBezTo>
                      <a:pt x="3" y="0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79" name="Freeform 962"/>
              <p:cNvSpPr>
                <a:spLocks/>
              </p:cNvSpPr>
              <p:nvPr/>
            </p:nvSpPr>
            <p:spPr bwMode="auto">
              <a:xfrm>
                <a:off x="5937" y="2953"/>
                <a:ext cx="12" cy="11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0 h 2"/>
                  <a:gd name="T4" fmla="*/ 1 w 2"/>
                  <a:gd name="T5" fmla="*/ 2 h 2"/>
                  <a:gd name="T6" fmla="*/ 2 w 2"/>
                  <a:gd name="T7" fmla="*/ 2 h 2"/>
                  <a:gd name="T8" fmla="*/ 2 w 2"/>
                  <a:gd name="T9" fmla="*/ 2 h 2"/>
                  <a:gd name="T10" fmla="*/ 1 w 2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80" name="Freeform 963"/>
              <p:cNvSpPr>
                <a:spLocks/>
              </p:cNvSpPr>
              <p:nvPr/>
            </p:nvSpPr>
            <p:spPr bwMode="auto">
              <a:xfrm>
                <a:off x="4451" y="2958"/>
                <a:ext cx="17" cy="17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0 h 3"/>
                  <a:gd name="T4" fmla="*/ 0 w 3"/>
                  <a:gd name="T5" fmla="*/ 0 h 3"/>
                  <a:gd name="T6" fmla="*/ 1 w 3"/>
                  <a:gd name="T7" fmla="*/ 2 h 3"/>
                  <a:gd name="T8" fmla="*/ 3 w 3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2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3"/>
                      <a:pt x="2" y="3"/>
                      <a:pt x="3" y="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81" name="Freeform 964"/>
              <p:cNvSpPr>
                <a:spLocks/>
              </p:cNvSpPr>
              <p:nvPr/>
            </p:nvSpPr>
            <p:spPr bwMode="auto">
              <a:xfrm>
                <a:off x="4418" y="2969"/>
                <a:ext cx="11" cy="0"/>
              </a:xfrm>
              <a:custGeom>
                <a:avLst/>
                <a:gdLst>
                  <a:gd name="T0" fmla="*/ 1 w 2"/>
                  <a:gd name="T1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0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82" name="Oval 965"/>
              <p:cNvSpPr>
                <a:spLocks noChangeArrowheads="1"/>
              </p:cNvSpPr>
              <p:nvPr/>
            </p:nvSpPr>
            <p:spPr bwMode="auto">
              <a:xfrm>
                <a:off x="5926" y="2986"/>
                <a:ext cx="1" cy="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83" name="Freeform 966"/>
              <p:cNvSpPr>
                <a:spLocks/>
              </p:cNvSpPr>
              <p:nvPr/>
            </p:nvSpPr>
            <p:spPr bwMode="auto">
              <a:xfrm>
                <a:off x="5910" y="2986"/>
                <a:ext cx="11" cy="11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2 h 2"/>
                  <a:gd name="T4" fmla="*/ 2 w 2"/>
                  <a:gd name="T5" fmla="*/ 1 h 2"/>
                  <a:gd name="T6" fmla="*/ 1 w 2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2" y="1"/>
                      <a:pt x="0" y="1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1" y="1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84" name="Oval 967"/>
              <p:cNvSpPr>
                <a:spLocks noChangeArrowheads="1"/>
              </p:cNvSpPr>
              <p:nvPr/>
            </p:nvSpPr>
            <p:spPr bwMode="auto">
              <a:xfrm>
                <a:off x="5926" y="2992"/>
                <a:ext cx="1" cy="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85" name="Freeform 968"/>
              <p:cNvSpPr>
                <a:spLocks/>
              </p:cNvSpPr>
              <p:nvPr/>
            </p:nvSpPr>
            <p:spPr bwMode="auto">
              <a:xfrm>
                <a:off x="5932" y="3003"/>
                <a:ext cx="5" cy="5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86" name="Freeform 969"/>
              <p:cNvSpPr>
                <a:spLocks/>
              </p:cNvSpPr>
              <p:nvPr/>
            </p:nvSpPr>
            <p:spPr bwMode="auto">
              <a:xfrm>
                <a:off x="5446" y="3025"/>
                <a:ext cx="5" cy="11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2"/>
                      <a:pt x="1" y="1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87" name="Freeform 970"/>
              <p:cNvSpPr>
                <a:spLocks/>
              </p:cNvSpPr>
              <p:nvPr/>
            </p:nvSpPr>
            <p:spPr bwMode="auto">
              <a:xfrm>
                <a:off x="4541" y="3031"/>
                <a:ext cx="11" cy="11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0 h 2"/>
                  <a:gd name="T4" fmla="*/ 0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1" y="2"/>
                      <a:pt x="2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88" name="Freeform 971"/>
              <p:cNvSpPr>
                <a:spLocks/>
              </p:cNvSpPr>
              <p:nvPr/>
            </p:nvSpPr>
            <p:spPr bwMode="auto">
              <a:xfrm>
                <a:off x="4496" y="3036"/>
                <a:ext cx="34" cy="34"/>
              </a:xfrm>
              <a:custGeom>
                <a:avLst/>
                <a:gdLst>
                  <a:gd name="T0" fmla="*/ 1 w 6"/>
                  <a:gd name="T1" fmla="*/ 4 h 6"/>
                  <a:gd name="T2" fmla="*/ 2 w 6"/>
                  <a:gd name="T3" fmla="*/ 6 h 6"/>
                  <a:gd name="T4" fmla="*/ 5 w 6"/>
                  <a:gd name="T5" fmla="*/ 5 h 6"/>
                  <a:gd name="T6" fmla="*/ 3 w 6"/>
                  <a:gd name="T7" fmla="*/ 1 h 6"/>
                  <a:gd name="T8" fmla="*/ 0 w 6"/>
                  <a:gd name="T9" fmla="*/ 0 h 6"/>
                  <a:gd name="T10" fmla="*/ 1 w 6"/>
                  <a:gd name="T1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1" y="4"/>
                    </a:moveTo>
                    <a:cubicBezTo>
                      <a:pt x="2" y="5"/>
                      <a:pt x="2" y="5"/>
                      <a:pt x="2" y="6"/>
                    </a:cubicBezTo>
                    <a:cubicBezTo>
                      <a:pt x="3" y="6"/>
                      <a:pt x="4" y="6"/>
                      <a:pt x="5" y="5"/>
                    </a:cubicBezTo>
                    <a:cubicBezTo>
                      <a:pt x="6" y="3"/>
                      <a:pt x="4" y="2"/>
                      <a:pt x="3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2"/>
                      <a:pt x="1" y="3"/>
                      <a:pt x="1" y="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89" name="Freeform 972"/>
              <p:cNvSpPr>
                <a:spLocks/>
              </p:cNvSpPr>
              <p:nvPr/>
            </p:nvSpPr>
            <p:spPr bwMode="auto">
              <a:xfrm>
                <a:off x="5435" y="3036"/>
                <a:ext cx="5" cy="6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90" name="Freeform 973"/>
              <p:cNvSpPr>
                <a:spLocks/>
              </p:cNvSpPr>
              <p:nvPr/>
            </p:nvSpPr>
            <p:spPr bwMode="auto">
              <a:xfrm>
                <a:off x="4479" y="3103"/>
                <a:ext cx="6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  <a:gd name="T4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91" name="Freeform 974"/>
              <p:cNvSpPr>
                <a:spLocks/>
              </p:cNvSpPr>
              <p:nvPr/>
            </p:nvSpPr>
            <p:spPr bwMode="auto">
              <a:xfrm>
                <a:off x="5842" y="3120"/>
                <a:ext cx="6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92" name="Freeform 975"/>
              <p:cNvSpPr>
                <a:spLocks/>
              </p:cNvSpPr>
              <p:nvPr/>
            </p:nvSpPr>
            <p:spPr bwMode="auto">
              <a:xfrm>
                <a:off x="5854" y="3131"/>
                <a:ext cx="5" cy="5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93" name="Freeform 976"/>
              <p:cNvSpPr>
                <a:spLocks/>
              </p:cNvSpPr>
              <p:nvPr/>
            </p:nvSpPr>
            <p:spPr bwMode="auto">
              <a:xfrm>
                <a:off x="5446" y="3136"/>
                <a:ext cx="11" cy="6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1 h 1"/>
                  <a:gd name="T4" fmla="*/ 1 w 2"/>
                  <a:gd name="T5" fmla="*/ 0 h 1"/>
                  <a:gd name="T6" fmla="*/ 1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1" y="1"/>
                      <a:pt x="1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94" name="Freeform 977"/>
              <p:cNvSpPr>
                <a:spLocks/>
              </p:cNvSpPr>
              <p:nvPr/>
            </p:nvSpPr>
            <p:spPr bwMode="auto">
              <a:xfrm>
                <a:off x="5837" y="3136"/>
                <a:ext cx="11" cy="17"/>
              </a:xfrm>
              <a:custGeom>
                <a:avLst/>
                <a:gdLst>
                  <a:gd name="T0" fmla="*/ 0 w 2"/>
                  <a:gd name="T1" fmla="*/ 1 h 3"/>
                  <a:gd name="T2" fmla="*/ 1 w 2"/>
                  <a:gd name="T3" fmla="*/ 3 h 3"/>
                  <a:gd name="T4" fmla="*/ 1 w 2"/>
                  <a:gd name="T5" fmla="*/ 1 h 3"/>
                  <a:gd name="T6" fmla="*/ 2 w 2"/>
                  <a:gd name="T7" fmla="*/ 0 h 3"/>
                  <a:gd name="T8" fmla="*/ 0 w 2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2"/>
                      <a:pt x="1" y="2"/>
                      <a:pt x="1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2" y="1"/>
                      <a:pt x="2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95" name="Freeform 978"/>
              <p:cNvSpPr>
                <a:spLocks/>
              </p:cNvSpPr>
              <p:nvPr/>
            </p:nvSpPr>
            <p:spPr bwMode="auto">
              <a:xfrm>
                <a:off x="4580" y="3142"/>
                <a:ext cx="22" cy="22"/>
              </a:xfrm>
              <a:custGeom>
                <a:avLst/>
                <a:gdLst>
                  <a:gd name="T0" fmla="*/ 4 w 4"/>
                  <a:gd name="T1" fmla="*/ 3 h 4"/>
                  <a:gd name="T2" fmla="*/ 1 w 4"/>
                  <a:gd name="T3" fmla="*/ 0 h 4"/>
                  <a:gd name="T4" fmla="*/ 4 w 4"/>
                  <a:gd name="T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4" y="3"/>
                    </a:moveTo>
                    <a:cubicBezTo>
                      <a:pt x="3" y="2"/>
                      <a:pt x="2" y="1"/>
                      <a:pt x="1" y="0"/>
                    </a:cubicBezTo>
                    <a:cubicBezTo>
                      <a:pt x="0" y="2"/>
                      <a:pt x="2" y="4"/>
                      <a:pt x="4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96" name="Freeform 979"/>
              <p:cNvSpPr>
                <a:spLocks/>
              </p:cNvSpPr>
              <p:nvPr/>
            </p:nvSpPr>
            <p:spPr bwMode="auto">
              <a:xfrm>
                <a:off x="5820" y="3159"/>
                <a:ext cx="6" cy="5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0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97" name="Freeform 980"/>
              <p:cNvSpPr>
                <a:spLocks/>
              </p:cNvSpPr>
              <p:nvPr/>
            </p:nvSpPr>
            <p:spPr bwMode="auto">
              <a:xfrm>
                <a:off x="5831" y="316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98" name="Freeform 981"/>
              <p:cNvSpPr>
                <a:spLocks/>
              </p:cNvSpPr>
              <p:nvPr/>
            </p:nvSpPr>
            <p:spPr bwMode="auto">
              <a:xfrm>
                <a:off x="5826" y="3181"/>
                <a:ext cx="5" cy="6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99" name="Freeform 982"/>
              <p:cNvSpPr>
                <a:spLocks/>
              </p:cNvSpPr>
              <p:nvPr/>
            </p:nvSpPr>
            <p:spPr bwMode="auto">
              <a:xfrm>
                <a:off x="5172" y="3187"/>
                <a:ext cx="6" cy="5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00" name="Freeform 983"/>
              <p:cNvSpPr>
                <a:spLocks/>
              </p:cNvSpPr>
              <p:nvPr/>
            </p:nvSpPr>
            <p:spPr bwMode="auto">
              <a:xfrm>
                <a:off x="5792" y="3198"/>
                <a:ext cx="6" cy="5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01" name="Freeform 984"/>
              <p:cNvSpPr>
                <a:spLocks/>
              </p:cNvSpPr>
              <p:nvPr/>
            </p:nvSpPr>
            <p:spPr bwMode="auto">
              <a:xfrm>
                <a:off x="5803" y="3203"/>
                <a:ext cx="6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02" name="Freeform 985"/>
              <p:cNvSpPr>
                <a:spLocks/>
              </p:cNvSpPr>
              <p:nvPr/>
            </p:nvSpPr>
            <p:spPr bwMode="auto">
              <a:xfrm>
                <a:off x="5781" y="3203"/>
                <a:ext cx="6" cy="6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03" name="Freeform 986"/>
              <p:cNvSpPr>
                <a:spLocks/>
              </p:cNvSpPr>
              <p:nvPr/>
            </p:nvSpPr>
            <p:spPr bwMode="auto">
              <a:xfrm>
                <a:off x="5759" y="3209"/>
                <a:ext cx="0" cy="5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04" name="Freeform 987"/>
              <p:cNvSpPr>
                <a:spLocks/>
              </p:cNvSpPr>
              <p:nvPr/>
            </p:nvSpPr>
            <p:spPr bwMode="auto">
              <a:xfrm>
                <a:off x="5798" y="3220"/>
                <a:ext cx="17" cy="11"/>
              </a:xfrm>
              <a:custGeom>
                <a:avLst/>
                <a:gdLst>
                  <a:gd name="T0" fmla="*/ 1 w 3"/>
                  <a:gd name="T1" fmla="*/ 1 h 2"/>
                  <a:gd name="T2" fmla="*/ 1 w 3"/>
                  <a:gd name="T3" fmla="*/ 2 h 2"/>
                  <a:gd name="T4" fmla="*/ 3 w 3"/>
                  <a:gd name="T5" fmla="*/ 1 h 2"/>
                  <a:gd name="T6" fmla="*/ 3 w 3"/>
                  <a:gd name="T7" fmla="*/ 0 h 2"/>
                  <a:gd name="T8" fmla="*/ 1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1" y="1"/>
                    </a:moveTo>
                    <a:cubicBezTo>
                      <a:pt x="1" y="1"/>
                      <a:pt x="0" y="1"/>
                      <a:pt x="1" y="2"/>
                    </a:cubicBezTo>
                    <a:cubicBezTo>
                      <a:pt x="2" y="2"/>
                      <a:pt x="3" y="2"/>
                      <a:pt x="3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2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05" name="Freeform 988"/>
              <p:cNvSpPr>
                <a:spLocks/>
              </p:cNvSpPr>
              <p:nvPr/>
            </p:nvSpPr>
            <p:spPr bwMode="auto">
              <a:xfrm>
                <a:off x="5770" y="3226"/>
                <a:ext cx="11" cy="5"/>
              </a:xfrm>
              <a:custGeom>
                <a:avLst/>
                <a:gdLst>
                  <a:gd name="T0" fmla="*/ 1 w 2"/>
                  <a:gd name="T1" fmla="*/ 0 h 1"/>
                  <a:gd name="T2" fmla="*/ 1 w 2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0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06" name="Freeform 989"/>
              <p:cNvSpPr>
                <a:spLocks/>
              </p:cNvSpPr>
              <p:nvPr/>
            </p:nvSpPr>
            <p:spPr bwMode="auto">
              <a:xfrm>
                <a:off x="5787" y="3231"/>
                <a:ext cx="5" cy="6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07" name="Freeform 990"/>
              <p:cNvSpPr>
                <a:spLocks/>
              </p:cNvSpPr>
              <p:nvPr/>
            </p:nvSpPr>
            <p:spPr bwMode="auto">
              <a:xfrm>
                <a:off x="5775" y="3242"/>
                <a:ext cx="12" cy="6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1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08" name="Freeform 991"/>
              <p:cNvSpPr>
                <a:spLocks/>
              </p:cNvSpPr>
              <p:nvPr/>
            </p:nvSpPr>
            <p:spPr bwMode="auto">
              <a:xfrm>
                <a:off x="5787" y="3242"/>
                <a:ext cx="5" cy="6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09" name="Freeform 992"/>
              <p:cNvSpPr>
                <a:spLocks/>
              </p:cNvSpPr>
              <p:nvPr/>
            </p:nvSpPr>
            <p:spPr bwMode="auto">
              <a:xfrm>
                <a:off x="5748" y="3248"/>
                <a:ext cx="5" cy="5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10" name="Freeform 993"/>
              <p:cNvSpPr>
                <a:spLocks/>
              </p:cNvSpPr>
              <p:nvPr/>
            </p:nvSpPr>
            <p:spPr bwMode="auto">
              <a:xfrm>
                <a:off x="5731" y="3259"/>
                <a:ext cx="5" cy="6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11" name="Freeform 994"/>
              <p:cNvSpPr>
                <a:spLocks/>
              </p:cNvSpPr>
              <p:nvPr/>
            </p:nvSpPr>
            <p:spPr bwMode="auto">
              <a:xfrm>
                <a:off x="5714" y="3265"/>
                <a:ext cx="11" cy="0"/>
              </a:xfrm>
              <a:custGeom>
                <a:avLst/>
                <a:gdLst>
                  <a:gd name="T0" fmla="*/ 1 w 2"/>
                  <a:gd name="T1" fmla="*/ 0 w 2"/>
                  <a:gd name="T2" fmla="*/ 0 w 2"/>
                  <a:gd name="T3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12" name="Freeform 995"/>
              <p:cNvSpPr>
                <a:spLocks/>
              </p:cNvSpPr>
              <p:nvPr/>
            </p:nvSpPr>
            <p:spPr bwMode="auto">
              <a:xfrm>
                <a:off x="5697" y="3265"/>
                <a:ext cx="11" cy="11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0 h 2"/>
                  <a:gd name="T4" fmla="*/ 1 w 2"/>
                  <a:gd name="T5" fmla="*/ 0 h 2"/>
                  <a:gd name="T6" fmla="*/ 1 w 2"/>
                  <a:gd name="T7" fmla="*/ 2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1"/>
                      <a:pt x="2" y="0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13" name="Freeform 996"/>
              <p:cNvSpPr>
                <a:spLocks/>
              </p:cNvSpPr>
              <p:nvPr/>
            </p:nvSpPr>
            <p:spPr bwMode="auto">
              <a:xfrm>
                <a:off x="4390" y="3270"/>
                <a:ext cx="11" cy="11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1 h 2"/>
                  <a:gd name="T4" fmla="*/ 1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2" y="2"/>
                      <a:pt x="2" y="1"/>
                      <a:pt x="2" y="1"/>
                    </a:cubicBezTo>
                    <a:cubicBezTo>
                      <a:pt x="1" y="0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14" name="Freeform 997"/>
              <p:cNvSpPr>
                <a:spLocks/>
              </p:cNvSpPr>
              <p:nvPr/>
            </p:nvSpPr>
            <p:spPr bwMode="auto">
              <a:xfrm>
                <a:off x="5692" y="3281"/>
                <a:ext cx="5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15" name="Freeform 998"/>
              <p:cNvSpPr>
                <a:spLocks/>
              </p:cNvSpPr>
              <p:nvPr/>
            </p:nvSpPr>
            <p:spPr bwMode="auto">
              <a:xfrm>
                <a:off x="5703" y="328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16" name="Freeform 999"/>
              <p:cNvSpPr>
                <a:spLocks/>
              </p:cNvSpPr>
              <p:nvPr/>
            </p:nvSpPr>
            <p:spPr bwMode="auto">
              <a:xfrm>
                <a:off x="5680" y="3287"/>
                <a:ext cx="12" cy="5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0 h 1"/>
                  <a:gd name="T4" fmla="*/ 0 w 2"/>
                  <a:gd name="T5" fmla="*/ 0 h 1"/>
                  <a:gd name="T6" fmla="*/ 1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1" y="0"/>
                      <a:pt x="2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3022" name="Freeform 1001"/>
            <p:cNvSpPr>
              <a:spLocks/>
            </p:cNvSpPr>
            <p:nvPr/>
          </p:nvSpPr>
          <p:spPr bwMode="auto">
            <a:xfrm>
              <a:off x="5731" y="3287"/>
              <a:ext cx="11" cy="11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0 h 2"/>
                <a:gd name="T4" fmla="*/ 0 w 2"/>
                <a:gd name="T5" fmla="*/ 1 h 2"/>
                <a:gd name="T6" fmla="*/ 1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1"/>
                    <a:pt x="2" y="1"/>
                    <a:pt x="1" y="0"/>
                  </a:cubicBezTo>
                  <a:cubicBezTo>
                    <a:pt x="1" y="1"/>
                    <a:pt x="1" y="0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23" name="Freeform 1002"/>
            <p:cNvSpPr>
              <a:spLocks/>
            </p:cNvSpPr>
            <p:nvPr/>
          </p:nvSpPr>
          <p:spPr bwMode="auto">
            <a:xfrm>
              <a:off x="5725" y="3287"/>
              <a:ext cx="6" cy="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24" name="Freeform 1003"/>
            <p:cNvSpPr>
              <a:spLocks/>
            </p:cNvSpPr>
            <p:nvPr/>
          </p:nvSpPr>
          <p:spPr bwMode="auto">
            <a:xfrm>
              <a:off x="5714" y="3292"/>
              <a:ext cx="17" cy="12"/>
            </a:xfrm>
            <a:custGeom>
              <a:avLst/>
              <a:gdLst>
                <a:gd name="T0" fmla="*/ 2 w 3"/>
                <a:gd name="T1" fmla="*/ 1 h 2"/>
                <a:gd name="T2" fmla="*/ 2 w 3"/>
                <a:gd name="T3" fmla="*/ 0 h 2"/>
                <a:gd name="T4" fmla="*/ 1 w 3"/>
                <a:gd name="T5" fmla="*/ 0 h 2"/>
                <a:gd name="T6" fmla="*/ 1 w 3"/>
                <a:gd name="T7" fmla="*/ 0 h 2"/>
                <a:gd name="T8" fmla="*/ 0 w 3"/>
                <a:gd name="T9" fmla="*/ 1 h 2"/>
                <a:gd name="T10" fmla="*/ 2 w 3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2" y="1"/>
                  </a:moveTo>
                  <a:cubicBezTo>
                    <a:pt x="2" y="1"/>
                    <a:pt x="3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1" y="2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25" name="Freeform 1004"/>
            <p:cNvSpPr>
              <a:spLocks/>
            </p:cNvSpPr>
            <p:nvPr/>
          </p:nvSpPr>
          <p:spPr bwMode="auto">
            <a:xfrm>
              <a:off x="5680" y="3292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0" y="0"/>
                    <a:pt x="0" y="1"/>
                  </a:cubicBezTo>
                  <a:cubicBezTo>
                    <a:pt x="1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26" name="Freeform 1005"/>
            <p:cNvSpPr>
              <a:spLocks/>
            </p:cNvSpPr>
            <p:nvPr/>
          </p:nvSpPr>
          <p:spPr bwMode="auto">
            <a:xfrm>
              <a:off x="5669" y="3298"/>
              <a:ext cx="6" cy="11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0 h 2"/>
                <a:gd name="T4" fmla="*/ 1 w 1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0" y="0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27" name="Freeform 1006"/>
            <p:cNvSpPr>
              <a:spLocks/>
            </p:cNvSpPr>
            <p:nvPr/>
          </p:nvSpPr>
          <p:spPr bwMode="auto">
            <a:xfrm>
              <a:off x="5675" y="3304"/>
              <a:ext cx="5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0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28" name="Freeform 1007"/>
            <p:cNvSpPr>
              <a:spLocks/>
            </p:cNvSpPr>
            <p:nvPr/>
          </p:nvSpPr>
          <p:spPr bwMode="auto">
            <a:xfrm>
              <a:off x="5686" y="3304"/>
              <a:ext cx="6" cy="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29" name="Freeform 1008"/>
            <p:cNvSpPr>
              <a:spLocks/>
            </p:cNvSpPr>
            <p:nvPr/>
          </p:nvSpPr>
          <p:spPr bwMode="auto">
            <a:xfrm>
              <a:off x="5669" y="3309"/>
              <a:ext cx="6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30" name="Freeform 1009"/>
            <p:cNvSpPr>
              <a:spLocks/>
            </p:cNvSpPr>
            <p:nvPr/>
          </p:nvSpPr>
          <p:spPr bwMode="auto">
            <a:xfrm>
              <a:off x="5675" y="3309"/>
              <a:ext cx="11" cy="6"/>
            </a:xfrm>
            <a:custGeom>
              <a:avLst/>
              <a:gdLst>
                <a:gd name="T0" fmla="*/ 0 w 2"/>
                <a:gd name="T1" fmla="*/ 1 h 1"/>
                <a:gd name="T2" fmla="*/ 1 w 2"/>
                <a:gd name="T3" fmla="*/ 0 h 1"/>
                <a:gd name="T4" fmla="*/ 0 w 2"/>
                <a:gd name="T5" fmla="*/ 1 h 1"/>
                <a:gd name="T6" fmla="*/ 0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2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31" name="Freeform 1010"/>
            <p:cNvSpPr>
              <a:spLocks/>
            </p:cNvSpPr>
            <p:nvPr/>
          </p:nvSpPr>
          <p:spPr bwMode="auto">
            <a:xfrm>
              <a:off x="5697" y="3315"/>
              <a:ext cx="6" cy="5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32" name="Freeform 1011"/>
            <p:cNvSpPr>
              <a:spLocks/>
            </p:cNvSpPr>
            <p:nvPr/>
          </p:nvSpPr>
          <p:spPr bwMode="auto">
            <a:xfrm>
              <a:off x="5703" y="3320"/>
              <a:ext cx="11" cy="6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0 h 1"/>
                <a:gd name="T4" fmla="*/ 1 w 2"/>
                <a:gd name="T5" fmla="*/ 1 h 1"/>
                <a:gd name="T6" fmla="*/ 2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0"/>
                    <a:pt x="1" y="1"/>
                  </a:cubicBezTo>
                  <a:cubicBezTo>
                    <a:pt x="2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33" name="Oval 1012"/>
            <p:cNvSpPr>
              <a:spLocks noChangeArrowheads="1"/>
            </p:cNvSpPr>
            <p:nvPr/>
          </p:nvSpPr>
          <p:spPr bwMode="auto">
            <a:xfrm>
              <a:off x="5669" y="3320"/>
              <a:ext cx="1" cy="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34" name="Freeform 1013"/>
            <p:cNvSpPr>
              <a:spLocks/>
            </p:cNvSpPr>
            <p:nvPr/>
          </p:nvSpPr>
          <p:spPr bwMode="auto">
            <a:xfrm>
              <a:off x="4658" y="3320"/>
              <a:ext cx="6" cy="6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35" name="Freeform 1014"/>
            <p:cNvSpPr>
              <a:spLocks/>
            </p:cNvSpPr>
            <p:nvPr/>
          </p:nvSpPr>
          <p:spPr bwMode="auto">
            <a:xfrm>
              <a:off x="5658" y="332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36" name="Freeform 1015"/>
            <p:cNvSpPr>
              <a:spLocks/>
            </p:cNvSpPr>
            <p:nvPr/>
          </p:nvSpPr>
          <p:spPr bwMode="auto">
            <a:xfrm>
              <a:off x="5669" y="3326"/>
              <a:ext cx="6" cy="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37" name="Freeform 1016"/>
            <p:cNvSpPr>
              <a:spLocks/>
            </p:cNvSpPr>
            <p:nvPr/>
          </p:nvSpPr>
          <p:spPr bwMode="auto">
            <a:xfrm>
              <a:off x="5692" y="3326"/>
              <a:ext cx="5" cy="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38" name="Freeform 1017"/>
            <p:cNvSpPr>
              <a:spLocks/>
            </p:cNvSpPr>
            <p:nvPr/>
          </p:nvSpPr>
          <p:spPr bwMode="auto">
            <a:xfrm>
              <a:off x="6384" y="3331"/>
              <a:ext cx="0" cy="12"/>
            </a:xfrm>
            <a:custGeom>
              <a:avLst/>
              <a:gdLst>
                <a:gd name="T0" fmla="*/ 1 h 2"/>
                <a:gd name="T1" fmla="*/ 2 h 2"/>
                <a:gd name="T2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1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39" name="Freeform 1018"/>
            <p:cNvSpPr>
              <a:spLocks/>
            </p:cNvSpPr>
            <p:nvPr/>
          </p:nvSpPr>
          <p:spPr bwMode="auto">
            <a:xfrm>
              <a:off x="5680" y="3337"/>
              <a:ext cx="0" cy="6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40" name="Freeform 1019"/>
            <p:cNvSpPr>
              <a:spLocks/>
            </p:cNvSpPr>
            <p:nvPr/>
          </p:nvSpPr>
          <p:spPr bwMode="auto">
            <a:xfrm>
              <a:off x="4535" y="3331"/>
              <a:ext cx="28" cy="34"/>
            </a:xfrm>
            <a:custGeom>
              <a:avLst/>
              <a:gdLst>
                <a:gd name="T0" fmla="*/ 0 w 5"/>
                <a:gd name="T1" fmla="*/ 4 h 6"/>
                <a:gd name="T2" fmla="*/ 4 w 5"/>
                <a:gd name="T3" fmla="*/ 4 h 6"/>
                <a:gd name="T4" fmla="*/ 0 w 5"/>
                <a:gd name="T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6">
                  <a:moveTo>
                    <a:pt x="0" y="4"/>
                  </a:moveTo>
                  <a:cubicBezTo>
                    <a:pt x="1" y="6"/>
                    <a:pt x="4" y="6"/>
                    <a:pt x="4" y="4"/>
                  </a:cubicBezTo>
                  <a:cubicBezTo>
                    <a:pt x="5" y="1"/>
                    <a:pt x="0" y="0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41" name="Freeform 1020"/>
            <p:cNvSpPr>
              <a:spLocks/>
            </p:cNvSpPr>
            <p:nvPr/>
          </p:nvSpPr>
          <p:spPr bwMode="auto">
            <a:xfrm>
              <a:off x="5653" y="3343"/>
              <a:ext cx="11" cy="5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0 h 1"/>
                <a:gd name="T4" fmla="*/ 1 w 2"/>
                <a:gd name="T5" fmla="*/ 0 h 1"/>
                <a:gd name="T6" fmla="*/ 1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1" y="0"/>
                  </a:cubicBezTo>
                  <a:cubicBezTo>
                    <a:pt x="1" y="0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42" name="Freeform 1021"/>
            <p:cNvSpPr>
              <a:spLocks/>
            </p:cNvSpPr>
            <p:nvPr/>
          </p:nvSpPr>
          <p:spPr bwMode="auto">
            <a:xfrm>
              <a:off x="5636" y="3343"/>
              <a:ext cx="5" cy="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43" name="Freeform 1022"/>
            <p:cNvSpPr>
              <a:spLocks/>
            </p:cNvSpPr>
            <p:nvPr/>
          </p:nvSpPr>
          <p:spPr bwMode="auto">
            <a:xfrm>
              <a:off x="5641" y="3343"/>
              <a:ext cx="6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44" name="Freeform 1023"/>
            <p:cNvSpPr>
              <a:spLocks/>
            </p:cNvSpPr>
            <p:nvPr/>
          </p:nvSpPr>
          <p:spPr bwMode="auto">
            <a:xfrm>
              <a:off x="6161" y="3343"/>
              <a:ext cx="6" cy="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0 w 1"/>
                <a:gd name="T5" fmla="*/ 1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45" name="Freeform 1024"/>
            <p:cNvSpPr>
              <a:spLocks/>
            </p:cNvSpPr>
            <p:nvPr/>
          </p:nvSpPr>
          <p:spPr bwMode="auto">
            <a:xfrm>
              <a:off x="5653" y="3348"/>
              <a:ext cx="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46" name="Freeform 1025"/>
            <p:cNvSpPr>
              <a:spLocks/>
            </p:cNvSpPr>
            <p:nvPr/>
          </p:nvSpPr>
          <p:spPr bwMode="auto">
            <a:xfrm>
              <a:off x="5664" y="3348"/>
              <a:ext cx="11" cy="6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1 w 2"/>
                <a:gd name="T7" fmla="*/ 0 h 1"/>
                <a:gd name="T8" fmla="*/ 0 w 2"/>
                <a:gd name="T9" fmla="*/ 0 h 1"/>
                <a:gd name="T10" fmla="*/ 0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47" name="Freeform 1026"/>
            <p:cNvSpPr>
              <a:spLocks/>
            </p:cNvSpPr>
            <p:nvPr/>
          </p:nvSpPr>
          <p:spPr bwMode="auto">
            <a:xfrm>
              <a:off x="4703" y="3348"/>
              <a:ext cx="11" cy="11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0 h 2"/>
                <a:gd name="T4" fmla="*/ 0 w 2"/>
                <a:gd name="T5" fmla="*/ 1 h 2"/>
                <a:gd name="T6" fmla="*/ 1 w 2"/>
                <a:gd name="T7" fmla="*/ 1 h 2"/>
                <a:gd name="T8" fmla="*/ 2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2" y="2"/>
                    <a:pt x="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48" name="Freeform 1027"/>
            <p:cNvSpPr>
              <a:spLocks/>
            </p:cNvSpPr>
            <p:nvPr/>
          </p:nvSpPr>
          <p:spPr bwMode="auto">
            <a:xfrm>
              <a:off x="5641" y="3348"/>
              <a:ext cx="6" cy="6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49" name="Freeform 1028"/>
            <p:cNvSpPr>
              <a:spLocks/>
            </p:cNvSpPr>
            <p:nvPr/>
          </p:nvSpPr>
          <p:spPr bwMode="auto">
            <a:xfrm>
              <a:off x="5641" y="3365"/>
              <a:ext cx="6" cy="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50" name="Freeform 1029"/>
            <p:cNvSpPr>
              <a:spLocks/>
            </p:cNvSpPr>
            <p:nvPr/>
          </p:nvSpPr>
          <p:spPr bwMode="auto">
            <a:xfrm>
              <a:off x="4440" y="3370"/>
              <a:ext cx="11" cy="6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1 h 1"/>
                <a:gd name="T4" fmla="*/ 2 w 2"/>
                <a:gd name="T5" fmla="*/ 1 h 1"/>
                <a:gd name="T6" fmla="*/ 2 w 2"/>
                <a:gd name="T7" fmla="*/ 0 h 1"/>
                <a:gd name="T8" fmla="*/ 1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51" name="Freeform 1030"/>
            <p:cNvSpPr>
              <a:spLocks/>
            </p:cNvSpPr>
            <p:nvPr/>
          </p:nvSpPr>
          <p:spPr bwMode="auto">
            <a:xfrm>
              <a:off x="4742" y="3376"/>
              <a:ext cx="22" cy="11"/>
            </a:xfrm>
            <a:custGeom>
              <a:avLst/>
              <a:gdLst>
                <a:gd name="T0" fmla="*/ 2 w 4"/>
                <a:gd name="T1" fmla="*/ 0 h 2"/>
                <a:gd name="T2" fmla="*/ 1 w 4"/>
                <a:gd name="T3" fmla="*/ 1 h 2"/>
                <a:gd name="T4" fmla="*/ 1 w 4"/>
                <a:gd name="T5" fmla="*/ 0 h 2"/>
                <a:gd name="T6" fmla="*/ 0 w 4"/>
                <a:gd name="T7" fmla="*/ 0 h 2"/>
                <a:gd name="T8" fmla="*/ 1 w 4"/>
                <a:gd name="T9" fmla="*/ 2 h 2"/>
                <a:gd name="T10" fmla="*/ 2 w 4"/>
                <a:gd name="T11" fmla="*/ 2 h 2"/>
                <a:gd name="T12" fmla="*/ 4 w 4"/>
                <a:gd name="T13" fmla="*/ 2 h 2"/>
                <a:gd name="T14" fmla="*/ 3 w 4"/>
                <a:gd name="T15" fmla="*/ 1 h 2"/>
                <a:gd name="T16" fmla="*/ 2 w 4"/>
                <a:gd name="T1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cubicBezTo>
                    <a:pt x="2" y="1"/>
                    <a:pt x="1" y="0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2"/>
                  </a:cubicBezTo>
                  <a:cubicBezTo>
                    <a:pt x="1" y="1"/>
                    <a:pt x="2" y="1"/>
                    <a:pt x="2" y="2"/>
                  </a:cubicBezTo>
                  <a:cubicBezTo>
                    <a:pt x="3" y="1"/>
                    <a:pt x="3" y="2"/>
                    <a:pt x="4" y="2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3" y="2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52" name="Oval 1031"/>
            <p:cNvSpPr>
              <a:spLocks noChangeArrowheads="1"/>
            </p:cNvSpPr>
            <p:nvPr/>
          </p:nvSpPr>
          <p:spPr bwMode="auto">
            <a:xfrm>
              <a:off x="5641" y="3376"/>
              <a:ext cx="1" cy="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53" name="Freeform 1032"/>
            <p:cNvSpPr>
              <a:spLocks/>
            </p:cNvSpPr>
            <p:nvPr/>
          </p:nvSpPr>
          <p:spPr bwMode="auto">
            <a:xfrm>
              <a:off x="5608" y="3376"/>
              <a:ext cx="5" cy="11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1 w 1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0" y="0"/>
                    <a:pt x="0" y="2"/>
                    <a:pt x="1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54" name="Freeform 1033"/>
            <p:cNvSpPr>
              <a:spLocks/>
            </p:cNvSpPr>
            <p:nvPr/>
          </p:nvSpPr>
          <p:spPr bwMode="auto">
            <a:xfrm>
              <a:off x="5491" y="3387"/>
              <a:ext cx="5" cy="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55" name="Freeform 1034"/>
            <p:cNvSpPr>
              <a:spLocks/>
            </p:cNvSpPr>
            <p:nvPr/>
          </p:nvSpPr>
          <p:spPr bwMode="auto">
            <a:xfrm>
              <a:off x="4803" y="3387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1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56" name="Freeform 1035"/>
            <p:cNvSpPr>
              <a:spLocks/>
            </p:cNvSpPr>
            <p:nvPr/>
          </p:nvSpPr>
          <p:spPr bwMode="auto">
            <a:xfrm>
              <a:off x="4809" y="3393"/>
              <a:ext cx="5" cy="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57" name="Freeform 1036"/>
            <p:cNvSpPr>
              <a:spLocks/>
            </p:cNvSpPr>
            <p:nvPr/>
          </p:nvSpPr>
          <p:spPr bwMode="auto">
            <a:xfrm>
              <a:off x="5468" y="3393"/>
              <a:ext cx="11" cy="11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0 h 2"/>
                <a:gd name="T4" fmla="*/ 1 w 2"/>
                <a:gd name="T5" fmla="*/ 1 h 2"/>
                <a:gd name="T6" fmla="*/ 1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1"/>
                    <a:pt x="2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1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58" name="Oval 1037"/>
            <p:cNvSpPr>
              <a:spLocks noChangeArrowheads="1"/>
            </p:cNvSpPr>
            <p:nvPr/>
          </p:nvSpPr>
          <p:spPr bwMode="auto">
            <a:xfrm>
              <a:off x="5457" y="3404"/>
              <a:ext cx="1" cy="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59" name="Freeform 1038"/>
            <p:cNvSpPr>
              <a:spLocks/>
            </p:cNvSpPr>
            <p:nvPr/>
          </p:nvSpPr>
          <p:spPr bwMode="auto">
            <a:xfrm>
              <a:off x="4859" y="3404"/>
              <a:ext cx="6" cy="1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1 h 2"/>
                <a:gd name="T6" fmla="*/ 1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1" y="1"/>
                    <a:pt x="1" y="2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60" name="Freeform 1039"/>
            <p:cNvSpPr>
              <a:spLocks/>
            </p:cNvSpPr>
            <p:nvPr/>
          </p:nvSpPr>
          <p:spPr bwMode="auto">
            <a:xfrm>
              <a:off x="4809" y="3415"/>
              <a:ext cx="0" cy="5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61" name="Freeform 1040"/>
            <p:cNvSpPr>
              <a:spLocks/>
            </p:cNvSpPr>
            <p:nvPr/>
          </p:nvSpPr>
          <p:spPr bwMode="auto">
            <a:xfrm>
              <a:off x="4814" y="3415"/>
              <a:ext cx="6" cy="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62" name="Freeform 1041"/>
            <p:cNvSpPr>
              <a:spLocks/>
            </p:cNvSpPr>
            <p:nvPr/>
          </p:nvSpPr>
          <p:spPr bwMode="auto">
            <a:xfrm>
              <a:off x="4831" y="3415"/>
              <a:ext cx="6" cy="11"/>
            </a:xfrm>
            <a:custGeom>
              <a:avLst/>
              <a:gdLst>
                <a:gd name="T0" fmla="*/ 1 w 1"/>
                <a:gd name="T1" fmla="*/ 1 h 2"/>
                <a:gd name="T2" fmla="*/ 0 w 1"/>
                <a:gd name="T3" fmla="*/ 1 h 2"/>
                <a:gd name="T4" fmla="*/ 0 w 1"/>
                <a:gd name="T5" fmla="*/ 1 h 2"/>
                <a:gd name="T6" fmla="*/ 0 w 1"/>
                <a:gd name="T7" fmla="*/ 1 h 2"/>
                <a:gd name="T8" fmla="*/ 1 w 1"/>
                <a:gd name="T9" fmla="*/ 2 h 2"/>
                <a:gd name="T10" fmla="*/ 0 w 1"/>
                <a:gd name="T11" fmla="*/ 1 h 2"/>
                <a:gd name="T12" fmla="*/ 1 w 1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1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63" name="Freeform 1042"/>
            <p:cNvSpPr>
              <a:spLocks/>
            </p:cNvSpPr>
            <p:nvPr/>
          </p:nvSpPr>
          <p:spPr bwMode="auto">
            <a:xfrm>
              <a:off x="5407" y="3420"/>
              <a:ext cx="5" cy="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64" name="Freeform 1043"/>
            <p:cNvSpPr>
              <a:spLocks/>
            </p:cNvSpPr>
            <p:nvPr/>
          </p:nvSpPr>
          <p:spPr bwMode="auto">
            <a:xfrm>
              <a:off x="4926" y="3432"/>
              <a:ext cx="6" cy="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65" name="Freeform 1044"/>
            <p:cNvSpPr>
              <a:spLocks/>
            </p:cNvSpPr>
            <p:nvPr/>
          </p:nvSpPr>
          <p:spPr bwMode="auto">
            <a:xfrm>
              <a:off x="5004" y="3465"/>
              <a:ext cx="6" cy="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66" name="Freeform 1045"/>
            <p:cNvSpPr>
              <a:spLocks/>
            </p:cNvSpPr>
            <p:nvPr/>
          </p:nvSpPr>
          <p:spPr bwMode="auto">
            <a:xfrm>
              <a:off x="5328" y="3465"/>
              <a:ext cx="6" cy="6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67" name="Freeform 1046"/>
            <p:cNvSpPr>
              <a:spLocks/>
            </p:cNvSpPr>
            <p:nvPr/>
          </p:nvSpPr>
          <p:spPr bwMode="auto">
            <a:xfrm>
              <a:off x="5038" y="3465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0"/>
                    <a:pt x="1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68" name="Oval 1047"/>
            <p:cNvSpPr>
              <a:spLocks noChangeArrowheads="1"/>
            </p:cNvSpPr>
            <p:nvPr/>
          </p:nvSpPr>
          <p:spPr bwMode="auto">
            <a:xfrm>
              <a:off x="5027" y="3471"/>
              <a:ext cx="1" cy="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69" name="Oval 1048"/>
            <p:cNvSpPr>
              <a:spLocks noChangeArrowheads="1"/>
            </p:cNvSpPr>
            <p:nvPr/>
          </p:nvSpPr>
          <p:spPr bwMode="auto">
            <a:xfrm>
              <a:off x="5060" y="3476"/>
              <a:ext cx="1" cy="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70" name="Freeform 1049"/>
            <p:cNvSpPr>
              <a:spLocks/>
            </p:cNvSpPr>
            <p:nvPr/>
          </p:nvSpPr>
          <p:spPr bwMode="auto">
            <a:xfrm>
              <a:off x="6183" y="3476"/>
              <a:ext cx="6" cy="6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71" name="Freeform 1050"/>
            <p:cNvSpPr>
              <a:spLocks/>
            </p:cNvSpPr>
            <p:nvPr/>
          </p:nvSpPr>
          <p:spPr bwMode="auto">
            <a:xfrm>
              <a:off x="5066" y="3476"/>
              <a:ext cx="5" cy="6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72" name="Freeform 1051"/>
            <p:cNvSpPr>
              <a:spLocks/>
            </p:cNvSpPr>
            <p:nvPr/>
          </p:nvSpPr>
          <p:spPr bwMode="auto">
            <a:xfrm>
              <a:off x="5111" y="3487"/>
              <a:ext cx="5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73" name="Freeform 1052"/>
            <p:cNvSpPr>
              <a:spLocks/>
            </p:cNvSpPr>
            <p:nvPr/>
          </p:nvSpPr>
          <p:spPr bwMode="auto">
            <a:xfrm>
              <a:off x="5139" y="3487"/>
              <a:ext cx="5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74" name="Freeform 1053"/>
            <p:cNvSpPr>
              <a:spLocks/>
            </p:cNvSpPr>
            <p:nvPr/>
          </p:nvSpPr>
          <p:spPr bwMode="auto">
            <a:xfrm>
              <a:off x="5172" y="3487"/>
              <a:ext cx="11" cy="11"/>
            </a:xfrm>
            <a:custGeom>
              <a:avLst/>
              <a:gdLst>
                <a:gd name="T0" fmla="*/ 2 w 2"/>
                <a:gd name="T1" fmla="*/ 0 h 2"/>
                <a:gd name="T2" fmla="*/ 1 w 2"/>
                <a:gd name="T3" fmla="*/ 0 h 2"/>
                <a:gd name="T4" fmla="*/ 0 w 2"/>
                <a:gd name="T5" fmla="*/ 0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0" y="2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75" name="Freeform 1054"/>
            <p:cNvSpPr>
              <a:spLocks/>
            </p:cNvSpPr>
            <p:nvPr/>
          </p:nvSpPr>
          <p:spPr bwMode="auto">
            <a:xfrm>
              <a:off x="5161" y="3487"/>
              <a:ext cx="5" cy="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76" name="Freeform 1055"/>
            <p:cNvSpPr>
              <a:spLocks/>
            </p:cNvSpPr>
            <p:nvPr/>
          </p:nvSpPr>
          <p:spPr bwMode="auto">
            <a:xfrm>
              <a:off x="5066" y="3487"/>
              <a:ext cx="0" cy="6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77" name="Freeform 1056"/>
            <p:cNvSpPr>
              <a:spLocks/>
            </p:cNvSpPr>
            <p:nvPr/>
          </p:nvSpPr>
          <p:spPr bwMode="auto">
            <a:xfrm>
              <a:off x="5256" y="3487"/>
              <a:ext cx="0" cy="6"/>
            </a:xfrm>
            <a:custGeom>
              <a:avLst/>
              <a:gdLst>
                <a:gd name="T0" fmla="*/ 1 h 1"/>
                <a:gd name="T1" fmla="*/ 1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78" name="Freeform 1057"/>
            <p:cNvSpPr>
              <a:spLocks/>
            </p:cNvSpPr>
            <p:nvPr/>
          </p:nvSpPr>
          <p:spPr bwMode="auto">
            <a:xfrm>
              <a:off x="5289" y="3493"/>
              <a:ext cx="6" cy="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79" name="Freeform 1058"/>
            <p:cNvSpPr>
              <a:spLocks/>
            </p:cNvSpPr>
            <p:nvPr/>
          </p:nvSpPr>
          <p:spPr bwMode="auto">
            <a:xfrm>
              <a:off x="5351" y="3493"/>
              <a:ext cx="5" cy="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80" name="Freeform 1059"/>
            <p:cNvSpPr>
              <a:spLocks/>
            </p:cNvSpPr>
            <p:nvPr/>
          </p:nvSpPr>
          <p:spPr bwMode="auto">
            <a:xfrm>
              <a:off x="5239" y="3498"/>
              <a:ext cx="6" cy="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81" name="Freeform 1060"/>
            <p:cNvSpPr>
              <a:spLocks/>
            </p:cNvSpPr>
            <p:nvPr/>
          </p:nvSpPr>
          <p:spPr bwMode="auto">
            <a:xfrm>
              <a:off x="5127" y="3504"/>
              <a:ext cx="6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82" name="Freeform 1061"/>
            <p:cNvSpPr>
              <a:spLocks/>
            </p:cNvSpPr>
            <p:nvPr/>
          </p:nvSpPr>
          <p:spPr bwMode="auto">
            <a:xfrm>
              <a:off x="5133" y="3504"/>
              <a:ext cx="6" cy="11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1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1" y="2"/>
                    <a:pt x="1" y="1"/>
                  </a:cubicBezTo>
                  <a:cubicBezTo>
                    <a:pt x="1" y="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83" name="Freeform 1062"/>
            <p:cNvSpPr>
              <a:spLocks/>
            </p:cNvSpPr>
            <p:nvPr/>
          </p:nvSpPr>
          <p:spPr bwMode="auto">
            <a:xfrm>
              <a:off x="5239" y="3504"/>
              <a:ext cx="11" cy="11"/>
            </a:xfrm>
            <a:custGeom>
              <a:avLst/>
              <a:gdLst>
                <a:gd name="T0" fmla="*/ 1 w 2"/>
                <a:gd name="T1" fmla="*/ 2 h 2"/>
                <a:gd name="T2" fmla="*/ 2 w 2"/>
                <a:gd name="T3" fmla="*/ 1 h 2"/>
                <a:gd name="T4" fmla="*/ 0 w 2"/>
                <a:gd name="T5" fmla="*/ 0 h 2"/>
                <a:gd name="T6" fmla="*/ 1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1"/>
                    <a:pt x="1" y="2"/>
                    <a:pt x="2" y="1"/>
                  </a:cubicBezTo>
                  <a:cubicBezTo>
                    <a:pt x="1" y="0"/>
                    <a:pt x="1" y="1"/>
                    <a:pt x="0" y="0"/>
                  </a:cubicBezTo>
                  <a:cubicBezTo>
                    <a:pt x="0" y="1"/>
                    <a:pt x="0" y="2"/>
                    <a:pt x="1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84" name="Freeform 1063"/>
            <p:cNvSpPr>
              <a:spLocks/>
            </p:cNvSpPr>
            <p:nvPr/>
          </p:nvSpPr>
          <p:spPr bwMode="auto">
            <a:xfrm>
              <a:off x="5234" y="3510"/>
              <a:ext cx="5" cy="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85" name="Freeform 1064"/>
            <p:cNvSpPr>
              <a:spLocks/>
            </p:cNvSpPr>
            <p:nvPr/>
          </p:nvSpPr>
          <p:spPr bwMode="auto">
            <a:xfrm>
              <a:off x="5876" y="3510"/>
              <a:ext cx="6" cy="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86" name="Oval 1065"/>
            <p:cNvSpPr>
              <a:spLocks noChangeArrowheads="1"/>
            </p:cNvSpPr>
            <p:nvPr/>
          </p:nvSpPr>
          <p:spPr bwMode="auto">
            <a:xfrm>
              <a:off x="5183" y="3537"/>
              <a:ext cx="1" cy="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87" name="Freeform 1066"/>
            <p:cNvSpPr>
              <a:spLocks/>
            </p:cNvSpPr>
            <p:nvPr/>
          </p:nvSpPr>
          <p:spPr bwMode="auto">
            <a:xfrm>
              <a:off x="5044" y="3537"/>
              <a:ext cx="5" cy="6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88" name="Freeform 1067"/>
            <p:cNvSpPr>
              <a:spLocks/>
            </p:cNvSpPr>
            <p:nvPr/>
          </p:nvSpPr>
          <p:spPr bwMode="auto">
            <a:xfrm>
              <a:off x="5569" y="3554"/>
              <a:ext cx="5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89" name="Freeform 1068"/>
            <p:cNvSpPr>
              <a:spLocks/>
            </p:cNvSpPr>
            <p:nvPr/>
          </p:nvSpPr>
          <p:spPr bwMode="auto">
            <a:xfrm>
              <a:off x="5284" y="3571"/>
              <a:ext cx="5" cy="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90" name="Freeform 1069"/>
            <p:cNvSpPr>
              <a:spLocks/>
            </p:cNvSpPr>
            <p:nvPr/>
          </p:nvSpPr>
          <p:spPr bwMode="auto">
            <a:xfrm>
              <a:off x="4787" y="3565"/>
              <a:ext cx="22" cy="23"/>
            </a:xfrm>
            <a:custGeom>
              <a:avLst/>
              <a:gdLst>
                <a:gd name="T0" fmla="*/ 1 w 4"/>
                <a:gd name="T1" fmla="*/ 3 h 4"/>
                <a:gd name="T2" fmla="*/ 4 w 4"/>
                <a:gd name="T3" fmla="*/ 2 h 4"/>
                <a:gd name="T4" fmla="*/ 1 w 4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3" y="4"/>
                    <a:pt x="4" y="3"/>
                    <a:pt x="4" y="2"/>
                  </a:cubicBezTo>
                  <a:cubicBezTo>
                    <a:pt x="3" y="0"/>
                    <a:pt x="0" y="1"/>
                    <a:pt x="1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91" name="Freeform 1070"/>
            <p:cNvSpPr>
              <a:spLocks/>
            </p:cNvSpPr>
            <p:nvPr/>
          </p:nvSpPr>
          <p:spPr bwMode="auto">
            <a:xfrm>
              <a:off x="5323" y="3582"/>
              <a:ext cx="17" cy="11"/>
            </a:xfrm>
            <a:custGeom>
              <a:avLst/>
              <a:gdLst>
                <a:gd name="T0" fmla="*/ 3 w 3"/>
                <a:gd name="T1" fmla="*/ 1 h 2"/>
                <a:gd name="T2" fmla="*/ 1 w 3"/>
                <a:gd name="T3" fmla="*/ 2 h 2"/>
                <a:gd name="T4" fmla="*/ 3 w 3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cubicBezTo>
                    <a:pt x="2" y="0"/>
                    <a:pt x="0" y="1"/>
                    <a:pt x="1" y="2"/>
                  </a:cubicBezTo>
                  <a:cubicBezTo>
                    <a:pt x="2" y="2"/>
                    <a:pt x="3" y="2"/>
                    <a:pt x="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92" name="Freeform 1071"/>
            <p:cNvSpPr>
              <a:spLocks/>
            </p:cNvSpPr>
            <p:nvPr/>
          </p:nvSpPr>
          <p:spPr bwMode="auto">
            <a:xfrm>
              <a:off x="5831" y="3588"/>
              <a:ext cx="6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93" name="Freeform 1072"/>
            <p:cNvSpPr>
              <a:spLocks/>
            </p:cNvSpPr>
            <p:nvPr/>
          </p:nvSpPr>
          <p:spPr bwMode="auto">
            <a:xfrm>
              <a:off x="5194" y="3593"/>
              <a:ext cx="6" cy="1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2 h 2"/>
                <a:gd name="T4" fmla="*/ 1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1"/>
                    <a:pt x="1" y="2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94" name="Freeform 1073"/>
            <p:cNvSpPr>
              <a:spLocks/>
            </p:cNvSpPr>
            <p:nvPr/>
          </p:nvSpPr>
          <p:spPr bwMode="auto">
            <a:xfrm>
              <a:off x="5356" y="3621"/>
              <a:ext cx="12" cy="6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1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95" name="Freeform 1074"/>
            <p:cNvSpPr>
              <a:spLocks/>
            </p:cNvSpPr>
            <p:nvPr/>
          </p:nvSpPr>
          <p:spPr bwMode="auto">
            <a:xfrm>
              <a:off x="5172" y="3627"/>
              <a:ext cx="6" cy="5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96" name="Freeform 1075"/>
            <p:cNvSpPr>
              <a:spLocks/>
            </p:cNvSpPr>
            <p:nvPr/>
          </p:nvSpPr>
          <p:spPr bwMode="auto">
            <a:xfrm>
              <a:off x="5362" y="3643"/>
              <a:ext cx="6" cy="6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97" name="Freeform 1076"/>
            <p:cNvSpPr>
              <a:spLocks/>
            </p:cNvSpPr>
            <p:nvPr/>
          </p:nvSpPr>
          <p:spPr bwMode="auto">
            <a:xfrm>
              <a:off x="5144" y="3654"/>
              <a:ext cx="6" cy="6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98" name="Freeform 1077"/>
            <p:cNvSpPr>
              <a:spLocks/>
            </p:cNvSpPr>
            <p:nvPr/>
          </p:nvSpPr>
          <p:spPr bwMode="auto">
            <a:xfrm>
              <a:off x="5088" y="3688"/>
              <a:ext cx="17" cy="11"/>
            </a:xfrm>
            <a:custGeom>
              <a:avLst/>
              <a:gdLst>
                <a:gd name="T0" fmla="*/ 0 w 3"/>
                <a:gd name="T1" fmla="*/ 2 h 2"/>
                <a:gd name="T2" fmla="*/ 2 w 3"/>
                <a:gd name="T3" fmla="*/ 0 h 2"/>
                <a:gd name="T4" fmla="*/ 0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1" y="2"/>
                    <a:pt x="3" y="1"/>
                    <a:pt x="2" y="0"/>
                  </a:cubicBezTo>
                  <a:cubicBezTo>
                    <a:pt x="2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99" name="Freeform 1078"/>
            <p:cNvSpPr>
              <a:spLocks/>
            </p:cNvSpPr>
            <p:nvPr/>
          </p:nvSpPr>
          <p:spPr bwMode="auto">
            <a:xfrm>
              <a:off x="5172" y="3721"/>
              <a:ext cx="11" cy="11"/>
            </a:xfrm>
            <a:custGeom>
              <a:avLst/>
              <a:gdLst>
                <a:gd name="T0" fmla="*/ 0 w 2"/>
                <a:gd name="T1" fmla="*/ 2 h 2"/>
                <a:gd name="T2" fmla="*/ 2 w 2"/>
                <a:gd name="T3" fmla="*/ 0 h 2"/>
                <a:gd name="T4" fmla="*/ 0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1" y="2"/>
                    <a:pt x="2" y="1"/>
                    <a:pt x="2" y="0"/>
                  </a:cubicBezTo>
                  <a:cubicBezTo>
                    <a:pt x="1" y="0"/>
                    <a:pt x="1" y="1"/>
                    <a:pt x="0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00" name="Freeform 1079"/>
            <p:cNvSpPr>
              <a:spLocks/>
            </p:cNvSpPr>
            <p:nvPr/>
          </p:nvSpPr>
          <p:spPr bwMode="auto">
            <a:xfrm>
              <a:off x="5200" y="3738"/>
              <a:ext cx="11" cy="17"/>
            </a:xfrm>
            <a:custGeom>
              <a:avLst/>
              <a:gdLst>
                <a:gd name="T0" fmla="*/ 0 w 2"/>
                <a:gd name="T1" fmla="*/ 1 h 3"/>
                <a:gd name="T2" fmla="*/ 2 w 2"/>
                <a:gd name="T3" fmla="*/ 3 h 3"/>
                <a:gd name="T4" fmla="*/ 1 w 2"/>
                <a:gd name="T5" fmla="*/ 1 h 3"/>
                <a:gd name="T6" fmla="*/ 0 w 2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1"/>
                  </a:moveTo>
                  <a:cubicBezTo>
                    <a:pt x="0" y="2"/>
                    <a:pt x="1" y="2"/>
                    <a:pt x="2" y="3"/>
                  </a:cubicBezTo>
                  <a:cubicBezTo>
                    <a:pt x="2" y="2"/>
                    <a:pt x="2" y="1"/>
                    <a:pt x="1" y="1"/>
                  </a:cubicBez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01" name="Freeform 1080"/>
            <p:cNvSpPr>
              <a:spLocks/>
            </p:cNvSpPr>
            <p:nvPr/>
          </p:nvSpPr>
          <p:spPr bwMode="auto">
            <a:xfrm>
              <a:off x="5211" y="3744"/>
              <a:ext cx="6" cy="0"/>
            </a:xfrm>
            <a:custGeom>
              <a:avLst/>
              <a:gdLst>
                <a:gd name="T0" fmla="*/ 0 w 1"/>
                <a:gd name="T1" fmla="*/ 0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02" name="Freeform 1081"/>
            <p:cNvSpPr>
              <a:spLocks/>
            </p:cNvSpPr>
            <p:nvPr/>
          </p:nvSpPr>
          <p:spPr bwMode="auto">
            <a:xfrm>
              <a:off x="5351" y="374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03" name="Freeform 1082"/>
            <p:cNvSpPr>
              <a:spLocks/>
            </p:cNvSpPr>
            <p:nvPr/>
          </p:nvSpPr>
          <p:spPr bwMode="auto">
            <a:xfrm>
              <a:off x="5194" y="3755"/>
              <a:ext cx="12" cy="16"/>
            </a:xfrm>
            <a:custGeom>
              <a:avLst/>
              <a:gdLst>
                <a:gd name="T0" fmla="*/ 0 w 2"/>
                <a:gd name="T1" fmla="*/ 3 h 3"/>
                <a:gd name="T2" fmla="*/ 2 w 2"/>
                <a:gd name="T3" fmla="*/ 1 h 3"/>
                <a:gd name="T4" fmla="*/ 0 w 2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cubicBezTo>
                    <a:pt x="1" y="3"/>
                    <a:pt x="2" y="2"/>
                    <a:pt x="2" y="1"/>
                  </a:cubicBezTo>
                  <a:cubicBezTo>
                    <a:pt x="1" y="0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04" name="Freeform 1083"/>
            <p:cNvSpPr>
              <a:spLocks/>
            </p:cNvSpPr>
            <p:nvPr/>
          </p:nvSpPr>
          <p:spPr bwMode="auto">
            <a:xfrm>
              <a:off x="5267" y="3771"/>
              <a:ext cx="0" cy="6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05" name="Freeform 1084"/>
            <p:cNvSpPr>
              <a:spLocks/>
            </p:cNvSpPr>
            <p:nvPr/>
          </p:nvSpPr>
          <p:spPr bwMode="auto">
            <a:xfrm>
              <a:off x="5267" y="3783"/>
              <a:ext cx="6" cy="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06" name="Freeform 1085"/>
            <p:cNvSpPr>
              <a:spLocks/>
            </p:cNvSpPr>
            <p:nvPr/>
          </p:nvSpPr>
          <p:spPr bwMode="auto">
            <a:xfrm>
              <a:off x="5412" y="3827"/>
              <a:ext cx="11" cy="11"/>
            </a:xfrm>
            <a:custGeom>
              <a:avLst/>
              <a:gdLst>
                <a:gd name="T0" fmla="*/ 1 w 2"/>
                <a:gd name="T1" fmla="*/ 2 h 2"/>
                <a:gd name="T2" fmla="*/ 2 w 2"/>
                <a:gd name="T3" fmla="*/ 1 h 2"/>
                <a:gd name="T4" fmla="*/ 1 w 2"/>
                <a:gd name="T5" fmla="*/ 0 h 2"/>
                <a:gd name="T6" fmla="*/ 1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2"/>
                    <a:pt x="2" y="2"/>
                    <a:pt x="2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0" y="1"/>
                    <a:pt x="0" y="2"/>
                    <a:pt x="1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07" name="Freeform 1086"/>
            <p:cNvSpPr>
              <a:spLocks/>
            </p:cNvSpPr>
            <p:nvPr/>
          </p:nvSpPr>
          <p:spPr bwMode="auto">
            <a:xfrm>
              <a:off x="4893" y="3861"/>
              <a:ext cx="5" cy="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08" name="Freeform 1087"/>
            <p:cNvSpPr>
              <a:spLocks/>
            </p:cNvSpPr>
            <p:nvPr/>
          </p:nvSpPr>
          <p:spPr bwMode="auto">
            <a:xfrm>
              <a:off x="5848" y="4022"/>
              <a:ext cx="6" cy="6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09" name="Freeform 1088"/>
            <p:cNvSpPr>
              <a:spLocks/>
            </p:cNvSpPr>
            <p:nvPr/>
          </p:nvSpPr>
          <p:spPr bwMode="auto">
            <a:xfrm>
              <a:off x="5641" y="4128"/>
              <a:ext cx="62" cy="72"/>
            </a:xfrm>
            <a:custGeom>
              <a:avLst/>
              <a:gdLst>
                <a:gd name="T0" fmla="*/ 5 w 11"/>
                <a:gd name="T1" fmla="*/ 2 h 13"/>
                <a:gd name="T2" fmla="*/ 4 w 11"/>
                <a:gd name="T3" fmla="*/ 2 h 13"/>
                <a:gd name="T4" fmla="*/ 3 w 11"/>
                <a:gd name="T5" fmla="*/ 3 h 13"/>
                <a:gd name="T6" fmla="*/ 1 w 11"/>
                <a:gd name="T7" fmla="*/ 6 h 13"/>
                <a:gd name="T8" fmla="*/ 2 w 11"/>
                <a:gd name="T9" fmla="*/ 9 h 13"/>
                <a:gd name="T10" fmla="*/ 0 w 11"/>
                <a:gd name="T11" fmla="*/ 11 h 13"/>
                <a:gd name="T12" fmla="*/ 1 w 11"/>
                <a:gd name="T13" fmla="*/ 12 h 13"/>
                <a:gd name="T14" fmla="*/ 3 w 11"/>
                <a:gd name="T15" fmla="*/ 9 h 13"/>
                <a:gd name="T16" fmla="*/ 5 w 11"/>
                <a:gd name="T17" fmla="*/ 10 h 13"/>
                <a:gd name="T18" fmla="*/ 7 w 11"/>
                <a:gd name="T19" fmla="*/ 13 h 13"/>
                <a:gd name="T20" fmla="*/ 8 w 11"/>
                <a:gd name="T21" fmla="*/ 11 h 13"/>
                <a:gd name="T22" fmla="*/ 11 w 11"/>
                <a:gd name="T23" fmla="*/ 8 h 13"/>
                <a:gd name="T24" fmla="*/ 11 w 11"/>
                <a:gd name="T25" fmla="*/ 8 h 13"/>
                <a:gd name="T26" fmla="*/ 11 w 11"/>
                <a:gd name="T27" fmla="*/ 6 h 13"/>
                <a:gd name="T28" fmla="*/ 10 w 11"/>
                <a:gd name="T29" fmla="*/ 5 h 13"/>
                <a:gd name="T30" fmla="*/ 10 w 11"/>
                <a:gd name="T31" fmla="*/ 4 h 13"/>
                <a:gd name="T32" fmla="*/ 9 w 11"/>
                <a:gd name="T33" fmla="*/ 2 h 13"/>
                <a:gd name="T34" fmla="*/ 5 w 11"/>
                <a:gd name="T35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" h="13">
                  <a:moveTo>
                    <a:pt x="5" y="2"/>
                  </a:moveTo>
                  <a:cubicBezTo>
                    <a:pt x="5" y="2"/>
                    <a:pt x="5" y="2"/>
                    <a:pt x="4" y="2"/>
                  </a:cubicBezTo>
                  <a:cubicBezTo>
                    <a:pt x="4" y="2"/>
                    <a:pt x="4" y="3"/>
                    <a:pt x="3" y="3"/>
                  </a:cubicBezTo>
                  <a:cubicBezTo>
                    <a:pt x="2" y="4"/>
                    <a:pt x="2" y="4"/>
                    <a:pt x="1" y="6"/>
                  </a:cubicBezTo>
                  <a:cubicBezTo>
                    <a:pt x="2" y="7"/>
                    <a:pt x="2" y="8"/>
                    <a:pt x="2" y="9"/>
                  </a:cubicBezTo>
                  <a:cubicBezTo>
                    <a:pt x="1" y="10"/>
                    <a:pt x="1" y="10"/>
                    <a:pt x="0" y="11"/>
                  </a:cubicBezTo>
                  <a:cubicBezTo>
                    <a:pt x="1" y="11"/>
                    <a:pt x="0" y="12"/>
                    <a:pt x="1" y="12"/>
                  </a:cubicBezTo>
                  <a:cubicBezTo>
                    <a:pt x="1" y="10"/>
                    <a:pt x="1" y="9"/>
                    <a:pt x="3" y="9"/>
                  </a:cubicBezTo>
                  <a:cubicBezTo>
                    <a:pt x="3" y="9"/>
                    <a:pt x="4" y="10"/>
                    <a:pt x="5" y="10"/>
                  </a:cubicBezTo>
                  <a:cubicBezTo>
                    <a:pt x="5" y="11"/>
                    <a:pt x="6" y="12"/>
                    <a:pt x="7" y="13"/>
                  </a:cubicBezTo>
                  <a:cubicBezTo>
                    <a:pt x="7" y="12"/>
                    <a:pt x="8" y="11"/>
                    <a:pt x="8" y="11"/>
                  </a:cubicBezTo>
                  <a:cubicBezTo>
                    <a:pt x="10" y="11"/>
                    <a:pt x="11" y="9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7"/>
                    <a:pt x="11" y="6"/>
                    <a:pt x="11" y="6"/>
                  </a:cubicBezTo>
                  <a:cubicBezTo>
                    <a:pt x="11" y="5"/>
                    <a:pt x="10" y="6"/>
                    <a:pt x="10" y="5"/>
                  </a:cubicBezTo>
                  <a:cubicBezTo>
                    <a:pt x="10" y="5"/>
                    <a:pt x="10" y="4"/>
                    <a:pt x="10" y="4"/>
                  </a:cubicBezTo>
                  <a:cubicBezTo>
                    <a:pt x="10" y="3"/>
                    <a:pt x="9" y="3"/>
                    <a:pt x="9" y="2"/>
                  </a:cubicBezTo>
                  <a:cubicBezTo>
                    <a:pt x="8" y="2"/>
                    <a:pt x="5" y="0"/>
                    <a:pt x="5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10" name="Freeform 1089"/>
            <p:cNvSpPr>
              <a:spLocks/>
            </p:cNvSpPr>
            <p:nvPr/>
          </p:nvSpPr>
          <p:spPr bwMode="auto">
            <a:xfrm>
              <a:off x="5345" y="4178"/>
              <a:ext cx="6" cy="6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12" name="Oval 1091"/>
            <p:cNvSpPr>
              <a:spLocks noChangeArrowheads="1"/>
            </p:cNvSpPr>
            <p:nvPr/>
          </p:nvSpPr>
          <p:spPr bwMode="auto">
            <a:xfrm>
              <a:off x="6451" y="4507"/>
              <a:ext cx="1" cy="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14" name="Freeform 1093"/>
            <p:cNvSpPr>
              <a:spLocks/>
            </p:cNvSpPr>
            <p:nvPr/>
          </p:nvSpPr>
          <p:spPr bwMode="auto">
            <a:xfrm>
              <a:off x="5714" y="4590"/>
              <a:ext cx="6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21" name="Freeform 1100"/>
            <p:cNvSpPr>
              <a:spLocks/>
            </p:cNvSpPr>
            <p:nvPr/>
          </p:nvSpPr>
          <p:spPr bwMode="auto">
            <a:xfrm>
              <a:off x="5720" y="4696"/>
              <a:ext cx="5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25" name="Freeform 1104"/>
            <p:cNvSpPr>
              <a:spLocks/>
            </p:cNvSpPr>
            <p:nvPr/>
          </p:nvSpPr>
          <p:spPr bwMode="auto">
            <a:xfrm>
              <a:off x="5854" y="4746"/>
              <a:ext cx="5" cy="1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26" name="Freeform 1105"/>
            <p:cNvSpPr>
              <a:spLocks/>
            </p:cNvSpPr>
            <p:nvPr/>
          </p:nvSpPr>
          <p:spPr bwMode="auto">
            <a:xfrm>
              <a:off x="5222" y="1877"/>
              <a:ext cx="0" cy="12"/>
            </a:xfrm>
            <a:custGeom>
              <a:avLst/>
              <a:gdLst>
                <a:gd name="T0" fmla="*/ 1 h 2"/>
                <a:gd name="T1" fmla="*/ 1 h 2"/>
                <a:gd name="T2" fmla="*/ 1 h 2"/>
                <a:gd name="T3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27" name="Freeform 1106"/>
            <p:cNvSpPr>
              <a:spLocks noEditPoints="1"/>
            </p:cNvSpPr>
            <p:nvPr/>
          </p:nvSpPr>
          <p:spPr bwMode="auto">
            <a:xfrm>
              <a:off x="5027" y="1889"/>
              <a:ext cx="413" cy="150"/>
            </a:xfrm>
            <a:custGeom>
              <a:avLst/>
              <a:gdLst>
                <a:gd name="T0" fmla="*/ 4 w 74"/>
                <a:gd name="T1" fmla="*/ 23 h 27"/>
                <a:gd name="T2" fmla="*/ 9 w 74"/>
                <a:gd name="T3" fmla="*/ 24 h 27"/>
                <a:gd name="T4" fmla="*/ 13 w 74"/>
                <a:gd name="T5" fmla="*/ 25 h 27"/>
                <a:gd name="T6" fmla="*/ 15 w 74"/>
                <a:gd name="T7" fmla="*/ 25 h 27"/>
                <a:gd name="T8" fmla="*/ 16 w 74"/>
                <a:gd name="T9" fmla="*/ 25 h 27"/>
                <a:gd name="T10" fmla="*/ 19 w 74"/>
                <a:gd name="T11" fmla="*/ 25 h 27"/>
                <a:gd name="T12" fmla="*/ 22 w 74"/>
                <a:gd name="T13" fmla="*/ 24 h 27"/>
                <a:gd name="T14" fmla="*/ 24 w 74"/>
                <a:gd name="T15" fmla="*/ 26 h 27"/>
                <a:gd name="T16" fmla="*/ 26 w 74"/>
                <a:gd name="T17" fmla="*/ 25 h 27"/>
                <a:gd name="T18" fmla="*/ 31 w 74"/>
                <a:gd name="T19" fmla="*/ 24 h 27"/>
                <a:gd name="T20" fmla="*/ 34 w 74"/>
                <a:gd name="T21" fmla="*/ 26 h 27"/>
                <a:gd name="T22" fmla="*/ 35 w 74"/>
                <a:gd name="T23" fmla="*/ 24 h 27"/>
                <a:gd name="T24" fmla="*/ 40 w 74"/>
                <a:gd name="T25" fmla="*/ 24 h 27"/>
                <a:gd name="T26" fmla="*/ 42 w 74"/>
                <a:gd name="T27" fmla="*/ 20 h 27"/>
                <a:gd name="T28" fmla="*/ 44 w 74"/>
                <a:gd name="T29" fmla="*/ 20 h 27"/>
                <a:gd name="T30" fmla="*/ 45 w 74"/>
                <a:gd name="T31" fmla="*/ 19 h 27"/>
                <a:gd name="T32" fmla="*/ 46 w 74"/>
                <a:gd name="T33" fmla="*/ 19 h 27"/>
                <a:gd name="T34" fmla="*/ 51 w 74"/>
                <a:gd name="T35" fmla="*/ 19 h 27"/>
                <a:gd name="T36" fmla="*/ 55 w 74"/>
                <a:gd name="T37" fmla="*/ 19 h 27"/>
                <a:gd name="T38" fmla="*/ 57 w 74"/>
                <a:gd name="T39" fmla="*/ 17 h 27"/>
                <a:gd name="T40" fmla="*/ 59 w 74"/>
                <a:gd name="T41" fmla="*/ 18 h 27"/>
                <a:gd name="T42" fmla="*/ 62 w 74"/>
                <a:gd name="T43" fmla="*/ 18 h 27"/>
                <a:gd name="T44" fmla="*/ 66 w 74"/>
                <a:gd name="T45" fmla="*/ 17 h 27"/>
                <a:gd name="T46" fmla="*/ 67 w 74"/>
                <a:gd name="T47" fmla="*/ 17 h 27"/>
                <a:gd name="T48" fmla="*/ 70 w 74"/>
                <a:gd name="T49" fmla="*/ 16 h 27"/>
                <a:gd name="T50" fmla="*/ 73 w 74"/>
                <a:gd name="T51" fmla="*/ 17 h 27"/>
                <a:gd name="T52" fmla="*/ 73 w 74"/>
                <a:gd name="T53" fmla="*/ 14 h 27"/>
                <a:gd name="T54" fmla="*/ 72 w 74"/>
                <a:gd name="T55" fmla="*/ 11 h 27"/>
                <a:gd name="T56" fmla="*/ 67 w 74"/>
                <a:gd name="T57" fmla="*/ 9 h 27"/>
                <a:gd name="T58" fmla="*/ 66 w 74"/>
                <a:gd name="T59" fmla="*/ 5 h 27"/>
                <a:gd name="T60" fmla="*/ 62 w 74"/>
                <a:gd name="T61" fmla="*/ 1 h 27"/>
                <a:gd name="T62" fmla="*/ 60 w 74"/>
                <a:gd name="T63" fmla="*/ 2 h 27"/>
                <a:gd name="T64" fmla="*/ 58 w 74"/>
                <a:gd name="T65" fmla="*/ 2 h 27"/>
                <a:gd name="T66" fmla="*/ 58 w 74"/>
                <a:gd name="T67" fmla="*/ 4 h 27"/>
                <a:gd name="T68" fmla="*/ 53 w 74"/>
                <a:gd name="T69" fmla="*/ 6 h 27"/>
                <a:gd name="T70" fmla="*/ 49 w 74"/>
                <a:gd name="T71" fmla="*/ 6 h 27"/>
                <a:gd name="T72" fmla="*/ 46 w 74"/>
                <a:gd name="T73" fmla="*/ 4 h 27"/>
                <a:gd name="T74" fmla="*/ 51 w 74"/>
                <a:gd name="T75" fmla="*/ 12 h 27"/>
                <a:gd name="T76" fmla="*/ 49 w 74"/>
                <a:gd name="T77" fmla="*/ 15 h 27"/>
                <a:gd name="T78" fmla="*/ 46 w 74"/>
                <a:gd name="T79" fmla="*/ 15 h 27"/>
                <a:gd name="T80" fmla="*/ 44 w 74"/>
                <a:gd name="T81" fmla="*/ 7 h 27"/>
                <a:gd name="T82" fmla="*/ 38 w 74"/>
                <a:gd name="T83" fmla="*/ 3 h 27"/>
                <a:gd name="T84" fmla="*/ 33 w 74"/>
                <a:gd name="T85" fmla="*/ 2 h 27"/>
                <a:gd name="T86" fmla="*/ 27 w 74"/>
                <a:gd name="T87" fmla="*/ 2 h 27"/>
                <a:gd name="T88" fmla="*/ 20 w 74"/>
                <a:gd name="T89" fmla="*/ 4 h 27"/>
                <a:gd name="T90" fmla="*/ 13 w 74"/>
                <a:gd name="T91" fmla="*/ 8 h 27"/>
                <a:gd name="T92" fmla="*/ 9 w 74"/>
                <a:gd name="T93" fmla="*/ 9 h 27"/>
                <a:gd name="T94" fmla="*/ 3 w 74"/>
                <a:gd name="T95" fmla="*/ 12 h 27"/>
                <a:gd name="T96" fmla="*/ 1 w 74"/>
                <a:gd name="T97" fmla="*/ 19 h 27"/>
                <a:gd name="T98" fmla="*/ 66 w 74"/>
                <a:gd name="T99" fmla="*/ 14 h 27"/>
                <a:gd name="T100" fmla="*/ 58 w 74"/>
                <a:gd name="T101" fmla="*/ 16 h 27"/>
                <a:gd name="T102" fmla="*/ 49 w 74"/>
                <a:gd name="T103" fmla="*/ 7 h 27"/>
                <a:gd name="T104" fmla="*/ 48 w 74"/>
                <a:gd name="T105" fmla="*/ 16 h 27"/>
                <a:gd name="T106" fmla="*/ 46 w 74"/>
                <a:gd name="T107" fmla="*/ 16 h 27"/>
                <a:gd name="T108" fmla="*/ 45 w 74"/>
                <a:gd name="T109" fmla="*/ 16 h 27"/>
                <a:gd name="T110" fmla="*/ 44 w 74"/>
                <a:gd name="T111" fmla="*/ 17 h 27"/>
                <a:gd name="T112" fmla="*/ 29 w 74"/>
                <a:gd name="T113" fmla="*/ 24 h 27"/>
                <a:gd name="T114" fmla="*/ 24 w 74"/>
                <a:gd name="T115" fmla="*/ 23 h 27"/>
                <a:gd name="T116" fmla="*/ 25 w 74"/>
                <a:gd name="T117" fmla="*/ 24 h 27"/>
                <a:gd name="T118" fmla="*/ 21 w 74"/>
                <a:gd name="T119" fmla="*/ 23 h 27"/>
                <a:gd name="T120" fmla="*/ 18 w 74"/>
                <a:gd name="T121" fmla="*/ 24 h 27"/>
                <a:gd name="T122" fmla="*/ 17 w 74"/>
                <a:gd name="T123" fmla="*/ 24 h 27"/>
                <a:gd name="T124" fmla="*/ 2 w 74"/>
                <a:gd name="T125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4" h="27">
                  <a:moveTo>
                    <a:pt x="1" y="19"/>
                  </a:moveTo>
                  <a:cubicBezTo>
                    <a:pt x="2" y="20"/>
                    <a:pt x="1" y="21"/>
                    <a:pt x="2" y="21"/>
                  </a:cubicBezTo>
                  <a:cubicBezTo>
                    <a:pt x="3" y="21"/>
                    <a:pt x="2" y="21"/>
                    <a:pt x="2" y="20"/>
                  </a:cubicBezTo>
                  <a:cubicBezTo>
                    <a:pt x="3" y="20"/>
                    <a:pt x="3" y="20"/>
                    <a:pt x="4" y="20"/>
                  </a:cubicBezTo>
                  <a:cubicBezTo>
                    <a:pt x="2" y="21"/>
                    <a:pt x="4" y="22"/>
                    <a:pt x="4" y="23"/>
                  </a:cubicBezTo>
                  <a:cubicBezTo>
                    <a:pt x="4" y="23"/>
                    <a:pt x="4" y="23"/>
                    <a:pt x="5" y="23"/>
                  </a:cubicBezTo>
                  <a:cubicBezTo>
                    <a:pt x="5" y="23"/>
                    <a:pt x="5" y="23"/>
                    <a:pt x="5" y="24"/>
                  </a:cubicBezTo>
                  <a:cubicBezTo>
                    <a:pt x="5" y="24"/>
                    <a:pt x="6" y="24"/>
                    <a:pt x="6" y="25"/>
                  </a:cubicBezTo>
                  <a:cubicBezTo>
                    <a:pt x="7" y="25"/>
                    <a:pt x="8" y="24"/>
                    <a:pt x="8" y="25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10" y="25"/>
                    <a:pt x="10" y="25"/>
                    <a:pt x="11" y="25"/>
                  </a:cubicBezTo>
                  <a:cubicBezTo>
                    <a:pt x="11" y="25"/>
                    <a:pt x="11" y="24"/>
                    <a:pt x="11" y="24"/>
                  </a:cubicBez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4" y="26"/>
                    <a:pt x="14" y="24"/>
                    <a:pt x="15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6" y="25"/>
                    <a:pt x="15" y="25"/>
                  </a:cubicBezTo>
                  <a:cubicBezTo>
                    <a:pt x="16" y="26"/>
                    <a:pt x="14" y="25"/>
                    <a:pt x="14" y="26"/>
                  </a:cubicBezTo>
                  <a:cubicBezTo>
                    <a:pt x="15" y="26"/>
                    <a:pt x="15" y="27"/>
                    <a:pt x="16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5"/>
                  </a:cubicBezTo>
                  <a:cubicBezTo>
                    <a:pt x="16" y="26"/>
                    <a:pt x="17" y="26"/>
                    <a:pt x="16" y="25"/>
                  </a:cubicBezTo>
                  <a:cubicBezTo>
                    <a:pt x="16" y="25"/>
                    <a:pt x="16" y="25"/>
                    <a:pt x="17" y="25"/>
                  </a:cubicBezTo>
                  <a:cubicBezTo>
                    <a:pt x="17" y="25"/>
                    <a:pt x="16" y="26"/>
                    <a:pt x="17" y="26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5"/>
                    <a:pt x="18" y="26"/>
                    <a:pt x="18" y="26"/>
                  </a:cubicBezTo>
                  <a:cubicBezTo>
                    <a:pt x="19" y="27"/>
                    <a:pt x="19" y="25"/>
                    <a:pt x="19" y="25"/>
                  </a:cubicBezTo>
                  <a:cubicBezTo>
                    <a:pt x="19" y="25"/>
                    <a:pt x="18" y="25"/>
                    <a:pt x="18" y="25"/>
                  </a:cubicBezTo>
                  <a:cubicBezTo>
                    <a:pt x="18" y="25"/>
                    <a:pt x="19" y="24"/>
                    <a:pt x="19" y="24"/>
                  </a:cubicBezTo>
                  <a:cubicBezTo>
                    <a:pt x="19" y="25"/>
                    <a:pt x="21" y="25"/>
                    <a:pt x="20" y="24"/>
                  </a:cubicBezTo>
                  <a:cubicBezTo>
                    <a:pt x="21" y="24"/>
                    <a:pt x="21" y="24"/>
                    <a:pt x="21" y="23"/>
                  </a:cubicBezTo>
                  <a:cubicBezTo>
                    <a:pt x="21" y="24"/>
                    <a:pt x="22" y="23"/>
                    <a:pt x="22" y="24"/>
                  </a:cubicBezTo>
                  <a:cubicBezTo>
                    <a:pt x="21" y="24"/>
                    <a:pt x="21" y="24"/>
                    <a:pt x="22" y="25"/>
                  </a:cubicBezTo>
                  <a:cubicBezTo>
                    <a:pt x="22" y="24"/>
                    <a:pt x="22" y="25"/>
                    <a:pt x="23" y="24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25"/>
                    <a:pt x="23" y="26"/>
                    <a:pt x="24" y="26"/>
                  </a:cubicBezTo>
                  <a:cubicBezTo>
                    <a:pt x="24" y="25"/>
                    <a:pt x="25" y="26"/>
                    <a:pt x="25" y="25"/>
                  </a:cubicBezTo>
                  <a:cubicBezTo>
                    <a:pt x="25" y="25"/>
                    <a:pt x="25" y="26"/>
                    <a:pt x="25" y="26"/>
                  </a:cubicBezTo>
                  <a:cubicBezTo>
                    <a:pt x="25" y="25"/>
                    <a:pt x="25" y="26"/>
                    <a:pt x="26" y="26"/>
                  </a:cubicBezTo>
                  <a:cubicBezTo>
                    <a:pt x="26" y="25"/>
                    <a:pt x="26" y="24"/>
                    <a:pt x="26" y="24"/>
                  </a:cubicBezTo>
                  <a:cubicBezTo>
                    <a:pt x="26" y="25"/>
                    <a:pt x="26" y="24"/>
                    <a:pt x="26" y="25"/>
                  </a:cubicBezTo>
                  <a:cubicBezTo>
                    <a:pt x="27" y="25"/>
                    <a:pt x="27" y="24"/>
                    <a:pt x="28" y="25"/>
                  </a:cubicBezTo>
                  <a:cubicBezTo>
                    <a:pt x="28" y="24"/>
                    <a:pt x="27" y="24"/>
                    <a:pt x="28" y="24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4"/>
                    <a:pt x="29" y="25"/>
                    <a:pt x="30" y="25"/>
                  </a:cubicBezTo>
                  <a:cubicBezTo>
                    <a:pt x="30" y="24"/>
                    <a:pt x="31" y="24"/>
                    <a:pt x="31" y="24"/>
                  </a:cubicBezTo>
                  <a:cubicBezTo>
                    <a:pt x="31" y="24"/>
                    <a:pt x="31" y="24"/>
                    <a:pt x="32" y="24"/>
                  </a:cubicBezTo>
                  <a:cubicBezTo>
                    <a:pt x="31" y="25"/>
                    <a:pt x="33" y="24"/>
                    <a:pt x="32" y="25"/>
                  </a:cubicBezTo>
                  <a:cubicBezTo>
                    <a:pt x="33" y="25"/>
                    <a:pt x="33" y="25"/>
                    <a:pt x="34" y="25"/>
                  </a:cubicBezTo>
                  <a:cubicBezTo>
                    <a:pt x="34" y="25"/>
                    <a:pt x="33" y="25"/>
                    <a:pt x="33" y="26"/>
                  </a:cubicBezTo>
                  <a:cubicBezTo>
                    <a:pt x="34" y="26"/>
                    <a:pt x="34" y="25"/>
                    <a:pt x="34" y="26"/>
                  </a:cubicBezTo>
                  <a:cubicBezTo>
                    <a:pt x="35" y="25"/>
                    <a:pt x="35" y="24"/>
                    <a:pt x="35" y="24"/>
                  </a:cubicBezTo>
                  <a:cubicBezTo>
                    <a:pt x="35" y="24"/>
                    <a:pt x="35" y="24"/>
                    <a:pt x="35" y="25"/>
                  </a:cubicBezTo>
                  <a:cubicBezTo>
                    <a:pt x="35" y="25"/>
                    <a:pt x="36" y="25"/>
                    <a:pt x="36" y="25"/>
                  </a:cubicBezTo>
                  <a:cubicBezTo>
                    <a:pt x="36" y="25"/>
                    <a:pt x="36" y="24"/>
                    <a:pt x="36" y="24"/>
                  </a:cubicBezTo>
                  <a:cubicBezTo>
                    <a:pt x="36" y="24"/>
                    <a:pt x="36" y="24"/>
                    <a:pt x="35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6" y="24"/>
                    <a:pt x="37" y="24"/>
                    <a:pt x="37" y="24"/>
                  </a:cubicBezTo>
                  <a:cubicBezTo>
                    <a:pt x="37" y="24"/>
                    <a:pt x="36" y="24"/>
                    <a:pt x="36" y="24"/>
                  </a:cubicBezTo>
                  <a:cubicBezTo>
                    <a:pt x="37" y="24"/>
                    <a:pt x="38" y="24"/>
                    <a:pt x="38" y="25"/>
                  </a:cubicBezTo>
                  <a:cubicBezTo>
                    <a:pt x="39" y="25"/>
                    <a:pt x="40" y="25"/>
                    <a:pt x="40" y="24"/>
                  </a:cubicBezTo>
                  <a:cubicBezTo>
                    <a:pt x="39" y="24"/>
                    <a:pt x="38" y="25"/>
                    <a:pt x="38" y="24"/>
                  </a:cubicBezTo>
                  <a:cubicBezTo>
                    <a:pt x="38" y="24"/>
                    <a:pt x="38" y="24"/>
                    <a:pt x="39" y="24"/>
                  </a:cubicBezTo>
                  <a:cubicBezTo>
                    <a:pt x="38" y="22"/>
                    <a:pt x="40" y="19"/>
                    <a:pt x="42" y="20"/>
                  </a:cubicBezTo>
                  <a:cubicBezTo>
                    <a:pt x="42" y="21"/>
                    <a:pt x="41" y="20"/>
                    <a:pt x="41" y="21"/>
                  </a:cubicBezTo>
                  <a:cubicBezTo>
                    <a:pt x="42" y="21"/>
                    <a:pt x="42" y="21"/>
                    <a:pt x="42" y="20"/>
                  </a:cubicBezTo>
                  <a:cubicBezTo>
                    <a:pt x="42" y="21"/>
                    <a:pt x="43" y="21"/>
                    <a:pt x="43" y="21"/>
                  </a:cubicBezTo>
                  <a:cubicBezTo>
                    <a:pt x="43" y="21"/>
                    <a:pt x="44" y="21"/>
                    <a:pt x="44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20"/>
                    <a:pt x="43" y="19"/>
                    <a:pt x="43" y="19"/>
                  </a:cubicBezTo>
                  <a:cubicBezTo>
                    <a:pt x="44" y="20"/>
                    <a:pt x="43" y="20"/>
                    <a:pt x="44" y="20"/>
                  </a:cubicBezTo>
                  <a:cubicBezTo>
                    <a:pt x="44" y="19"/>
                    <a:pt x="43" y="20"/>
                    <a:pt x="43" y="19"/>
                  </a:cubicBezTo>
                  <a:cubicBezTo>
                    <a:pt x="43" y="19"/>
                    <a:pt x="44" y="19"/>
                    <a:pt x="44" y="19"/>
                  </a:cubicBezTo>
                  <a:cubicBezTo>
                    <a:pt x="43" y="19"/>
                    <a:pt x="43" y="18"/>
                    <a:pt x="43" y="18"/>
                  </a:cubicBezTo>
                  <a:cubicBezTo>
                    <a:pt x="43" y="18"/>
                    <a:pt x="44" y="18"/>
                    <a:pt x="44" y="18"/>
                  </a:cubicBezTo>
                  <a:cubicBezTo>
                    <a:pt x="44" y="18"/>
                    <a:pt x="44" y="18"/>
                    <a:pt x="45" y="19"/>
                  </a:cubicBezTo>
                  <a:cubicBezTo>
                    <a:pt x="45" y="19"/>
                    <a:pt x="45" y="19"/>
                    <a:pt x="46" y="19"/>
                  </a:cubicBezTo>
                  <a:cubicBezTo>
                    <a:pt x="45" y="19"/>
                    <a:pt x="45" y="19"/>
                    <a:pt x="45" y="20"/>
                  </a:cubicBezTo>
                  <a:cubicBezTo>
                    <a:pt x="46" y="20"/>
                    <a:pt x="46" y="20"/>
                    <a:pt x="47" y="20"/>
                  </a:cubicBezTo>
                  <a:cubicBezTo>
                    <a:pt x="47" y="19"/>
                    <a:pt x="46" y="19"/>
                    <a:pt x="46" y="19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7" y="19"/>
                    <a:pt x="47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9" y="19"/>
                    <a:pt x="49" y="19"/>
                    <a:pt x="49" y="18"/>
                  </a:cubicBezTo>
                  <a:cubicBezTo>
                    <a:pt x="50" y="19"/>
                    <a:pt x="50" y="18"/>
                    <a:pt x="50" y="19"/>
                  </a:cubicBezTo>
                  <a:cubicBezTo>
                    <a:pt x="50" y="19"/>
                    <a:pt x="51" y="19"/>
                    <a:pt x="51" y="19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2" y="19"/>
                    <a:pt x="51" y="18"/>
                    <a:pt x="51" y="19"/>
                  </a:cubicBezTo>
                  <a:cubicBezTo>
                    <a:pt x="51" y="20"/>
                    <a:pt x="52" y="19"/>
                    <a:pt x="52" y="19"/>
                  </a:cubicBezTo>
                  <a:cubicBezTo>
                    <a:pt x="52" y="18"/>
                    <a:pt x="53" y="19"/>
                    <a:pt x="54" y="18"/>
                  </a:cubicBezTo>
                  <a:cubicBezTo>
                    <a:pt x="54" y="19"/>
                    <a:pt x="55" y="18"/>
                    <a:pt x="55" y="19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55" y="18"/>
                    <a:pt x="54" y="18"/>
                    <a:pt x="54" y="18"/>
                  </a:cubicBezTo>
                  <a:cubicBezTo>
                    <a:pt x="54" y="17"/>
                    <a:pt x="54" y="17"/>
                    <a:pt x="54" y="16"/>
                  </a:cubicBezTo>
                  <a:cubicBezTo>
                    <a:pt x="55" y="16"/>
                    <a:pt x="55" y="17"/>
                    <a:pt x="56" y="16"/>
                  </a:cubicBezTo>
                  <a:cubicBezTo>
                    <a:pt x="56" y="16"/>
                    <a:pt x="56" y="17"/>
                    <a:pt x="57" y="17"/>
                  </a:cubicBezTo>
                  <a:cubicBezTo>
                    <a:pt x="56" y="16"/>
                    <a:pt x="57" y="16"/>
                    <a:pt x="57" y="16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7" y="16"/>
                    <a:pt x="58" y="16"/>
                    <a:pt x="58" y="17"/>
                  </a:cubicBezTo>
                  <a:cubicBezTo>
                    <a:pt x="58" y="17"/>
                    <a:pt x="58" y="16"/>
                    <a:pt x="59" y="17"/>
                  </a:cubicBezTo>
                  <a:cubicBezTo>
                    <a:pt x="59" y="17"/>
                    <a:pt x="59" y="17"/>
                    <a:pt x="59" y="18"/>
                  </a:cubicBezTo>
                  <a:cubicBezTo>
                    <a:pt x="60" y="18"/>
                    <a:pt x="60" y="17"/>
                    <a:pt x="60" y="17"/>
                  </a:cubicBezTo>
                  <a:cubicBezTo>
                    <a:pt x="60" y="18"/>
                    <a:pt x="60" y="18"/>
                    <a:pt x="61" y="18"/>
                  </a:cubicBezTo>
                  <a:cubicBezTo>
                    <a:pt x="61" y="17"/>
                    <a:pt x="61" y="17"/>
                    <a:pt x="60" y="17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61" y="17"/>
                    <a:pt x="61" y="18"/>
                    <a:pt x="62" y="18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1" y="18"/>
                    <a:pt x="62" y="18"/>
                    <a:pt x="63" y="18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3" y="19"/>
                    <a:pt x="65" y="18"/>
                    <a:pt x="66" y="18"/>
                  </a:cubicBezTo>
                  <a:cubicBezTo>
                    <a:pt x="66" y="17"/>
                    <a:pt x="65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7" y="17"/>
                    <a:pt x="66" y="17"/>
                    <a:pt x="66" y="17"/>
                  </a:cubicBezTo>
                  <a:cubicBezTo>
                    <a:pt x="67" y="17"/>
                    <a:pt x="67" y="16"/>
                    <a:pt x="67" y="16"/>
                  </a:cubicBezTo>
                  <a:cubicBezTo>
                    <a:pt x="67" y="16"/>
                    <a:pt x="67" y="16"/>
                    <a:pt x="67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7" y="17"/>
                    <a:pt x="67" y="17"/>
                    <a:pt x="68" y="1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8" y="18"/>
                    <a:pt x="68" y="16"/>
                    <a:pt x="69" y="16"/>
                  </a:cubicBezTo>
                  <a:cubicBezTo>
                    <a:pt x="68" y="17"/>
                    <a:pt x="68" y="18"/>
                    <a:pt x="69" y="18"/>
                  </a:cubicBezTo>
                  <a:cubicBezTo>
                    <a:pt x="69" y="17"/>
                    <a:pt x="70" y="17"/>
                    <a:pt x="70" y="16"/>
                  </a:cubicBezTo>
                  <a:cubicBezTo>
                    <a:pt x="70" y="17"/>
                    <a:pt x="70" y="18"/>
                    <a:pt x="71" y="18"/>
                  </a:cubicBezTo>
                  <a:cubicBezTo>
                    <a:pt x="71" y="17"/>
                    <a:pt x="71" y="16"/>
                    <a:pt x="72" y="16"/>
                  </a:cubicBezTo>
                  <a:cubicBezTo>
                    <a:pt x="72" y="17"/>
                    <a:pt x="72" y="17"/>
                    <a:pt x="72" y="18"/>
                  </a:cubicBezTo>
                  <a:cubicBezTo>
                    <a:pt x="73" y="17"/>
                    <a:pt x="73" y="18"/>
                    <a:pt x="73" y="18"/>
                  </a:cubicBezTo>
                  <a:cubicBezTo>
                    <a:pt x="73" y="18"/>
                    <a:pt x="73" y="17"/>
                    <a:pt x="73" y="17"/>
                  </a:cubicBezTo>
                  <a:cubicBezTo>
                    <a:pt x="72" y="17"/>
                    <a:pt x="74" y="16"/>
                    <a:pt x="73" y="16"/>
                  </a:cubicBezTo>
                  <a:cubicBezTo>
                    <a:pt x="72" y="16"/>
                    <a:pt x="73" y="16"/>
                    <a:pt x="72" y="16"/>
                  </a:cubicBezTo>
                  <a:cubicBezTo>
                    <a:pt x="72" y="15"/>
                    <a:pt x="73" y="15"/>
                    <a:pt x="74" y="14"/>
                  </a:cubicBezTo>
                  <a:cubicBezTo>
                    <a:pt x="74" y="14"/>
                    <a:pt x="74" y="14"/>
                    <a:pt x="74" y="14"/>
                  </a:cubicBezTo>
                  <a:cubicBezTo>
                    <a:pt x="74" y="14"/>
                    <a:pt x="73" y="14"/>
                    <a:pt x="73" y="14"/>
                  </a:cubicBezTo>
                  <a:cubicBezTo>
                    <a:pt x="74" y="14"/>
                    <a:pt x="73" y="14"/>
                    <a:pt x="73" y="14"/>
                  </a:cubicBezTo>
                  <a:cubicBezTo>
                    <a:pt x="73" y="14"/>
                    <a:pt x="73" y="14"/>
                    <a:pt x="72" y="14"/>
                  </a:cubicBezTo>
                  <a:cubicBezTo>
                    <a:pt x="73" y="14"/>
                    <a:pt x="73" y="14"/>
                    <a:pt x="73" y="13"/>
                  </a:cubicBezTo>
                  <a:cubicBezTo>
                    <a:pt x="72" y="13"/>
                    <a:pt x="72" y="13"/>
                    <a:pt x="71" y="13"/>
                  </a:cubicBezTo>
                  <a:cubicBezTo>
                    <a:pt x="73" y="12"/>
                    <a:pt x="71" y="12"/>
                    <a:pt x="72" y="11"/>
                  </a:cubicBezTo>
                  <a:cubicBezTo>
                    <a:pt x="72" y="11"/>
                    <a:pt x="71" y="11"/>
                    <a:pt x="71" y="10"/>
                  </a:cubicBezTo>
                  <a:cubicBezTo>
                    <a:pt x="71" y="10"/>
                    <a:pt x="70" y="10"/>
                    <a:pt x="70" y="10"/>
                  </a:cubicBezTo>
                  <a:cubicBezTo>
                    <a:pt x="71" y="10"/>
                    <a:pt x="70" y="9"/>
                    <a:pt x="69" y="9"/>
                  </a:cubicBezTo>
                  <a:cubicBezTo>
                    <a:pt x="70" y="9"/>
                    <a:pt x="69" y="10"/>
                    <a:pt x="69" y="10"/>
                  </a:cubicBezTo>
                  <a:cubicBezTo>
                    <a:pt x="69" y="9"/>
                    <a:pt x="68" y="9"/>
                    <a:pt x="67" y="9"/>
                  </a:cubicBezTo>
                  <a:cubicBezTo>
                    <a:pt x="67" y="8"/>
                    <a:pt x="66" y="8"/>
                    <a:pt x="66" y="7"/>
                  </a:cubicBezTo>
                  <a:cubicBezTo>
                    <a:pt x="66" y="7"/>
                    <a:pt x="65" y="7"/>
                    <a:pt x="65" y="7"/>
                  </a:cubicBezTo>
                  <a:cubicBezTo>
                    <a:pt x="65" y="7"/>
                    <a:pt x="66" y="6"/>
                    <a:pt x="66" y="6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4" y="5"/>
                    <a:pt x="66" y="5"/>
                  </a:cubicBezTo>
                  <a:cubicBezTo>
                    <a:pt x="65" y="4"/>
                    <a:pt x="66" y="4"/>
                    <a:pt x="65" y="4"/>
                  </a:cubicBezTo>
                  <a:cubicBezTo>
                    <a:pt x="66" y="2"/>
                    <a:pt x="64" y="3"/>
                    <a:pt x="64" y="2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63" y="2"/>
                    <a:pt x="63" y="2"/>
                    <a:pt x="63" y="1"/>
                  </a:cubicBezTo>
                  <a:cubicBezTo>
                    <a:pt x="63" y="1"/>
                    <a:pt x="63" y="1"/>
                    <a:pt x="62" y="1"/>
                  </a:cubicBezTo>
                  <a:cubicBezTo>
                    <a:pt x="62" y="1"/>
                    <a:pt x="62" y="1"/>
                    <a:pt x="61" y="1"/>
                  </a:cubicBezTo>
                  <a:cubicBezTo>
                    <a:pt x="61" y="1"/>
                    <a:pt x="61" y="1"/>
                    <a:pt x="61" y="0"/>
                  </a:cubicBezTo>
                  <a:cubicBezTo>
                    <a:pt x="60" y="1"/>
                    <a:pt x="61" y="1"/>
                    <a:pt x="61" y="3"/>
                  </a:cubicBezTo>
                  <a:cubicBezTo>
                    <a:pt x="61" y="3"/>
                    <a:pt x="60" y="3"/>
                    <a:pt x="60" y="2"/>
                  </a:cubicBezTo>
                  <a:cubicBezTo>
                    <a:pt x="60" y="2"/>
                    <a:pt x="61" y="2"/>
                    <a:pt x="60" y="2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59" y="0"/>
                    <a:pt x="59" y="1"/>
                    <a:pt x="59" y="1"/>
                  </a:cubicBezTo>
                  <a:cubicBezTo>
                    <a:pt x="59" y="1"/>
                    <a:pt x="59" y="2"/>
                    <a:pt x="59" y="2"/>
                  </a:cubicBezTo>
                  <a:cubicBezTo>
                    <a:pt x="59" y="2"/>
                    <a:pt x="59" y="2"/>
                    <a:pt x="58" y="2"/>
                  </a:cubicBezTo>
                  <a:cubicBezTo>
                    <a:pt x="58" y="2"/>
                    <a:pt x="58" y="2"/>
                    <a:pt x="58" y="1"/>
                  </a:cubicBezTo>
                  <a:cubicBezTo>
                    <a:pt x="58" y="1"/>
                    <a:pt x="57" y="1"/>
                    <a:pt x="57" y="2"/>
                  </a:cubicBezTo>
                  <a:cubicBezTo>
                    <a:pt x="57" y="2"/>
                    <a:pt x="58" y="2"/>
                    <a:pt x="58" y="3"/>
                  </a:cubicBezTo>
                  <a:cubicBezTo>
                    <a:pt x="58" y="4"/>
                    <a:pt x="57" y="3"/>
                    <a:pt x="57" y="3"/>
                  </a:cubicBezTo>
                  <a:cubicBezTo>
                    <a:pt x="58" y="3"/>
                    <a:pt x="58" y="3"/>
                    <a:pt x="58" y="4"/>
                  </a:cubicBezTo>
                  <a:cubicBezTo>
                    <a:pt x="57" y="4"/>
                    <a:pt x="57" y="4"/>
                    <a:pt x="57" y="3"/>
                  </a:cubicBezTo>
                  <a:cubicBezTo>
                    <a:pt x="57" y="4"/>
                    <a:pt x="57" y="4"/>
                    <a:pt x="56" y="4"/>
                  </a:cubicBezTo>
                  <a:cubicBezTo>
                    <a:pt x="56" y="4"/>
                    <a:pt x="55" y="5"/>
                    <a:pt x="55" y="4"/>
                  </a:cubicBezTo>
                  <a:cubicBezTo>
                    <a:pt x="55" y="4"/>
                    <a:pt x="54" y="4"/>
                    <a:pt x="55" y="5"/>
                  </a:cubicBezTo>
                  <a:cubicBezTo>
                    <a:pt x="54" y="5"/>
                    <a:pt x="52" y="6"/>
                    <a:pt x="53" y="6"/>
                  </a:cubicBezTo>
                  <a:cubicBezTo>
                    <a:pt x="52" y="6"/>
                    <a:pt x="52" y="7"/>
                    <a:pt x="51" y="8"/>
                  </a:cubicBezTo>
                  <a:cubicBezTo>
                    <a:pt x="51" y="8"/>
                    <a:pt x="50" y="7"/>
                    <a:pt x="50" y="7"/>
                  </a:cubicBezTo>
                  <a:cubicBezTo>
                    <a:pt x="50" y="6"/>
                    <a:pt x="50" y="6"/>
                    <a:pt x="50" y="6"/>
                  </a:cubicBezTo>
                  <a:cubicBezTo>
                    <a:pt x="51" y="6"/>
                    <a:pt x="52" y="5"/>
                    <a:pt x="51" y="5"/>
                  </a:cubicBezTo>
                  <a:cubicBezTo>
                    <a:pt x="50" y="5"/>
                    <a:pt x="50" y="5"/>
                    <a:pt x="49" y="6"/>
                  </a:cubicBezTo>
                  <a:cubicBezTo>
                    <a:pt x="49" y="5"/>
                    <a:pt x="48" y="6"/>
                    <a:pt x="47" y="5"/>
                  </a:cubicBezTo>
                  <a:cubicBezTo>
                    <a:pt x="47" y="5"/>
                    <a:pt x="48" y="5"/>
                    <a:pt x="48" y="4"/>
                  </a:cubicBezTo>
                  <a:cubicBezTo>
                    <a:pt x="47" y="4"/>
                    <a:pt x="48" y="5"/>
                    <a:pt x="47" y="5"/>
                  </a:cubicBezTo>
                  <a:cubicBezTo>
                    <a:pt x="47" y="4"/>
                    <a:pt x="46" y="4"/>
                    <a:pt x="47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7"/>
                    <a:pt x="46" y="8"/>
                    <a:pt x="47" y="9"/>
                  </a:cubicBezTo>
                  <a:cubicBezTo>
                    <a:pt x="47" y="8"/>
                    <a:pt x="49" y="8"/>
                    <a:pt x="48" y="9"/>
                  </a:cubicBezTo>
                  <a:cubicBezTo>
                    <a:pt x="49" y="9"/>
                    <a:pt x="49" y="10"/>
                    <a:pt x="49" y="10"/>
                  </a:cubicBezTo>
                  <a:cubicBezTo>
                    <a:pt x="49" y="10"/>
                    <a:pt x="49" y="9"/>
                    <a:pt x="50" y="10"/>
                  </a:cubicBezTo>
                  <a:cubicBezTo>
                    <a:pt x="51" y="10"/>
                    <a:pt x="50" y="11"/>
                    <a:pt x="51" y="12"/>
                  </a:cubicBezTo>
                  <a:cubicBezTo>
                    <a:pt x="51" y="12"/>
                    <a:pt x="51" y="12"/>
                    <a:pt x="51" y="13"/>
                  </a:cubicBezTo>
                  <a:cubicBezTo>
                    <a:pt x="52" y="14"/>
                    <a:pt x="51" y="15"/>
                    <a:pt x="51" y="16"/>
                  </a:cubicBezTo>
                  <a:cubicBezTo>
                    <a:pt x="51" y="16"/>
                    <a:pt x="51" y="17"/>
                    <a:pt x="50" y="17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15"/>
                    <a:pt x="50" y="15"/>
                    <a:pt x="49" y="15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49" y="15"/>
                    <a:pt x="49" y="14"/>
                    <a:pt x="49" y="14"/>
                  </a:cubicBezTo>
                  <a:cubicBezTo>
                    <a:pt x="49" y="15"/>
                    <a:pt x="48" y="15"/>
                    <a:pt x="48" y="15"/>
                  </a:cubicBezTo>
                  <a:cubicBezTo>
                    <a:pt x="47" y="15"/>
                    <a:pt x="48" y="16"/>
                    <a:pt x="47" y="16"/>
                  </a:cubicBezTo>
                  <a:cubicBezTo>
                    <a:pt x="47" y="16"/>
                    <a:pt x="46" y="15"/>
                    <a:pt x="46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6" y="14"/>
                    <a:pt x="45" y="13"/>
                    <a:pt x="45" y="11"/>
                  </a:cubicBezTo>
                  <a:cubicBezTo>
                    <a:pt x="46" y="11"/>
                    <a:pt x="46" y="10"/>
                    <a:pt x="46" y="10"/>
                  </a:cubicBezTo>
                  <a:cubicBezTo>
                    <a:pt x="46" y="9"/>
                    <a:pt x="45" y="9"/>
                    <a:pt x="45" y="9"/>
                  </a:cubicBezTo>
                  <a:cubicBezTo>
                    <a:pt x="45" y="8"/>
                    <a:pt x="44" y="8"/>
                    <a:pt x="44" y="7"/>
                  </a:cubicBezTo>
                  <a:cubicBezTo>
                    <a:pt x="43" y="7"/>
                    <a:pt x="43" y="6"/>
                    <a:pt x="42" y="6"/>
                  </a:cubicBezTo>
                  <a:cubicBezTo>
                    <a:pt x="42" y="6"/>
                    <a:pt x="42" y="6"/>
                    <a:pt x="41" y="5"/>
                  </a:cubicBezTo>
                  <a:cubicBezTo>
                    <a:pt x="41" y="5"/>
                    <a:pt x="41" y="5"/>
                    <a:pt x="41" y="4"/>
                  </a:cubicBezTo>
                  <a:cubicBezTo>
                    <a:pt x="40" y="4"/>
                    <a:pt x="39" y="5"/>
                    <a:pt x="39" y="4"/>
                  </a:cubicBezTo>
                  <a:cubicBezTo>
                    <a:pt x="39" y="4"/>
                    <a:pt x="39" y="4"/>
                    <a:pt x="38" y="3"/>
                  </a:cubicBezTo>
                  <a:cubicBezTo>
                    <a:pt x="38" y="3"/>
                    <a:pt x="39" y="3"/>
                    <a:pt x="39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2"/>
                    <a:pt x="37" y="2"/>
                    <a:pt x="36" y="2"/>
                  </a:cubicBezTo>
                  <a:cubicBezTo>
                    <a:pt x="35" y="1"/>
                    <a:pt x="37" y="2"/>
                    <a:pt x="36" y="1"/>
                  </a:cubicBezTo>
                  <a:cubicBezTo>
                    <a:pt x="35" y="1"/>
                    <a:pt x="34" y="3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2" y="2"/>
                    <a:pt x="31" y="1"/>
                    <a:pt x="30" y="1"/>
                  </a:cubicBezTo>
                  <a:cubicBezTo>
                    <a:pt x="30" y="1"/>
                    <a:pt x="31" y="1"/>
                    <a:pt x="31" y="2"/>
                  </a:cubicBezTo>
                  <a:cubicBezTo>
                    <a:pt x="30" y="2"/>
                    <a:pt x="29" y="2"/>
                    <a:pt x="29" y="3"/>
                  </a:cubicBezTo>
                  <a:cubicBezTo>
                    <a:pt x="28" y="3"/>
                    <a:pt x="28" y="2"/>
                    <a:pt x="27" y="2"/>
                  </a:cubicBezTo>
                  <a:cubicBezTo>
                    <a:pt x="26" y="2"/>
                    <a:pt x="25" y="3"/>
                    <a:pt x="24" y="2"/>
                  </a:cubicBezTo>
                  <a:cubicBezTo>
                    <a:pt x="25" y="3"/>
                    <a:pt x="25" y="4"/>
                    <a:pt x="24" y="4"/>
                  </a:cubicBezTo>
                  <a:cubicBezTo>
                    <a:pt x="24" y="4"/>
                    <a:pt x="24" y="4"/>
                    <a:pt x="24" y="3"/>
                  </a:cubicBezTo>
                  <a:cubicBezTo>
                    <a:pt x="23" y="4"/>
                    <a:pt x="22" y="5"/>
                    <a:pt x="20" y="5"/>
                  </a:cubicBezTo>
                  <a:cubicBezTo>
                    <a:pt x="20" y="5"/>
                    <a:pt x="20" y="5"/>
                    <a:pt x="20" y="4"/>
                  </a:cubicBezTo>
                  <a:cubicBezTo>
                    <a:pt x="19" y="5"/>
                    <a:pt x="19" y="5"/>
                    <a:pt x="18" y="6"/>
                  </a:cubicBezTo>
                  <a:cubicBezTo>
                    <a:pt x="17" y="5"/>
                    <a:pt x="16" y="6"/>
                    <a:pt x="16" y="5"/>
                  </a:cubicBezTo>
                  <a:cubicBezTo>
                    <a:pt x="15" y="6"/>
                    <a:pt x="16" y="6"/>
                    <a:pt x="16" y="6"/>
                  </a:cubicBezTo>
                  <a:cubicBezTo>
                    <a:pt x="15" y="7"/>
                    <a:pt x="14" y="6"/>
                    <a:pt x="14" y="7"/>
                  </a:cubicBezTo>
                  <a:cubicBezTo>
                    <a:pt x="13" y="7"/>
                    <a:pt x="13" y="8"/>
                    <a:pt x="13" y="8"/>
                  </a:cubicBezTo>
                  <a:cubicBezTo>
                    <a:pt x="13" y="7"/>
                    <a:pt x="12" y="7"/>
                    <a:pt x="12" y="8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1" y="7"/>
                    <a:pt x="11" y="8"/>
                  </a:cubicBezTo>
                  <a:cubicBezTo>
                    <a:pt x="11" y="8"/>
                    <a:pt x="11" y="8"/>
                    <a:pt x="11" y="9"/>
                  </a:cubicBezTo>
                  <a:cubicBezTo>
                    <a:pt x="10" y="9"/>
                    <a:pt x="9" y="10"/>
                    <a:pt x="9" y="9"/>
                  </a:cubicBezTo>
                  <a:cubicBezTo>
                    <a:pt x="8" y="10"/>
                    <a:pt x="8" y="11"/>
                    <a:pt x="7" y="10"/>
                  </a:cubicBezTo>
                  <a:cubicBezTo>
                    <a:pt x="7" y="11"/>
                    <a:pt x="6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4" y="12"/>
                    <a:pt x="4" y="13"/>
                    <a:pt x="3" y="12"/>
                  </a:cubicBezTo>
                  <a:cubicBezTo>
                    <a:pt x="3" y="12"/>
                    <a:pt x="4" y="11"/>
                    <a:pt x="3" y="12"/>
                  </a:cubicBezTo>
                  <a:cubicBezTo>
                    <a:pt x="3" y="12"/>
                    <a:pt x="3" y="13"/>
                    <a:pt x="3" y="13"/>
                  </a:cubicBezTo>
                  <a:cubicBezTo>
                    <a:pt x="2" y="13"/>
                    <a:pt x="3" y="14"/>
                    <a:pt x="2" y="13"/>
                  </a:cubicBezTo>
                  <a:cubicBezTo>
                    <a:pt x="2" y="14"/>
                    <a:pt x="1" y="15"/>
                    <a:pt x="2" y="16"/>
                  </a:cubicBezTo>
                  <a:cubicBezTo>
                    <a:pt x="0" y="16"/>
                    <a:pt x="1" y="18"/>
                    <a:pt x="0" y="19"/>
                  </a:cubicBezTo>
                  <a:cubicBezTo>
                    <a:pt x="1" y="19"/>
                    <a:pt x="1" y="20"/>
                    <a:pt x="1" y="19"/>
                  </a:cubicBezTo>
                  <a:close/>
                  <a:moveTo>
                    <a:pt x="71" y="10"/>
                  </a:moveTo>
                  <a:cubicBezTo>
                    <a:pt x="71" y="11"/>
                    <a:pt x="70" y="11"/>
                    <a:pt x="70" y="11"/>
                  </a:cubicBezTo>
                  <a:cubicBezTo>
                    <a:pt x="70" y="10"/>
                    <a:pt x="70" y="10"/>
                    <a:pt x="71" y="10"/>
                  </a:cubicBezTo>
                  <a:close/>
                  <a:moveTo>
                    <a:pt x="66" y="13"/>
                  </a:moveTo>
                  <a:cubicBezTo>
                    <a:pt x="67" y="14"/>
                    <a:pt x="66" y="14"/>
                    <a:pt x="66" y="14"/>
                  </a:cubicBezTo>
                  <a:cubicBezTo>
                    <a:pt x="66" y="14"/>
                    <a:pt x="66" y="14"/>
                    <a:pt x="66" y="13"/>
                  </a:cubicBezTo>
                  <a:close/>
                  <a:moveTo>
                    <a:pt x="60" y="3"/>
                  </a:moveTo>
                  <a:cubicBezTo>
                    <a:pt x="60" y="2"/>
                    <a:pt x="60" y="3"/>
                    <a:pt x="60" y="3"/>
                  </a:cubicBezTo>
                  <a:cubicBezTo>
                    <a:pt x="59" y="3"/>
                    <a:pt x="60" y="3"/>
                    <a:pt x="60" y="3"/>
                  </a:cubicBezTo>
                  <a:close/>
                  <a:moveTo>
                    <a:pt x="58" y="16"/>
                  </a:moveTo>
                  <a:cubicBezTo>
                    <a:pt x="59" y="15"/>
                    <a:pt x="59" y="17"/>
                    <a:pt x="58" y="16"/>
                  </a:cubicBezTo>
                  <a:close/>
                  <a:moveTo>
                    <a:pt x="56" y="14"/>
                  </a:moveTo>
                  <a:cubicBezTo>
                    <a:pt x="56" y="14"/>
                    <a:pt x="57" y="14"/>
                    <a:pt x="57" y="14"/>
                  </a:cubicBezTo>
                  <a:cubicBezTo>
                    <a:pt x="57" y="15"/>
                    <a:pt x="56" y="15"/>
                    <a:pt x="56" y="14"/>
                  </a:cubicBezTo>
                  <a:close/>
                  <a:moveTo>
                    <a:pt x="49" y="7"/>
                  </a:moveTo>
                  <a:cubicBezTo>
                    <a:pt x="49" y="7"/>
                    <a:pt x="49" y="6"/>
                    <a:pt x="50" y="6"/>
                  </a:cubicBezTo>
                  <a:cubicBezTo>
                    <a:pt x="50" y="7"/>
                    <a:pt x="49" y="6"/>
                    <a:pt x="49" y="7"/>
                  </a:cubicBezTo>
                  <a:close/>
                  <a:moveTo>
                    <a:pt x="48" y="16"/>
                  </a:moveTo>
                  <a:cubicBezTo>
                    <a:pt x="48" y="16"/>
                    <a:pt x="48" y="16"/>
                    <a:pt x="48" y="15"/>
                  </a:cubicBezTo>
                  <a:cubicBezTo>
                    <a:pt x="49" y="15"/>
                    <a:pt x="48" y="16"/>
                    <a:pt x="48" y="16"/>
                  </a:cubicBezTo>
                  <a:close/>
                  <a:moveTo>
                    <a:pt x="46" y="17"/>
                  </a:moveTo>
                  <a:cubicBezTo>
                    <a:pt x="47" y="16"/>
                    <a:pt x="47" y="17"/>
                    <a:pt x="47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8" y="17"/>
                    <a:pt x="46" y="17"/>
                    <a:pt x="46" y="17"/>
                  </a:cubicBezTo>
                  <a:close/>
                  <a:moveTo>
                    <a:pt x="46" y="16"/>
                  </a:moveTo>
                  <a:cubicBezTo>
                    <a:pt x="46" y="17"/>
                    <a:pt x="46" y="17"/>
                    <a:pt x="46" y="18"/>
                  </a:cubicBezTo>
                  <a:cubicBezTo>
                    <a:pt x="45" y="18"/>
                    <a:pt x="45" y="17"/>
                    <a:pt x="45" y="17"/>
                  </a:cubicBezTo>
                  <a:cubicBezTo>
                    <a:pt x="46" y="17"/>
                    <a:pt x="46" y="17"/>
                    <a:pt x="46" y="16"/>
                  </a:cubicBezTo>
                  <a:close/>
                  <a:moveTo>
                    <a:pt x="45" y="15"/>
                  </a:moveTo>
                  <a:cubicBezTo>
                    <a:pt x="45" y="14"/>
                    <a:pt x="46" y="16"/>
                    <a:pt x="45" y="16"/>
                  </a:cubicBezTo>
                  <a:cubicBezTo>
                    <a:pt x="44" y="16"/>
                    <a:pt x="46" y="15"/>
                    <a:pt x="45" y="15"/>
                  </a:cubicBezTo>
                  <a:close/>
                  <a:moveTo>
                    <a:pt x="44" y="17"/>
                  </a:moveTo>
                  <a:cubicBezTo>
                    <a:pt x="45" y="17"/>
                    <a:pt x="44" y="18"/>
                    <a:pt x="45" y="18"/>
                  </a:cubicBezTo>
                  <a:cubicBezTo>
                    <a:pt x="45" y="18"/>
                    <a:pt x="44" y="17"/>
                    <a:pt x="44" y="18"/>
                  </a:cubicBezTo>
                  <a:cubicBezTo>
                    <a:pt x="44" y="17"/>
                    <a:pt x="44" y="17"/>
                    <a:pt x="44" y="17"/>
                  </a:cubicBezTo>
                  <a:close/>
                  <a:moveTo>
                    <a:pt x="42" y="17"/>
                  </a:moveTo>
                  <a:cubicBezTo>
                    <a:pt x="43" y="17"/>
                    <a:pt x="42" y="18"/>
                    <a:pt x="43" y="18"/>
                  </a:cubicBezTo>
                  <a:cubicBezTo>
                    <a:pt x="43" y="18"/>
                    <a:pt x="42" y="18"/>
                    <a:pt x="42" y="17"/>
                  </a:cubicBezTo>
                  <a:close/>
                  <a:moveTo>
                    <a:pt x="29" y="24"/>
                  </a:move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8" y="25"/>
                    <a:pt x="28" y="24"/>
                  </a:cubicBezTo>
                  <a:cubicBezTo>
                    <a:pt x="29" y="24"/>
                    <a:pt x="29" y="23"/>
                    <a:pt x="29" y="24"/>
                  </a:cubicBezTo>
                  <a:close/>
                  <a:moveTo>
                    <a:pt x="27" y="24"/>
                  </a:moveTo>
                  <a:cubicBezTo>
                    <a:pt x="28" y="25"/>
                    <a:pt x="26" y="25"/>
                    <a:pt x="27" y="24"/>
                  </a:cubicBezTo>
                  <a:close/>
                  <a:moveTo>
                    <a:pt x="24" y="23"/>
                  </a:moveTo>
                  <a:cubicBezTo>
                    <a:pt x="24" y="23"/>
                    <a:pt x="24" y="23"/>
                    <a:pt x="25" y="23"/>
                  </a:cubicBezTo>
                  <a:cubicBezTo>
                    <a:pt x="24" y="23"/>
                    <a:pt x="24" y="23"/>
                    <a:pt x="24" y="24"/>
                  </a:cubicBezTo>
                  <a:cubicBezTo>
                    <a:pt x="24" y="23"/>
                    <a:pt x="24" y="23"/>
                    <a:pt x="24" y="23"/>
                  </a:cubicBezTo>
                  <a:close/>
                  <a:moveTo>
                    <a:pt x="24" y="24"/>
                  </a:move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lose/>
                  <a:moveTo>
                    <a:pt x="21" y="23"/>
                  </a:moveTo>
                  <a:cubicBezTo>
                    <a:pt x="21" y="22"/>
                    <a:pt x="20" y="25"/>
                    <a:pt x="21" y="23"/>
                  </a:cubicBezTo>
                  <a:close/>
                  <a:moveTo>
                    <a:pt x="20" y="22"/>
                  </a:moveTo>
                  <a:cubicBezTo>
                    <a:pt x="21" y="23"/>
                    <a:pt x="20" y="24"/>
                    <a:pt x="20" y="24"/>
                  </a:cubicBezTo>
                  <a:cubicBezTo>
                    <a:pt x="20" y="23"/>
                    <a:pt x="20" y="23"/>
                    <a:pt x="20" y="22"/>
                  </a:cubicBezTo>
                  <a:close/>
                  <a:moveTo>
                    <a:pt x="17" y="24"/>
                  </a:moveTo>
                  <a:cubicBezTo>
                    <a:pt x="18" y="24"/>
                    <a:pt x="17" y="24"/>
                    <a:pt x="18" y="24"/>
                  </a:cubicBezTo>
                  <a:cubicBezTo>
                    <a:pt x="18" y="25"/>
                    <a:pt x="17" y="24"/>
                    <a:pt x="17" y="24"/>
                  </a:cubicBezTo>
                  <a:close/>
                  <a:moveTo>
                    <a:pt x="17" y="24"/>
                  </a:moveTo>
                  <a:cubicBezTo>
                    <a:pt x="17" y="24"/>
                    <a:pt x="17" y="25"/>
                    <a:pt x="17" y="25"/>
                  </a:cubicBezTo>
                  <a:cubicBezTo>
                    <a:pt x="17" y="25"/>
                    <a:pt x="17" y="24"/>
                    <a:pt x="17" y="24"/>
                  </a:cubicBezTo>
                  <a:cubicBezTo>
                    <a:pt x="17" y="24"/>
                    <a:pt x="17" y="24"/>
                    <a:pt x="17" y="24"/>
                  </a:cubicBezTo>
                  <a:close/>
                  <a:moveTo>
                    <a:pt x="12" y="25"/>
                  </a:moveTo>
                  <a:cubicBezTo>
                    <a:pt x="12" y="25"/>
                    <a:pt x="12" y="25"/>
                    <a:pt x="12" y="24"/>
                  </a:cubicBezTo>
                  <a:cubicBezTo>
                    <a:pt x="12" y="24"/>
                    <a:pt x="12" y="25"/>
                    <a:pt x="12" y="25"/>
                  </a:cubicBezTo>
                  <a:close/>
                  <a:moveTo>
                    <a:pt x="2" y="1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28" name="Freeform 1107"/>
            <p:cNvSpPr>
              <a:spLocks/>
            </p:cNvSpPr>
            <p:nvPr/>
          </p:nvSpPr>
          <p:spPr bwMode="auto">
            <a:xfrm>
              <a:off x="5178" y="2028"/>
              <a:ext cx="5" cy="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29" name="Freeform 1108"/>
            <p:cNvSpPr>
              <a:spLocks/>
            </p:cNvSpPr>
            <p:nvPr/>
          </p:nvSpPr>
          <p:spPr bwMode="auto">
            <a:xfrm>
              <a:off x="5032" y="1894"/>
              <a:ext cx="6" cy="0"/>
            </a:xfrm>
            <a:custGeom>
              <a:avLst/>
              <a:gdLst>
                <a:gd name="T0" fmla="*/ 1 w 1"/>
                <a:gd name="T1" fmla="*/ 1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30" name="Freeform 1109"/>
            <p:cNvSpPr>
              <a:spLocks noEditPoints="1"/>
            </p:cNvSpPr>
            <p:nvPr/>
          </p:nvSpPr>
          <p:spPr bwMode="auto">
            <a:xfrm>
              <a:off x="4775" y="1900"/>
              <a:ext cx="190" cy="89"/>
            </a:xfrm>
            <a:custGeom>
              <a:avLst/>
              <a:gdLst>
                <a:gd name="T0" fmla="*/ 3 w 34"/>
                <a:gd name="T1" fmla="*/ 15 h 16"/>
                <a:gd name="T2" fmla="*/ 4 w 34"/>
                <a:gd name="T3" fmla="*/ 15 h 16"/>
                <a:gd name="T4" fmla="*/ 9 w 34"/>
                <a:gd name="T5" fmla="*/ 14 h 16"/>
                <a:gd name="T6" fmla="*/ 10 w 34"/>
                <a:gd name="T7" fmla="*/ 12 h 16"/>
                <a:gd name="T8" fmla="*/ 12 w 34"/>
                <a:gd name="T9" fmla="*/ 9 h 16"/>
                <a:gd name="T10" fmla="*/ 15 w 34"/>
                <a:gd name="T11" fmla="*/ 9 h 16"/>
                <a:gd name="T12" fmla="*/ 17 w 34"/>
                <a:gd name="T13" fmla="*/ 7 h 16"/>
                <a:gd name="T14" fmla="*/ 21 w 34"/>
                <a:gd name="T15" fmla="*/ 8 h 16"/>
                <a:gd name="T16" fmla="*/ 23 w 34"/>
                <a:gd name="T17" fmla="*/ 6 h 16"/>
                <a:gd name="T18" fmla="*/ 27 w 34"/>
                <a:gd name="T19" fmla="*/ 4 h 16"/>
                <a:gd name="T20" fmla="*/ 28 w 34"/>
                <a:gd name="T21" fmla="*/ 4 h 16"/>
                <a:gd name="T22" fmla="*/ 29 w 34"/>
                <a:gd name="T23" fmla="*/ 4 h 16"/>
                <a:gd name="T24" fmla="*/ 33 w 34"/>
                <a:gd name="T25" fmla="*/ 2 h 16"/>
                <a:gd name="T26" fmla="*/ 32 w 34"/>
                <a:gd name="T27" fmla="*/ 0 h 16"/>
                <a:gd name="T28" fmla="*/ 30 w 34"/>
                <a:gd name="T29" fmla="*/ 0 h 16"/>
                <a:gd name="T30" fmla="*/ 27 w 34"/>
                <a:gd name="T31" fmla="*/ 2 h 16"/>
                <a:gd name="T32" fmla="*/ 22 w 34"/>
                <a:gd name="T33" fmla="*/ 2 h 16"/>
                <a:gd name="T34" fmla="*/ 21 w 34"/>
                <a:gd name="T35" fmla="*/ 2 h 16"/>
                <a:gd name="T36" fmla="*/ 17 w 34"/>
                <a:gd name="T37" fmla="*/ 4 h 16"/>
                <a:gd name="T38" fmla="*/ 16 w 34"/>
                <a:gd name="T39" fmla="*/ 4 h 16"/>
                <a:gd name="T40" fmla="*/ 13 w 34"/>
                <a:gd name="T41" fmla="*/ 6 h 16"/>
                <a:gd name="T42" fmla="*/ 13 w 34"/>
                <a:gd name="T43" fmla="*/ 6 h 16"/>
                <a:gd name="T44" fmla="*/ 11 w 34"/>
                <a:gd name="T45" fmla="*/ 7 h 16"/>
                <a:gd name="T46" fmla="*/ 8 w 34"/>
                <a:gd name="T47" fmla="*/ 7 h 16"/>
                <a:gd name="T48" fmla="*/ 5 w 34"/>
                <a:gd name="T49" fmla="*/ 10 h 16"/>
                <a:gd name="T50" fmla="*/ 0 w 34"/>
                <a:gd name="T51" fmla="*/ 12 h 16"/>
                <a:gd name="T52" fmla="*/ 1 w 34"/>
                <a:gd name="T53" fmla="*/ 15 h 16"/>
                <a:gd name="T54" fmla="*/ 30 w 34"/>
                <a:gd name="T55" fmla="*/ 2 h 16"/>
                <a:gd name="T56" fmla="*/ 30 w 34"/>
                <a:gd name="T57" fmla="*/ 2 h 16"/>
                <a:gd name="T58" fmla="*/ 11 w 34"/>
                <a:gd name="T59" fmla="*/ 10 h 16"/>
                <a:gd name="T60" fmla="*/ 10 w 34"/>
                <a:gd name="T61" fmla="*/ 7 h 16"/>
                <a:gd name="T62" fmla="*/ 10 w 34"/>
                <a:gd name="T63" fmla="*/ 7 h 16"/>
                <a:gd name="T64" fmla="*/ 9 w 34"/>
                <a:gd name="T65" fmla="*/ 8 h 16"/>
                <a:gd name="T66" fmla="*/ 5 w 34"/>
                <a:gd name="T67" fmla="*/ 14 h 16"/>
                <a:gd name="T68" fmla="*/ 4 w 34"/>
                <a:gd name="T69" fmla="*/ 14 h 16"/>
                <a:gd name="T70" fmla="*/ 2 w 34"/>
                <a:gd name="T71" fmla="*/ 14 h 16"/>
                <a:gd name="T72" fmla="*/ 2 w 34"/>
                <a:gd name="T73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4" h="16">
                  <a:moveTo>
                    <a:pt x="1" y="15"/>
                  </a:moveTo>
                  <a:cubicBezTo>
                    <a:pt x="1" y="15"/>
                    <a:pt x="2" y="16"/>
                    <a:pt x="3" y="15"/>
                  </a:cubicBezTo>
                  <a:cubicBezTo>
                    <a:pt x="3" y="15"/>
                    <a:pt x="3" y="15"/>
                    <a:pt x="3" y="16"/>
                  </a:cubicBezTo>
                  <a:cubicBezTo>
                    <a:pt x="3" y="15"/>
                    <a:pt x="3" y="15"/>
                    <a:pt x="4" y="15"/>
                  </a:cubicBezTo>
                  <a:cubicBezTo>
                    <a:pt x="4" y="16"/>
                    <a:pt x="5" y="15"/>
                    <a:pt x="5" y="15"/>
                  </a:cubicBezTo>
                  <a:cubicBezTo>
                    <a:pt x="6" y="14"/>
                    <a:pt x="7" y="14"/>
                    <a:pt x="9" y="14"/>
                  </a:cubicBezTo>
                  <a:cubicBezTo>
                    <a:pt x="10" y="14"/>
                    <a:pt x="10" y="13"/>
                    <a:pt x="10" y="13"/>
                  </a:cubicBezTo>
                  <a:cubicBezTo>
                    <a:pt x="10" y="13"/>
                    <a:pt x="10" y="12"/>
                    <a:pt x="10" y="12"/>
                  </a:cubicBezTo>
                  <a:cubicBezTo>
                    <a:pt x="11" y="11"/>
                    <a:pt x="12" y="11"/>
                    <a:pt x="13" y="10"/>
                  </a:cubicBezTo>
                  <a:cubicBezTo>
                    <a:pt x="13" y="10"/>
                    <a:pt x="12" y="10"/>
                    <a:pt x="12" y="9"/>
                  </a:cubicBezTo>
                  <a:cubicBezTo>
                    <a:pt x="13" y="10"/>
                    <a:pt x="14" y="10"/>
                    <a:pt x="14" y="10"/>
                  </a:cubicBezTo>
                  <a:cubicBezTo>
                    <a:pt x="14" y="10"/>
                    <a:pt x="14" y="9"/>
                    <a:pt x="15" y="9"/>
                  </a:cubicBezTo>
                  <a:cubicBezTo>
                    <a:pt x="15" y="8"/>
                    <a:pt x="18" y="9"/>
                    <a:pt x="18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6"/>
                    <a:pt x="19" y="7"/>
                    <a:pt x="19" y="6"/>
                  </a:cubicBezTo>
                  <a:cubicBezTo>
                    <a:pt x="20" y="8"/>
                    <a:pt x="20" y="7"/>
                    <a:pt x="21" y="8"/>
                  </a:cubicBezTo>
                  <a:cubicBezTo>
                    <a:pt x="22" y="8"/>
                    <a:pt x="22" y="7"/>
                    <a:pt x="22" y="7"/>
                  </a:cubicBezTo>
                  <a:cubicBezTo>
                    <a:pt x="23" y="7"/>
                    <a:pt x="23" y="7"/>
                    <a:pt x="23" y="6"/>
                  </a:cubicBezTo>
                  <a:cubicBezTo>
                    <a:pt x="25" y="7"/>
                    <a:pt x="26" y="5"/>
                    <a:pt x="25" y="3"/>
                  </a:cubicBezTo>
                  <a:cubicBezTo>
                    <a:pt x="26" y="3"/>
                    <a:pt x="26" y="3"/>
                    <a:pt x="27" y="4"/>
                  </a:cubicBezTo>
                  <a:cubicBezTo>
                    <a:pt x="27" y="4"/>
                    <a:pt x="27" y="3"/>
                    <a:pt x="27" y="3"/>
                  </a:cubicBezTo>
                  <a:cubicBezTo>
                    <a:pt x="27" y="3"/>
                    <a:pt x="27" y="4"/>
                    <a:pt x="28" y="4"/>
                  </a:cubicBezTo>
                  <a:cubicBezTo>
                    <a:pt x="28" y="3"/>
                    <a:pt x="27" y="3"/>
                    <a:pt x="28" y="3"/>
                  </a:cubicBezTo>
                  <a:cubicBezTo>
                    <a:pt x="29" y="3"/>
                    <a:pt x="28" y="4"/>
                    <a:pt x="29" y="4"/>
                  </a:cubicBezTo>
                  <a:cubicBezTo>
                    <a:pt x="30" y="4"/>
                    <a:pt x="31" y="5"/>
                    <a:pt x="31" y="4"/>
                  </a:cubicBezTo>
                  <a:cubicBezTo>
                    <a:pt x="31" y="2"/>
                    <a:pt x="32" y="2"/>
                    <a:pt x="33" y="2"/>
                  </a:cubicBezTo>
                  <a:cubicBezTo>
                    <a:pt x="32" y="1"/>
                    <a:pt x="34" y="1"/>
                    <a:pt x="33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0" y="0"/>
                    <a:pt x="30" y="0"/>
                  </a:cubicBezTo>
                  <a:cubicBezTo>
                    <a:pt x="29" y="0"/>
                    <a:pt x="28" y="1"/>
                    <a:pt x="27" y="1"/>
                  </a:cubicBezTo>
                  <a:cubicBezTo>
                    <a:pt x="27" y="1"/>
                    <a:pt x="28" y="2"/>
                    <a:pt x="27" y="2"/>
                  </a:cubicBezTo>
                  <a:cubicBezTo>
                    <a:pt x="27" y="1"/>
                    <a:pt x="25" y="2"/>
                    <a:pt x="23" y="1"/>
                  </a:cubicBezTo>
                  <a:cubicBezTo>
                    <a:pt x="23" y="1"/>
                    <a:pt x="23" y="2"/>
                    <a:pt x="22" y="2"/>
                  </a:cubicBezTo>
                  <a:cubicBezTo>
                    <a:pt x="23" y="1"/>
                    <a:pt x="22" y="2"/>
                    <a:pt x="22" y="2"/>
                  </a:cubicBezTo>
                  <a:cubicBezTo>
                    <a:pt x="22" y="2"/>
                    <a:pt x="21" y="2"/>
                    <a:pt x="21" y="2"/>
                  </a:cubicBezTo>
                  <a:cubicBezTo>
                    <a:pt x="20" y="2"/>
                    <a:pt x="19" y="3"/>
                    <a:pt x="18" y="4"/>
                  </a:cubicBezTo>
                  <a:cubicBezTo>
                    <a:pt x="18" y="4"/>
                    <a:pt x="17" y="3"/>
                    <a:pt x="17" y="4"/>
                  </a:cubicBezTo>
                  <a:cubicBezTo>
                    <a:pt x="17" y="4"/>
                    <a:pt x="17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5" y="4"/>
                    <a:pt x="15" y="5"/>
                  </a:cubicBezTo>
                  <a:cubicBezTo>
                    <a:pt x="14" y="5"/>
                    <a:pt x="14" y="6"/>
                    <a:pt x="13" y="6"/>
                  </a:cubicBezTo>
                  <a:cubicBezTo>
                    <a:pt x="13" y="6"/>
                    <a:pt x="12" y="5"/>
                    <a:pt x="12" y="6"/>
                  </a:cubicBezTo>
                  <a:cubicBezTo>
                    <a:pt x="12" y="6"/>
                    <a:pt x="13" y="6"/>
                    <a:pt x="13" y="6"/>
                  </a:cubicBezTo>
                  <a:cubicBezTo>
                    <a:pt x="12" y="6"/>
                    <a:pt x="12" y="7"/>
                    <a:pt x="12" y="7"/>
                  </a:cubicBezTo>
                  <a:cubicBezTo>
                    <a:pt x="11" y="6"/>
                    <a:pt x="11" y="7"/>
                    <a:pt x="11" y="7"/>
                  </a:cubicBezTo>
                  <a:cubicBezTo>
                    <a:pt x="11" y="7"/>
                    <a:pt x="10" y="7"/>
                    <a:pt x="10" y="6"/>
                  </a:cubicBezTo>
                  <a:cubicBezTo>
                    <a:pt x="9" y="6"/>
                    <a:pt x="9" y="7"/>
                    <a:pt x="8" y="7"/>
                  </a:cubicBezTo>
                  <a:cubicBezTo>
                    <a:pt x="7" y="9"/>
                    <a:pt x="6" y="9"/>
                    <a:pt x="5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4" y="9"/>
                    <a:pt x="2" y="10"/>
                    <a:pt x="1" y="11"/>
                  </a:cubicBezTo>
                  <a:cubicBezTo>
                    <a:pt x="2" y="11"/>
                    <a:pt x="1" y="13"/>
                    <a:pt x="0" y="12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0" y="14"/>
                    <a:pt x="1" y="15"/>
                    <a:pt x="1" y="15"/>
                  </a:cubicBezTo>
                  <a:close/>
                  <a:moveTo>
                    <a:pt x="30" y="2"/>
                  </a:moveTo>
                  <a:cubicBezTo>
                    <a:pt x="30" y="2"/>
                    <a:pt x="30" y="2"/>
                    <a:pt x="30" y="2"/>
                  </a:cubicBezTo>
                  <a:cubicBezTo>
                    <a:pt x="30" y="3"/>
                    <a:pt x="30" y="4"/>
                    <a:pt x="29" y="3"/>
                  </a:cubicBezTo>
                  <a:cubicBezTo>
                    <a:pt x="29" y="3"/>
                    <a:pt x="30" y="3"/>
                    <a:pt x="30" y="2"/>
                  </a:cubicBezTo>
                  <a:close/>
                  <a:moveTo>
                    <a:pt x="11" y="9"/>
                  </a:moveTo>
                  <a:cubicBezTo>
                    <a:pt x="12" y="10"/>
                    <a:pt x="11" y="10"/>
                    <a:pt x="11" y="10"/>
                  </a:cubicBezTo>
                  <a:cubicBezTo>
                    <a:pt x="11" y="10"/>
                    <a:pt x="11" y="10"/>
                    <a:pt x="11" y="9"/>
                  </a:cubicBezTo>
                  <a:close/>
                  <a:moveTo>
                    <a:pt x="10" y="7"/>
                  </a:moveTo>
                  <a:cubicBezTo>
                    <a:pt x="10" y="8"/>
                    <a:pt x="10" y="8"/>
                    <a:pt x="10" y="8"/>
                  </a:cubicBezTo>
                  <a:cubicBezTo>
                    <a:pt x="10" y="7"/>
                    <a:pt x="10" y="7"/>
                    <a:pt x="10" y="7"/>
                  </a:cubicBezTo>
                  <a:close/>
                  <a:moveTo>
                    <a:pt x="8" y="8"/>
                  </a:moveTo>
                  <a:cubicBezTo>
                    <a:pt x="8" y="8"/>
                    <a:pt x="8" y="8"/>
                    <a:pt x="9" y="8"/>
                  </a:cubicBezTo>
                  <a:cubicBezTo>
                    <a:pt x="9" y="8"/>
                    <a:pt x="8" y="8"/>
                    <a:pt x="8" y="8"/>
                  </a:cubicBezTo>
                  <a:close/>
                  <a:moveTo>
                    <a:pt x="5" y="14"/>
                  </a:moveTo>
                  <a:cubicBezTo>
                    <a:pt x="5" y="15"/>
                    <a:pt x="5" y="14"/>
                    <a:pt x="5" y="15"/>
                  </a:cubicBezTo>
                  <a:cubicBezTo>
                    <a:pt x="4" y="15"/>
                    <a:pt x="4" y="14"/>
                    <a:pt x="4" y="14"/>
                  </a:cubicBezTo>
                  <a:cubicBezTo>
                    <a:pt x="5" y="14"/>
                    <a:pt x="5" y="14"/>
                    <a:pt x="5" y="14"/>
                  </a:cubicBezTo>
                  <a:close/>
                  <a:moveTo>
                    <a:pt x="2" y="14"/>
                  </a:moveTo>
                  <a:cubicBezTo>
                    <a:pt x="2" y="14"/>
                    <a:pt x="2" y="15"/>
                    <a:pt x="2" y="15"/>
                  </a:cubicBezTo>
                  <a:cubicBezTo>
                    <a:pt x="2" y="15"/>
                    <a:pt x="2" y="14"/>
                    <a:pt x="2" y="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31" name="Freeform 1110"/>
            <p:cNvSpPr>
              <a:spLocks/>
            </p:cNvSpPr>
            <p:nvPr/>
          </p:nvSpPr>
          <p:spPr bwMode="auto">
            <a:xfrm>
              <a:off x="5323" y="1900"/>
              <a:ext cx="11" cy="11"/>
            </a:xfrm>
            <a:custGeom>
              <a:avLst/>
              <a:gdLst>
                <a:gd name="T0" fmla="*/ 2 w 2"/>
                <a:gd name="T1" fmla="*/ 1 h 2"/>
                <a:gd name="T2" fmla="*/ 0 w 2"/>
                <a:gd name="T3" fmla="*/ 1 h 2"/>
                <a:gd name="T4" fmla="*/ 0 w 2"/>
                <a:gd name="T5" fmla="*/ 0 h 2"/>
                <a:gd name="T6" fmla="*/ 2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2"/>
                    <a:pt x="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32" name="Freeform 1111"/>
            <p:cNvSpPr>
              <a:spLocks/>
            </p:cNvSpPr>
            <p:nvPr/>
          </p:nvSpPr>
          <p:spPr bwMode="auto">
            <a:xfrm>
              <a:off x="5396" y="1905"/>
              <a:ext cx="5" cy="6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33" name="Freeform 1112"/>
            <p:cNvSpPr>
              <a:spLocks/>
            </p:cNvSpPr>
            <p:nvPr/>
          </p:nvSpPr>
          <p:spPr bwMode="auto">
            <a:xfrm>
              <a:off x="5071" y="1939"/>
              <a:ext cx="6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34" name="Freeform 1113"/>
            <p:cNvSpPr>
              <a:spLocks noEditPoints="1"/>
            </p:cNvSpPr>
            <p:nvPr/>
          </p:nvSpPr>
          <p:spPr bwMode="auto">
            <a:xfrm>
              <a:off x="5479" y="1939"/>
              <a:ext cx="157" cy="161"/>
            </a:xfrm>
            <a:custGeom>
              <a:avLst/>
              <a:gdLst>
                <a:gd name="T0" fmla="*/ 2 w 28"/>
                <a:gd name="T1" fmla="*/ 2 h 29"/>
                <a:gd name="T2" fmla="*/ 1 w 28"/>
                <a:gd name="T3" fmla="*/ 4 h 29"/>
                <a:gd name="T4" fmla="*/ 3 w 28"/>
                <a:gd name="T5" fmla="*/ 8 h 29"/>
                <a:gd name="T6" fmla="*/ 4 w 28"/>
                <a:gd name="T7" fmla="*/ 11 h 29"/>
                <a:gd name="T8" fmla="*/ 2 w 28"/>
                <a:gd name="T9" fmla="*/ 14 h 29"/>
                <a:gd name="T10" fmla="*/ 1 w 28"/>
                <a:gd name="T11" fmla="*/ 16 h 29"/>
                <a:gd name="T12" fmla="*/ 4 w 28"/>
                <a:gd name="T13" fmla="*/ 17 h 29"/>
                <a:gd name="T14" fmla="*/ 5 w 28"/>
                <a:gd name="T15" fmla="*/ 16 h 29"/>
                <a:gd name="T16" fmla="*/ 6 w 28"/>
                <a:gd name="T17" fmla="*/ 17 h 29"/>
                <a:gd name="T18" fmla="*/ 8 w 28"/>
                <a:gd name="T19" fmla="*/ 19 h 29"/>
                <a:gd name="T20" fmla="*/ 8 w 28"/>
                <a:gd name="T21" fmla="*/ 19 h 29"/>
                <a:gd name="T22" fmla="*/ 9 w 28"/>
                <a:gd name="T23" fmla="*/ 19 h 29"/>
                <a:gd name="T24" fmla="*/ 17 w 28"/>
                <a:gd name="T25" fmla="*/ 21 h 29"/>
                <a:gd name="T26" fmla="*/ 18 w 28"/>
                <a:gd name="T27" fmla="*/ 25 h 29"/>
                <a:gd name="T28" fmla="*/ 18 w 28"/>
                <a:gd name="T29" fmla="*/ 26 h 29"/>
                <a:gd name="T30" fmla="*/ 18 w 28"/>
                <a:gd name="T31" fmla="*/ 26 h 29"/>
                <a:gd name="T32" fmla="*/ 19 w 28"/>
                <a:gd name="T33" fmla="*/ 27 h 29"/>
                <a:gd name="T34" fmla="*/ 21 w 28"/>
                <a:gd name="T35" fmla="*/ 29 h 29"/>
                <a:gd name="T36" fmla="*/ 23 w 28"/>
                <a:gd name="T37" fmla="*/ 29 h 29"/>
                <a:gd name="T38" fmla="*/ 25 w 28"/>
                <a:gd name="T39" fmla="*/ 27 h 29"/>
                <a:gd name="T40" fmla="*/ 26 w 28"/>
                <a:gd name="T41" fmla="*/ 27 h 29"/>
                <a:gd name="T42" fmla="*/ 27 w 28"/>
                <a:gd name="T43" fmla="*/ 25 h 29"/>
                <a:gd name="T44" fmla="*/ 28 w 28"/>
                <a:gd name="T45" fmla="*/ 24 h 29"/>
                <a:gd name="T46" fmla="*/ 28 w 28"/>
                <a:gd name="T47" fmla="*/ 24 h 29"/>
                <a:gd name="T48" fmla="*/ 26 w 28"/>
                <a:gd name="T49" fmla="*/ 24 h 29"/>
                <a:gd name="T50" fmla="*/ 24 w 28"/>
                <a:gd name="T51" fmla="*/ 21 h 29"/>
                <a:gd name="T52" fmla="*/ 23 w 28"/>
                <a:gd name="T53" fmla="*/ 20 h 29"/>
                <a:gd name="T54" fmla="*/ 23 w 28"/>
                <a:gd name="T55" fmla="*/ 19 h 29"/>
                <a:gd name="T56" fmla="*/ 22 w 28"/>
                <a:gd name="T57" fmla="*/ 20 h 29"/>
                <a:gd name="T58" fmla="*/ 20 w 28"/>
                <a:gd name="T59" fmla="*/ 15 h 29"/>
                <a:gd name="T60" fmla="*/ 19 w 28"/>
                <a:gd name="T61" fmla="*/ 15 h 29"/>
                <a:gd name="T62" fmla="*/ 19 w 28"/>
                <a:gd name="T63" fmla="*/ 14 h 29"/>
                <a:gd name="T64" fmla="*/ 19 w 28"/>
                <a:gd name="T65" fmla="*/ 14 h 29"/>
                <a:gd name="T66" fmla="*/ 20 w 28"/>
                <a:gd name="T67" fmla="*/ 13 h 29"/>
                <a:gd name="T68" fmla="*/ 22 w 28"/>
                <a:gd name="T69" fmla="*/ 12 h 29"/>
                <a:gd name="T70" fmla="*/ 23 w 28"/>
                <a:gd name="T71" fmla="*/ 10 h 29"/>
                <a:gd name="T72" fmla="*/ 21 w 28"/>
                <a:gd name="T73" fmla="*/ 10 h 29"/>
                <a:gd name="T74" fmla="*/ 19 w 28"/>
                <a:gd name="T75" fmla="*/ 9 h 29"/>
                <a:gd name="T76" fmla="*/ 18 w 28"/>
                <a:gd name="T77" fmla="*/ 7 h 29"/>
                <a:gd name="T78" fmla="*/ 17 w 28"/>
                <a:gd name="T79" fmla="*/ 7 h 29"/>
                <a:gd name="T80" fmla="*/ 15 w 28"/>
                <a:gd name="T81" fmla="*/ 4 h 29"/>
                <a:gd name="T82" fmla="*/ 14 w 28"/>
                <a:gd name="T83" fmla="*/ 5 h 29"/>
                <a:gd name="T84" fmla="*/ 13 w 28"/>
                <a:gd name="T85" fmla="*/ 5 h 29"/>
                <a:gd name="T86" fmla="*/ 11 w 28"/>
                <a:gd name="T87" fmla="*/ 4 h 29"/>
                <a:gd name="T88" fmla="*/ 9 w 28"/>
                <a:gd name="T89" fmla="*/ 4 h 29"/>
                <a:gd name="T90" fmla="*/ 8 w 28"/>
                <a:gd name="T91" fmla="*/ 3 h 29"/>
                <a:gd name="T92" fmla="*/ 6 w 28"/>
                <a:gd name="T93" fmla="*/ 3 h 29"/>
                <a:gd name="T94" fmla="*/ 2 w 28"/>
                <a:gd name="T95" fmla="*/ 3 h 29"/>
                <a:gd name="T96" fmla="*/ 2 w 28"/>
                <a:gd name="T97" fmla="*/ 4 h 29"/>
                <a:gd name="T98" fmla="*/ 1 w 28"/>
                <a:gd name="T99" fmla="*/ 4 h 29"/>
                <a:gd name="T100" fmla="*/ 2 w 28"/>
                <a:gd name="T101" fmla="*/ 1 h 29"/>
                <a:gd name="T102" fmla="*/ 2 w 28"/>
                <a:gd name="T103" fmla="*/ 15 h 29"/>
                <a:gd name="T104" fmla="*/ 3 w 28"/>
                <a:gd name="T105" fmla="*/ 16 h 29"/>
                <a:gd name="T106" fmla="*/ 22 w 28"/>
                <a:gd name="T107" fmla="*/ 21 h 29"/>
                <a:gd name="T108" fmla="*/ 21 w 28"/>
                <a:gd name="T109" fmla="*/ 18 h 29"/>
                <a:gd name="T110" fmla="*/ 21 w 28"/>
                <a:gd name="T111" fmla="*/ 18 h 29"/>
                <a:gd name="T112" fmla="*/ 18 w 28"/>
                <a:gd name="T113" fmla="*/ 8 h 29"/>
                <a:gd name="T114" fmla="*/ 18 w 28"/>
                <a:gd name="T115" fmla="*/ 8 h 29"/>
                <a:gd name="T116" fmla="*/ 11 w 28"/>
                <a:gd name="T117" fmla="*/ 19 h 29"/>
                <a:gd name="T118" fmla="*/ 11 w 28"/>
                <a:gd name="T119" fmla="*/ 1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8" h="29">
                  <a:moveTo>
                    <a:pt x="2" y="1"/>
                  </a:moveTo>
                  <a:cubicBezTo>
                    <a:pt x="1" y="2"/>
                    <a:pt x="2" y="1"/>
                    <a:pt x="2" y="2"/>
                  </a:cubicBezTo>
                  <a:cubicBezTo>
                    <a:pt x="2" y="3"/>
                    <a:pt x="0" y="2"/>
                    <a:pt x="1" y="3"/>
                  </a:cubicBezTo>
                  <a:cubicBezTo>
                    <a:pt x="1" y="3"/>
                    <a:pt x="0" y="4"/>
                    <a:pt x="1" y="4"/>
                  </a:cubicBezTo>
                  <a:cubicBezTo>
                    <a:pt x="1" y="4"/>
                    <a:pt x="2" y="4"/>
                    <a:pt x="2" y="5"/>
                  </a:cubicBezTo>
                  <a:cubicBezTo>
                    <a:pt x="1" y="6"/>
                    <a:pt x="2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9"/>
                    <a:pt x="3" y="11"/>
                    <a:pt x="4" y="11"/>
                  </a:cubicBezTo>
                  <a:cubicBezTo>
                    <a:pt x="4" y="12"/>
                    <a:pt x="3" y="13"/>
                    <a:pt x="2" y="12"/>
                  </a:cubicBezTo>
                  <a:cubicBezTo>
                    <a:pt x="3" y="13"/>
                    <a:pt x="3" y="14"/>
                    <a:pt x="2" y="14"/>
                  </a:cubicBezTo>
                  <a:cubicBezTo>
                    <a:pt x="1" y="14"/>
                    <a:pt x="2" y="14"/>
                    <a:pt x="2" y="15"/>
                  </a:cubicBezTo>
                  <a:cubicBezTo>
                    <a:pt x="2" y="15"/>
                    <a:pt x="1" y="15"/>
                    <a:pt x="1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7"/>
                    <a:pt x="3" y="17"/>
                    <a:pt x="4" y="17"/>
                  </a:cubicBezTo>
                  <a:cubicBezTo>
                    <a:pt x="4" y="17"/>
                    <a:pt x="4" y="16"/>
                    <a:pt x="4" y="16"/>
                  </a:cubicBezTo>
                  <a:cubicBezTo>
                    <a:pt x="4" y="16"/>
                    <a:pt x="5" y="17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6" y="16"/>
                    <a:pt x="5" y="18"/>
                    <a:pt x="6" y="17"/>
                  </a:cubicBezTo>
                  <a:cubicBezTo>
                    <a:pt x="6" y="17"/>
                    <a:pt x="6" y="18"/>
                    <a:pt x="6" y="18"/>
                  </a:cubicBezTo>
                  <a:cubicBezTo>
                    <a:pt x="6" y="18"/>
                    <a:pt x="7" y="19"/>
                    <a:pt x="8" y="19"/>
                  </a:cubicBezTo>
                  <a:cubicBezTo>
                    <a:pt x="8" y="18"/>
                    <a:pt x="7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9" y="19"/>
                    <a:pt x="9" y="20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10" y="19"/>
                  </a:cubicBezTo>
                  <a:cubicBezTo>
                    <a:pt x="11" y="21"/>
                    <a:pt x="14" y="21"/>
                    <a:pt x="17" y="21"/>
                  </a:cubicBezTo>
                  <a:cubicBezTo>
                    <a:pt x="17" y="22"/>
                    <a:pt x="17" y="23"/>
                    <a:pt x="17" y="24"/>
                  </a:cubicBezTo>
                  <a:cubicBezTo>
                    <a:pt x="17" y="24"/>
                    <a:pt x="18" y="25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7" y="27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7"/>
                    <a:pt x="18" y="27"/>
                  </a:cubicBezTo>
                  <a:cubicBezTo>
                    <a:pt x="18" y="27"/>
                    <a:pt x="18" y="28"/>
                    <a:pt x="19" y="27"/>
                  </a:cubicBezTo>
                  <a:cubicBezTo>
                    <a:pt x="19" y="29"/>
                    <a:pt x="20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2" y="29"/>
                    <a:pt x="21" y="28"/>
                    <a:pt x="22" y="28"/>
                  </a:cubicBezTo>
                  <a:cubicBezTo>
                    <a:pt x="21" y="29"/>
                    <a:pt x="22" y="28"/>
                    <a:pt x="23" y="29"/>
                  </a:cubicBezTo>
                  <a:cubicBezTo>
                    <a:pt x="22" y="27"/>
                    <a:pt x="24" y="28"/>
                    <a:pt x="24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6" y="27"/>
                    <a:pt x="26" y="26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7" y="26"/>
                    <a:pt x="26" y="25"/>
                    <a:pt x="27" y="25"/>
                  </a:cubicBezTo>
                  <a:cubicBezTo>
                    <a:pt x="27" y="25"/>
                    <a:pt x="28" y="25"/>
                    <a:pt x="28" y="25"/>
                  </a:cubicBezTo>
                  <a:cubicBezTo>
                    <a:pt x="28" y="25"/>
                    <a:pt x="28" y="25"/>
                    <a:pt x="28" y="24"/>
                  </a:cubicBezTo>
                  <a:cubicBezTo>
                    <a:pt x="27" y="24"/>
                    <a:pt x="27" y="25"/>
                    <a:pt x="27" y="24"/>
                  </a:cubicBezTo>
                  <a:cubicBezTo>
                    <a:pt x="27" y="24"/>
                    <a:pt x="28" y="24"/>
                    <a:pt x="28" y="24"/>
                  </a:cubicBezTo>
                  <a:cubicBezTo>
                    <a:pt x="28" y="24"/>
                    <a:pt x="27" y="24"/>
                    <a:pt x="27" y="23"/>
                  </a:cubicBezTo>
                  <a:cubicBezTo>
                    <a:pt x="26" y="23"/>
                    <a:pt x="27" y="24"/>
                    <a:pt x="26" y="24"/>
                  </a:cubicBezTo>
                  <a:cubicBezTo>
                    <a:pt x="26" y="23"/>
                    <a:pt x="25" y="22"/>
                    <a:pt x="25" y="21"/>
                  </a:cubicBezTo>
                  <a:cubicBezTo>
                    <a:pt x="25" y="22"/>
                    <a:pt x="25" y="22"/>
                    <a:pt x="24" y="21"/>
                  </a:cubicBezTo>
                  <a:cubicBezTo>
                    <a:pt x="24" y="22"/>
                    <a:pt x="25" y="22"/>
                    <a:pt x="24" y="22"/>
                  </a:cubicBezTo>
                  <a:cubicBezTo>
                    <a:pt x="23" y="22"/>
                    <a:pt x="23" y="21"/>
                    <a:pt x="23" y="20"/>
                  </a:cubicBezTo>
                  <a:cubicBezTo>
                    <a:pt x="23" y="20"/>
                    <a:pt x="23" y="22"/>
                    <a:pt x="22" y="21"/>
                  </a:cubicBezTo>
                  <a:cubicBezTo>
                    <a:pt x="23" y="20"/>
                    <a:pt x="23" y="20"/>
                    <a:pt x="23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2" y="19"/>
                    <a:pt x="23" y="20"/>
                    <a:pt x="22" y="20"/>
                  </a:cubicBezTo>
                  <a:cubicBezTo>
                    <a:pt x="21" y="19"/>
                    <a:pt x="21" y="18"/>
                    <a:pt x="22" y="17"/>
                  </a:cubicBezTo>
                  <a:cubicBezTo>
                    <a:pt x="21" y="16"/>
                    <a:pt x="21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19" y="15"/>
                    <a:pt x="19" y="15"/>
                  </a:cubicBezTo>
                  <a:cubicBezTo>
                    <a:pt x="19" y="15"/>
                    <a:pt x="20" y="15"/>
                    <a:pt x="19" y="15"/>
                  </a:cubicBezTo>
                  <a:cubicBezTo>
                    <a:pt x="19" y="15"/>
                    <a:pt x="19" y="15"/>
                    <a:pt x="19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20" y="14"/>
                    <a:pt x="19" y="14"/>
                    <a:pt x="19" y="14"/>
                  </a:cubicBezTo>
                  <a:cubicBezTo>
                    <a:pt x="19" y="14"/>
                    <a:pt x="20" y="14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1" y="12"/>
                    <a:pt x="22" y="13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2"/>
                    <a:pt x="23" y="11"/>
                    <a:pt x="23" y="12"/>
                  </a:cubicBezTo>
                  <a:cubicBezTo>
                    <a:pt x="24" y="12"/>
                    <a:pt x="23" y="10"/>
                    <a:pt x="23" y="10"/>
                  </a:cubicBezTo>
                  <a:cubicBezTo>
                    <a:pt x="23" y="10"/>
                    <a:pt x="22" y="10"/>
                    <a:pt x="22" y="10"/>
                  </a:cubicBezTo>
                  <a:cubicBezTo>
                    <a:pt x="22" y="9"/>
                    <a:pt x="21" y="11"/>
                    <a:pt x="21" y="10"/>
                  </a:cubicBezTo>
                  <a:cubicBezTo>
                    <a:pt x="21" y="9"/>
                    <a:pt x="20" y="10"/>
                    <a:pt x="21" y="9"/>
                  </a:cubicBezTo>
                  <a:cubicBezTo>
                    <a:pt x="20" y="9"/>
                    <a:pt x="20" y="9"/>
                    <a:pt x="19" y="9"/>
                  </a:cubicBezTo>
                  <a:cubicBezTo>
                    <a:pt x="19" y="8"/>
                    <a:pt x="19" y="8"/>
                    <a:pt x="19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6"/>
                    <a:pt x="17" y="6"/>
                  </a:cubicBezTo>
                  <a:cubicBezTo>
                    <a:pt x="17" y="6"/>
                    <a:pt x="17" y="7"/>
                    <a:pt x="17" y="7"/>
                  </a:cubicBezTo>
                  <a:cubicBezTo>
                    <a:pt x="16" y="6"/>
                    <a:pt x="17" y="6"/>
                    <a:pt x="16" y="6"/>
                  </a:cubicBezTo>
                  <a:cubicBezTo>
                    <a:pt x="16" y="5"/>
                    <a:pt x="16" y="5"/>
                    <a:pt x="15" y="4"/>
                  </a:cubicBezTo>
                  <a:cubicBezTo>
                    <a:pt x="15" y="5"/>
                    <a:pt x="15" y="4"/>
                    <a:pt x="15" y="4"/>
                  </a:cubicBezTo>
                  <a:cubicBezTo>
                    <a:pt x="14" y="4"/>
                    <a:pt x="15" y="5"/>
                    <a:pt x="14" y="5"/>
                  </a:cubicBezTo>
                  <a:cubicBezTo>
                    <a:pt x="14" y="4"/>
                    <a:pt x="14" y="5"/>
                    <a:pt x="14" y="5"/>
                  </a:cubicBezTo>
                  <a:cubicBezTo>
                    <a:pt x="14" y="5"/>
                    <a:pt x="13" y="5"/>
                    <a:pt x="13" y="5"/>
                  </a:cubicBezTo>
                  <a:cubicBezTo>
                    <a:pt x="13" y="5"/>
                    <a:pt x="13" y="4"/>
                    <a:pt x="12" y="4"/>
                  </a:cubicBezTo>
                  <a:cubicBezTo>
                    <a:pt x="12" y="4"/>
                    <a:pt x="12" y="4"/>
                    <a:pt x="11" y="4"/>
                  </a:cubicBezTo>
                  <a:cubicBezTo>
                    <a:pt x="12" y="4"/>
                    <a:pt x="12" y="4"/>
                    <a:pt x="11" y="3"/>
                  </a:cubicBezTo>
                  <a:cubicBezTo>
                    <a:pt x="10" y="3"/>
                    <a:pt x="10" y="3"/>
                    <a:pt x="9" y="4"/>
                  </a:cubicBezTo>
                  <a:cubicBezTo>
                    <a:pt x="9" y="4"/>
                    <a:pt x="9" y="3"/>
                    <a:pt x="8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6" y="4"/>
                  </a:cubicBezTo>
                  <a:cubicBezTo>
                    <a:pt x="6" y="4"/>
                    <a:pt x="6" y="3"/>
                    <a:pt x="6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3" y="3"/>
                    <a:pt x="2" y="3"/>
                  </a:cubicBezTo>
                  <a:cubicBezTo>
                    <a:pt x="3" y="3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1" y="4"/>
                    <a:pt x="1" y="4"/>
                  </a:cubicBezTo>
                  <a:cubicBezTo>
                    <a:pt x="2" y="3"/>
                    <a:pt x="3" y="2"/>
                    <a:pt x="2" y="1"/>
                  </a:cubicBezTo>
                  <a:cubicBezTo>
                    <a:pt x="2" y="0"/>
                    <a:pt x="2" y="1"/>
                    <a:pt x="2" y="1"/>
                  </a:cubicBezTo>
                  <a:close/>
                  <a:moveTo>
                    <a:pt x="3" y="16"/>
                  </a:moveTo>
                  <a:cubicBezTo>
                    <a:pt x="2" y="16"/>
                    <a:pt x="3" y="15"/>
                    <a:pt x="2" y="15"/>
                  </a:cubicBezTo>
                  <a:cubicBezTo>
                    <a:pt x="3" y="14"/>
                    <a:pt x="3" y="15"/>
                    <a:pt x="3" y="15"/>
                  </a:cubicBezTo>
                  <a:cubicBezTo>
                    <a:pt x="3" y="15"/>
                    <a:pt x="3" y="15"/>
                    <a:pt x="3" y="16"/>
                  </a:cubicBezTo>
                  <a:close/>
                  <a:moveTo>
                    <a:pt x="21" y="20"/>
                  </a:moveTo>
                  <a:cubicBezTo>
                    <a:pt x="22" y="20"/>
                    <a:pt x="21" y="21"/>
                    <a:pt x="22" y="21"/>
                  </a:cubicBezTo>
                  <a:cubicBezTo>
                    <a:pt x="22" y="22"/>
                    <a:pt x="21" y="21"/>
                    <a:pt x="21" y="20"/>
                  </a:cubicBezTo>
                  <a:close/>
                  <a:moveTo>
                    <a:pt x="21" y="18"/>
                  </a:moveTo>
                  <a:cubicBezTo>
                    <a:pt x="20" y="18"/>
                    <a:pt x="20" y="17"/>
                    <a:pt x="20" y="17"/>
                  </a:cubicBezTo>
                  <a:cubicBezTo>
                    <a:pt x="20" y="16"/>
                    <a:pt x="21" y="17"/>
                    <a:pt x="21" y="18"/>
                  </a:cubicBezTo>
                  <a:close/>
                  <a:moveTo>
                    <a:pt x="18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lose/>
                  <a:moveTo>
                    <a:pt x="11" y="19"/>
                  </a:move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35" name="Freeform 1114"/>
            <p:cNvSpPr>
              <a:spLocks/>
            </p:cNvSpPr>
            <p:nvPr/>
          </p:nvSpPr>
          <p:spPr bwMode="auto">
            <a:xfrm>
              <a:off x="4971" y="1944"/>
              <a:ext cx="11" cy="17"/>
            </a:xfrm>
            <a:custGeom>
              <a:avLst/>
              <a:gdLst>
                <a:gd name="T0" fmla="*/ 2 w 2"/>
                <a:gd name="T1" fmla="*/ 1 h 3"/>
                <a:gd name="T2" fmla="*/ 1 w 2"/>
                <a:gd name="T3" fmla="*/ 2 h 3"/>
                <a:gd name="T4" fmla="*/ 2 w 2"/>
                <a:gd name="T5" fmla="*/ 3 h 3"/>
                <a:gd name="T6" fmla="*/ 2 w 2"/>
                <a:gd name="T7" fmla="*/ 1 h 3"/>
                <a:gd name="T8" fmla="*/ 2 w 2"/>
                <a:gd name="T9" fmla="*/ 1 h 3"/>
                <a:gd name="T10" fmla="*/ 1 w 2"/>
                <a:gd name="T11" fmla="*/ 1 h 3"/>
                <a:gd name="T12" fmla="*/ 2 w 2"/>
                <a:gd name="T13" fmla="*/ 1 h 3"/>
                <a:gd name="T14" fmla="*/ 1 w 2"/>
                <a:gd name="T15" fmla="*/ 0 h 3"/>
                <a:gd name="T16" fmla="*/ 2 w 2"/>
                <a:gd name="T1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cubicBezTo>
                    <a:pt x="2" y="2"/>
                    <a:pt x="2" y="2"/>
                    <a:pt x="1" y="2"/>
                  </a:cubicBezTo>
                  <a:cubicBezTo>
                    <a:pt x="1" y="2"/>
                    <a:pt x="2" y="3"/>
                    <a:pt x="2" y="3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1"/>
                    <a:pt x="0" y="2"/>
                    <a:pt x="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36" name="Freeform 1115"/>
            <p:cNvSpPr>
              <a:spLocks/>
            </p:cNvSpPr>
            <p:nvPr/>
          </p:nvSpPr>
          <p:spPr bwMode="auto">
            <a:xfrm>
              <a:off x="5440" y="1961"/>
              <a:ext cx="11" cy="11"/>
            </a:xfrm>
            <a:custGeom>
              <a:avLst/>
              <a:gdLst>
                <a:gd name="T0" fmla="*/ 1 w 2"/>
                <a:gd name="T1" fmla="*/ 1 h 2"/>
                <a:gd name="T2" fmla="*/ 0 w 2"/>
                <a:gd name="T3" fmla="*/ 2 h 2"/>
                <a:gd name="T4" fmla="*/ 1 w 2"/>
                <a:gd name="T5" fmla="*/ 1 h 2"/>
                <a:gd name="T6" fmla="*/ 1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1"/>
                    <a:pt x="1" y="2"/>
                    <a:pt x="0" y="2"/>
                  </a:cubicBezTo>
                  <a:cubicBezTo>
                    <a:pt x="1" y="2"/>
                    <a:pt x="2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37" name="Freeform 1116"/>
            <p:cNvSpPr>
              <a:spLocks noEditPoints="1"/>
            </p:cNvSpPr>
            <p:nvPr/>
          </p:nvSpPr>
          <p:spPr bwMode="auto">
            <a:xfrm>
              <a:off x="4842" y="1967"/>
              <a:ext cx="135" cy="105"/>
            </a:xfrm>
            <a:custGeom>
              <a:avLst/>
              <a:gdLst>
                <a:gd name="T0" fmla="*/ 20 w 24"/>
                <a:gd name="T1" fmla="*/ 9 h 19"/>
                <a:gd name="T2" fmla="*/ 17 w 24"/>
                <a:gd name="T3" fmla="*/ 8 h 19"/>
                <a:gd name="T4" fmla="*/ 15 w 24"/>
                <a:gd name="T5" fmla="*/ 7 h 19"/>
                <a:gd name="T6" fmla="*/ 15 w 24"/>
                <a:gd name="T7" fmla="*/ 3 h 19"/>
                <a:gd name="T8" fmla="*/ 14 w 24"/>
                <a:gd name="T9" fmla="*/ 4 h 19"/>
                <a:gd name="T10" fmla="*/ 13 w 24"/>
                <a:gd name="T11" fmla="*/ 2 h 19"/>
                <a:gd name="T12" fmla="*/ 10 w 24"/>
                <a:gd name="T13" fmla="*/ 6 h 19"/>
                <a:gd name="T14" fmla="*/ 10 w 24"/>
                <a:gd name="T15" fmla="*/ 6 h 19"/>
                <a:gd name="T16" fmla="*/ 7 w 24"/>
                <a:gd name="T17" fmla="*/ 6 h 19"/>
                <a:gd name="T18" fmla="*/ 6 w 24"/>
                <a:gd name="T19" fmla="*/ 7 h 19"/>
                <a:gd name="T20" fmla="*/ 5 w 24"/>
                <a:gd name="T21" fmla="*/ 7 h 19"/>
                <a:gd name="T22" fmla="*/ 4 w 24"/>
                <a:gd name="T23" fmla="*/ 6 h 19"/>
                <a:gd name="T24" fmla="*/ 3 w 24"/>
                <a:gd name="T25" fmla="*/ 6 h 19"/>
                <a:gd name="T26" fmla="*/ 2 w 24"/>
                <a:gd name="T27" fmla="*/ 6 h 19"/>
                <a:gd name="T28" fmla="*/ 1 w 24"/>
                <a:gd name="T29" fmla="*/ 8 h 19"/>
                <a:gd name="T30" fmla="*/ 1 w 24"/>
                <a:gd name="T31" fmla="*/ 9 h 19"/>
                <a:gd name="T32" fmla="*/ 1 w 24"/>
                <a:gd name="T33" fmla="*/ 9 h 19"/>
                <a:gd name="T34" fmla="*/ 2 w 24"/>
                <a:gd name="T35" fmla="*/ 11 h 19"/>
                <a:gd name="T36" fmla="*/ 5 w 24"/>
                <a:gd name="T37" fmla="*/ 17 h 19"/>
                <a:gd name="T38" fmla="*/ 8 w 24"/>
                <a:gd name="T39" fmla="*/ 18 h 19"/>
                <a:gd name="T40" fmla="*/ 9 w 24"/>
                <a:gd name="T41" fmla="*/ 18 h 19"/>
                <a:gd name="T42" fmla="*/ 11 w 24"/>
                <a:gd name="T43" fmla="*/ 18 h 19"/>
                <a:gd name="T44" fmla="*/ 12 w 24"/>
                <a:gd name="T45" fmla="*/ 18 h 19"/>
                <a:gd name="T46" fmla="*/ 11 w 24"/>
                <a:gd name="T47" fmla="*/ 18 h 19"/>
                <a:gd name="T48" fmla="*/ 14 w 24"/>
                <a:gd name="T49" fmla="*/ 17 h 19"/>
                <a:gd name="T50" fmla="*/ 14 w 24"/>
                <a:gd name="T51" fmla="*/ 15 h 19"/>
                <a:gd name="T52" fmla="*/ 16 w 24"/>
                <a:gd name="T53" fmla="*/ 15 h 19"/>
                <a:gd name="T54" fmla="*/ 17 w 24"/>
                <a:gd name="T55" fmla="*/ 15 h 19"/>
                <a:gd name="T56" fmla="*/ 17 w 24"/>
                <a:gd name="T57" fmla="*/ 16 h 19"/>
                <a:gd name="T58" fmla="*/ 18 w 24"/>
                <a:gd name="T59" fmla="*/ 15 h 19"/>
                <a:gd name="T60" fmla="*/ 20 w 24"/>
                <a:gd name="T61" fmla="*/ 16 h 19"/>
                <a:gd name="T62" fmla="*/ 20 w 24"/>
                <a:gd name="T63" fmla="*/ 17 h 19"/>
                <a:gd name="T64" fmla="*/ 20 w 24"/>
                <a:gd name="T65" fmla="*/ 15 h 19"/>
                <a:gd name="T66" fmla="*/ 23 w 24"/>
                <a:gd name="T67" fmla="*/ 13 h 19"/>
                <a:gd name="T68" fmla="*/ 22 w 24"/>
                <a:gd name="T69" fmla="*/ 11 h 19"/>
                <a:gd name="T70" fmla="*/ 22 w 24"/>
                <a:gd name="T71" fmla="*/ 10 h 19"/>
                <a:gd name="T72" fmla="*/ 3 w 24"/>
                <a:gd name="T73" fmla="*/ 8 h 19"/>
                <a:gd name="T74" fmla="*/ 3 w 24"/>
                <a:gd name="T75" fmla="*/ 10 h 19"/>
                <a:gd name="T76" fmla="*/ 3 w 24"/>
                <a:gd name="T77" fmla="*/ 9 h 19"/>
                <a:gd name="T78" fmla="*/ 3 w 24"/>
                <a:gd name="T79" fmla="*/ 7 h 19"/>
                <a:gd name="T80" fmla="*/ 4 w 24"/>
                <a:gd name="T81" fmla="*/ 8 h 19"/>
                <a:gd name="T82" fmla="*/ 8 w 24"/>
                <a:gd name="T83" fmla="*/ 13 h 19"/>
                <a:gd name="T84" fmla="*/ 9 w 24"/>
                <a:gd name="T85" fmla="*/ 13 h 19"/>
                <a:gd name="T86" fmla="*/ 11 w 24"/>
                <a:gd name="T87" fmla="*/ 14 h 19"/>
                <a:gd name="T88" fmla="*/ 10 w 24"/>
                <a:gd name="T89" fmla="*/ 14 h 19"/>
                <a:gd name="T90" fmla="*/ 18 w 24"/>
                <a:gd name="T91" fmla="*/ 12 h 19"/>
                <a:gd name="T92" fmla="*/ 20 w 24"/>
                <a:gd name="T93" fmla="*/ 13 h 19"/>
                <a:gd name="T94" fmla="*/ 20 w 24"/>
                <a:gd name="T95" fmla="*/ 13 h 19"/>
                <a:gd name="T96" fmla="*/ 20 w 24"/>
                <a:gd name="T97" fmla="*/ 15 h 19"/>
                <a:gd name="T98" fmla="*/ 19 w 24"/>
                <a:gd name="T99" fmla="*/ 15 h 19"/>
                <a:gd name="T100" fmla="*/ 20 w 24"/>
                <a:gd name="T101" fmla="*/ 15 h 19"/>
                <a:gd name="T102" fmla="*/ 20 w 24"/>
                <a:gd name="T103" fmla="*/ 14 h 19"/>
                <a:gd name="T104" fmla="*/ 21 w 24"/>
                <a:gd name="T105" fmla="*/ 14 h 19"/>
                <a:gd name="T106" fmla="*/ 20 w 24"/>
                <a:gd name="T107" fmla="*/ 10 h 19"/>
                <a:gd name="T108" fmla="*/ 20 w 24"/>
                <a:gd name="T109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" h="19">
                  <a:moveTo>
                    <a:pt x="22" y="10"/>
                  </a:moveTo>
                  <a:cubicBezTo>
                    <a:pt x="21" y="9"/>
                    <a:pt x="21" y="10"/>
                    <a:pt x="20" y="9"/>
                  </a:cubicBezTo>
                  <a:cubicBezTo>
                    <a:pt x="19" y="10"/>
                    <a:pt x="19" y="11"/>
                    <a:pt x="18" y="11"/>
                  </a:cubicBezTo>
                  <a:cubicBezTo>
                    <a:pt x="18" y="10"/>
                    <a:pt x="17" y="9"/>
                    <a:pt x="17" y="8"/>
                  </a:cubicBezTo>
                  <a:cubicBezTo>
                    <a:pt x="16" y="8"/>
                    <a:pt x="16" y="7"/>
                    <a:pt x="16" y="7"/>
                  </a:cubicBezTo>
                  <a:cubicBezTo>
                    <a:pt x="16" y="7"/>
                    <a:pt x="15" y="7"/>
                    <a:pt x="15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6" y="5"/>
                    <a:pt x="15" y="4"/>
                    <a:pt x="15" y="3"/>
                  </a:cubicBezTo>
                  <a:cubicBezTo>
                    <a:pt x="15" y="3"/>
                    <a:pt x="16" y="3"/>
                    <a:pt x="15" y="3"/>
                  </a:cubicBezTo>
                  <a:cubicBezTo>
                    <a:pt x="15" y="3"/>
                    <a:pt x="15" y="3"/>
                    <a:pt x="14" y="4"/>
                  </a:cubicBezTo>
                  <a:cubicBezTo>
                    <a:pt x="14" y="3"/>
                    <a:pt x="14" y="2"/>
                    <a:pt x="15" y="2"/>
                  </a:cubicBezTo>
                  <a:cubicBezTo>
                    <a:pt x="14" y="2"/>
                    <a:pt x="14" y="2"/>
                    <a:pt x="13" y="2"/>
                  </a:cubicBezTo>
                  <a:cubicBezTo>
                    <a:pt x="13" y="1"/>
                    <a:pt x="13" y="1"/>
                    <a:pt x="13" y="0"/>
                  </a:cubicBezTo>
                  <a:cubicBezTo>
                    <a:pt x="12" y="3"/>
                    <a:pt x="13" y="5"/>
                    <a:pt x="10" y="6"/>
                  </a:cubicBezTo>
                  <a:cubicBezTo>
                    <a:pt x="10" y="5"/>
                    <a:pt x="10" y="5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6"/>
                    <a:pt x="8" y="6"/>
                    <a:pt x="8" y="7"/>
                  </a:cubicBezTo>
                  <a:cubicBezTo>
                    <a:pt x="7" y="7"/>
                    <a:pt x="7" y="6"/>
                    <a:pt x="7" y="6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7" y="7"/>
                    <a:pt x="6" y="7"/>
                  </a:cubicBezTo>
                  <a:cubicBezTo>
                    <a:pt x="6" y="7"/>
                    <a:pt x="6" y="7"/>
                    <a:pt x="6" y="8"/>
                  </a:cubicBezTo>
                  <a:cubicBezTo>
                    <a:pt x="5" y="8"/>
                    <a:pt x="6" y="7"/>
                    <a:pt x="5" y="7"/>
                  </a:cubicBezTo>
                  <a:cubicBezTo>
                    <a:pt x="5" y="7"/>
                    <a:pt x="5" y="8"/>
                    <a:pt x="5" y="8"/>
                  </a:cubicBezTo>
                  <a:cubicBezTo>
                    <a:pt x="4" y="8"/>
                    <a:pt x="4" y="7"/>
                    <a:pt x="4" y="6"/>
                  </a:cubicBezTo>
                  <a:cubicBezTo>
                    <a:pt x="4" y="6"/>
                    <a:pt x="3" y="5"/>
                    <a:pt x="3" y="5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3" y="7"/>
                    <a:pt x="3" y="7"/>
                  </a:cubicBezTo>
                  <a:cubicBezTo>
                    <a:pt x="2" y="7"/>
                    <a:pt x="3" y="6"/>
                    <a:pt x="2" y="6"/>
                  </a:cubicBezTo>
                  <a:cubicBezTo>
                    <a:pt x="2" y="7"/>
                    <a:pt x="1" y="7"/>
                    <a:pt x="1" y="7"/>
                  </a:cubicBezTo>
                  <a:cubicBezTo>
                    <a:pt x="1" y="8"/>
                    <a:pt x="2" y="7"/>
                    <a:pt x="1" y="8"/>
                  </a:cubicBezTo>
                  <a:cubicBezTo>
                    <a:pt x="1" y="9"/>
                    <a:pt x="1" y="8"/>
                    <a:pt x="0" y="9"/>
                  </a:cubicBezTo>
                  <a:cubicBezTo>
                    <a:pt x="1" y="9"/>
                    <a:pt x="1" y="8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10"/>
                    <a:pt x="1" y="10"/>
                    <a:pt x="1" y="9"/>
                  </a:cubicBezTo>
                  <a:cubicBezTo>
                    <a:pt x="1" y="10"/>
                    <a:pt x="2" y="10"/>
                    <a:pt x="3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3" y="12"/>
                    <a:pt x="3" y="14"/>
                    <a:pt x="4" y="15"/>
                  </a:cubicBezTo>
                  <a:cubicBezTo>
                    <a:pt x="4" y="16"/>
                    <a:pt x="4" y="1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8"/>
                    <a:pt x="7" y="18"/>
                    <a:pt x="8" y="18"/>
                  </a:cubicBezTo>
                  <a:cubicBezTo>
                    <a:pt x="8" y="18"/>
                    <a:pt x="7" y="18"/>
                    <a:pt x="7" y="18"/>
                  </a:cubicBezTo>
                  <a:cubicBezTo>
                    <a:pt x="8" y="19"/>
                    <a:pt x="9" y="18"/>
                    <a:pt x="9" y="18"/>
                  </a:cubicBezTo>
                  <a:cubicBezTo>
                    <a:pt x="9" y="18"/>
                    <a:pt x="9" y="19"/>
                    <a:pt x="9" y="19"/>
                  </a:cubicBezTo>
                  <a:cubicBezTo>
                    <a:pt x="10" y="19"/>
                    <a:pt x="11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8"/>
                    <a:pt x="11" y="18"/>
                  </a:cubicBezTo>
                  <a:cubicBezTo>
                    <a:pt x="12" y="18"/>
                    <a:pt x="12" y="19"/>
                    <a:pt x="13" y="19"/>
                  </a:cubicBezTo>
                  <a:cubicBezTo>
                    <a:pt x="13" y="18"/>
                    <a:pt x="13" y="17"/>
                    <a:pt x="14" y="17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5"/>
                    <a:pt x="14" y="15"/>
                  </a:cubicBezTo>
                  <a:cubicBezTo>
                    <a:pt x="15" y="16"/>
                    <a:pt x="14" y="15"/>
                    <a:pt x="15" y="15"/>
                  </a:cubicBezTo>
                  <a:cubicBezTo>
                    <a:pt x="15" y="15"/>
                    <a:pt x="15" y="15"/>
                    <a:pt x="16" y="15"/>
                  </a:cubicBezTo>
                  <a:cubicBezTo>
                    <a:pt x="16" y="15"/>
                    <a:pt x="16" y="15"/>
                    <a:pt x="17" y="14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16" y="15"/>
                    <a:pt x="16" y="15"/>
                  </a:cubicBezTo>
                  <a:cubicBezTo>
                    <a:pt x="17" y="15"/>
                    <a:pt x="16" y="15"/>
                    <a:pt x="17" y="16"/>
                  </a:cubicBezTo>
                  <a:cubicBezTo>
                    <a:pt x="17" y="15"/>
                    <a:pt x="17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6"/>
                    <a:pt x="19" y="16"/>
                    <a:pt x="20" y="16"/>
                  </a:cubicBezTo>
                  <a:cubicBezTo>
                    <a:pt x="19" y="16"/>
                    <a:pt x="20" y="16"/>
                    <a:pt x="20" y="16"/>
                  </a:cubicBezTo>
                  <a:cubicBezTo>
                    <a:pt x="21" y="16"/>
                    <a:pt x="20" y="16"/>
                    <a:pt x="20" y="17"/>
                  </a:cubicBezTo>
                  <a:cubicBezTo>
                    <a:pt x="20" y="16"/>
                    <a:pt x="21" y="16"/>
                    <a:pt x="21" y="16"/>
                  </a:cubicBezTo>
                  <a:cubicBezTo>
                    <a:pt x="21" y="16"/>
                    <a:pt x="21" y="16"/>
                    <a:pt x="20" y="15"/>
                  </a:cubicBezTo>
                  <a:cubicBezTo>
                    <a:pt x="21" y="15"/>
                    <a:pt x="21" y="13"/>
                    <a:pt x="22" y="14"/>
                  </a:cubicBezTo>
                  <a:cubicBezTo>
                    <a:pt x="22" y="14"/>
                    <a:pt x="23" y="14"/>
                    <a:pt x="23" y="13"/>
                  </a:cubicBezTo>
                  <a:cubicBezTo>
                    <a:pt x="22" y="14"/>
                    <a:pt x="21" y="13"/>
                    <a:pt x="21" y="12"/>
                  </a:cubicBezTo>
                  <a:cubicBezTo>
                    <a:pt x="22" y="12"/>
                    <a:pt x="22" y="11"/>
                    <a:pt x="22" y="11"/>
                  </a:cubicBezTo>
                  <a:cubicBezTo>
                    <a:pt x="23" y="11"/>
                    <a:pt x="24" y="11"/>
                    <a:pt x="24" y="10"/>
                  </a:cubicBezTo>
                  <a:cubicBezTo>
                    <a:pt x="22" y="10"/>
                    <a:pt x="22" y="10"/>
                    <a:pt x="22" y="10"/>
                  </a:cubicBezTo>
                  <a:close/>
                  <a:moveTo>
                    <a:pt x="4" y="8"/>
                  </a:moveTo>
                  <a:cubicBezTo>
                    <a:pt x="3" y="8"/>
                    <a:pt x="4" y="8"/>
                    <a:pt x="3" y="8"/>
                  </a:cubicBezTo>
                  <a:cubicBezTo>
                    <a:pt x="4" y="9"/>
                    <a:pt x="3" y="9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2" y="9"/>
                    <a:pt x="2" y="9"/>
                  </a:cubicBezTo>
                  <a:cubicBezTo>
                    <a:pt x="1" y="9"/>
                    <a:pt x="3" y="10"/>
                    <a:pt x="3" y="9"/>
                  </a:cubicBezTo>
                  <a:cubicBezTo>
                    <a:pt x="3" y="8"/>
                    <a:pt x="3" y="8"/>
                    <a:pt x="2" y="8"/>
                  </a:cubicBezTo>
                  <a:cubicBezTo>
                    <a:pt x="2" y="8"/>
                    <a:pt x="3" y="8"/>
                    <a:pt x="3" y="7"/>
                  </a:cubicBezTo>
                  <a:cubicBezTo>
                    <a:pt x="4" y="8"/>
                    <a:pt x="4" y="7"/>
                    <a:pt x="4" y="6"/>
                  </a:cubicBezTo>
                  <a:cubicBezTo>
                    <a:pt x="4" y="6"/>
                    <a:pt x="4" y="7"/>
                    <a:pt x="4" y="8"/>
                  </a:cubicBezTo>
                  <a:close/>
                  <a:moveTo>
                    <a:pt x="9" y="13"/>
                  </a:moveTo>
                  <a:cubicBezTo>
                    <a:pt x="9" y="13"/>
                    <a:pt x="9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lose/>
                  <a:moveTo>
                    <a:pt x="11" y="14"/>
                  </a:move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0" y="14"/>
                  </a:cubicBezTo>
                  <a:cubicBezTo>
                    <a:pt x="10" y="14"/>
                    <a:pt x="11" y="14"/>
                    <a:pt x="11" y="14"/>
                  </a:cubicBezTo>
                  <a:close/>
                  <a:moveTo>
                    <a:pt x="18" y="12"/>
                  </a:moveTo>
                  <a:cubicBezTo>
                    <a:pt x="18" y="12"/>
                    <a:pt x="18" y="11"/>
                    <a:pt x="18" y="12"/>
                  </a:cubicBezTo>
                  <a:close/>
                  <a:moveTo>
                    <a:pt x="20" y="13"/>
                  </a:moveTo>
                  <a:cubicBezTo>
                    <a:pt x="20" y="13"/>
                    <a:pt x="21" y="13"/>
                    <a:pt x="21" y="13"/>
                  </a:cubicBezTo>
                  <a:cubicBezTo>
                    <a:pt x="21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lose/>
                  <a:moveTo>
                    <a:pt x="20" y="15"/>
                  </a:move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0" y="15"/>
                    <a:pt x="19" y="15"/>
                  </a:cubicBezTo>
                  <a:cubicBezTo>
                    <a:pt x="19" y="14"/>
                    <a:pt x="20" y="15"/>
                    <a:pt x="21" y="15"/>
                  </a:cubicBezTo>
                  <a:cubicBezTo>
                    <a:pt x="21" y="14"/>
                    <a:pt x="20" y="15"/>
                    <a:pt x="20" y="15"/>
                  </a:cubicBezTo>
                  <a:close/>
                  <a:moveTo>
                    <a:pt x="21" y="14"/>
                  </a:moveTo>
                  <a:cubicBezTo>
                    <a:pt x="21" y="14"/>
                    <a:pt x="20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lose/>
                  <a:moveTo>
                    <a:pt x="20" y="10"/>
                  </a:moveTo>
                  <a:cubicBezTo>
                    <a:pt x="20" y="10"/>
                    <a:pt x="21" y="10"/>
                    <a:pt x="21" y="10"/>
                  </a:cubicBezTo>
                  <a:cubicBezTo>
                    <a:pt x="21" y="11"/>
                    <a:pt x="21" y="11"/>
                    <a:pt x="20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38" name="Freeform 1117"/>
            <p:cNvSpPr>
              <a:spLocks/>
            </p:cNvSpPr>
            <p:nvPr/>
          </p:nvSpPr>
          <p:spPr bwMode="auto">
            <a:xfrm>
              <a:off x="4697" y="1967"/>
              <a:ext cx="73" cy="55"/>
            </a:xfrm>
            <a:custGeom>
              <a:avLst/>
              <a:gdLst>
                <a:gd name="T0" fmla="*/ 1 w 13"/>
                <a:gd name="T1" fmla="*/ 9 h 10"/>
                <a:gd name="T2" fmla="*/ 2 w 13"/>
                <a:gd name="T3" fmla="*/ 9 h 10"/>
                <a:gd name="T4" fmla="*/ 4 w 13"/>
                <a:gd name="T5" fmla="*/ 10 h 10"/>
                <a:gd name="T6" fmla="*/ 5 w 13"/>
                <a:gd name="T7" fmla="*/ 8 h 10"/>
                <a:gd name="T8" fmla="*/ 6 w 13"/>
                <a:gd name="T9" fmla="*/ 9 h 10"/>
                <a:gd name="T10" fmla="*/ 9 w 13"/>
                <a:gd name="T11" fmla="*/ 9 h 10"/>
                <a:gd name="T12" fmla="*/ 10 w 13"/>
                <a:gd name="T13" fmla="*/ 8 h 10"/>
                <a:gd name="T14" fmla="*/ 11 w 13"/>
                <a:gd name="T15" fmla="*/ 8 h 10"/>
                <a:gd name="T16" fmla="*/ 12 w 13"/>
                <a:gd name="T17" fmla="*/ 6 h 10"/>
                <a:gd name="T18" fmla="*/ 11 w 13"/>
                <a:gd name="T19" fmla="*/ 6 h 10"/>
                <a:gd name="T20" fmla="*/ 11 w 13"/>
                <a:gd name="T21" fmla="*/ 6 h 10"/>
                <a:gd name="T22" fmla="*/ 11 w 13"/>
                <a:gd name="T23" fmla="*/ 5 h 10"/>
                <a:gd name="T24" fmla="*/ 11 w 13"/>
                <a:gd name="T25" fmla="*/ 6 h 10"/>
                <a:gd name="T26" fmla="*/ 12 w 13"/>
                <a:gd name="T27" fmla="*/ 5 h 10"/>
                <a:gd name="T28" fmla="*/ 10 w 13"/>
                <a:gd name="T29" fmla="*/ 5 h 10"/>
                <a:gd name="T30" fmla="*/ 11 w 13"/>
                <a:gd name="T31" fmla="*/ 6 h 10"/>
                <a:gd name="T32" fmla="*/ 10 w 13"/>
                <a:gd name="T33" fmla="*/ 6 h 10"/>
                <a:gd name="T34" fmla="*/ 13 w 13"/>
                <a:gd name="T35" fmla="*/ 4 h 10"/>
                <a:gd name="T36" fmla="*/ 13 w 13"/>
                <a:gd name="T37" fmla="*/ 2 h 10"/>
                <a:gd name="T38" fmla="*/ 10 w 13"/>
                <a:gd name="T39" fmla="*/ 2 h 10"/>
                <a:gd name="T40" fmla="*/ 9 w 13"/>
                <a:gd name="T41" fmla="*/ 4 h 10"/>
                <a:gd name="T42" fmla="*/ 8 w 13"/>
                <a:gd name="T43" fmla="*/ 4 h 10"/>
                <a:gd name="T44" fmla="*/ 5 w 13"/>
                <a:gd name="T45" fmla="*/ 6 h 10"/>
                <a:gd name="T46" fmla="*/ 4 w 13"/>
                <a:gd name="T47" fmla="*/ 7 h 10"/>
                <a:gd name="T48" fmla="*/ 2 w 13"/>
                <a:gd name="T49" fmla="*/ 8 h 10"/>
                <a:gd name="T50" fmla="*/ 1 w 13"/>
                <a:gd name="T51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" h="10">
                  <a:moveTo>
                    <a:pt x="1" y="9"/>
                  </a:moveTo>
                  <a:cubicBezTo>
                    <a:pt x="1" y="9"/>
                    <a:pt x="2" y="9"/>
                    <a:pt x="2" y="9"/>
                  </a:cubicBezTo>
                  <a:cubicBezTo>
                    <a:pt x="3" y="9"/>
                    <a:pt x="3" y="10"/>
                    <a:pt x="4" y="10"/>
                  </a:cubicBezTo>
                  <a:cubicBezTo>
                    <a:pt x="4" y="9"/>
                    <a:pt x="5" y="8"/>
                    <a:pt x="5" y="8"/>
                  </a:cubicBezTo>
                  <a:cubicBezTo>
                    <a:pt x="6" y="8"/>
                    <a:pt x="6" y="9"/>
                    <a:pt x="6" y="9"/>
                  </a:cubicBezTo>
                  <a:cubicBezTo>
                    <a:pt x="7" y="9"/>
                    <a:pt x="8" y="9"/>
                    <a:pt x="9" y="9"/>
                  </a:cubicBezTo>
                  <a:cubicBezTo>
                    <a:pt x="9" y="9"/>
                    <a:pt x="10" y="9"/>
                    <a:pt x="10" y="8"/>
                  </a:cubicBezTo>
                  <a:cubicBezTo>
                    <a:pt x="10" y="8"/>
                    <a:pt x="11" y="8"/>
                    <a:pt x="11" y="8"/>
                  </a:cubicBezTo>
                  <a:cubicBezTo>
                    <a:pt x="11" y="7"/>
                    <a:pt x="12" y="7"/>
                    <a:pt x="12" y="6"/>
                  </a:cubicBezTo>
                  <a:cubicBezTo>
                    <a:pt x="11" y="6"/>
                    <a:pt x="11" y="7"/>
                    <a:pt x="11" y="6"/>
                  </a:cubicBezTo>
                  <a:cubicBezTo>
                    <a:pt x="11" y="6"/>
                    <a:pt x="10" y="6"/>
                    <a:pt x="11" y="6"/>
                  </a:cubicBezTo>
                  <a:cubicBezTo>
                    <a:pt x="11" y="6"/>
                    <a:pt x="11" y="5"/>
                    <a:pt x="11" y="5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2" y="5"/>
                    <a:pt x="12" y="5"/>
                  </a:cubicBezTo>
                  <a:cubicBezTo>
                    <a:pt x="11" y="5"/>
                    <a:pt x="11" y="5"/>
                    <a:pt x="10" y="5"/>
                  </a:cubicBezTo>
                  <a:cubicBezTo>
                    <a:pt x="10" y="6"/>
                    <a:pt x="11" y="6"/>
                    <a:pt x="11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1" y="4"/>
                    <a:pt x="13" y="4"/>
                  </a:cubicBezTo>
                  <a:cubicBezTo>
                    <a:pt x="13" y="4"/>
                    <a:pt x="13" y="3"/>
                    <a:pt x="13" y="2"/>
                  </a:cubicBezTo>
                  <a:cubicBezTo>
                    <a:pt x="13" y="0"/>
                    <a:pt x="11" y="1"/>
                    <a:pt x="10" y="2"/>
                  </a:cubicBezTo>
                  <a:cubicBezTo>
                    <a:pt x="10" y="3"/>
                    <a:pt x="10" y="4"/>
                    <a:pt x="9" y="4"/>
                  </a:cubicBezTo>
                  <a:cubicBezTo>
                    <a:pt x="9" y="4"/>
                    <a:pt x="9" y="3"/>
                    <a:pt x="8" y="4"/>
                  </a:cubicBezTo>
                  <a:cubicBezTo>
                    <a:pt x="8" y="5"/>
                    <a:pt x="5" y="4"/>
                    <a:pt x="5" y="6"/>
                  </a:cubicBezTo>
                  <a:cubicBezTo>
                    <a:pt x="4" y="6"/>
                    <a:pt x="4" y="7"/>
                    <a:pt x="4" y="7"/>
                  </a:cubicBezTo>
                  <a:cubicBezTo>
                    <a:pt x="3" y="7"/>
                    <a:pt x="2" y="8"/>
                    <a:pt x="2" y="8"/>
                  </a:cubicBezTo>
                  <a:cubicBezTo>
                    <a:pt x="2" y="8"/>
                    <a:pt x="0" y="10"/>
                    <a:pt x="1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39" name="Freeform 1118"/>
            <p:cNvSpPr>
              <a:spLocks/>
            </p:cNvSpPr>
            <p:nvPr/>
          </p:nvSpPr>
          <p:spPr bwMode="auto">
            <a:xfrm>
              <a:off x="5440" y="1972"/>
              <a:ext cx="6" cy="1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1 h 2"/>
                <a:gd name="T4" fmla="*/ 0 w 1"/>
                <a:gd name="T5" fmla="*/ 0 h 2"/>
                <a:gd name="T6" fmla="*/ 0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40" name="Freeform 1119"/>
            <p:cNvSpPr>
              <a:spLocks/>
            </p:cNvSpPr>
            <p:nvPr/>
          </p:nvSpPr>
          <p:spPr bwMode="auto">
            <a:xfrm>
              <a:off x="5384" y="1989"/>
              <a:ext cx="17" cy="0"/>
            </a:xfrm>
            <a:custGeom>
              <a:avLst/>
              <a:gdLst>
                <a:gd name="T0" fmla="*/ 1 w 3"/>
                <a:gd name="T1" fmla="*/ 3 w 3"/>
                <a:gd name="T2" fmla="*/ 3 w 3"/>
                <a:gd name="T3" fmla="*/ 2 w 3"/>
                <a:gd name="T4" fmla="*/ 1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1" y="0"/>
                  </a:moveTo>
                  <a:cubicBezTo>
                    <a:pt x="2" y="0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41" name="Freeform 1120"/>
            <p:cNvSpPr>
              <a:spLocks/>
            </p:cNvSpPr>
            <p:nvPr/>
          </p:nvSpPr>
          <p:spPr bwMode="auto">
            <a:xfrm>
              <a:off x="5362" y="1994"/>
              <a:ext cx="11" cy="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1 w 2"/>
                <a:gd name="T5" fmla="*/ 0 h 2"/>
                <a:gd name="T6" fmla="*/ 1 w 2"/>
                <a:gd name="T7" fmla="*/ 0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1" y="2"/>
                    <a:pt x="1" y="2"/>
                  </a:cubicBezTo>
                  <a:cubicBezTo>
                    <a:pt x="1" y="1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42" name="Freeform 1121"/>
            <p:cNvSpPr>
              <a:spLocks/>
            </p:cNvSpPr>
            <p:nvPr/>
          </p:nvSpPr>
          <p:spPr bwMode="auto">
            <a:xfrm>
              <a:off x="5613" y="2000"/>
              <a:ext cx="17" cy="17"/>
            </a:xfrm>
            <a:custGeom>
              <a:avLst/>
              <a:gdLst>
                <a:gd name="T0" fmla="*/ 1 w 3"/>
                <a:gd name="T1" fmla="*/ 1 h 3"/>
                <a:gd name="T2" fmla="*/ 3 w 3"/>
                <a:gd name="T3" fmla="*/ 3 h 3"/>
                <a:gd name="T4" fmla="*/ 3 w 3"/>
                <a:gd name="T5" fmla="*/ 2 h 3"/>
                <a:gd name="T6" fmla="*/ 3 w 3"/>
                <a:gd name="T7" fmla="*/ 1 h 3"/>
                <a:gd name="T8" fmla="*/ 2 w 3"/>
                <a:gd name="T9" fmla="*/ 2 h 3"/>
                <a:gd name="T10" fmla="*/ 1 w 3"/>
                <a:gd name="T11" fmla="*/ 1 h 3"/>
                <a:gd name="T12" fmla="*/ 0 w 3"/>
                <a:gd name="T13" fmla="*/ 0 h 3"/>
                <a:gd name="T14" fmla="*/ 0 w 3"/>
                <a:gd name="T15" fmla="*/ 1 h 3"/>
                <a:gd name="T16" fmla="*/ 1 w 3"/>
                <a:gd name="T1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3">
                  <a:moveTo>
                    <a:pt x="1" y="1"/>
                  </a:moveTo>
                  <a:cubicBezTo>
                    <a:pt x="1" y="3"/>
                    <a:pt x="2" y="2"/>
                    <a:pt x="3" y="3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1" y="1"/>
                    <a:pt x="2" y="1"/>
                    <a:pt x="1" y="1"/>
                  </a:cubicBezTo>
                  <a:cubicBezTo>
                    <a:pt x="0" y="1"/>
                    <a:pt x="1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43" name="Freeform 1122"/>
            <p:cNvSpPr>
              <a:spLocks/>
            </p:cNvSpPr>
            <p:nvPr/>
          </p:nvSpPr>
          <p:spPr bwMode="auto">
            <a:xfrm>
              <a:off x="5250" y="2006"/>
              <a:ext cx="6" cy="16"/>
            </a:xfrm>
            <a:custGeom>
              <a:avLst/>
              <a:gdLst>
                <a:gd name="T0" fmla="*/ 1 w 1"/>
                <a:gd name="T1" fmla="*/ 1 h 3"/>
                <a:gd name="T2" fmla="*/ 1 w 1"/>
                <a:gd name="T3" fmla="*/ 0 h 3"/>
                <a:gd name="T4" fmla="*/ 0 w 1"/>
                <a:gd name="T5" fmla="*/ 0 h 3"/>
                <a:gd name="T6" fmla="*/ 0 w 1"/>
                <a:gd name="T7" fmla="*/ 2 h 3"/>
                <a:gd name="T8" fmla="*/ 1 w 1"/>
                <a:gd name="T9" fmla="*/ 2 h 3"/>
                <a:gd name="T10" fmla="*/ 1 w 1"/>
                <a:gd name="T11" fmla="*/ 1 h 3"/>
                <a:gd name="T12" fmla="*/ 1 w 1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3">
                  <a:moveTo>
                    <a:pt x="1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1"/>
                    <a:pt x="1" y="1"/>
                    <a:pt x="0" y="2"/>
                  </a:cubicBezTo>
                  <a:cubicBezTo>
                    <a:pt x="1" y="2"/>
                    <a:pt x="0" y="3"/>
                    <a:pt x="1" y="2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1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44" name="Freeform 1123"/>
            <p:cNvSpPr>
              <a:spLocks/>
            </p:cNvSpPr>
            <p:nvPr/>
          </p:nvSpPr>
          <p:spPr bwMode="auto">
            <a:xfrm>
              <a:off x="5245" y="2011"/>
              <a:ext cx="5" cy="11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1 h 2"/>
                <a:gd name="T4" fmla="*/ 1 w 1"/>
                <a:gd name="T5" fmla="*/ 1 h 2"/>
                <a:gd name="T6" fmla="*/ 1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2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45" name="Freeform 1124"/>
            <p:cNvSpPr>
              <a:spLocks noEditPoints="1"/>
            </p:cNvSpPr>
            <p:nvPr/>
          </p:nvSpPr>
          <p:spPr bwMode="auto">
            <a:xfrm>
              <a:off x="4664" y="2022"/>
              <a:ext cx="44" cy="34"/>
            </a:xfrm>
            <a:custGeom>
              <a:avLst/>
              <a:gdLst>
                <a:gd name="T0" fmla="*/ 3 w 8"/>
                <a:gd name="T1" fmla="*/ 5 h 6"/>
                <a:gd name="T2" fmla="*/ 3 w 8"/>
                <a:gd name="T3" fmla="*/ 4 h 6"/>
                <a:gd name="T4" fmla="*/ 4 w 8"/>
                <a:gd name="T5" fmla="*/ 4 h 6"/>
                <a:gd name="T6" fmla="*/ 8 w 8"/>
                <a:gd name="T7" fmla="*/ 4 h 6"/>
                <a:gd name="T8" fmla="*/ 7 w 8"/>
                <a:gd name="T9" fmla="*/ 3 h 6"/>
                <a:gd name="T10" fmla="*/ 6 w 8"/>
                <a:gd name="T11" fmla="*/ 2 h 6"/>
                <a:gd name="T12" fmla="*/ 8 w 8"/>
                <a:gd name="T13" fmla="*/ 0 h 6"/>
                <a:gd name="T14" fmla="*/ 2 w 8"/>
                <a:gd name="T15" fmla="*/ 1 h 6"/>
                <a:gd name="T16" fmla="*/ 0 w 8"/>
                <a:gd name="T17" fmla="*/ 4 h 6"/>
                <a:gd name="T18" fmla="*/ 2 w 8"/>
                <a:gd name="T19" fmla="*/ 6 h 6"/>
                <a:gd name="T20" fmla="*/ 3 w 8"/>
                <a:gd name="T21" fmla="*/ 5 h 6"/>
                <a:gd name="T22" fmla="*/ 6 w 8"/>
                <a:gd name="T23" fmla="*/ 3 h 6"/>
                <a:gd name="T24" fmla="*/ 5 w 8"/>
                <a:gd name="T25" fmla="*/ 3 h 6"/>
                <a:gd name="T26" fmla="*/ 6 w 8"/>
                <a:gd name="T27" fmla="*/ 3 h 6"/>
                <a:gd name="T28" fmla="*/ 2 w 8"/>
                <a:gd name="T29" fmla="*/ 3 h 6"/>
                <a:gd name="T30" fmla="*/ 2 w 8"/>
                <a:gd name="T31" fmla="*/ 3 h 6"/>
                <a:gd name="T32" fmla="*/ 2 w 8"/>
                <a:gd name="T33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" h="6">
                  <a:moveTo>
                    <a:pt x="3" y="5"/>
                  </a:moveTo>
                  <a:cubicBezTo>
                    <a:pt x="3" y="5"/>
                    <a:pt x="3" y="5"/>
                    <a:pt x="3" y="4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5" y="4"/>
                    <a:pt x="6" y="3"/>
                    <a:pt x="8" y="4"/>
                  </a:cubicBezTo>
                  <a:cubicBezTo>
                    <a:pt x="8" y="3"/>
                    <a:pt x="7" y="4"/>
                    <a:pt x="7" y="3"/>
                  </a:cubicBezTo>
                  <a:cubicBezTo>
                    <a:pt x="7" y="2"/>
                    <a:pt x="6" y="3"/>
                    <a:pt x="6" y="2"/>
                  </a:cubicBezTo>
                  <a:cubicBezTo>
                    <a:pt x="7" y="2"/>
                    <a:pt x="7" y="1"/>
                    <a:pt x="8" y="0"/>
                  </a:cubicBezTo>
                  <a:cubicBezTo>
                    <a:pt x="5" y="0"/>
                    <a:pt x="4" y="1"/>
                    <a:pt x="2" y="1"/>
                  </a:cubicBezTo>
                  <a:cubicBezTo>
                    <a:pt x="2" y="3"/>
                    <a:pt x="0" y="2"/>
                    <a:pt x="0" y="4"/>
                  </a:cubicBezTo>
                  <a:cubicBezTo>
                    <a:pt x="2" y="4"/>
                    <a:pt x="1" y="5"/>
                    <a:pt x="2" y="6"/>
                  </a:cubicBezTo>
                  <a:cubicBezTo>
                    <a:pt x="2" y="5"/>
                    <a:pt x="3" y="6"/>
                    <a:pt x="3" y="5"/>
                  </a:cubicBezTo>
                  <a:close/>
                  <a:moveTo>
                    <a:pt x="6" y="3"/>
                  </a:moveTo>
                  <a:cubicBezTo>
                    <a:pt x="6" y="3"/>
                    <a:pt x="6" y="3"/>
                    <a:pt x="5" y="3"/>
                  </a:cubicBezTo>
                  <a:cubicBezTo>
                    <a:pt x="5" y="2"/>
                    <a:pt x="7" y="2"/>
                    <a:pt x="6" y="3"/>
                  </a:cubicBezTo>
                  <a:close/>
                  <a:moveTo>
                    <a:pt x="2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1" y="3"/>
                    <a:pt x="2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46" name="Freeform 1125"/>
            <p:cNvSpPr>
              <a:spLocks/>
            </p:cNvSpPr>
            <p:nvPr/>
          </p:nvSpPr>
          <p:spPr bwMode="auto">
            <a:xfrm>
              <a:off x="5200" y="2028"/>
              <a:ext cx="6" cy="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47" name="Freeform 1126"/>
            <p:cNvSpPr>
              <a:spLocks/>
            </p:cNvSpPr>
            <p:nvPr/>
          </p:nvSpPr>
          <p:spPr bwMode="auto">
            <a:xfrm>
              <a:off x="4775" y="2028"/>
              <a:ext cx="6" cy="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0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48" name="Freeform 1127"/>
            <p:cNvSpPr>
              <a:spLocks/>
            </p:cNvSpPr>
            <p:nvPr/>
          </p:nvSpPr>
          <p:spPr bwMode="auto">
            <a:xfrm>
              <a:off x="4759" y="2028"/>
              <a:ext cx="22" cy="28"/>
            </a:xfrm>
            <a:custGeom>
              <a:avLst/>
              <a:gdLst>
                <a:gd name="T0" fmla="*/ 3 w 4"/>
                <a:gd name="T1" fmla="*/ 4 h 5"/>
                <a:gd name="T2" fmla="*/ 3 w 4"/>
                <a:gd name="T3" fmla="*/ 4 h 5"/>
                <a:gd name="T4" fmla="*/ 4 w 4"/>
                <a:gd name="T5" fmla="*/ 3 h 5"/>
                <a:gd name="T6" fmla="*/ 4 w 4"/>
                <a:gd name="T7" fmla="*/ 0 h 5"/>
                <a:gd name="T8" fmla="*/ 3 w 4"/>
                <a:gd name="T9" fmla="*/ 1 h 5"/>
                <a:gd name="T10" fmla="*/ 3 w 4"/>
                <a:gd name="T11" fmla="*/ 1 h 5"/>
                <a:gd name="T12" fmla="*/ 2 w 4"/>
                <a:gd name="T13" fmla="*/ 3 h 5"/>
                <a:gd name="T14" fmla="*/ 0 w 4"/>
                <a:gd name="T15" fmla="*/ 3 h 5"/>
                <a:gd name="T16" fmla="*/ 1 w 4"/>
                <a:gd name="T17" fmla="*/ 3 h 5"/>
                <a:gd name="T18" fmla="*/ 1 w 4"/>
                <a:gd name="T19" fmla="*/ 4 h 5"/>
                <a:gd name="T20" fmla="*/ 4 w 4"/>
                <a:gd name="T21" fmla="*/ 5 h 5"/>
                <a:gd name="T22" fmla="*/ 3 w 4"/>
                <a:gd name="T2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5"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2"/>
                    <a:pt x="4" y="3"/>
                  </a:cubicBezTo>
                  <a:cubicBezTo>
                    <a:pt x="3" y="2"/>
                    <a:pt x="4" y="1"/>
                    <a:pt x="4" y="0"/>
                  </a:cubicBezTo>
                  <a:cubicBezTo>
                    <a:pt x="3" y="1"/>
                    <a:pt x="3" y="0"/>
                    <a:pt x="3" y="1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1" y="3"/>
                    <a:pt x="0" y="2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2" y="4"/>
                    <a:pt x="3" y="4"/>
                    <a:pt x="4" y="5"/>
                  </a:cubicBezTo>
                  <a:cubicBezTo>
                    <a:pt x="4" y="4"/>
                    <a:pt x="4" y="4"/>
                    <a:pt x="3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49" name="Freeform 1128"/>
            <p:cNvSpPr>
              <a:spLocks/>
            </p:cNvSpPr>
            <p:nvPr/>
          </p:nvSpPr>
          <p:spPr bwMode="auto">
            <a:xfrm>
              <a:off x="5619" y="2028"/>
              <a:ext cx="11" cy="22"/>
            </a:xfrm>
            <a:custGeom>
              <a:avLst/>
              <a:gdLst>
                <a:gd name="T0" fmla="*/ 2 w 2"/>
                <a:gd name="T1" fmla="*/ 3 h 4"/>
                <a:gd name="T2" fmla="*/ 1 w 2"/>
                <a:gd name="T3" fmla="*/ 3 h 4"/>
                <a:gd name="T4" fmla="*/ 1 w 2"/>
                <a:gd name="T5" fmla="*/ 0 h 4"/>
                <a:gd name="T6" fmla="*/ 0 w 2"/>
                <a:gd name="T7" fmla="*/ 3 h 4"/>
                <a:gd name="T8" fmla="*/ 2 w 2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2" y="1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2"/>
                    <a:pt x="1" y="4"/>
                    <a:pt x="2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50" name="Freeform 1129"/>
            <p:cNvSpPr>
              <a:spLocks/>
            </p:cNvSpPr>
            <p:nvPr/>
          </p:nvSpPr>
          <p:spPr bwMode="auto">
            <a:xfrm>
              <a:off x="5122" y="2039"/>
              <a:ext cx="5" cy="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51" name="Freeform 1130"/>
            <p:cNvSpPr>
              <a:spLocks/>
            </p:cNvSpPr>
            <p:nvPr/>
          </p:nvSpPr>
          <p:spPr bwMode="auto">
            <a:xfrm>
              <a:off x="5625" y="2045"/>
              <a:ext cx="5" cy="1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52" name="Freeform 1131"/>
            <p:cNvSpPr>
              <a:spLocks/>
            </p:cNvSpPr>
            <p:nvPr/>
          </p:nvSpPr>
          <p:spPr bwMode="auto">
            <a:xfrm>
              <a:off x="4636" y="2061"/>
              <a:ext cx="16" cy="17"/>
            </a:xfrm>
            <a:custGeom>
              <a:avLst/>
              <a:gdLst>
                <a:gd name="T0" fmla="*/ 1 w 3"/>
                <a:gd name="T1" fmla="*/ 1 h 3"/>
                <a:gd name="T2" fmla="*/ 2 w 3"/>
                <a:gd name="T3" fmla="*/ 2 h 3"/>
                <a:gd name="T4" fmla="*/ 2 w 3"/>
                <a:gd name="T5" fmla="*/ 2 h 3"/>
                <a:gd name="T6" fmla="*/ 3 w 3"/>
                <a:gd name="T7" fmla="*/ 2 h 3"/>
                <a:gd name="T8" fmla="*/ 2 w 3"/>
                <a:gd name="T9" fmla="*/ 1 h 3"/>
                <a:gd name="T10" fmla="*/ 3 w 3"/>
                <a:gd name="T11" fmla="*/ 0 h 3"/>
                <a:gd name="T12" fmla="*/ 0 w 3"/>
                <a:gd name="T13" fmla="*/ 1 h 3"/>
                <a:gd name="T14" fmla="*/ 1 w 3"/>
                <a:gd name="T1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3">
                  <a:moveTo>
                    <a:pt x="1" y="1"/>
                  </a:moveTo>
                  <a:cubicBezTo>
                    <a:pt x="1" y="2"/>
                    <a:pt x="2" y="3"/>
                    <a:pt x="2" y="2"/>
                  </a:cubicBezTo>
                  <a:cubicBezTo>
                    <a:pt x="2" y="2"/>
                    <a:pt x="1" y="2"/>
                    <a:pt x="2" y="2"/>
                  </a:cubicBezTo>
                  <a:cubicBezTo>
                    <a:pt x="3" y="2"/>
                    <a:pt x="2" y="3"/>
                    <a:pt x="3" y="2"/>
                  </a:cubicBezTo>
                  <a:cubicBezTo>
                    <a:pt x="3" y="2"/>
                    <a:pt x="2" y="2"/>
                    <a:pt x="2" y="1"/>
                  </a:cubicBezTo>
                  <a:cubicBezTo>
                    <a:pt x="2" y="1"/>
                    <a:pt x="3" y="1"/>
                    <a:pt x="3" y="0"/>
                  </a:cubicBezTo>
                  <a:cubicBezTo>
                    <a:pt x="2" y="0"/>
                    <a:pt x="2" y="2"/>
                    <a:pt x="0" y="1"/>
                  </a:cubicBezTo>
                  <a:cubicBezTo>
                    <a:pt x="0" y="2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53" name="Freeform 1132"/>
            <p:cNvSpPr>
              <a:spLocks/>
            </p:cNvSpPr>
            <p:nvPr/>
          </p:nvSpPr>
          <p:spPr bwMode="auto">
            <a:xfrm>
              <a:off x="4854" y="2072"/>
              <a:ext cx="11" cy="6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0 h 1"/>
                <a:gd name="T4" fmla="*/ 0 w 2"/>
                <a:gd name="T5" fmla="*/ 1 h 1"/>
                <a:gd name="T6" fmla="*/ 1 w 2"/>
                <a:gd name="T7" fmla="*/ 1 h 1"/>
                <a:gd name="T8" fmla="*/ 1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1"/>
                    <a:pt x="1" y="0"/>
                    <a:pt x="0" y="0"/>
                  </a:cubicBezTo>
                  <a:cubicBezTo>
                    <a:pt x="0" y="1"/>
                    <a:pt x="1" y="1"/>
                    <a:pt x="0" y="1"/>
                  </a:cubicBezTo>
                  <a:cubicBezTo>
                    <a:pt x="0" y="1"/>
                    <a:pt x="0" y="0"/>
                    <a:pt x="1" y="1"/>
                  </a:cubicBezTo>
                  <a:cubicBezTo>
                    <a:pt x="1" y="1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54" name="Freeform 1133"/>
            <p:cNvSpPr>
              <a:spLocks/>
            </p:cNvSpPr>
            <p:nvPr/>
          </p:nvSpPr>
          <p:spPr bwMode="auto">
            <a:xfrm>
              <a:off x="4625" y="2072"/>
              <a:ext cx="16" cy="12"/>
            </a:xfrm>
            <a:custGeom>
              <a:avLst/>
              <a:gdLst>
                <a:gd name="T0" fmla="*/ 2 w 3"/>
                <a:gd name="T1" fmla="*/ 2 h 2"/>
                <a:gd name="T2" fmla="*/ 2 w 3"/>
                <a:gd name="T3" fmla="*/ 1 h 2"/>
                <a:gd name="T4" fmla="*/ 3 w 3"/>
                <a:gd name="T5" fmla="*/ 0 h 2"/>
                <a:gd name="T6" fmla="*/ 3 w 3"/>
                <a:gd name="T7" fmla="*/ 0 h 2"/>
                <a:gd name="T8" fmla="*/ 2 w 3"/>
                <a:gd name="T9" fmla="*/ 0 h 2"/>
                <a:gd name="T10" fmla="*/ 2 w 3"/>
                <a:gd name="T11" fmla="*/ 1 h 2"/>
                <a:gd name="T12" fmla="*/ 2 w 3"/>
                <a:gd name="T13" fmla="*/ 0 h 2"/>
                <a:gd name="T14" fmla="*/ 1 w 3"/>
                <a:gd name="T15" fmla="*/ 1 h 2"/>
                <a:gd name="T16" fmla="*/ 1 w 3"/>
                <a:gd name="T17" fmla="*/ 1 h 2"/>
                <a:gd name="T18" fmla="*/ 0 w 3"/>
                <a:gd name="T19" fmla="*/ 2 h 2"/>
                <a:gd name="T20" fmla="*/ 2 w 3"/>
                <a:gd name="T2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cubicBezTo>
                    <a:pt x="2" y="1"/>
                    <a:pt x="1" y="1"/>
                    <a:pt x="2" y="1"/>
                  </a:cubicBezTo>
                  <a:cubicBezTo>
                    <a:pt x="2" y="0"/>
                    <a:pt x="3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0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1" y="1"/>
                    <a:pt x="2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55" name="Freeform 1134"/>
            <p:cNvSpPr>
              <a:spLocks noEditPoints="1"/>
            </p:cNvSpPr>
            <p:nvPr/>
          </p:nvSpPr>
          <p:spPr bwMode="auto">
            <a:xfrm>
              <a:off x="4714" y="2089"/>
              <a:ext cx="22" cy="17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1 h 3"/>
                <a:gd name="T4" fmla="*/ 1 w 4"/>
                <a:gd name="T5" fmla="*/ 0 h 3"/>
                <a:gd name="T6" fmla="*/ 0 w 4"/>
                <a:gd name="T7" fmla="*/ 0 h 3"/>
                <a:gd name="T8" fmla="*/ 1 w 4"/>
                <a:gd name="T9" fmla="*/ 2 h 3"/>
                <a:gd name="T10" fmla="*/ 3 w 4"/>
                <a:gd name="T11" fmla="*/ 3 h 3"/>
                <a:gd name="T12" fmla="*/ 4 w 4"/>
                <a:gd name="T13" fmla="*/ 2 h 3"/>
                <a:gd name="T14" fmla="*/ 2 w 4"/>
                <a:gd name="T15" fmla="*/ 0 h 3"/>
                <a:gd name="T16" fmla="*/ 1 w 4"/>
                <a:gd name="T17" fmla="*/ 1 h 3"/>
                <a:gd name="T18" fmla="*/ 1 w 4"/>
                <a:gd name="T1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cubicBezTo>
                    <a:pt x="1" y="1"/>
                    <a:pt x="3" y="1"/>
                    <a:pt x="2" y="1"/>
                  </a:cubicBezTo>
                  <a:cubicBezTo>
                    <a:pt x="2" y="1"/>
                    <a:pt x="1" y="0"/>
                    <a:pt x="1" y="0"/>
                  </a:cubicBezTo>
                  <a:cubicBezTo>
                    <a:pt x="1" y="0"/>
                    <a:pt x="1" y="1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3"/>
                    <a:pt x="3" y="2"/>
                    <a:pt x="3" y="3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3" y="2"/>
                    <a:pt x="3" y="1"/>
                    <a:pt x="2" y="0"/>
                  </a:cubicBezTo>
                  <a:close/>
                  <a:moveTo>
                    <a:pt x="1" y="1"/>
                  </a:moveTo>
                  <a:cubicBezTo>
                    <a:pt x="2" y="0"/>
                    <a:pt x="2" y="2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56" name="Freeform 1135"/>
            <p:cNvSpPr>
              <a:spLocks/>
            </p:cNvSpPr>
            <p:nvPr/>
          </p:nvSpPr>
          <p:spPr bwMode="auto">
            <a:xfrm>
              <a:off x="4820" y="2089"/>
              <a:ext cx="6" cy="11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0 h 2"/>
                <a:gd name="T4" fmla="*/ 1 w 1"/>
                <a:gd name="T5" fmla="*/ 0 h 2"/>
                <a:gd name="T6" fmla="*/ 1 w 1"/>
                <a:gd name="T7" fmla="*/ 2 h 2"/>
                <a:gd name="T8" fmla="*/ 1 w 1"/>
                <a:gd name="T9" fmla="*/ 2 h 2"/>
                <a:gd name="T10" fmla="*/ 1 w 1"/>
                <a:gd name="T11" fmla="*/ 2 h 2"/>
                <a:gd name="T12" fmla="*/ 1 w 1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57" name="Freeform 1136"/>
            <p:cNvSpPr>
              <a:spLocks/>
            </p:cNvSpPr>
            <p:nvPr/>
          </p:nvSpPr>
          <p:spPr bwMode="auto">
            <a:xfrm>
              <a:off x="4608" y="2100"/>
              <a:ext cx="5" cy="6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58" name="Freeform 1137"/>
            <p:cNvSpPr>
              <a:spLocks/>
            </p:cNvSpPr>
            <p:nvPr/>
          </p:nvSpPr>
          <p:spPr bwMode="auto">
            <a:xfrm>
              <a:off x="4597" y="2100"/>
              <a:ext cx="11" cy="17"/>
            </a:xfrm>
            <a:custGeom>
              <a:avLst/>
              <a:gdLst>
                <a:gd name="T0" fmla="*/ 0 w 2"/>
                <a:gd name="T1" fmla="*/ 3 h 3"/>
                <a:gd name="T2" fmla="*/ 2 w 2"/>
                <a:gd name="T3" fmla="*/ 2 h 3"/>
                <a:gd name="T4" fmla="*/ 1 w 2"/>
                <a:gd name="T5" fmla="*/ 1 h 3"/>
                <a:gd name="T6" fmla="*/ 0 w 2"/>
                <a:gd name="T7" fmla="*/ 1 h 3"/>
                <a:gd name="T8" fmla="*/ 0 w 2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cubicBezTo>
                    <a:pt x="1" y="3"/>
                    <a:pt x="1" y="2"/>
                    <a:pt x="2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0" y="0"/>
                    <a:pt x="0" y="1"/>
                  </a:cubicBezTo>
                  <a:cubicBezTo>
                    <a:pt x="0" y="2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59" name="Freeform 1138"/>
            <p:cNvSpPr>
              <a:spLocks/>
            </p:cNvSpPr>
            <p:nvPr/>
          </p:nvSpPr>
          <p:spPr bwMode="auto">
            <a:xfrm>
              <a:off x="4647" y="2156"/>
              <a:ext cx="5" cy="6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60" name="Freeform 1139"/>
            <p:cNvSpPr>
              <a:spLocks/>
            </p:cNvSpPr>
            <p:nvPr/>
          </p:nvSpPr>
          <p:spPr bwMode="auto">
            <a:xfrm>
              <a:off x="4641" y="2162"/>
              <a:ext cx="17" cy="16"/>
            </a:xfrm>
            <a:custGeom>
              <a:avLst/>
              <a:gdLst>
                <a:gd name="T0" fmla="*/ 0 w 3"/>
                <a:gd name="T1" fmla="*/ 0 h 3"/>
                <a:gd name="T2" fmla="*/ 1 w 3"/>
                <a:gd name="T3" fmla="*/ 1 h 3"/>
                <a:gd name="T4" fmla="*/ 1 w 3"/>
                <a:gd name="T5" fmla="*/ 2 h 3"/>
                <a:gd name="T6" fmla="*/ 0 w 3"/>
                <a:gd name="T7" fmla="*/ 2 h 3"/>
                <a:gd name="T8" fmla="*/ 0 w 3"/>
                <a:gd name="T9" fmla="*/ 3 h 3"/>
                <a:gd name="T10" fmla="*/ 2 w 3"/>
                <a:gd name="T11" fmla="*/ 2 h 3"/>
                <a:gd name="T12" fmla="*/ 2 w 3"/>
                <a:gd name="T13" fmla="*/ 1 h 3"/>
                <a:gd name="T14" fmla="*/ 2 w 3"/>
                <a:gd name="T15" fmla="*/ 1 h 3"/>
                <a:gd name="T16" fmla="*/ 2 w 3"/>
                <a:gd name="T17" fmla="*/ 2 h 3"/>
                <a:gd name="T18" fmla="*/ 3 w 3"/>
                <a:gd name="T19" fmla="*/ 1 h 3"/>
                <a:gd name="T20" fmla="*/ 0 w 3"/>
                <a:gd name="T2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61" name="Freeform 1140"/>
            <p:cNvSpPr>
              <a:spLocks/>
            </p:cNvSpPr>
            <p:nvPr/>
          </p:nvSpPr>
          <p:spPr bwMode="auto">
            <a:xfrm>
              <a:off x="4535" y="2167"/>
              <a:ext cx="6" cy="6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62" name="Freeform 1141"/>
            <p:cNvSpPr>
              <a:spLocks noEditPoints="1"/>
            </p:cNvSpPr>
            <p:nvPr/>
          </p:nvSpPr>
          <p:spPr bwMode="auto">
            <a:xfrm>
              <a:off x="4708" y="2167"/>
              <a:ext cx="11" cy="11"/>
            </a:xfrm>
            <a:custGeom>
              <a:avLst/>
              <a:gdLst>
                <a:gd name="T0" fmla="*/ 1 w 2"/>
                <a:gd name="T1" fmla="*/ 2 h 2"/>
                <a:gd name="T2" fmla="*/ 2 w 2"/>
                <a:gd name="T3" fmla="*/ 1 h 2"/>
                <a:gd name="T4" fmla="*/ 1 w 2"/>
                <a:gd name="T5" fmla="*/ 2 h 2"/>
                <a:gd name="T6" fmla="*/ 1 w 2"/>
                <a:gd name="T7" fmla="*/ 1 h 2"/>
                <a:gd name="T8" fmla="*/ 1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2"/>
                    <a:pt x="2" y="1"/>
                    <a:pt x="2" y="1"/>
                  </a:cubicBezTo>
                  <a:cubicBezTo>
                    <a:pt x="1" y="0"/>
                    <a:pt x="0" y="2"/>
                    <a:pt x="1" y="2"/>
                  </a:cubicBezTo>
                  <a:close/>
                  <a:moveTo>
                    <a:pt x="1" y="1"/>
                  </a:moveTo>
                  <a:cubicBezTo>
                    <a:pt x="1" y="2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63" name="Freeform 1142"/>
            <p:cNvSpPr>
              <a:spLocks/>
            </p:cNvSpPr>
            <p:nvPr/>
          </p:nvSpPr>
          <p:spPr bwMode="auto">
            <a:xfrm>
              <a:off x="4647" y="2178"/>
              <a:ext cx="5" cy="6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64" name="Freeform 1143"/>
            <p:cNvSpPr>
              <a:spLocks/>
            </p:cNvSpPr>
            <p:nvPr/>
          </p:nvSpPr>
          <p:spPr bwMode="auto">
            <a:xfrm>
              <a:off x="4507" y="2184"/>
              <a:ext cx="23" cy="28"/>
            </a:xfrm>
            <a:custGeom>
              <a:avLst/>
              <a:gdLst>
                <a:gd name="T0" fmla="*/ 3 w 4"/>
                <a:gd name="T1" fmla="*/ 1 h 5"/>
                <a:gd name="T2" fmla="*/ 4 w 4"/>
                <a:gd name="T3" fmla="*/ 1 h 5"/>
                <a:gd name="T4" fmla="*/ 4 w 4"/>
                <a:gd name="T5" fmla="*/ 0 h 5"/>
                <a:gd name="T6" fmla="*/ 3 w 4"/>
                <a:gd name="T7" fmla="*/ 1 h 5"/>
                <a:gd name="T8" fmla="*/ 3 w 4"/>
                <a:gd name="T9" fmla="*/ 1 h 5"/>
                <a:gd name="T10" fmla="*/ 3 w 4"/>
                <a:gd name="T11" fmla="*/ 0 h 5"/>
                <a:gd name="T12" fmla="*/ 2 w 4"/>
                <a:gd name="T13" fmla="*/ 0 h 5"/>
                <a:gd name="T14" fmla="*/ 2 w 4"/>
                <a:gd name="T15" fmla="*/ 2 h 5"/>
                <a:gd name="T16" fmla="*/ 2 w 4"/>
                <a:gd name="T17" fmla="*/ 2 h 5"/>
                <a:gd name="T18" fmla="*/ 1 w 4"/>
                <a:gd name="T19" fmla="*/ 2 h 5"/>
                <a:gd name="T20" fmla="*/ 0 w 4"/>
                <a:gd name="T21" fmla="*/ 5 h 5"/>
                <a:gd name="T22" fmla="*/ 3 w 4"/>
                <a:gd name="T2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5">
                  <a:moveTo>
                    <a:pt x="3" y="1"/>
                  </a:moveTo>
                  <a:cubicBezTo>
                    <a:pt x="4" y="2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1"/>
                    <a:pt x="3" y="1"/>
                  </a:cubicBezTo>
                  <a:cubicBezTo>
                    <a:pt x="4" y="0"/>
                    <a:pt x="2" y="1"/>
                    <a:pt x="3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3" y="1"/>
                    <a:pt x="2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1" y="4"/>
                    <a:pt x="0" y="4"/>
                    <a:pt x="0" y="5"/>
                  </a:cubicBezTo>
                  <a:cubicBezTo>
                    <a:pt x="2" y="4"/>
                    <a:pt x="2" y="3"/>
                    <a:pt x="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65" name="Freeform 1144"/>
            <p:cNvSpPr>
              <a:spLocks/>
            </p:cNvSpPr>
            <p:nvPr/>
          </p:nvSpPr>
          <p:spPr bwMode="auto">
            <a:xfrm>
              <a:off x="5742" y="2206"/>
              <a:ext cx="45" cy="45"/>
            </a:xfrm>
            <a:custGeom>
              <a:avLst/>
              <a:gdLst>
                <a:gd name="T0" fmla="*/ 0 w 8"/>
                <a:gd name="T1" fmla="*/ 4 h 8"/>
                <a:gd name="T2" fmla="*/ 1 w 8"/>
                <a:gd name="T3" fmla="*/ 3 h 8"/>
                <a:gd name="T4" fmla="*/ 2 w 8"/>
                <a:gd name="T5" fmla="*/ 5 h 8"/>
                <a:gd name="T6" fmla="*/ 2 w 8"/>
                <a:gd name="T7" fmla="*/ 6 h 8"/>
                <a:gd name="T8" fmla="*/ 3 w 8"/>
                <a:gd name="T9" fmla="*/ 7 h 8"/>
                <a:gd name="T10" fmla="*/ 2 w 8"/>
                <a:gd name="T11" fmla="*/ 7 h 8"/>
                <a:gd name="T12" fmla="*/ 2 w 8"/>
                <a:gd name="T13" fmla="*/ 7 h 8"/>
                <a:gd name="T14" fmla="*/ 3 w 8"/>
                <a:gd name="T15" fmla="*/ 7 h 8"/>
                <a:gd name="T16" fmla="*/ 3 w 8"/>
                <a:gd name="T17" fmla="*/ 7 h 8"/>
                <a:gd name="T18" fmla="*/ 3 w 8"/>
                <a:gd name="T19" fmla="*/ 8 h 8"/>
                <a:gd name="T20" fmla="*/ 7 w 8"/>
                <a:gd name="T21" fmla="*/ 7 h 8"/>
                <a:gd name="T22" fmla="*/ 6 w 8"/>
                <a:gd name="T23" fmla="*/ 2 h 8"/>
                <a:gd name="T24" fmla="*/ 5 w 8"/>
                <a:gd name="T25" fmla="*/ 2 h 8"/>
                <a:gd name="T26" fmla="*/ 5 w 8"/>
                <a:gd name="T27" fmla="*/ 2 h 8"/>
                <a:gd name="T28" fmla="*/ 0 w 8"/>
                <a:gd name="T29" fmla="*/ 1 h 8"/>
                <a:gd name="T30" fmla="*/ 1 w 8"/>
                <a:gd name="T31" fmla="*/ 3 h 8"/>
                <a:gd name="T32" fmla="*/ 0 w 8"/>
                <a:gd name="T3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3"/>
                    <a:pt x="1" y="3"/>
                    <a:pt x="1" y="3"/>
                  </a:cubicBezTo>
                  <a:cubicBezTo>
                    <a:pt x="1" y="4"/>
                    <a:pt x="1" y="6"/>
                    <a:pt x="2" y="5"/>
                  </a:cubicBezTo>
                  <a:cubicBezTo>
                    <a:pt x="2" y="6"/>
                    <a:pt x="1" y="6"/>
                    <a:pt x="2" y="6"/>
                  </a:cubicBezTo>
                  <a:cubicBezTo>
                    <a:pt x="2" y="7"/>
                    <a:pt x="2" y="6"/>
                    <a:pt x="3" y="7"/>
                  </a:cubicBezTo>
                  <a:cubicBezTo>
                    <a:pt x="3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8"/>
                    <a:pt x="3" y="8"/>
                  </a:cubicBezTo>
                  <a:cubicBezTo>
                    <a:pt x="4" y="7"/>
                    <a:pt x="6" y="8"/>
                    <a:pt x="7" y="7"/>
                  </a:cubicBezTo>
                  <a:cubicBezTo>
                    <a:pt x="8" y="5"/>
                    <a:pt x="7" y="3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3" y="2"/>
                    <a:pt x="2" y="0"/>
                    <a:pt x="0" y="1"/>
                  </a:cubicBezTo>
                  <a:cubicBezTo>
                    <a:pt x="0" y="1"/>
                    <a:pt x="0" y="2"/>
                    <a:pt x="1" y="3"/>
                  </a:cubicBezTo>
                  <a:cubicBezTo>
                    <a:pt x="0" y="2"/>
                    <a:pt x="0" y="3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66" name="Freeform 1145"/>
            <p:cNvSpPr>
              <a:spLocks/>
            </p:cNvSpPr>
            <p:nvPr/>
          </p:nvSpPr>
          <p:spPr bwMode="auto">
            <a:xfrm>
              <a:off x="4462" y="2284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67" name="Freeform 1146"/>
            <p:cNvSpPr>
              <a:spLocks/>
            </p:cNvSpPr>
            <p:nvPr/>
          </p:nvSpPr>
          <p:spPr bwMode="auto">
            <a:xfrm>
              <a:off x="4580" y="2301"/>
              <a:ext cx="11" cy="5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0 h 1"/>
                <a:gd name="T4" fmla="*/ 1 w 2"/>
                <a:gd name="T5" fmla="*/ 0 h 1"/>
                <a:gd name="T6" fmla="*/ 1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2" y="1"/>
                    <a:pt x="2" y="0"/>
                  </a:cubicBezTo>
                  <a:cubicBezTo>
                    <a:pt x="1" y="0"/>
                    <a:pt x="2" y="0"/>
                    <a:pt x="1" y="0"/>
                  </a:cubicBezTo>
                  <a:cubicBezTo>
                    <a:pt x="0" y="0"/>
                    <a:pt x="2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68" name="Freeform 1147"/>
            <p:cNvSpPr>
              <a:spLocks/>
            </p:cNvSpPr>
            <p:nvPr/>
          </p:nvSpPr>
          <p:spPr bwMode="auto">
            <a:xfrm>
              <a:off x="5837" y="2401"/>
              <a:ext cx="67" cy="61"/>
            </a:xfrm>
            <a:custGeom>
              <a:avLst/>
              <a:gdLst>
                <a:gd name="T0" fmla="*/ 9 w 12"/>
                <a:gd name="T1" fmla="*/ 4 h 11"/>
                <a:gd name="T2" fmla="*/ 3 w 12"/>
                <a:gd name="T3" fmla="*/ 1 h 11"/>
                <a:gd name="T4" fmla="*/ 3 w 12"/>
                <a:gd name="T5" fmla="*/ 0 h 11"/>
                <a:gd name="T6" fmla="*/ 2 w 12"/>
                <a:gd name="T7" fmla="*/ 1 h 11"/>
                <a:gd name="T8" fmla="*/ 2 w 12"/>
                <a:gd name="T9" fmla="*/ 0 h 11"/>
                <a:gd name="T10" fmla="*/ 1 w 12"/>
                <a:gd name="T11" fmla="*/ 1 h 11"/>
                <a:gd name="T12" fmla="*/ 1 w 12"/>
                <a:gd name="T13" fmla="*/ 2 h 11"/>
                <a:gd name="T14" fmla="*/ 3 w 12"/>
                <a:gd name="T15" fmla="*/ 2 h 11"/>
                <a:gd name="T16" fmla="*/ 4 w 12"/>
                <a:gd name="T17" fmla="*/ 4 h 11"/>
                <a:gd name="T18" fmla="*/ 6 w 12"/>
                <a:gd name="T19" fmla="*/ 7 h 11"/>
                <a:gd name="T20" fmla="*/ 7 w 12"/>
                <a:gd name="T21" fmla="*/ 9 h 11"/>
                <a:gd name="T22" fmla="*/ 9 w 12"/>
                <a:gd name="T23" fmla="*/ 10 h 11"/>
                <a:gd name="T24" fmla="*/ 10 w 12"/>
                <a:gd name="T25" fmla="*/ 11 h 11"/>
                <a:gd name="T26" fmla="*/ 12 w 12"/>
                <a:gd name="T27" fmla="*/ 11 h 11"/>
                <a:gd name="T28" fmla="*/ 10 w 12"/>
                <a:gd name="T29" fmla="*/ 6 h 11"/>
                <a:gd name="T30" fmla="*/ 9 w 12"/>
                <a:gd name="T3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" h="11">
                  <a:moveTo>
                    <a:pt x="9" y="4"/>
                  </a:moveTo>
                  <a:cubicBezTo>
                    <a:pt x="7" y="3"/>
                    <a:pt x="5" y="2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3" y="0"/>
                    <a:pt x="3" y="1"/>
                    <a:pt x="2" y="1"/>
                  </a:cubicBezTo>
                  <a:cubicBezTo>
                    <a:pt x="1" y="1"/>
                    <a:pt x="2" y="0"/>
                    <a:pt x="2" y="0"/>
                  </a:cubicBezTo>
                  <a:cubicBezTo>
                    <a:pt x="2" y="1"/>
                    <a:pt x="1" y="0"/>
                    <a:pt x="1" y="1"/>
                  </a:cubicBezTo>
                  <a:cubicBezTo>
                    <a:pt x="0" y="2"/>
                    <a:pt x="2" y="2"/>
                    <a:pt x="1" y="2"/>
                  </a:cubicBezTo>
                  <a:cubicBezTo>
                    <a:pt x="2" y="2"/>
                    <a:pt x="2" y="3"/>
                    <a:pt x="3" y="2"/>
                  </a:cubicBezTo>
                  <a:cubicBezTo>
                    <a:pt x="3" y="3"/>
                    <a:pt x="4" y="3"/>
                    <a:pt x="4" y="4"/>
                  </a:cubicBezTo>
                  <a:cubicBezTo>
                    <a:pt x="5" y="4"/>
                    <a:pt x="5" y="7"/>
                    <a:pt x="6" y="7"/>
                  </a:cubicBezTo>
                  <a:cubicBezTo>
                    <a:pt x="6" y="8"/>
                    <a:pt x="7" y="8"/>
                    <a:pt x="7" y="9"/>
                  </a:cubicBezTo>
                  <a:cubicBezTo>
                    <a:pt x="8" y="8"/>
                    <a:pt x="8" y="10"/>
                    <a:pt x="9" y="10"/>
                  </a:cubicBezTo>
                  <a:cubicBezTo>
                    <a:pt x="10" y="10"/>
                    <a:pt x="10" y="10"/>
                    <a:pt x="10" y="11"/>
                  </a:cubicBezTo>
                  <a:cubicBezTo>
                    <a:pt x="11" y="11"/>
                    <a:pt x="11" y="11"/>
                    <a:pt x="12" y="11"/>
                  </a:cubicBezTo>
                  <a:cubicBezTo>
                    <a:pt x="11" y="9"/>
                    <a:pt x="9" y="8"/>
                    <a:pt x="10" y="6"/>
                  </a:cubicBezTo>
                  <a:cubicBezTo>
                    <a:pt x="10" y="5"/>
                    <a:pt x="9" y="5"/>
                    <a:pt x="9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69" name="Freeform 1148"/>
            <p:cNvSpPr>
              <a:spLocks/>
            </p:cNvSpPr>
            <p:nvPr/>
          </p:nvSpPr>
          <p:spPr bwMode="auto">
            <a:xfrm>
              <a:off x="5965" y="2529"/>
              <a:ext cx="0" cy="6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70" name="Freeform 1149"/>
            <p:cNvSpPr>
              <a:spLocks/>
            </p:cNvSpPr>
            <p:nvPr/>
          </p:nvSpPr>
          <p:spPr bwMode="auto">
            <a:xfrm>
              <a:off x="5982" y="2624"/>
              <a:ext cx="6" cy="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0"/>
                    <a:pt x="0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71" name="Freeform 1150"/>
            <p:cNvSpPr>
              <a:spLocks/>
            </p:cNvSpPr>
            <p:nvPr/>
          </p:nvSpPr>
          <p:spPr bwMode="auto">
            <a:xfrm>
              <a:off x="5993" y="2719"/>
              <a:ext cx="12" cy="27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5 h 5"/>
                <a:gd name="T4" fmla="*/ 1 w 2"/>
                <a:gd name="T5" fmla="*/ 5 h 5"/>
                <a:gd name="T6" fmla="*/ 1 w 2"/>
                <a:gd name="T7" fmla="*/ 4 h 5"/>
                <a:gd name="T8" fmla="*/ 2 w 2"/>
                <a:gd name="T9" fmla="*/ 4 h 5"/>
                <a:gd name="T10" fmla="*/ 0 w 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cubicBezTo>
                    <a:pt x="0" y="2"/>
                    <a:pt x="1" y="3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3"/>
                    <a:pt x="2" y="4"/>
                    <a:pt x="2" y="4"/>
                  </a:cubicBezTo>
                  <a:cubicBezTo>
                    <a:pt x="2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72" name="Freeform 1151"/>
            <p:cNvSpPr>
              <a:spLocks noEditPoints="1"/>
            </p:cNvSpPr>
            <p:nvPr/>
          </p:nvSpPr>
          <p:spPr bwMode="auto">
            <a:xfrm>
              <a:off x="5960" y="2841"/>
              <a:ext cx="33" cy="45"/>
            </a:xfrm>
            <a:custGeom>
              <a:avLst/>
              <a:gdLst>
                <a:gd name="T0" fmla="*/ 4 w 6"/>
                <a:gd name="T1" fmla="*/ 0 h 8"/>
                <a:gd name="T2" fmla="*/ 2 w 6"/>
                <a:gd name="T3" fmla="*/ 1 h 8"/>
                <a:gd name="T4" fmla="*/ 2 w 6"/>
                <a:gd name="T5" fmla="*/ 1 h 8"/>
                <a:gd name="T6" fmla="*/ 1 w 6"/>
                <a:gd name="T7" fmla="*/ 0 h 8"/>
                <a:gd name="T8" fmla="*/ 0 w 6"/>
                <a:gd name="T9" fmla="*/ 1 h 8"/>
                <a:gd name="T10" fmla="*/ 2 w 6"/>
                <a:gd name="T11" fmla="*/ 1 h 8"/>
                <a:gd name="T12" fmla="*/ 2 w 6"/>
                <a:gd name="T13" fmla="*/ 2 h 8"/>
                <a:gd name="T14" fmla="*/ 1 w 6"/>
                <a:gd name="T15" fmla="*/ 4 h 8"/>
                <a:gd name="T16" fmla="*/ 0 w 6"/>
                <a:gd name="T17" fmla="*/ 1 h 8"/>
                <a:gd name="T18" fmla="*/ 0 w 6"/>
                <a:gd name="T19" fmla="*/ 3 h 8"/>
                <a:gd name="T20" fmla="*/ 0 w 6"/>
                <a:gd name="T21" fmla="*/ 4 h 8"/>
                <a:gd name="T22" fmla="*/ 1 w 6"/>
                <a:gd name="T23" fmla="*/ 5 h 8"/>
                <a:gd name="T24" fmla="*/ 3 w 6"/>
                <a:gd name="T25" fmla="*/ 5 h 8"/>
                <a:gd name="T26" fmla="*/ 1 w 6"/>
                <a:gd name="T27" fmla="*/ 7 h 8"/>
                <a:gd name="T28" fmla="*/ 2 w 6"/>
                <a:gd name="T29" fmla="*/ 8 h 8"/>
                <a:gd name="T30" fmla="*/ 1 w 6"/>
                <a:gd name="T31" fmla="*/ 7 h 8"/>
                <a:gd name="T32" fmla="*/ 4 w 6"/>
                <a:gd name="T33" fmla="*/ 7 h 8"/>
                <a:gd name="T34" fmla="*/ 4 w 6"/>
                <a:gd name="T35" fmla="*/ 0 h 8"/>
                <a:gd name="T36" fmla="*/ 1 w 6"/>
                <a:gd name="T37" fmla="*/ 1 h 8"/>
                <a:gd name="T38" fmla="*/ 0 w 6"/>
                <a:gd name="T39" fmla="*/ 1 h 8"/>
                <a:gd name="T40" fmla="*/ 1 w 6"/>
                <a:gd name="T41" fmla="*/ 0 h 8"/>
                <a:gd name="T42" fmla="*/ 1 w 6"/>
                <a:gd name="T43" fmla="*/ 1 h 8"/>
                <a:gd name="T44" fmla="*/ 3 w 6"/>
                <a:gd name="T45" fmla="*/ 4 h 8"/>
                <a:gd name="T46" fmla="*/ 2 w 6"/>
                <a:gd name="T47" fmla="*/ 4 h 8"/>
                <a:gd name="T48" fmla="*/ 2 w 6"/>
                <a:gd name="T49" fmla="*/ 3 h 8"/>
                <a:gd name="T50" fmla="*/ 3 w 6"/>
                <a:gd name="T51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" h="8">
                  <a:moveTo>
                    <a:pt x="4" y="0"/>
                  </a:moveTo>
                  <a:cubicBezTo>
                    <a:pt x="3" y="1"/>
                    <a:pt x="3" y="1"/>
                    <a:pt x="2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2"/>
                    <a:pt x="1" y="2"/>
                    <a:pt x="2" y="1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3"/>
                    <a:pt x="2" y="4"/>
                    <a:pt x="1" y="4"/>
                  </a:cubicBezTo>
                  <a:cubicBezTo>
                    <a:pt x="1" y="3"/>
                    <a:pt x="1" y="2"/>
                    <a:pt x="0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4"/>
                    <a:pt x="1" y="4"/>
                    <a:pt x="1" y="5"/>
                  </a:cubicBezTo>
                  <a:cubicBezTo>
                    <a:pt x="2" y="5"/>
                    <a:pt x="2" y="5"/>
                    <a:pt x="3" y="5"/>
                  </a:cubicBezTo>
                  <a:cubicBezTo>
                    <a:pt x="3" y="6"/>
                    <a:pt x="2" y="6"/>
                    <a:pt x="1" y="7"/>
                  </a:cubicBezTo>
                  <a:cubicBezTo>
                    <a:pt x="1" y="7"/>
                    <a:pt x="1" y="8"/>
                    <a:pt x="2" y="8"/>
                  </a:cubicBezTo>
                  <a:cubicBezTo>
                    <a:pt x="3" y="8"/>
                    <a:pt x="2" y="7"/>
                    <a:pt x="1" y="7"/>
                  </a:cubicBezTo>
                  <a:cubicBezTo>
                    <a:pt x="2" y="6"/>
                    <a:pt x="3" y="7"/>
                    <a:pt x="4" y="7"/>
                  </a:cubicBezTo>
                  <a:cubicBezTo>
                    <a:pt x="6" y="5"/>
                    <a:pt x="3" y="2"/>
                    <a:pt x="4" y="0"/>
                  </a:cubicBezTo>
                  <a:close/>
                  <a:moveTo>
                    <a:pt x="1" y="1"/>
                  </a:moveTo>
                  <a:cubicBezTo>
                    <a:pt x="1" y="1"/>
                    <a:pt x="1" y="0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1"/>
                    <a:pt x="2" y="1"/>
                    <a:pt x="1" y="1"/>
                  </a:cubicBezTo>
                  <a:close/>
                  <a:moveTo>
                    <a:pt x="3" y="4"/>
                  </a:moveTo>
                  <a:cubicBezTo>
                    <a:pt x="3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73" name="Freeform 1152"/>
            <p:cNvSpPr>
              <a:spLocks noEditPoints="1"/>
            </p:cNvSpPr>
            <p:nvPr/>
          </p:nvSpPr>
          <p:spPr bwMode="auto">
            <a:xfrm>
              <a:off x="4407" y="2936"/>
              <a:ext cx="106" cy="200"/>
            </a:xfrm>
            <a:custGeom>
              <a:avLst/>
              <a:gdLst>
                <a:gd name="T0" fmla="*/ 18 w 19"/>
                <a:gd name="T1" fmla="*/ 33 h 36"/>
                <a:gd name="T2" fmla="*/ 15 w 19"/>
                <a:gd name="T3" fmla="*/ 27 h 36"/>
                <a:gd name="T4" fmla="*/ 13 w 19"/>
                <a:gd name="T5" fmla="*/ 24 h 36"/>
                <a:gd name="T6" fmla="*/ 12 w 19"/>
                <a:gd name="T7" fmla="*/ 23 h 36"/>
                <a:gd name="T8" fmla="*/ 11 w 19"/>
                <a:gd name="T9" fmla="*/ 21 h 36"/>
                <a:gd name="T10" fmla="*/ 11 w 19"/>
                <a:gd name="T11" fmla="*/ 20 h 36"/>
                <a:gd name="T12" fmla="*/ 10 w 19"/>
                <a:gd name="T13" fmla="*/ 18 h 36"/>
                <a:gd name="T14" fmla="*/ 9 w 19"/>
                <a:gd name="T15" fmla="*/ 17 h 36"/>
                <a:gd name="T16" fmla="*/ 8 w 19"/>
                <a:gd name="T17" fmla="*/ 14 h 36"/>
                <a:gd name="T18" fmla="*/ 6 w 19"/>
                <a:gd name="T19" fmla="*/ 4 h 36"/>
                <a:gd name="T20" fmla="*/ 4 w 19"/>
                <a:gd name="T21" fmla="*/ 1 h 36"/>
                <a:gd name="T22" fmla="*/ 3 w 19"/>
                <a:gd name="T23" fmla="*/ 0 h 36"/>
                <a:gd name="T24" fmla="*/ 2 w 19"/>
                <a:gd name="T25" fmla="*/ 1 h 36"/>
                <a:gd name="T26" fmla="*/ 0 w 19"/>
                <a:gd name="T27" fmla="*/ 3 h 36"/>
                <a:gd name="T28" fmla="*/ 0 w 19"/>
                <a:gd name="T29" fmla="*/ 2 h 36"/>
                <a:gd name="T30" fmla="*/ 2 w 19"/>
                <a:gd name="T31" fmla="*/ 3 h 36"/>
                <a:gd name="T32" fmla="*/ 1 w 19"/>
                <a:gd name="T33" fmla="*/ 5 h 36"/>
                <a:gd name="T34" fmla="*/ 1 w 19"/>
                <a:gd name="T35" fmla="*/ 7 h 36"/>
                <a:gd name="T36" fmla="*/ 1 w 19"/>
                <a:gd name="T37" fmla="*/ 9 h 36"/>
                <a:gd name="T38" fmla="*/ 1 w 19"/>
                <a:gd name="T39" fmla="*/ 11 h 36"/>
                <a:gd name="T40" fmla="*/ 3 w 19"/>
                <a:gd name="T41" fmla="*/ 15 h 36"/>
                <a:gd name="T42" fmla="*/ 6 w 19"/>
                <a:gd name="T43" fmla="*/ 14 h 36"/>
                <a:gd name="T44" fmla="*/ 5 w 19"/>
                <a:gd name="T45" fmla="*/ 15 h 36"/>
                <a:gd name="T46" fmla="*/ 6 w 19"/>
                <a:gd name="T47" fmla="*/ 18 h 36"/>
                <a:gd name="T48" fmla="*/ 8 w 19"/>
                <a:gd name="T49" fmla="*/ 21 h 36"/>
                <a:gd name="T50" fmla="*/ 8 w 19"/>
                <a:gd name="T51" fmla="*/ 22 h 36"/>
                <a:gd name="T52" fmla="*/ 10 w 19"/>
                <a:gd name="T53" fmla="*/ 24 h 36"/>
                <a:gd name="T54" fmla="*/ 12 w 19"/>
                <a:gd name="T55" fmla="*/ 27 h 36"/>
                <a:gd name="T56" fmla="*/ 14 w 19"/>
                <a:gd name="T57" fmla="*/ 31 h 36"/>
                <a:gd name="T58" fmla="*/ 17 w 19"/>
                <a:gd name="T59" fmla="*/ 32 h 36"/>
                <a:gd name="T60" fmla="*/ 19 w 19"/>
                <a:gd name="T61" fmla="*/ 35 h 36"/>
                <a:gd name="T62" fmla="*/ 3 w 19"/>
                <a:gd name="T63" fmla="*/ 8 h 36"/>
                <a:gd name="T64" fmla="*/ 3 w 19"/>
                <a:gd name="T65" fmla="*/ 7 h 36"/>
                <a:gd name="T66" fmla="*/ 4 w 19"/>
                <a:gd name="T67" fmla="*/ 7 h 36"/>
                <a:gd name="T68" fmla="*/ 3 w 19"/>
                <a:gd name="T69" fmla="*/ 7 h 36"/>
                <a:gd name="T70" fmla="*/ 3 w 19"/>
                <a:gd name="T71" fmla="*/ 5 h 36"/>
                <a:gd name="T72" fmla="*/ 4 w 19"/>
                <a:gd name="T73" fmla="*/ 5 h 36"/>
                <a:gd name="T74" fmla="*/ 4 w 19"/>
                <a:gd name="T75" fmla="*/ 7 h 36"/>
                <a:gd name="T76" fmla="*/ 8 w 19"/>
                <a:gd name="T77" fmla="*/ 20 h 36"/>
                <a:gd name="T78" fmla="*/ 8 w 19"/>
                <a:gd name="T79" fmla="*/ 20 h 36"/>
                <a:gd name="T80" fmla="*/ 10 w 19"/>
                <a:gd name="T81" fmla="*/ 23 h 36"/>
                <a:gd name="T82" fmla="*/ 11 w 19"/>
                <a:gd name="T83" fmla="*/ 22 h 36"/>
                <a:gd name="T84" fmla="*/ 11 w 19"/>
                <a:gd name="T85" fmla="*/ 23 h 36"/>
                <a:gd name="T86" fmla="*/ 12 w 19"/>
                <a:gd name="T87" fmla="*/ 24 h 36"/>
                <a:gd name="T88" fmla="*/ 12 w 19"/>
                <a:gd name="T89" fmla="*/ 25 h 36"/>
                <a:gd name="T90" fmla="*/ 15 w 19"/>
                <a:gd name="T91" fmla="*/ 31 h 36"/>
                <a:gd name="T92" fmla="*/ 16 w 19"/>
                <a:gd name="T93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9" h="36">
                  <a:moveTo>
                    <a:pt x="19" y="34"/>
                  </a:moveTo>
                  <a:cubicBezTo>
                    <a:pt x="18" y="33"/>
                    <a:pt x="18" y="33"/>
                    <a:pt x="18" y="33"/>
                  </a:cubicBezTo>
                  <a:cubicBezTo>
                    <a:pt x="18" y="30"/>
                    <a:pt x="16" y="30"/>
                    <a:pt x="16" y="28"/>
                  </a:cubicBezTo>
                  <a:cubicBezTo>
                    <a:pt x="15" y="28"/>
                    <a:pt x="15" y="28"/>
                    <a:pt x="15" y="27"/>
                  </a:cubicBezTo>
                  <a:cubicBezTo>
                    <a:pt x="14" y="26"/>
                    <a:pt x="14" y="25"/>
                    <a:pt x="13" y="25"/>
                  </a:cubicBezTo>
                  <a:cubicBezTo>
                    <a:pt x="13" y="25"/>
                    <a:pt x="13" y="24"/>
                    <a:pt x="13" y="24"/>
                  </a:cubicBezTo>
                  <a:cubicBezTo>
                    <a:pt x="13" y="24"/>
                    <a:pt x="12" y="24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2"/>
                    <a:pt x="10" y="22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0" y="21"/>
                    <a:pt x="10" y="21"/>
                  </a:cubicBezTo>
                  <a:cubicBezTo>
                    <a:pt x="10" y="21"/>
                    <a:pt x="11" y="21"/>
                    <a:pt x="11" y="20"/>
                  </a:cubicBezTo>
                  <a:cubicBezTo>
                    <a:pt x="10" y="20"/>
                    <a:pt x="10" y="20"/>
                    <a:pt x="10" y="19"/>
                  </a:cubicBezTo>
                  <a:cubicBezTo>
                    <a:pt x="11" y="19"/>
                    <a:pt x="10" y="18"/>
                    <a:pt x="10" y="18"/>
                  </a:cubicBezTo>
                  <a:cubicBezTo>
                    <a:pt x="9" y="18"/>
                    <a:pt x="9" y="18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8" y="16"/>
                    <a:pt x="9" y="15"/>
                    <a:pt x="9" y="14"/>
                  </a:cubicBezTo>
                  <a:cubicBezTo>
                    <a:pt x="9" y="14"/>
                    <a:pt x="9" y="14"/>
                    <a:pt x="8" y="14"/>
                  </a:cubicBezTo>
                  <a:cubicBezTo>
                    <a:pt x="9" y="12"/>
                    <a:pt x="7" y="11"/>
                    <a:pt x="7" y="9"/>
                  </a:cubicBezTo>
                  <a:cubicBezTo>
                    <a:pt x="6" y="9"/>
                    <a:pt x="6" y="6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2"/>
                    <a:pt x="4" y="2"/>
                    <a:pt x="4" y="1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0"/>
                    <a:pt x="4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3" y="0"/>
                    <a:pt x="2" y="1"/>
                    <a:pt x="2" y="1"/>
                  </a:cubicBezTo>
                  <a:cubicBezTo>
                    <a:pt x="1" y="0"/>
                    <a:pt x="1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2"/>
                    <a:pt x="1" y="4"/>
                    <a:pt x="1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2"/>
                    <a:pt x="2" y="2"/>
                    <a:pt x="2" y="3"/>
                  </a:cubicBezTo>
                  <a:cubicBezTo>
                    <a:pt x="1" y="3"/>
                    <a:pt x="1" y="4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8"/>
                    <a:pt x="1" y="8"/>
                    <a:pt x="1" y="9"/>
                  </a:cubicBezTo>
                  <a:cubicBezTo>
                    <a:pt x="1" y="9"/>
                    <a:pt x="1" y="8"/>
                    <a:pt x="0" y="9"/>
                  </a:cubicBezTo>
                  <a:cubicBezTo>
                    <a:pt x="0" y="9"/>
                    <a:pt x="1" y="10"/>
                    <a:pt x="1" y="11"/>
                  </a:cubicBezTo>
                  <a:cubicBezTo>
                    <a:pt x="1" y="11"/>
                    <a:pt x="1" y="12"/>
                    <a:pt x="2" y="13"/>
                  </a:cubicBezTo>
                  <a:cubicBezTo>
                    <a:pt x="3" y="13"/>
                    <a:pt x="4" y="13"/>
                    <a:pt x="3" y="15"/>
                  </a:cubicBezTo>
                  <a:cubicBezTo>
                    <a:pt x="4" y="14"/>
                    <a:pt x="4" y="14"/>
                    <a:pt x="5" y="15"/>
                  </a:cubicBezTo>
                  <a:cubicBezTo>
                    <a:pt x="5" y="14"/>
                    <a:pt x="5" y="13"/>
                    <a:pt x="6" y="14"/>
                  </a:cubicBezTo>
                  <a:cubicBezTo>
                    <a:pt x="5" y="14"/>
                    <a:pt x="6" y="14"/>
                    <a:pt x="5" y="14"/>
                  </a:cubicBezTo>
                  <a:cubicBezTo>
                    <a:pt x="5" y="14"/>
                    <a:pt x="5" y="14"/>
                    <a:pt x="5" y="15"/>
                  </a:cubicBezTo>
                  <a:cubicBezTo>
                    <a:pt x="6" y="15"/>
                    <a:pt x="6" y="14"/>
                    <a:pt x="6" y="15"/>
                  </a:cubicBezTo>
                  <a:cubicBezTo>
                    <a:pt x="5" y="15"/>
                    <a:pt x="6" y="17"/>
                    <a:pt x="6" y="18"/>
                  </a:cubicBezTo>
                  <a:cubicBezTo>
                    <a:pt x="7" y="19"/>
                    <a:pt x="8" y="20"/>
                    <a:pt x="9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2"/>
                    <a:pt x="8" y="21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9" y="22"/>
                    <a:pt x="10" y="22"/>
                    <a:pt x="10" y="23"/>
                  </a:cubicBezTo>
                  <a:cubicBezTo>
                    <a:pt x="10" y="23"/>
                    <a:pt x="10" y="23"/>
                    <a:pt x="10" y="24"/>
                  </a:cubicBezTo>
                  <a:cubicBezTo>
                    <a:pt x="10" y="24"/>
                    <a:pt x="10" y="25"/>
                    <a:pt x="11" y="26"/>
                  </a:cubicBezTo>
                  <a:cubicBezTo>
                    <a:pt x="12" y="26"/>
                    <a:pt x="13" y="26"/>
                    <a:pt x="12" y="27"/>
                  </a:cubicBezTo>
                  <a:cubicBezTo>
                    <a:pt x="14" y="26"/>
                    <a:pt x="13" y="29"/>
                    <a:pt x="14" y="30"/>
                  </a:cubicBezTo>
                  <a:cubicBezTo>
                    <a:pt x="14" y="30"/>
                    <a:pt x="14" y="30"/>
                    <a:pt x="14" y="31"/>
                  </a:cubicBezTo>
                  <a:cubicBezTo>
                    <a:pt x="15" y="31"/>
                    <a:pt x="16" y="31"/>
                    <a:pt x="15" y="32"/>
                  </a:cubicBezTo>
                  <a:cubicBezTo>
                    <a:pt x="16" y="32"/>
                    <a:pt x="16" y="32"/>
                    <a:pt x="17" y="32"/>
                  </a:cubicBezTo>
                  <a:cubicBezTo>
                    <a:pt x="17" y="33"/>
                    <a:pt x="18" y="34"/>
                    <a:pt x="17" y="36"/>
                  </a:cubicBezTo>
                  <a:cubicBezTo>
                    <a:pt x="18" y="36"/>
                    <a:pt x="18" y="35"/>
                    <a:pt x="19" y="35"/>
                  </a:cubicBezTo>
                  <a:cubicBezTo>
                    <a:pt x="18" y="35"/>
                    <a:pt x="19" y="35"/>
                    <a:pt x="19" y="34"/>
                  </a:cubicBezTo>
                  <a:close/>
                  <a:moveTo>
                    <a:pt x="3" y="8"/>
                  </a:moveTo>
                  <a:cubicBezTo>
                    <a:pt x="2" y="8"/>
                    <a:pt x="2" y="8"/>
                    <a:pt x="2" y="7"/>
                  </a:cubicBezTo>
                  <a:cubicBezTo>
                    <a:pt x="2" y="7"/>
                    <a:pt x="2" y="7"/>
                    <a:pt x="3" y="7"/>
                  </a:cubicBezTo>
                  <a:cubicBezTo>
                    <a:pt x="3" y="7"/>
                    <a:pt x="3" y="8"/>
                    <a:pt x="3" y="8"/>
                  </a:cubicBezTo>
                  <a:close/>
                  <a:moveTo>
                    <a:pt x="4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3" y="7"/>
                  </a:cubicBezTo>
                  <a:cubicBezTo>
                    <a:pt x="3" y="7"/>
                    <a:pt x="4" y="7"/>
                    <a:pt x="3" y="7"/>
                  </a:cubicBezTo>
                  <a:cubicBezTo>
                    <a:pt x="3" y="6"/>
                    <a:pt x="2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3" y="7"/>
                    <a:pt x="4" y="6"/>
                  </a:cubicBezTo>
                  <a:cubicBezTo>
                    <a:pt x="4" y="7"/>
                    <a:pt x="4" y="7"/>
                    <a:pt x="4" y="7"/>
                  </a:cubicBezTo>
                  <a:close/>
                  <a:moveTo>
                    <a:pt x="8" y="20"/>
                  </a:moveTo>
                  <a:cubicBezTo>
                    <a:pt x="8" y="20"/>
                    <a:pt x="8" y="20"/>
                    <a:pt x="8" y="20"/>
                  </a:cubicBezTo>
                  <a:cubicBezTo>
                    <a:pt x="9" y="19"/>
                    <a:pt x="8" y="20"/>
                    <a:pt x="9" y="20"/>
                  </a:cubicBezTo>
                  <a:cubicBezTo>
                    <a:pt x="9" y="21"/>
                    <a:pt x="8" y="20"/>
                    <a:pt x="8" y="20"/>
                  </a:cubicBezTo>
                  <a:close/>
                  <a:moveTo>
                    <a:pt x="11" y="23"/>
                  </a:moveTo>
                  <a:cubicBezTo>
                    <a:pt x="10" y="23"/>
                    <a:pt x="10" y="23"/>
                    <a:pt x="10" y="23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0" y="22"/>
                    <a:pt x="11" y="22"/>
                  </a:cubicBezTo>
                  <a:cubicBezTo>
                    <a:pt x="11" y="22"/>
                    <a:pt x="10" y="22"/>
                    <a:pt x="10" y="21"/>
                  </a:cubicBezTo>
                  <a:cubicBezTo>
                    <a:pt x="11" y="22"/>
                    <a:pt x="11" y="22"/>
                    <a:pt x="11" y="23"/>
                  </a:cubicBezTo>
                  <a:close/>
                  <a:moveTo>
                    <a:pt x="12" y="25"/>
                  </a:moveTo>
                  <a:cubicBezTo>
                    <a:pt x="13" y="25"/>
                    <a:pt x="11" y="24"/>
                    <a:pt x="12" y="24"/>
                  </a:cubicBezTo>
                  <a:cubicBezTo>
                    <a:pt x="12" y="25"/>
                    <a:pt x="13" y="25"/>
                    <a:pt x="13" y="25"/>
                  </a:cubicBezTo>
                  <a:cubicBezTo>
                    <a:pt x="12" y="25"/>
                    <a:pt x="12" y="26"/>
                    <a:pt x="12" y="25"/>
                  </a:cubicBezTo>
                  <a:close/>
                  <a:moveTo>
                    <a:pt x="16" y="31"/>
                  </a:moveTo>
                  <a:cubicBezTo>
                    <a:pt x="16" y="31"/>
                    <a:pt x="15" y="31"/>
                    <a:pt x="15" y="31"/>
                  </a:cubicBezTo>
                  <a:cubicBezTo>
                    <a:pt x="15" y="31"/>
                    <a:pt x="15" y="30"/>
                    <a:pt x="15" y="30"/>
                  </a:cubicBezTo>
                  <a:cubicBezTo>
                    <a:pt x="15" y="30"/>
                    <a:pt x="16" y="30"/>
                    <a:pt x="16" y="30"/>
                  </a:cubicBezTo>
                  <a:cubicBezTo>
                    <a:pt x="16" y="30"/>
                    <a:pt x="16" y="31"/>
                    <a:pt x="16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74" name="Freeform 1153"/>
            <p:cNvSpPr>
              <a:spLocks/>
            </p:cNvSpPr>
            <p:nvPr/>
          </p:nvSpPr>
          <p:spPr bwMode="auto">
            <a:xfrm>
              <a:off x="5882" y="3064"/>
              <a:ext cx="5" cy="11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0 h 2"/>
                <a:gd name="T4" fmla="*/ 0 w 1"/>
                <a:gd name="T5" fmla="*/ 0 h 2"/>
                <a:gd name="T6" fmla="*/ 0 w 1"/>
                <a:gd name="T7" fmla="*/ 1 h 2"/>
                <a:gd name="T8" fmla="*/ 1 w 1"/>
                <a:gd name="T9" fmla="*/ 1 h 2"/>
                <a:gd name="T10" fmla="*/ 1 w 1"/>
                <a:gd name="T11" fmla="*/ 1 h 2"/>
                <a:gd name="T12" fmla="*/ 1 w 1"/>
                <a:gd name="T13" fmla="*/ 1 h 2"/>
                <a:gd name="T14" fmla="*/ 1 w 1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2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75" name="Freeform 1154"/>
            <p:cNvSpPr>
              <a:spLocks/>
            </p:cNvSpPr>
            <p:nvPr/>
          </p:nvSpPr>
          <p:spPr bwMode="auto">
            <a:xfrm>
              <a:off x="5842" y="3109"/>
              <a:ext cx="23" cy="22"/>
            </a:xfrm>
            <a:custGeom>
              <a:avLst/>
              <a:gdLst>
                <a:gd name="T0" fmla="*/ 4 w 4"/>
                <a:gd name="T1" fmla="*/ 0 h 4"/>
                <a:gd name="T2" fmla="*/ 2 w 4"/>
                <a:gd name="T3" fmla="*/ 0 h 4"/>
                <a:gd name="T4" fmla="*/ 2 w 4"/>
                <a:gd name="T5" fmla="*/ 1 h 4"/>
                <a:gd name="T6" fmla="*/ 1 w 4"/>
                <a:gd name="T7" fmla="*/ 3 h 4"/>
                <a:gd name="T8" fmla="*/ 1 w 4"/>
                <a:gd name="T9" fmla="*/ 3 h 4"/>
                <a:gd name="T10" fmla="*/ 1 w 4"/>
                <a:gd name="T11" fmla="*/ 4 h 4"/>
                <a:gd name="T12" fmla="*/ 2 w 4"/>
                <a:gd name="T13" fmla="*/ 4 h 4"/>
                <a:gd name="T14" fmla="*/ 1 w 4"/>
                <a:gd name="T15" fmla="*/ 3 h 4"/>
                <a:gd name="T16" fmla="*/ 2 w 4"/>
                <a:gd name="T17" fmla="*/ 2 h 4"/>
                <a:gd name="T18" fmla="*/ 3 w 4"/>
                <a:gd name="T19" fmla="*/ 4 h 4"/>
                <a:gd name="T20" fmla="*/ 2 w 4"/>
                <a:gd name="T21" fmla="*/ 2 h 4"/>
                <a:gd name="T22" fmla="*/ 3 w 4"/>
                <a:gd name="T23" fmla="*/ 1 h 4"/>
                <a:gd name="T24" fmla="*/ 4 w 4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cubicBezTo>
                    <a:pt x="3" y="1"/>
                    <a:pt x="2" y="0"/>
                    <a:pt x="2" y="0"/>
                  </a:cubicBezTo>
                  <a:cubicBezTo>
                    <a:pt x="2" y="0"/>
                    <a:pt x="3" y="0"/>
                    <a:pt x="2" y="1"/>
                  </a:cubicBezTo>
                  <a:cubicBezTo>
                    <a:pt x="2" y="1"/>
                    <a:pt x="1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4"/>
                    <a:pt x="1" y="4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2" y="3"/>
                    <a:pt x="1" y="4"/>
                    <a:pt x="1" y="3"/>
                  </a:cubicBezTo>
                  <a:cubicBezTo>
                    <a:pt x="2" y="3"/>
                    <a:pt x="2" y="2"/>
                    <a:pt x="2" y="2"/>
                  </a:cubicBezTo>
                  <a:cubicBezTo>
                    <a:pt x="2" y="3"/>
                    <a:pt x="2" y="3"/>
                    <a:pt x="3" y="4"/>
                  </a:cubicBezTo>
                  <a:cubicBezTo>
                    <a:pt x="3" y="3"/>
                    <a:pt x="3" y="2"/>
                    <a:pt x="2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3" y="1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76" name="Freeform 1155"/>
            <p:cNvSpPr>
              <a:spLocks/>
            </p:cNvSpPr>
            <p:nvPr/>
          </p:nvSpPr>
          <p:spPr bwMode="auto">
            <a:xfrm>
              <a:off x="5831" y="3148"/>
              <a:ext cx="6" cy="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0" y="0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77" name="Freeform 1156"/>
            <p:cNvSpPr>
              <a:spLocks/>
            </p:cNvSpPr>
            <p:nvPr/>
          </p:nvSpPr>
          <p:spPr bwMode="auto">
            <a:xfrm>
              <a:off x="5759" y="3192"/>
              <a:ext cx="28" cy="22"/>
            </a:xfrm>
            <a:custGeom>
              <a:avLst/>
              <a:gdLst>
                <a:gd name="T0" fmla="*/ 5 w 5"/>
                <a:gd name="T1" fmla="*/ 2 h 4"/>
                <a:gd name="T2" fmla="*/ 5 w 5"/>
                <a:gd name="T3" fmla="*/ 1 h 4"/>
                <a:gd name="T4" fmla="*/ 3 w 5"/>
                <a:gd name="T5" fmla="*/ 0 h 4"/>
                <a:gd name="T6" fmla="*/ 4 w 5"/>
                <a:gd name="T7" fmla="*/ 0 h 4"/>
                <a:gd name="T8" fmla="*/ 4 w 5"/>
                <a:gd name="T9" fmla="*/ 0 h 4"/>
                <a:gd name="T10" fmla="*/ 1 w 5"/>
                <a:gd name="T11" fmla="*/ 2 h 4"/>
                <a:gd name="T12" fmla="*/ 0 w 5"/>
                <a:gd name="T13" fmla="*/ 3 h 4"/>
                <a:gd name="T14" fmla="*/ 1 w 5"/>
                <a:gd name="T15" fmla="*/ 4 h 4"/>
                <a:gd name="T16" fmla="*/ 3 w 5"/>
                <a:gd name="T17" fmla="*/ 3 h 4"/>
                <a:gd name="T18" fmla="*/ 4 w 5"/>
                <a:gd name="T19" fmla="*/ 2 h 4"/>
                <a:gd name="T20" fmla="*/ 5 w 5"/>
                <a:gd name="T2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5" y="2"/>
                    <a:pt x="5" y="1"/>
                    <a:pt x="5" y="1"/>
                  </a:cubicBezTo>
                  <a:cubicBezTo>
                    <a:pt x="5" y="0"/>
                    <a:pt x="4" y="1"/>
                    <a:pt x="3" y="0"/>
                  </a:cubicBezTo>
                  <a:cubicBezTo>
                    <a:pt x="4" y="0"/>
                    <a:pt x="4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1"/>
                    <a:pt x="1" y="2"/>
                  </a:cubicBezTo>
                  <a:cubicBezTo>
                    <a:pt x="1" y="3"/>
                    <a:pt x="0" y="2"/>
                    <a:pt x="0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4" y="2"/>
                    <a:pt x="4" y="2"/>
                  </a:cubicBezTo>
                  <a:cubicBezTo>
                    <a:pt x="4" y="2"/>
                    <a:pt x="4" y="3"/>
                    <a:pt x="5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78" name="Freeform 1157"/>
            <p:cNvSpPr>
              <a:spLocks/>
            </p:cNvSpPr>
            <p:nvPr/>
          </p:nvSpPr>
          <p:spPr bwMode="auto">
            <a:xfrm>
              <a:off x="5781" y="3209"/>
              <a:ext cx="11" cy="5"/>
            </a:xfrm>
            <a:custGeom>
              <a:avLst/>
              <a:gdLst>
                <a:gd name="T0" fmla="*/ 2 w 2"/>
                <a:gd name="T1" fmla="*/ 1 h 1"/>
                <a:gd name="T2" fmla="*/ 1 w 2"/>
                <a:gd name="T3" fmla="*/ 0 h 1"/>
                <a:gd name="T4" fmla="*/ 0 w 2"/>
                <a:gd name="T5" fmla="*/ 1 h 1"/>
                <a:gd name="T6" fmla="*/ 2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2" y="1"/>
                    <a:pt x="1" y="0"/>
                    <a:pt x="1" y="0"/>
                  </a:cubicBezTo>
                  <a:cubicBezTo>
                    <a:pt x="1" y="1"/>
                    <a:pt x="0" y="0"/>
                    <a:pt x="0" y="1"/>
                  </a:cubicBezTo>
                  <a:cubicBezTo>
                    <a:pt x="1" y="1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79" name="Freeform 1158"/>
            <p:cNvSpPr>
              <a:spLocks/>
            </p:cNvSpPr>
            <p:nvPr/>
          </p:nvSpPr>
          <p:spPr bwMode="auto">
            <a:xfrm>
              <a:off x="5792" y="3226"/>
              <a:ext cx="11" cy="5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0 h 1"/>
                <a:gd name="T4" fmla="*/ 1 w 2"/>
                <a:gd name="T5" fmla="*/ 1 h 1"/>
                <a:gd name="T6" fmla="*/ 1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1"/>
                    <a:pt x="1" y="0"/>
                    <a:pt x="0" y="0"/>
                  </a:cubicBezTo>
                  <a:cubicBezTo>
                    <a:pt x="0" y="0"/>
                    <a:pt x="0" y="1"/>
                    <a:pt x="1" y="1"/>
                  </a:cubicBezTo>
                  <a:cubicBezTo>
                    <a:pt x="1" y="0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80" name="Freeform 1159"/>
            <p:cNvSpPr>
              <a:spLocks/>
            </p:cNvSpPr>
            <p:nvPr/>
          </p:nvSpPr>
          <p:spPr bwMode="auto">
            <a:xfrm>
              <a:off x="5753" y="3237"/>
              <a:ext cx="6" cy="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81" name="Freeform 1160"/>
            <p:cNvSpPr>
              <a:spLocks/>
            </p:cNvSpPr>
            <p:nvPr/>
          </p:nvSpPr>
          <p:spPr bwMode="auto">
            <a:xfrm>
              <a:off x="5703" y="3287"/>
              <a:ext cx="5" cy="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82" name="Freeform 1161"/>
            <p:cNvSpPr>
              <a:spLocks noEditPoints="1"/>
            </p:cNvSpPr>
            <p:nvPr/>
          </p:nvSpPr>
          <p:spPr bwMode="auto">
            <a:xfrm>
              <a:off x="4988" y="3304"/>
              <a:ext cx="681" cy="211"/>
            </a:xfrm>
            <a:custGeom>
              <a:avLst/>
              <a:gdLst>
                <a:gd name="T0" fmla="*/ 117 w 122"/>
                <a:gd name="T1" fmla="*/ 13 h 38"/>
                <a:gd name="T2" fmla="*/ 111 w 122"/>
                <a:gd name="T3" fmla="*/ 14 h 38"/>
                <a:gd name="T4" fmla="*/ 109 w 122"/>
                <a:gd name="T5" fmla="*/ 15 h 38"/>
                <a:gd name="T6" fmla="*/ 114 w 122"/>
                <a:gd name="T7" fmla="*/ 6 h 38"/>
                <a:gd name="T8" fmla="*/ 120 w 122"/>
                <a:gd name="T9" fmla="*/ 2 h 38"/>
                <a:gd name="T10" fmla="*/ 117 w 122"/>
                <a:gd name="T11" fmla="*/ 1 h 38"/>
                <a:gd name="T12" fmla="*/ 107 w 122"/>
                <a:gd name="T13" fmla="*/ 12 h 38"/>
                <a:gd name="T14" fmla="*/ 94 w 122"/>
                <a:gd name="T15" fmla="*/ 16 h 38"/>
                <a:gd name="T16" fmla="*/ 83 w 122"/>
                <a:gd name="T17" fmla="*/ 19 h 38"/>
                <a:gd name="T18" fmla="*/ 75 w 122"/>
                <a:gd name="T19" fmla="*/ 23 h 38"/>
                <a:gd name="T20" fmla="*/ 67 w 122"/>
                <a:gd name="T21" fmla="*/ 24 h 38"/>
                <a:gd name="T22" fmla="*/ 59 w 122"/>
                <a:gd name="T23" fmla="*/ 27 h 38"/>
                <a:gd name="T24" fmla="*/ 46 w 122"/>
                <a:gd name="T25" fmla="*/ 29 h 38"/>
                <a:gd name="T26" fmla="*/ 36 w 122"/>
                <a:gd name="T27" fmla="*/ 29 h 38"/>
                <a:gd name="T28" fmla="*/ 30 w 122"/>
                <a:gd name="T29" fmla="*/ 29 h 38"/>
                <a:gd name="T30" fmla="*/ 20 w 122"/>
                <a:gd name="T31" fmla="*/ 29 h 38"/>
                <a:gd name="T32" fmla="*/ 12 w 122"/>
                <a:gd name="T33" fmla="*/ 28 h 38"/>
                <a:gd name="T34" fmla="*/ 2 w 122"/>
                <a:gd name="T35" fmla="*/ 25 h 38"/>
                <a:gd name="T36" fmla="*/ 13 w 122"/>
                <a:gd name="T37" fmla="*/ 30 h 38"/>
                <a:gd name="T38" fmla="*/ 29 w 122"/>
                <a:gd name="T39" fmla="*/ 32 h 38"/>
                <a:gd name="T40" fmla="*/ 34 w 122"/>
                <a:gd name="T41" fmla="*/ 33 h 38"/>
                <a:gd name="T42" fmla="*/ 39 w 122"/>
                <a:gd name="T43" fmla="*/ 38 h 38"/>
                <a:gd name="T44" fmla="*/ 50 w 122"/>
                <a:gd name="T45" fmla="*/ 33 h 38"/>
                <a:gd name="T46" fmla="*/ 59 w 122"/>
                <a:gd name="T47" fmla="*/ 34 h 38"/>
                <a:gd name="T48" fmla="*/ 63 w 122"/>
                <a:gd name="T49" fmla="*/ 31 h 38"/>
                <a:gd name="T50" fmla="*/ 62 w 122"/>
                <a:gd name="T51" fmla="*/ 35 h 38"/>
                <a:gd name="T52" fmla="*/ 68 w 122"/>
                <a:gd name="T53" fmla="*/ 34 h 38"/>
                <a:gd name="T54" fmla="*/ 71 w 122"/>
                <a:gd name="T55" fmla="*/ 33 h 38"/>
                <a:gd name="T56" fmla="*/ 75 w 122"/>
                <a:gd name="T57" fmla="*/ 30 h 38"/>
                <a:gd name="T58" fmla="*/ 76 w 122"/>
                <a:gd name="T59" fmla="*/ 31 h 38"/>
                <a:gd name="T60" fmla="*/ 90 w 122"/>
                <a:gd name="T61" fmla="*/ 26 h 38"/>
                <a:gd name="T62" fmla="*/ 114 w 122"/>
                <a:gd name="T63" fmla="*/ 15 h 38"/>
                <a:gd name="T64" fmla="*/ 112 w 122"/>
                <a:gd name="T65" fmla="*/ 16 h 38"/>
                <a:gd name="T66" fmla="*/ 110 w 122"/>
                <a:gd name="T67" fmla="*/ 10 h 38"/>
                <a:gd name="T68" fmla="*/ 109 w 122"/>
                <a:gd name="T69" fmla="*/ 12 h 38"/>
                <a:gd name="T70" fmla="*/ 38 w 122"/>
                <a:gd name="T71" fmla="*/ 35 h 38"/>
                <a:gd name="T72" fmla="*/ 42 w 122"/>
                <a:gd name="T73" fmla="*/ 33 h 38"/>
                <a:gd name="T74" fmla="*/ 49 w 122"/>
                <a:gd name="T75" fmla="*/ 32 h 38"/>
                <a:gd name="T76" fmla="*/ 65 w 122"/>
                <a:gd name="T77" fmla="*/ 31 h 38"/>
                <a:gd name="T78" fmla="*/ 66 w 122"/>
                <a:gd name="T79" fmla="*/ 32 h 38"/>
                <a:gd name="T80" fmla="*/ 72 w 122"/>
                <a:gd name="T81" fmla="*/ 33 h 38"/>
                <a:gd name="T82" fmla="*/ 69 w 122"/>
                <a:gd name="T83" fmla="*/ 31 h 38"/>
                <a:gd name="T84" fmla="*/ 73 w 122"/>
                <a:gd name="T85" fmla="*/ 23 h 38"/>
                <a:gd name="T86" fmla="*/ 78 w 122"/>
                <a:gd name="T87" fmla="*/ 29 h 38"/>
                <a:gd name="T88" fmla="*/ 80 w 122"/>
                <a:gd name="T89" fmla="*/ 29 h 38"/>
                <a:gd name="T90" fmla="*/ 80 w 122"/>
                <a:gd name="T91" fmla="*/ 27 h 38"/>
                <a:gd name="T92" fmla="*/ 82 w 122"/>
                <a:gd name="T93" fmla="*/ 28 h 38"/>
                <a:gd name="T94" fmla="*/ 84 w 122"/>
                <a:gd name="T95" fmla="*/ 27 h 38"/>
                <a:gd name="T96" fmla="*/ 86 w 122"/>
                <a:gd name="T97" fmla="*/ 24 h 38"/>
                <a:gd name="T98" fmla="*/ 89 w 122"/>
                <a:gd name="T99" fmla="*/ 27 h 38"/>
                <a:gd name="T100" fmla="*/ 96 w 122"/>
                <a:gd name="T101" fmla="*/ 20 h 38"/>
                <a:gd name="T102" fmla="*/ 98 w 122"/>
                <a:gd name="T103" fmla="*/ 19 h 38"/>
                <a:gd name="T104" fmla="*/ 98 w 122"/>
                <a:gd name="T105" fmla="*/ 19 h 38"/>
                <a:gd name="T106" fmla="*/ 99 w 122"/>
                <a:gd name="T107" fmla="*/ 19 h 38"/>
                <a:gd name="T108" fmla="*/ 104 w 122"/>
                <a:gd name="T109" fmla="*/ 14 h 38"/>
                <a:gd name="T110" fmla="*/ 109 w 122"/>
                <a:gd name="T111" fmla="*/ 16 h 38"/>
                <a:gd name="T112" fmla="*/ 107 w 122"/>
                <a:gd name="T113" fmla="*/ 15 h 38"/>
                <a:gd name="T114" fmla="*/ 106 w 122"/>
                <a:gd name="T115" fmla="*/ 14 h 38"/>
                <a:gd name="T116" fmla="*/ 108 w 122"/>
                <a:gd name="T117" fmla="*/ 1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2" h="38">
                  <a:moveTo>
                    <a:pt x="108" y="19"/>
                  </a:moveTo>
                  <a:cubicBezTo>
                    <a:pt x="108" y="19"/>
                    <a:pt x="110" y="20"/>
                    <a:pt x="110" y="19"/>
                  </a:cubicBezTo>
                  <a:cubicBezTo>
                    <a:pt x="109" y="19"/>
                    <a:pt x="109" y="18"/>
                    <a:pt x="109" y="18"/>
                  </a:cubicBezTo>
                  <a:cubicBezTo>
                    <a:pt x="110" y="18"/>
                    <a:pt x="110" y="19"/>
                    <a:pt x="111" y="19"/>
                  </a:cubicBezTo>
                  <a:cubicBezTo>
                    <a:pt x="111" y="18"/>
                    <a:pt x="112" y="18"/>
                    <a:pt x="112" y="18"/>
                  </a:cubicBezTo>
                  <a:cubicBezTo>
                    <a:pt x="113" y="17"/>
                    <a:pt x="113" y="16"/>
                    <a:pt x="113" y="16"/>
                  </a:cubicBezTo>
                  <a:cubicBezTo>
                    <a:pt x="113" y="16"/>
                    <a:pt x="113" y="17"/>
                    <a:pt x="114" y="16"/>
                  </a:cubicBezTo>
                  <a:cubicBezTo>
                    <a:pt x="114" y="16"/>
                    <a:pt x="114" y="15"/>
                    <a:pt x="114" y="15"/>
                  </a:cubicBezTo>
                  <a:cubicBezTo>
                    <a:pt x="114" y="16"/>
                    <a:pt x="115" y="15"/>
                    <a:pt x="115" y="15"/>
                  </a:cubicBezTo>
                  <a:cubicBezTo>
                    <a:pt x="115" y="14"/>
                    <a:pt x="116" y="15"/>
                    <a:pt x="116" y="14"/>
                  </a:cubicBezTo>
                  <a:cubicBezTo>
                    <a:pt x="116" y="14"/>
                    <a:pt x="115" y="14"/>
                    <a:pt x="115" y="13"/>
                  </a:cubicBezTo>
                  <a:cubicBezTo>
                    <a:pt x="116" y="13"/>
                    <a:pt x="117" y="13"/>
                    <a:pt x="117" y="13"/>
                  </a:cubicBezTo>
                  <a:cubicBezTo>
                    <a:pt x="116" y="13"/>
                    <a:pt x="116" y="12"/>
                    <a:pt x="116" y="12"/>
                  </a:cubicBezTo>
                  <a:cubicBezTo>
                    <a:pt x="116" y="13"/>
                    <a:pt x="115" y="12"/>
                    <a:pt x="115" y="12"/>
                  </a:cubicBezTo>
                  <a:cubicBezTo>
                    <a:pt x="115" y="12"/>
                    <a:pt x="115" y="12"/>
                    <a:pt x="115" y="11"/>
                  </a:cubicBezTo>
                  <a:cubicBezTo>
                    <a:pt x="115" y="12"/>
                    <a:pt x="117" y="11"/>
                    <a:pt x="117" y="10"/>
                  </a:cubicBezTo>
                  <a:cubicBezTo>
                    <a:pt x="117" y="11"/>
                    <a:pt x="116" y="10"/>
                    <a:pt x="116" y="10"/>
                  </a:cubicBezTo>
                  <a:cubicBezTo>
                    <a:pt x="116" y="10"/>
                    <a:pt x="116" y="11"/>
                    <a:pt x="116" y="11"/>
                  </a:cubicBezTo>
                  <a:cubicBezTo>
                    <a:pt x="114" y="11"/>
                    <a:pt x="114" y="11"/>
                    <a:pt x="112" y="12"/>
                  </a:cubicBezTo>
                  <a:cubicBezTo>
                    <a:pt x="112" y="11"/>
                    <a:pt x="113" y="11"/>
                    <a:pt x="112" y="11"/>
                  </a:cubicBezTo>
                  <a:cubicBezTo>
                    <a:pt x="112" y="11"/>
                    <a:pt x="112" y="12"/>
                    <a:pt x="111" y="12"/>
                  </a:cubicBezTo>
                  <a:cubicBezTo>
                    <a:pt x="111" y="12"/>
                    <a:pt x="110" y="12"/>
                    <a:pt x="110" y="13"/>
                  </a:cubicBezTo>
                  <a:cubicBezTo>
                    <a:pt x="110" y="13"/>
                    <a:pt x="110" y="13"/>
                    <a:pt x="110" y="14"/>
                  </a:cubicBezTo>
                  <a:cubicBezTo>
                    <a:pt x="111" y="14"/>
                    <a:pt x="110" y="15"/>
                    <a:pt x="111" y="14"/>
                  </a:cubicBezTo>
                  <a:cubicBezTo>
                    <a:pt x="111" y="14"/>
                    <a:pt x="111" y="15"/>
                    <a:pt x="111" y="13"/>
                  </a:cubicBezTo>
                  <a:cubicBezTo>
                    <a:pt x="112" y="14"/>
                    <a:pt x="112" y="13"/>
                    <a:pt x="112" y="13"/>
                  </a:cubicBezTo>
                  <a:cubicBezTo>
                    <a:pt x="112" y="14"/>
                    <a:pt x="112" y="14"/>
                    <a:pt x="113" y="15"/>
                  </a:cubicBezTo>
                  <a:cubicBezTo>
                    <a:pt x="112" y="16"/>
                    <a:pt x="112" y="14"/>
                    <a:pt x="112" y="15"/>
                  </a:cubicBezTo>
                  <a:cubicBezTo>
                    <a:pt x="112" y="16"/>
                    <a:pt x="112" y="15"/>
                    <a:pt x="112" y="15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111" y="16"/>
                    <a:pt x="110" y="14"/>
                    <a:pt x="111" y="16"/>
                  </a:cubicBezTo>
                  <a:cubicBezTo>
                    <a:pt x="110" y="16"/>
                    <a:pt x="110" y="16"/>
                    <a:pt x="110" y="16"/>
                  </a:cubicBezTo>
                  <a:cubicBezTo>
                    <a:pt x="111" y="15"/>
                    <a:pt x="110" y="15"/>
                    <a:pt x="110" y="14"/>
                  </a:cubicBezTo>
                  <a:cubicBezTo>
                    <a:pt x="109" y="14"/>
                    <a:pt x="110" y="15"/>
                    <a:pt x="110" y="15"/>
                  </a:cubicBezTo>
                  <a:cubicBezTo>
                    <a:pt x="109" y="15"/>
                    <a:pt x="110" y="14"/>
                    <a:pt x="109" y="14"/>
                  </a:cubicBezTo>
                  <a:cubicBezTo>
                    <a:pt x="109" y="14"/>
                    <a:pt x="109" y="15"/>
                    <a:pt x="109" y="15"/>
                  </a:cubicBezTo>
                  <a:cubicBezTo>
                    <a:pt x="109" y="14"/>
                    <a:pt x="108" y="14"/>
                    <a:pt x="109" y="14"/>
                  </a:cubicBezTo>
                  <a:cubicBezTo>
                    <a:pt x="108" y="14"/>
                    <a:pt x="108" y="13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10" y="12"/>
                    <a:pt x="111" y="12"/>
                  </a:cubicBezTo>
                  <a:cubicBezTo>
                    <a:pt x="111" y="11"/>
                    <a:pt x="112" y="11"/>
                    <a:pt x="112" y="10"/>
                  </a:cubicBezTo>
                  <a:cubicBezTo>
                    <a:pt x="112" y="10"/>
                    <a:pt x="111" y="10"/>
                    <a:pt x="112" y="9"/>
                  </a:cubicBezTo>
                  <a:cubicBezTo>
                    <a:pt x="112" y="9"/>
                    <a:pt x="112" y="10"/>
                    <a:pt x="113" y="10"/>
                  </a:cubicBezTo>
                  <a:cubicBezTo>
                    <a:pt x="113" y="9"/>
                    <a:pt x="114" y="9"/>
                    <a:pt x="115" y="8"/>
                  </a:cubicBezTo>
                  <a:cubicBezTo>
                    <a:pt x="114" y="9"/>
                    <a:pt x="113" y="8"/>
                    <a:pt x="112" y="8"/>
                  </a:cubicBezTo>
                  <a:cubicBezTo>
                    <a:pt x="113" y="7"/>
                    <a:pt x="114" y="7"/>
                    <a:pt x="114" y="7"/>
                  </a:cubicBezTo>
                  <a:cubicBezTo>
                    <a:pt x="114" y="7"/>
                    <a:pt x="114" y="6"/>
                    <a:pt x="114" y="6"/>
                  </a:cubicBezTo>
                  <a:cubicBezTo>
                    <a:pt x="114" y="5"/>
                    <a:pt x="115" y="6"/>
                    <a:pt x="116" y="6"/>
                  </a:cubicBezTo>
                  <a:cubicBezTo>
                    <a:pt x="116" y="5"/>
                    <a:pt x="116" y="5"/>
                    <a:pt x="116" y="5"/>
                  </a:cubicBezTo>
                  <a:cubicBezTo>
                    <a:pt x="116" y="5"/>
                    <a:pt x="116" y="4"/>
                    <a:pt x="117" y="4"/>
                  </a:cubicBezTo>
                  <a:cubicBezTo>
                    <a:pt x="117" y="4"/>
                    <a:pt x="116" y="4"/>
                    <a:pt x="116" y="4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5"/>
                    <a:pt x="118" y="5"/>
                    <a:pt x="119" y="6"/>
                  </a:cubicBezTo>
                  <a:cubicBezTo>
                    <a:pt x="119" y="6"/>
                    <a:pt x="119" y="6"/>
                    <a:pt x="119" y="5"/>
                  </a:cubicBezTo>
                  <a:cubicBezTo>
                    <a:pt x="120" y="6"/>
                    <a:pt x="119" y="6"/>
                    <a:pt x="120" y="6"/>
                  </a:cubicBezTo>
                  <a:cubicBezTo>
                    <a:pt x="120" y="5"/>
                    <a:pt x="121" y="6"/>
                    <a:pt x="121" y="5"/>
                  </a:cubicBezTo>
                  <a:cubicBezTo>
                    <a:pt x="120" y="5"/>
                    <a:pt x="119" y="5"/>
                    <a:pt x="119" y="5"/>
                  </a:cubicBezTo>
                  <a:cubicBezTo>
                    <a:pt x="119" y="5"/>
                    <a:pt x="119" y="5"/>
                    <a:pt x="118" y="5"/>
                  </a:cubicBezTo>
                  <a:cubicBezTo>
                    <a:pt x="119" y="4"/>
                    <a:pt x="120" y="4"/>
                    <a:pt x="120" y="2"/>
                  </a:cubicBezTo>
                  <a:cubicBezTo>
                    <a:pt x="120" y="2"/>
                    <a:pt x="119" y="3"/>
                    <a:pt x="119" y="2"/>
                  </a:cubicBezTo>
                  <a:cubicBezTo>
                    <a:pt x="120" y="2"/>
                    <a:pt x="119" y="1"/>
                    <a:pt x="120" y="1"/>
                  </a:cubicBezTo>
                  <a:cubicBezTo>
                    <a:pt x="120" y="1"/>
                    <a:pt x="120" y="2"/>
                    <a:pt x="120" y="2"/>
                  </a:cubicBezTo>
                  <a:cubicBezTo>
                    <a:pt x="120" y="2"/>
                    <a:pt x="121" y="2"/>
                    <a:pt x="121" y="2"/>
                  </a:cubicBezTo>
                  <a:cubicBezTo>
                    <a:pt x="121" y="1"/>
                    <a:pt x="121" y="2"/>
                    <a:pt x="120" y="1"/>
                  </a:cubicBezTo>
                  <a:cubicBezTo>
                    <a:pt x="121" y="1"/>
                    <a:pt x="121" y="1"/>
                    <a:pt x="121" y="1"/>
                  </a:cubicBezTo>
                  <a:cubicBezTo>
                    <a:pt x="121" y="1"/>
                    <a:pt x="122" y="0"/>
                    <a:pt x="121" y="0"/>
                  </a:cubicBezTo>
                  <a:cubicBezTo>
                    <a:pt x="121" y="1"/>
                    <a:pt x="121" y="0"/>
                    <a:pt x="120" y="0"/>
                  </a:cubicBezTo>
                  <a:cubicBezTo>
                    <a:pt x="120" y="0"/>
                    <a:pt x="121" y="1"/>
                    <a:pt x="120" y="1"/>
                  </a:cubicBezTo>
                  <a:cubicBezTo>
                    <a:pt x="120" y="0"/>
                    <a:pt x="120" y="1"/>
                    <a:pt x="119" y="1"/>
                  </a:cubicBezTo>
                  <a:cubicBezTo>
                    <a:pt x="119" y="1"/>
                    <a:pt x="118" y="0"/>
                    <a:pt x="117" y="0"/>
                  </a:cubicBezTo>
                  <a:cubicBezTo>
                    <a:pt x="117" y="0"/>
                    <a:pt x="117" y="1"/>
                    <a:pt x="117" y="1"/>
                  </a:cubicBezTo>
                  <a:cubicBezTo>
                    <a:pt x="117" y="1"/>
                    <a:pt x="118" y="1"/>
                    <a:pt x="118" y="1"/>
                  </a:cubicBezTo>
                  <a:cubicBezTo>
                    <a:pt x="118" y="2"/>
                    <a:pt x="118" y="2"/>
                    <a:pt x="118" y="2"/>
                  </a:cubicBezTo>
                  <a:cubicBezTo>
                    <a:pt x="117" y="2"/>
                    <a:pt x="117" y="2"/>
                    <a:pt x="116" y="2"/>
                  </a:cubicBezTo>
                  <a:cubicBezTo>
                    <a:pt x="117" y="2"/>
                    <a:pt x="116" y="3"/>
                    <a:pt x="116" y="2"/>
                  </a:cubicBezTo>
                  <a:cubicBezTo>
                    <a:pt x="116" y="4"/>
                    <a:pt x="114" y="4"/>
                    <a:pt x="114" y="3"/>
                  </a:cubicBezTo>
                  <a:cubicBezTo>
                    <a:pt x="114" y="5"/>
                    <a:pt x="112" y="5"/>
                    <a:pt x="112" y="7"/>
                  </a:cubicBezTo>
                  <a:cubicBezTo>
                    <a:pt x="111" y="7"/>
                    <a:pt x="111" y="7"/>
                    <a:pt x="111" y="6"/>
                  </a:cubicBezTo>
                  <a:cubicBezTo>
                    <a:pt x="110" y="6"/>
                    <a:pt x="111" y="6"/>
                    <a:pt x="110" y="6"/>
                  </a:cubicBezTo>
                  <a:cubicBezTo>
                    <a:pt x="110" y="6"/>
                    <a:pt x="110" y="8"/>
                    <a:pt x="109" y="7"/>
                  </a:cubicBezTo>
                  <a:cubicBezTo>
                    <a:pt x="110" y="9"/>
                    <a:pt x="107" y="9"/>
                    <a:pt x="107" y="10"/>
                  </a:cubicBezTo>
                  <a:cubicBezTo>
                    <a:pt x="108" y="10"/>
                    <a:pt x="107" y="11"/>
                    <a:pt x="108" y="11"/>
                  </a:cubicBezTo>
                  <a:cubicBezTo>
                    <a:pt x="107" y="11"/>
                    <a:pt x="107" y="12"/>
                    <a:pt x="107" y="12"/>
                  </a:cubicBezTo>
                  <a:cubicBezTo>
                    <a:pt x="107" y="11"/>
                    <a:pt x="107" y="11"/>
                    <a:pt x="107" y="10"/>
                  </a:cubicBezTo>
                  <a:cubicBezTo>
                    <a:pt x="106" y="10"/>
                    <a:pt x="105" y="10"/>
                    <a:pt x="104" y="10"/>
                  </a:cubicBezTo>
                  <a:cubicBezTo>
                    <a:pt x="104" y="10"/>
                    <a:pt x="104" y="11"/>
                    <a:pt x="104" y="11"/>
                  </a:cubicBezTo>
                  <a:cubicBezTo>
                    <a:pt x="103" y="11"/>
                    <a:pt x="104" y="11"/>
                    <a:pt x="104" y="11"/>
                  </a:cubicBezTo>
                  <a:cubicBezTo>
                    <a:pt x="104" y="11"/>
                    <a:pt x="101" y="11"/>
                    <a:pt x="103" y="11"/>
                  </a:cubicBezTo>
                  <a:cubicBezTo>
                    <a:pt x="101" y="11"/>
                    <a:pt x="100" y="12"/>
                    <a:pt x="99" y="12"/>
                  </a:cubicBezTo>
                  <a:cubicBezTo>
                    <a:pt x="99" y="12"/>
                    <a:pt x="100" y="12"/>
                    <a:pt x="100" y="13"/>
                  </a:cubicBezTo>
                  <a:cubicBezTo>
                    <a:pt x="99" y="12"/>
                    <a:pt x="99" y="13"/>
                    <a:pt x="99" y="13"/>
                  </a:cubicBezTo>
                  <a:cubicBezTo>
                    <a:pt x="99" y="13"/>
                    <a:pt x="98" y="13"/>
                    <a:pt x="98" y="13"/>
                  </a:cubicBezTo>
                  <a:cubicBezTo>
                    <a:pt x="98" y="13"/>
                    <a:pt x="98" y="14"/>
                    <a:pt x="98" y="14"/>
                  </a:cubicBezTo>
                  <a:cubicBezTo>
                    <a:pt x="98" y="14"/>
                    <a:pt x="97" y="14"/>
                    <a:pt x="97" y="14"/>
                  </a:cubicBezTo>
                  <a:cubicBezTo>
                    <a:pt x="97" y="15"/>
                    <a:pt x="95" y="15"/>
                    <a:pt x="94" y="16"/>
                  </a:cubicBezTo>
                  <a:cubicBezTo>
                    <a:pt x="94" y="15"/>
                    <a:pt x="93" y="16"/>
                    <a:pt x="93" y="16"/>
                  </a:cubicBezTo>
                  <a:cubicBezTo>
                    <a:pt x="92" y="15"/>
                    <a:pt x="90" y="17"/>
                    <a:pt x="89" y="16"/>
                  </a:cubicBezTo>
                  <a:cubicBezTo>
                    <a:pt x="90" y="16"/>
                    <a:pt x="89" y="16"/>
                    <a:pt x="89" y="15"/>
                  </a:cubicBezTo>
                  <a:cubicBezTo>
                    <a:pt x="89" y="15"/>
                    <a:pt x="89" y="16"/>
                    <a:pt x="88" y="16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89" y="17"/>
                    <a:pt x="89" y="16"/>
                    <a:pt x="89" y="16"/>
                  </a:cubicBezTo>
                  <a:cubicBezTo>
                    <a:pt x="89" y="17"/>
                    <a:pt x="88" y="18"/>
                    <a:pt x="88" y="18"/>
                  </a:cubicBezTo>
                  <a:cubicBezTo>
                    <a:pt x="88" y="18"/>
                    <a:pt x="88" y="18"/>
                    <a:pt x="87" y="19"/>
                  </a:cubicBezTo>
                  <a:cubicBezTo>
                    <a:pt x="87" y="19"/>
                    <a:pt x="87" y="18"/>
                    <a:pt x="87" y="18"/>
                  </a:cubicBezTo>
                  <a:cubicBezTo>
                    <a:pt x="86" y="18"/>
                    <a:pt x="86" y="19"/>
                    <a:pt x="85" y="19"/>
                  </a:cubicBezTo>
                  <a:cubicBezTo>
                    <a:pt x="85" y="19"/>
                    <a:pt x="85" y="19"/>
                    <a:pt x="85" y="18"/>
                  </a:cubicBezTo>
                  <a:cubicBezTo>
                    <a:pt x="84" y="18"/>
                    <a:pt x="83" y="18"/>
                    <a:pt x="83" y="19"/>
                  </a:cubicBezTo>
                  <a:cubicBezTo>
                    <a:pt x="83" y="18"/>
                    <a:pt x="84" y="19"/>
                    <a:pt x="84" y="19"/>
                  </a:cubicBezTo>
                  <a:cubicBezTo>
                    <a:pt x="84" y="19"/>
                    <a:pt x="84" y="20"/>
                    <a:pt x="83" y="20"/>
                  </a:cubicBezTo>
                  <a:cubicBezTo>
                    <a:pt x="83" y="20"/>
                    <a:pt x="83" y="19"/>
                    <a:pt x="83" y="19"/>
                  </a:cubicBezTo>
                  <a:cubicBezTo>
                    <a:pt x="82" y="20"/>
                    <a:pt x="81" y="20"/>
                    <a:pt x="80" y="20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80" y="21"/>
                    <a:pt x="80" y="20"/>
                    <a:pt x="81" y="21"/>
                  </a:cubicBezTo>
                  <a:cubicBezTo>
                    <a:pt x="81" y="21"/>
                    <a:pt x="81" y="22"/>
                    <a:pt x="80" y="22"/>
                  </a:cubicBezTo>
                  <a:cubicBezTo>
                    <a:pt x="80" y="21"/>
                    <a:pt x="81" y="21"/>
                    <a:pt x="80" y="21"/>
                  </a:cubicBezTo>
                  <a:cubicBezTo>
                    <a:pt x="80" y="21"/>
                    <a:pt x="79" y="21"/>
                    <a:pt x="79" y="21"/>
                  </a:cubicBezTo>
                  <a:cubicBezTo>
                    <a:pt x="79" y="21"/>
                    <a:pt x="80" y="21"/>
                    <a:pt x="79" y="21"/>
                  </a:cubicBezTo>
                  <a:cubicBezTo>
                    <a:pt x="78" y="21"/>
                    <a:pt x="78" y="22"/>
                    <a:pt x="77" y="22"/>
                  </a:cubicBezTo>
                  <a:cubicBezTo>
                    <a:pt x="77" y="23"/>
                    <a:pt x="75" y="22"/>
                    <a:pt x="75" y="23"/>
                  </a:cubicBezTo>
                  <a:cubicBezTo>
                    <a:pt x="75" y="22"/>
                    <a:pt x="74" y="23"/>
                    <a:pt x="73" y="22"/>
                  </a:cubicBezTo>
                  <a:cubicBezTo>
                    <a:pt x="73" y="22"/>
                    <a:pt x="73" y="23"/>
                    <a:pt x="72" y="23"/>
                  </a:cubicBezTo>
                  <a:cubicBezTo>
                    <a:pt x="72" y="24"/>
                    <a:pt x="73" y="24"/>
                    <a:pt x="73" y="24"/>
                  </a:cubicBezTo>
                  <a:cubicBezTo>
                    <a:pt x="72" y="25"/>
                    <a:pt x="71" y="25"/>
                    <a:pt x="71" y="23"/>
                  </a:cubicBezTo>
                  <a:cubicBezTo>
                    <a:pt x="70" y="23"/>
                    <a:pt x="70" y="24"/>
                    <a:pt x="70" y="24"/>
                  </a:cubicBezTo>
                  <a:cubicBezTo>
                    <a:pt x="71" y="23"/>
                    <a:pt x="69" y="23"/>
                    <a:pt x="69" y="23"/>
                  </a:cubicBezTo>
                  <a:cubicBezTo>
                    <a:pt x="69" y="24"/>
                    <a:pt x="70" y="24"/>
                    <a:pt x="70" y="24"/>
                  </a:cubicBezTo>
                  <a:cubicBezTo>
                    <a:pt x="70" y="25"/>
                    <a:pt x="69" y="24"/>
                    <a:pt x="68" y="24"/>
                  </a:cubicBezTo>
                  <a:cubicBezTo>
                    <a:pt x="68" y="25"/>
                    <a:pt x="67" y="25"/>
                    <a:pt x="67" y="25"/>
                  </a:cubicBezTo>
                  <a:cubicBezTo>
                    <a:pt x="67" y="25"/>
                    <a:pt x="67" y="24"/>
                    <a:pt x="67" y="24"/>
                  </a:cubicBezTo>
                  <a:cubicBezTo>
                    <a:pt x="67" y="24"/>
                    <a:pt x="66" y="24"/>
                    <a:pt x="66" y="24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6" y="23"/>
                    <a:pt x="66" y="24"/>
                    <a:pt x="66" y="24"/>
                  </a:cubicBezTo>
                  <a:cubicBezTo>
                    <a:pt x="66" y="23"/>
                    <a:pt x="66" y="25"/>
                    <a:pt x="65" y="25"/>
                  </a:cubicBezTo>
                  <a:cubicBezTo>
                    <a:pt x="65" y="24"/>
                    <a:pt x="65" y="24"/>
                    <a:pt x="64" y="24"/>
                  </a:cubicBezTo>
                  <a:cubicBezTo>
                    <a:pt x="65" y="24"/>
                    <a:pt x="63" y="24"/>
                    <a:pt x="63" y="25"/>
                  </a:cubicBezTo>
                  <a:cubicBezTo>
                    <a:pt x="63" y="24"/>
                    <a:pt x="62" y="24"/>
                    <a:pt x="62" y="25"/>
                  </a:cubicBezTo>
                  <a:cubicBezTo>
                    <a:pt x="63" y="25"/>
                    <a:pt x="64" y="24"/>
                    <a:pt x="64" y="25"/>
                  </a:cubicBezTo>
                  <a:cubicBezTo>
                    <a:pt x="64" y="26"/>
                    <a:pt x="64" y="26"/>
                    <a:pt x="63" y="26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63" y="27"/>
                    <a:pt x="61" y="26"/>
                    <a:pt x="61" y="27"/>
                  </a:cubicBezTo>
                  <a:cubicBezTo>
                    <a:pt x="61" y="26"/>
                    <a:pt x="61" y="26"/>
                    <a:pt x="60" y="26"/>
                  </a:cubicBezTo>
                  <a:cubicBezTo>
                    <a:pt x="60" y="26"/>
                    <a:pt x="60" y="27"/>
                    <a:pt x="60" y="27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8" y="27"/>
                    <a:pt x="58" y="28"/>
                    <a:pt x="58" y="29"/>
                  </a:cubicBezTo>
                  <a:cubicBezTo>
                    <a:pt x="58" y="29"/>
                    <a:pt x="58" y="29"/>
                    <a:pt x="57" y="29"/>
                  </a:cubicBezTo>
                  <a:cubicBezTo>
                    <a:pt x="57" y="29"/>
                    <a:pt x="57" y="28"/>
                    <a:pt x="57" y="28"/>
                  </a:cubicBezTo>
                  <a:cubicBezTo>
                    <a:pt x="57" y="29"/>
                    <a:pt x="56" y="27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5" y="28"/>
                    <a:pt x="52" y="29"/>
                    <a:pt x="51" y="28"/>
                  </a:cubicBezTo>
                  <a:cubicBezTo>
                    <a:pt x="51" y="28"/>
                    <a:pt x="51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0" y="29"/>
                    <a:pt x="50" y="30"/>
                    <a:pt x="49" y="30"/>
                  </a:cubicBezTo>
                  <a:cubicBezTo>
                    <a:pt x="49" y="30"/>
                    <a:pt x="49" y="30"/>
                    <a:pt x="49" y="29"/>
                  </a:cubicBezTo>
                  <a:cubicBezTo>
                    <a:pt x="49" y="29"/>
                    <a:pt x="50" y="29"/>
                    <a:pt x="50" y="29"/>
                  </a:cubicBezTo>
                  <a:cubicBezTo>
                    <a:pt x="48" y="28"/>
                    <a:pt x="48" y="29"/>
                    <a:pt x="46" y="29"/>
                  </a:cubicBezTo>
                  <a:cubicBezTo>
                    <a:pt x="46" y="29"/>
                    <a:pt x="46" y="28"/>
                    <a:pt x="45" y="28"/>
                  </a:cubicBezTo>
                  <a:cubicBezTo>
                    <a:pt x="45" y="28"/>
                    <a:pt x="46" y="29"/>
                    <a:pt x="45" y="29"/>
                  </a:cubicBezTo>
                  <a:cubicBezTo>
                    <a:pt x="44" y="28"/>
                    <a:pt x="43" y="30"/>
                    <a:pt x="42" y="29"/>
                  </a:cubicBezTo>
                  <a:cubicBezTo>
                    <a:pt x="42" y="29"/>
                    <a:pt x="41" y="29"/>
                    <a:pt x="41" y="29"/>
                  </a:cubicBezTo>
                  <a:cubicBezTo>
                    <a:pt x="40" y="29"/>
                    <a:pt x="40" y="29"/>
                    <a:pt x="39" y="29"/>
                  </a:cubicBezTo>
                  <a:cubicBezTo>
                    <a:pt x="39" y="29"/>
                    <a:pt x="38" y="30"/>
                    <a:pt x="37" y="30"/>
                  </a:cubicBezTo>
                  <a:cubicBezTo>
                    <a:pt x="37" y="29"/>
                    <a:pt x="37" y="29"/>
                    <a:pt x="38" y="28"/>
                  </a:cubicBezTo>
                  <a:cubicBezTo>
                    <a:pt x="38" y="28"/>
                    <a:pt x="38" y="29"/>
                    <a:pt x="38" y="29"/>
                  </a:cubicBezTo>
                  <a:cubicBezTo>
                    <a:pt x="38" y="29"/>
                    <a:pt x="38" y="28"/>
                    <a:pt x="38" y="29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7" y="27"/>
                    <a:pt x="37" y="28"/>
                    <a:pt x="37" y="29"/>
                  </a:cubicBezTo>
                  <a:cubicBezTo>
                    <a:pt x="37" y="29"/>
                    <a:pt x="36" y="29"/>
                    <a:pt x="36" y="29"/>
                  </a:cubicBezTo>
                  <a:cubicBezTo>
                    <a:pt x="36" y="28"/>
                    <a:pt x="37" y="28"/>
                    <a:pt x="37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6" y="28"/>
                    <a:pt x="36" y="29"/>
                    <a:pt x="36" y="30"/>
                  </a:cubicBezTo>
                  <a:cubicBezTo>
                    <a:pt x="36" y="28"/>
                    <a:pt x="35" y="29"/>
                    <a:pt x="35" y="29"/>
                  </a:cubicBezTo>
                  <a:cubicBezTo>
                    <a:pt x="35" y="29"/>
                    <a:pt x="35" y="28"/>
                    <a:pt x="35" y="28"/>
                  </a:cubicBezTo>
                  <a:cubicBezTo>
                    <a:pt x="34" y="28"/>
                    <a:pt x="34" y="29"/>
                    <a:pt x="34" y="2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3" y="30"/>
                    <a:pt x="32" y="29"/>
                    <a:pt x="32" y="29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29"/>
                    <a:pt x="31" y="30"/>
                    <a:pt x="31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0" y="29"/>
                    <a:pt x="30" y="28"/>
                    <a:pt x="30" y="29"/>
                  </a:cubicBezTo>
                  <a:cubicBezTo>
                    <a:pt x="31" y="29"/>
                    <a:pt x="30" y="29"/>
                    <a:pt x="30" y="29"/>
                  </a:cubicBezTo>
                  <a:cubicBezTo>
                    <a:pt x="30" y="29"/>
                    <a:pt x="29" y="29"/>
                    <a:pt x="29" y="28"/>
                  </a:cubicBezTo>
                  <a:cubicBezTo>
                    <a:pt x="29" y="29"/>
                    <a:pt x="29" y="29"/>
                    <a:pt x="28" y="29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29"/>
                    <a:pt x="29" y="28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30"/>
                    <a:pt x="26" y="29"/>
                    <a:pt x="25" y="30"/>
                  </a:cubicBezTo>
                  <a:cubicBezTo>
                    <a:pt x="25" y="30"/>
                    <a:pt x="25" y="29"/>
                    <a:pt x="25" y="29"/>
                  </a:cubicBezTo>
                  <a:cubicBezTo>
                    <a:pt x="24" y="29"/>
                    <a:pt x="25" y="29"/>
                    <a:pt x="24" y="28"/>
                  </a:cubicBezTo>
                  <a:cubicBezTo>
                    <a:pt x="23" y="29"/>
                    <a:pt x="22" y="29"/>
                    <a:pt x="21" y="29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9" y="28"/>
                    <a:pt x="19" y="29"/>
                    <a:pt x="19" y="29"/>
                  </a:cubicBezTo>
                  <a:cubicBezTo>
                    <a:pt x="19" y="29"/>
                    <a:pt x="18" y="28"/>
                    <a:pt x="18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9"/>
                    <a:pt x="18" y="29"/>
                  </a:cubicBezTo>
                  <a:cubicBezTo>
                    <a:pt x="17" y="29"/>
                    <a:pt x="18" y="28"/>
                    <a:pt x="17" y="28"/>
                  </a:cubicBezTo>
                  <a:cubicBezTo>
                    <a:pt x="16" y="28"/>
                    <a:pt x="15" y="28"/>
                    <a:pt x="14" y="28"/>
                  </a:cubicBezTo>
                  <a:cubicBezTo>
                    <a:pt x="14" y="28"/>
                    <a:pt x="14" y="27"/>
                    <a:pt x="14" y="27"/>
                  </a:cubicBezTo>
                  <a:cubicBezTo>
                    <a:pt x="14" y="27"/>
                    <a:pt x="14" y="27"/>
                    <a:pt x="13" y="28"/>
                  </a:cubicBezTo>
                  <a:cubicBezTo>
                    <a:pt x="14" y="27"/>
                    <a:pt x="14" y="28"/>
                    <a:pt x="14" y="28"/>
                  </a:cubicBezTo>
                  <a:cubicBezTo>
                    <a:pt x="13" y="28"/>
                    <a:pt x="13" y="28"/>
                    <a:pt x="12" y="28"/>
                  </a:cubicBezTo>
                  <a:cubicBezTo>
                    <a:pt x="12" y="27"/>
                    <a:pt x="12" y="28"/>
                    <a:pt x="12" y="27"/>
                  </a:cubicBezTo>
                  <a:cubicBezTo>
                    <a:pt x="11" y="27"/>
                    <a:pt x="11" y="28"/>
                    <a:pt x="11" y="28"/>
                  </a:cubicBezTo>
                  <a:cubicBezTo>
                    <a:pt x="10" y="28"/>
                    <a:pt x="9" y="27"/>
                    <a:pt x="9" y="27"/>
                  </a:cubicBezTo>
                  <a:cubicBezTo>
                    <a:pt x="9" y="28"/>
                    <a:pt x="8" y="28"/>
                    <a:pt x="7" y="28"/>
                  </a:cubicBezTo>
                  <a:cubicBezTo>
                    <a:pt x="7" y="28"/>
                    <a:pt x="7" y="27"/>
                    <a:pt x="7" y="27"/>
                  </a:cubicBezTo>
                  <a:cubicBezTo>
                    <a:pt x="6" y="27"/>
                    <a:pt x="6" y="27"/>
                    <a:pt x="5" y="28"/>
                  </a:cubicBezTo>
                  <a:cubicBezTo>
                    <a:pt x="4" y="27"/>
                    <a:pt x="4" y="27"/>
                    <a:pt x="5" y="26"/>
                  </a:cubicBezTo>
                  <a:cubicBezTo>
                    <a:pt x="5" y="26"/>
                    <a:pt x="4" y="26"/>
                    <a:pt x="4" y="26"/>
                  </a:cubicBezTo>
                  <a:cubicBezTo>
                    <a:pt x="4" y="26"/>
                    <a:pt x="4" y="27"/>
                    <a:pt x="4" y="27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26"/>
                    <a:pt x="3" y="26"/>
                    <a:pt x="2" y="27"/>
                  </a:cubicBezTo>
                  <a:cubicBezTo>
                    <a:pt x="2" y="26"/>
                    <a:pt x="2" y="26"/>
                    <a:pt x="2" y="25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0" y="26"/>
                  </a:cubicBezTo>
                  <a:cubicBezTo>
                    <a:pt x="0" y="26"/>
                    <a:pt x="0" y="26"/>
                    <a:pt x="0" y="27"/>
                  </a:cubicBezTo>
                  <a:cubicBezTo>
                    <a:pt x="1" y="27"/>
                    <a:pt x="3" y="27"/>
                    <a:pt x="3" y="28"/>
                  </a:cubicBezTo>
                  <a:cubicBezTo>
                    <a:pt x="4" y="27"/>
                    <a:pt x="5" y="28"/>
                    <a:pt x="6" y="28"/>
                  </a:cubicBezTo>
                  <a:cubicBezTo>
                    <a:pt x="7" y="29"/>
                    <a:pt x="8" y="29"/>
                    <a:pt x="9" y="30"/>
                  </a:cubicBezTo>
                  <a:cubicBezTo>
                    <a:pt x="9" y="29"/>
                    <a:pt x="11" y="29"/>
                    <a:pt x="11" y="30"/>
                  </a:cubicBezTo>
                  <a:cubicBezTo>
                    <a:pt x="11" y="30"/>
                    <a:pt x="10" y="30"/>
                    <a:pt x="10" y="30"/>
                  </a:cubicBezTo>
                  <a:cubicBezTo>
                    <a:pt x="11" y="30"/>
                    <a:pt x="12" y="30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4" y="31"/>
                    <a:pt x="15" y="31"/>
                  </a:cubicBezTo>
                  <a:cubicBezTo>
                    <a:pt x="15" y="31"/>
                    <a:pt x="15" y="30"/>
                    <a:pt x="15" y="30"/>
                  </a:cubicBezTo>
                  <a:cubicBezTo>
                    <a:pt x="17" y="31"/>
                    <a:pt x="18" y="30"/>
                    <a:pt x="20" y="31"/>
                  </a:cubicBezTo>
                  <a:cubicBezTo>
                    <a:pt x="20" y="32"/>
                    <a:pt x="20" y="31"/>
                    <a:pt x="19" y="32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3" y="31"/>
                    <a:pt x="23" y="31"/>
                    <a:pt x="24" y="30"/>
                  </a:cubicBezTo>
                  <a:cubicBezTo>
                    <a:pt x="24" y="31"/>
                    <a:pt x="24" y="31"/>
                    <a:pt x="24" y="32"/>
                  </a:cubicBezTo>
                  <a:cubicBezTo>
                    <a:pt x="24" y="32"/>
                    <a:pt x="23" y="32"/>
                    <a:pt x="23" y="32"/>
                  </a:cubicBezTo>
                  <a:cubicBezTo>
                    <a:pt x="24" y="32"/>
                    <a:pt x="23" y="33"/>
                    <a:pt x="24" y="33"/>
                  </a:cubicBezTo>
                  <a:cubicBezTo>
                    <a:pt x="24" y="32"/>
                    <a:pt x="25" y="32"/>
                    <a:pt x="26" y="32"/>
                  </a:cubicBezTo>
                  <a:cubicBezTo>
                    <a:pt x="26" y="32"/>
                    <a:pt x="27" y="32"/>
                    <a:pt x="27" y="32"/>
                  </a:cubicBezTo>
                  <a:cubicBezTo>
                    <a:pt x="28" y="32"/>
                    <a:pt x="29" y="32"/>
                    <a:pt x="29" y="32"/>
                  </a:cubicBezTo>
                  <a:cubicBezTo>
                    <a:pt x="29" y="33"/>
                    <a:pt x="29" y="32"/>
                    <a:pt x="29" y="32"/>
                  </a:cubicBezTo>
                  <a:cubicBezTo>
                    <a:pt x="29" y="33"/>
                    <a:pt x="30" y="32"/>
                    <a:pt x="31" y="32"/>
                  </a:cubicBezTo>
                  <a:cubicBezTo>
                    <a:pt x="31" y="32"/>
                    <a:pt x="30" y="31"/>
                    <a:pt x="31" y="31"/>
                  </a:cubicBezTo>
                  <a:cubicBezTo>
                    <a:pt x="32" y="32"/>
                    <a:pt x="31" y="32"/>
                    <a:pt x="31" y="32"/>
                  </a:cubicBezTo>
                  <a:cubicBezTo>
                    <a:pt x="32" y="32"/>
                    <a:pt x="32" y="32"/>
                    <a:pt x="32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2" y="33"/>
                    <a:pt x="32" y="32"/>
                    <a:pt x="33" y="32"/>
                  </a:cubicBezTo>
                  <a:cubicBezTo>
                    <a:pt x="32" y="32"/>
                    <a:pt x="32" y="31"/>
                    <a:pt x="32" y="31"/>
                  </a:cubicBezTo>
                  <a:cubicBezTo>
                    <a:pt x="31" y="30"/>
                    <a:pt x="32" y="30"/>
                    <a:pt x="32" y="30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3" y="31"/>
                    <a:pt x="33" y="31"/>
                    <a:pt x="34" y="31"/>
                  </a:cubicBezTo>
                  <a:cubicBezTo>
                    <a:pt x="34" y="32"/>
                    <a:pt x="33" y="32"/>
                    <a:pt x="34" y="33"/>
                  </a:cubicBezTo>
                  <a:cubicBezTo>
                    <a:pt x="33" y="32"/>
                    <a:pt x="35" y="32"/>
                    <a:pt x="35" y="32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3"/>
                    <a:pt x="37" y="33"/>
                    <a:pt x="37" y="32"/>
                  </a:cubicBezTo>
                  <a:cubicBezTo>
                    <a:pt x="38" y="32"/>
                    <a:pt x="38" y="33"/>
                    <a:pt x="38" y="34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8" y="34"/>
                    <a:pt x="36" y="35"/>
                    <a:pt x="37" y="35"/>
                  </a:cubicBezTo>
                  <a:cubicBezTo>
                    <a:pt x="37" y="35"/>
                    <a:pt x="38" y="35"/>
                    <a:pt x="38" y="35"/>
                  </a:cubicBezTo>
                  <a:cubicBezTo>
                    <a:pt x="37" y="35"/>
                    <a:pt x="37" y="36"/>
                    <a:pt x="37" y="36"/>
                  </a:cubicBezTo>
                  <a:cubicBezTo>
                    <a:pt x="38" y="36"/>
                    <a:pt x="37" y="36"/>
                    <a:pt x="37" y="37"/>
                  </a:cubicBezTo>
                  <a:cubicBezTo>
                    <a:pt x="38" y="36"/>
                    <a:pt x="39" y="37"/>
                    <a:pt x="39" y="38"/>
                  </a:cubicBezTo>
                  <a:cubicBezTo>
                    <a:pt x="40" y="38"/>
                    <a:pt x="41" y="37"/>
                    <a:pt x="42" y="37"/>
                  </a:cubicBezTo>
                  <a:cubicBezTo>
                    <a:pt x="42" y="36"/>
                    <a:pt x="43" y="35"/>
                    <a:pt x="43" y="34"/>
                  </a:cubicBezTo>
                  <a:cubicBezTo>
                    <a:pt x="43" y="34"/>
                    <a:pt x="43" y="33"/>
                    <a:pt x="44" y="33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33"/>
                    <a:pt x="44" y="33"/>
                    <a:pt x="44" y="33"/>
                  </a:cubicBezTo>
                  <a:cubicBezTo>
                    <a:pt x="44" y="32"/>
                    <a:pt x="43" y="33"/>
                    <a:pt x="44" y="32"/>
                  </a:cubicBezTo>
                  <a:cubicBezTo>
                    <a:pt x="44" y="32"/>
                    <a:pt x="45" y="33"/>
                    <a:pt x="45" y="32"/>
                  </a:cubicBezTo>
                  <a:cubicBezTo>
                    <a:pt x="45" y="33"/>
                    <a:pt x="45" y="34"/>
                    <a:pt x="45" y="34"/>
                  </a:cubicBezTo>
                  <a:cubicBezTo>
                    <a:pt x="46" y="34"/>
                    <a:pt x="45" y="33"/>
                    <a:pt x="46" y="33"/>
                  </a:cubicBezTo>
                  <a:cubicBezTo>
                    <a:pt x="46" y="34"/>
                    <a:pt x="48" y="31"/>
                    <a:pt x="48" y="33"/>
                  </a:cubicBezTo>
                  <a:cubicBezTo>
                    <a:pt x="49" y="33"/>
                    <a:pt x="49" y="34"/>
                    <a:pt x="49" y="34"/>
                  </a:cubicBezTo>
                  <a:cubicBezTo>
                    <a:pt x="49" y="33"/>
                    <a:pt x="50" y="33"/>
                    <a:pt x="50" y="33"/>
                  </a:cubicBezTo>
                  <a:cubicBezTo>
                    <a:pt x="51" y="33"/>
                    <a:pt x="51" y="34"/>
                    <a:pt x="52" y="33"/>
                  </a:cubicBezTo>
                  <a:cubicBezTo>
                    <a:pt x="52" y="33"/>
                    <a:pt x="51" y="34"/>
                    <a:pt x="51" y="33"/>
                  </a:cubicBezTo>
                  <a:cubicBezTo>
                    <a:pt x="51" y="33"/>
                    <a:pt x="52" y="33"/>
                    <a:pt x="52" y="33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3" y="33"/>
                    <a:pt x="52" y="33"/>
                    <a:pt x="54" y="33"/>
                  </a:cubicBezTo>
                  <a:cubicBezTo>
                    <a:pt x="54" y="33"/>
                    <a:pt x="54" y="33"/>
                    <a:pt x="54" y="33"/>
                  </a:cubicBezTo>
                  <a:cubicBezTo>
                    <a:pt x="54" y="33"/>
                    <a:pt x="54" y="33"/>
                    <a:pt x="54" y="33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5" y="33"/>
                    <a:pt x="56" y="33"/>
                    <a:pt x="56" y="33"/>
                  </a:cubicBezTo>
                  <a:cubicBezTo>
                    <a:pt x="56" y="32"/>
                    <a:pt x="58" y="32"/>
                    <a:pt x="58" y="33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59" y="33"/>
                    <a:pt x="60" y="33"/>
                    <a:pt x="59" y="34"/>
                  </a:cubicBezTo>
                  <a:cubicBezTo>
                    <a:pt x="58" y="33"/>
                    <a:pt x="59" y="34"/>
                    <a:pt x="58" y="35"/>
                  </a:cubicBezTo>
                  <a:cubicBezTo>
                    <a:pt x="58" y="35"/>
                    <a:pt x="58" y="34"/>
                    <a:pt x="58" y="34"/>
                  </a:cubicBezTo>
                  <a:cubicBezTo>
                    <a:pt x="57" y="34"/>
                    <a:pt x="58" y="35"/>
                    <a:pt x="57" y="35"/>
                  </a:cubicBezTo>
                  <a:cubicBezTo>
                    <a:pt x="58" y="36"/>
                    <a:pt x="59" y="35"/>
                    <a:pt x="60" y="35"/>
                  </a:cubicBezTo>
                  <a:cubicBezTo>
                    <a:pt x="60" y="34"/>
                    <a:pt x="61" y="33"/>
                    <a:pt x="60" y="32"/>
                  </a:cubicBezTo>
                  <a:cubicBezTo>
                    <a:pt x="60" y="32"/>
                    <a:pt x="61" y="32"/>
                    <a:pt x="60" y="32"/>
                  </a:cubicBezTo>
                  <a:cubicBezTo>
                    <a:pt x="60" y="31"/>
                    <a:pt x="61" y="31"/>
                    <a:pt x="61" y="31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62" y="32"/>
                    <a:pt x="62" y="32"/>
                    <a:pt x="63" y="31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32"/>
                    <a:pt x="62" y="33"/>
                  </a:cubicBezTo>
                  <a:cubicBezTo>
                    <a:pt x="63" y="33"/>
                    <a:pt x="63" y="31"/>
                    <a:pt x="63" y="31"/>
                  </a:cubicBezTo>
                  <a:cubicBezTo>
                    <a:pt x="62" y="31"/>
                    <a:pt x="62" y="31"/>
                    <a:pt x="62" y="31"/>
                  </a:cubicBezTo>
                  <a:cubicBezTo>
                    <a:pt x="61" y="31"/>
                    <a:pt x="62" y="31"/>
                    <a:pt x="61" y="32"/>
                  </a:cubicBezTo>
                  <a:cubicBezTo>
                    <a:pt x="61" y="30"/>
                    <a:pt x="60" y="31"/>
                    <a:pt x="60" y="31"/>
                  </a:cubicBezTo>
                  <a:cubicBezTo>
                    <a:pt x="60" y="31"/>
                    <a:pt x="60" y="30"/>
                    <a:pt x="59" y="30"/>
                  </a:cubicBezTo>
                  <a:cubicBezTo>
                    <a:pt x="60" y="30"/>
                    <a:pt x="60" y="28"/>
                    <a:pt x="62" y="29"/>
                  </a:cubicBezTo>
                  <a:cubicBezTo>
                    <a:pt x="62" y="29"/>
                    <a:pt x="62" y="30"/>
                    <a:pt x="62" y="30"/>
                  </a:cubicBezTo>
                  <a:cubicBezTo>
                    <a:pt x="63" y="30"/>
                    <a:pt x="63" y="30"/>
                    <a:pt x="64" y="30"/>
                  </a:cubicBezTo>
                  <a:cubicBezTo>
                    <a:pt x="63" y="31"/>
                    <a:pt x="64" y="31"/>
                    <a:pt x="65" y="31"/>
                  </a:cubicBezTo>
                  <a:cubicBezTo>
                    <a:pt x="64" y="32"/>
                    <a:pt x="63" y="33"/>
                    <a:pt x="63" y="33"/>
                  </a:cubicBezTo>
                  <a:cubicBezTo>
                    <a:pt x="63" y="34"/>
                    <a:pt x="63" y="33"/>
                    <a:pt x="64" y="34"/>
                  </a:cubicBezTo>
                  <a:cubicBezTo>
                    <a:pt x="62" y="34"/>
                    <a:pt x="63" y="35"/>
                    <a:pt x="63" y="35"/>
                  </a:cubicBezTo>
                  <a:cubicBezTo>
                    <a:pt x="63" y="35"/>
                    <a:pt x="63" y="35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3" y="36"/>
                    <a:pt x="63" y="36"/>
                    <a:pt x="65" y="36"/>
                  </a:cubicBezTo>
                  <a:cubicBezTo>
                    <a:pt x="65" y="35"/>
                    <a:pt x="64" y="35"/>
                    <a:pt x="64" y="34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64" y="34"/>
                    <a:pt x="65" y="34"/>
                    <a:pt x="65" y="34"/>
                  </a:cubicBezTo>
                  <a:cubicBezTo>
                    <a:pt x="65" y="34"/>
                    <a:pt x="64" y="34"/>
                    <a:pt x="64" y="33"/>
                  </a:cubicBezTo>
                  <a:cubicBezTo>
                    <a:pt x="64" y="33"/>
                    <a:pt x="64" y="33"/>
                    <a:pt x="64" y="33"/>
                  </a:cubicBezTo>
                  <a:cubicBezTo>
                    <a:pt x="64" y="33"/>
                    <a:pt x="64" y="32"/>
                    <a:pt x="65" y="32"/>
                  </a:cubicBezTo>
                  <a:cubicBezTo>
                    <a:pt x="65" y="33"/>
                    <a:pt x="64" y="33"/>
                    <a:pt x="64" y="33"/>
                  </a:cubicBezTo>
                  <a:cubicBezTo>
                    <a:pt x="65" y="34"/>
                    <a:pt x="67" y="33"/>
                    <a:pt x="67" y="34"/>
                  </a:cubicBezTo>
                  <a:cubicBezTo>
                    <a:pt x="67" y="34"/>
                    <a:pt x="66" y="35"/>
                    <a:pt x="66" y="35"/>
                  </a:cubicBezTo>
                  <a:cubicBezTo>
                    <a:pt x="67" y="35"/>
                    <a:pt x="68" y="34"/>
                    <a:pt x="68" y="34"/>
                  </a:cubicBezTo>
                  <a:cubicBezTo>
                    <a:pt x="68" y="34"/>
                    <a:pt x="69" y="35"/>
                    <a:pt x="69" y="34"/>
                  </a:cubicBezTo>
                  <a:cubicBezTo>
                    <a:pt x="68" y="33"/>
                    <a:pt x="69" y="33"/>
                    <a:pt x="69" y="33"/>
                  </a:cubicBezTo>
                  <a:cubicBezTo>
                    <a:pt x="70" y="33"/>
                    <a:pt x="69" y="33"/>
                    <a:pt x="69" y="33"/>
                  </a:cubicBezTo>
                  <a:cubicBezTo>
                    <a:pt x="69" y="34"/>
                    <a:pt x="69" y="32"/>
                    <a:pt x="69" y="32"/>
                  </a:cubicBezTo>
                  <a:cubicBezTo>
                    <a:pt x="69" y="32"/>
                    <a:pt x="69" y="33"/>
                    <a:pt x="68" y="33"/>
                  </a:cubicBezTo>
                  <a:cubicBezTo>
                    <a:pt x="69" y="32"/>
                    <a:pt x="68" y="31"/>
                    <a:pt x="69" y="31"/>
                  </a:cubicBezTo>
                  <a:cubicBezTo>
                    <a:pt x="69" y="31"/>
                    <a:pt x="69" y="31"/>
                    <a:pt x="70" y="31"/>
                  </a:cubicBezTo>
                  <a:cubicBezTo>
                    <a:pt x="70" y="32"/>
                    <a:pt x="71" y="31"/>
                    <a:pt x="71" y="32"/>
                  </a:cubicBezTo>
                  <a:cubicBezTo>
                    <a:pt x="71" y="32"/>
                    <a:pt x="70" y="32"/>
                    <a:pt x="70" y="32"/>
                  </a:cubicBezTo>
                  <a:cubicBezTo>
                    <a:pt x="70" y="33"/>
                    <a:pt x="70" y="32"/>
                    <a:pt x="71" y="32"/>
                  </a:cubicBezTo>
                  <a:cubicBezTo>
                    <a:pt x="71" y="33"/>
                    <a:pt x="72" y="33"/>
                    <a:pt x="71" y="34"/>
                  </a:cubicBezTo>
                  <a:cubicBezTo>
                    <a:pt x="71" y="34"/>
                    <a:pt x="71" y="33"/>
                    <a:pt x="71" y="3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1" y="33"/>
                    <a:pt x="71" y="33"/>
                    <a:pt x="70" y="32"/>
                  </a:cubicBezTo>
                  <a:cubicBezTo>
                    <a:pt x="70" y="33"/>
                    <a:pt x="71" y="34"/>
                    <a:pt x="70" y="34"/>
                  </a:cubicBezTo>
                  <a:cubicBezTo>
                    <a:pt x="71" y="34"/>
                    <a:pt x="73" y="34"/>
                    <a:pt x="73" y="33"/>
                  </a:cubicBezTo>
                  <a:cubicBezTo>
                    <a:pt x="73" y="34"/>
                    <a:pt x="73" y="34"/>
                    <a:pt x="72" y="33"/>
                  </a:cubicBezTo>
                  <a:cubicBezTo>
                    <a:pt x="73" y="33"/>
                    <a:pt x="72" y="33"/>
                    <a:pt x="73" y="33"/>
                  </a:cubicBezTo>
                  <a:cubicBezTo>
                    <a:pt x="73" y="33"/>
                    <a:pt x="74" y="33"/>
                    <a:pt x="74" y="34"/>
                  </a:cubicBezTo>
                  <a:cubicBezTo>
                    <a:pt x="74" y="33"/>
                    <a:pt x="74" y="32"/>
                    <a:pt x="75" y="32"/>
                  </a:cubicBezTo>
                  <a:cubicBezTo>
                    <a:pt x="75" y="31"/>
                    <a:pt x="74" y="32"/>
                    <a:pt x="74" y="32"/>
                  </a:cubicBezTo>
                  <a:cubicBezTo>
                    <a:pt x="74" y="31"/>
                    <a:pt x="74" y="31"/>
                    <a:pt x="75" y="31"/>
                  </a:cubicBezTo>
                  <a:cubicBezTo>
                    <a:pt x="74" y="31"/>
                    <a:pt x="75" y="31"/>
                    <a:pt x="75" y="30"/>
                  </a:cubicBezTo>
                  <a:cubicBezTo>
                    <a:pt x="74" y="31"/>
                    <a:pt x="74" y="30"/>
                    <a:pt x="74" y="30"/>
                  </a:cubicBezTo>
                  <a:cubicBezTo>
                    <a:pt x="73" y="30"/>
                    <a:pt x="72" y="31"/>
                    <a:pt x="72" y="31"/>
                  </a:cubicBezTo>
                  <a:cubicBezTo>
                    <a:pt x="71" y="31"/>
                    <a:pt x="72" y="30"/>
                    <a:pt x="71" y="30"/>
                  </a:cubicBezTo>
                  <a:cubicBezTo>
                    <a:pt x="71" y="30"/>
                    <a:pt x="71" y="30"/>
                    <a:pt x="72" y="30"/>
                  </a:cubicBezTo>
                  <a:cubicBezTo>
                    <a:pt x="72" y="29"/>
                    <a:pt x="72" y="30"/>
                    <a:pt x="72" y="30"/>
                  </a:cubicBezTo>
                  <a:cubicBezTo>
                    <a:pt x="72" y="29"/>
                    <a:pt x="73" y="30"/>
                    <a:pt x="73" y="29"/>
                  </a:cubicBezTo>
                  <a:cubicBezTo>
                    <a:pt x="72" y="29"/>
                    <a:pt x="73" y="28"/>
                    <a:pt x="74" y="28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4" y="28"/>
                    <a:pt x="74" y="27"/>
                    <a:pt x="74" y="27"/>
                  </a:cubicBezTo>
                  <a:cubicBezTo>
                    <a:pt x="75" y="27"/>
                    <a:pt x="75" y="28"/>
                    <a:pt x="74" y="29"/>
                  </a:cubicBezTo>
                  <a:cubicBezTo>
                    <a:pt x="76" y="29"/>
                    <a:pt x="76" y="29"/>
                    <a:pt x="77" y="28"/>
                  </a:cubicBezTo>
                  <a:cubicBezTo>
                    <a:pt x="77" y="30"/>
                    <a:pt x="77" y="31"/>
                    <a:pt x="76" y="31"/>
                  </a:cubicBezTo>
                  <a:cubicBezTo>
                    <a:pt x="76" y="31"/>
                    <a:pt x="76" y="32"/>
                    <a:pt x="77" y="32"/>
                  </a:cubicBezTo>
                  <a:cubicBezTo>
                    <a:pt x="78" y="32"/>
                    <a:pt x="79" y="32"/>
                    <a:pt x="79" y="31"/>
                  </a:cubicBezTo>
                  <a:cubicBezTo>
                    <a:pt x="80" y="32"/>
                    <a:pt x="82" y="31"/>
                    <a:pt x="83" y="31"/>
                  </a:cubicBezTo>
                  <a:cubicBezTo>
                    <a:pt x="83" y="31"/>
                    <a:pt x="83" y="30"/>
                    <a:pt x="84" y="30"/>
                  </a:cubicBezTo>
                  <a:cubicBezTo>
                    <a:pt x="84" y="31"/>
                    <a:pt x="84" y="30"/>
                    <a:pt x="85" y="31"/>
                  </a:cubicBezTo>
                  <a:cubicBezTo>
                    <a:pt x="85" y="30"/>
                    <a:pt x="84" y="30"/>
                    <a:pt x="85" y="29"/>
                  </a:cubicBezTo>
                  <a:cubicBezTo>
                    <a:pt x="85" y="30"/>
                    <a:pt x="86" y="29"/>
                    <a:pt x="87" y="30"/>
                  </a:cubicBezTo>
                  <a:cubicBezTo>
                    <a:pt x="88" y="29"/>
                    <a:pt x="88" y="29"/>
                    <a:pt x="88" y="28"/>
                  </a:cubicBezTo>
                  <a:cubicBezTo>
                    <a:pt x="88" y="29"/>
                    <a:pt x="89" y="29"/>
                    <a:pt x="89" y="29"/>
                  </a:cubicBezTo>
                  <a:cubicBezTo>
                    <a:pt x="90" y="28"/>
                    <a:pt x="89" y="28"/>
                    <a:pt x="90" y="27"/>
                  </a:cubicBezTo>
                  <a:cubicBezTo>
                    <a:pt x="89" y="27"/>
                    <a:pt x="89" y="27"/>
                    <a:pt x="89" y="26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91" y="25"/>
                    <a:pt x="90" y="26"/>
                    <a:pt x="90" y="25"/>
                  </a:cubicBezTo>
                  <a:cubicBezTo>
                    <a:pt x="90" y="25"/>
                    <a:pt x="90" y="25"/>
                    <a:pt x="91" y="25"/>
                  </a:cubicBezTo>
                  <a:cubicBezTo>
                    <a:pt x="92" y="27"/>
                    <a:pt x="93" y="26"/>
                    <a:pt x="95" y="26"/>
                  </a:cubicBezTo>
                  <a:cubicBezTo>
                    <a:pt x="95" y="26"/>
                    <a:pt x="95" y="25"/>
                    <a:pt x="96" y="25"/>
                  </a:cubicBezTo>
                  <a:cubicBezTo>
                    <a:pt x="96" y="25"/>
                    <a:pt x="96" y="25"/>
                    <a:pt x="97" y="25"/>
                  </a:cubicBezTo>
                  <a:cubicBezTo>
                    <a:pt x="99" y="25"/>
                    <a:pt x="101" y="24"/>
                    <a:pt x="102" y="23"/>
                  </a:cubicBezTo>
                  <a:cubicBezTo>
                    <a:pt x="103" y="23"/>
                    <a:pt x="102" y="23"/>
                    <a:pt x="102" y="23"/>
                  </a:cubicBezTo>
                  <a:cubicBezTo>
                    <a:pt x="103" y="23"/>
                    <a:pt x="103" y="23"/>
                    <a:pt x="105" y="23"/>
                  </a:cubicBezTo>
                  <a:cubicBezTo>
                    <a:pt x="105" y="23"/>
                    <a:pt x="106" y="22"/>
                    <a:pt x="107" y="21"/>
                  </a:cubicBezTo>
                  <a:cubicBezTo>
                    <a:pt x="107" y="20"/>
                    <a:pt x="107" y="20"/>
                    <a:pt x="108" y="19"/>
                  </a:cubicBezTo>
                  <a:close/>
                  <a:moveTo>
                    <a:pt x="114" y="15"/>
                  </a:moveTo>
                  <a:cubicBezTo>
                    <a:pt x="113" y="16"/>
                    <a:pt x="113" y="15"/>
                    <a:pt x="114" y="15"/>
                  </a:cubicBezTo>
                  <a:close/>
                  <a:moveTo>
                    <a:pt x="115" y="15"/>
                  </a:moveTo>
                  <a:cubicBezTo>
                    <a:pt x="114" y="15"/>
                    <a:pt x="114" y="14"/>
                    <a:pt x="113" y="15"/>
                  </a:cubicBezTo>
                  <a:cubicBezTo>
                    <a:pt x="113" y="15"/>
                    <a:pt x="114" y="15"/>
                    <a:pt x="114" y="14"/>
                  </a:cubicBezTo>
                  <a:cubicBezTo>
                    <a:pt x="114" y="14"/>
                    <a:pt x="114" y="15"/>
                    <a:pt x="115" y="15"/>
                  </a:cubicBezTo>
                  <a:close/>
                  <a:moveTo>
                    <a:pt x="114" y="12"/>
                  </a:moveTo>
                  <a:cubicBezTo>
                    <a:pt x="114" y="13"/>
                    <a:pt x="113" y="13"/>
                    <a:pt x="114" y="12"/>
                  </a:cubicBezTo>
                  <a:close/>
                  <a:moveTo>
                    <a:pt x="113" y="12"/>
                  </a:moveTo>
                  <a:cubicBezTo>
                    <a:pt x="113" y="12"/>
                    <a:pt x="113" y="12"/>
                    <a:pt x="114" y="12"/>
                  </a:cubicBezTo>
                  <a:cubicBezTo>
                    <a:pt x="114" y="12"/>
                    <a:pt x="113" y="12"/>
                    <a:pt x="113" y="12"/>
                  </a:cubicBezTo>
                  <a:cubicBezTo>
                    <a:pt x="113" y="12"/>
                    <a:pt x="113" y="12"/>
                    <a:pt x="113" y="12"/>
                  </a:cubicBezTo>
                  <a:close/>
                  <a:moveTo>
                    <a:pt x="112" y="16"/>
                  </a:moveTo>
                  <a:cubicBezTo>
                    <a:pt x="113" y="16"/>
                    <a:pt x="113" y="16"/>
                    <a:pt x="112" y="16"/>
                  </a:cubicBezTo>
                  <a:cubicBezTo>
                    <a:pt x="112" y="16"/>
                    <a:pt x="112" y="16"/>
                    <a:pt x="112" y="16"/>
                  </a:cubicBezTo>
                  <a:close/>
                  <a:moveTo>
                    <a:pt x="112" y="17"/>
                  </a:moveTo>
                  <a:cubicBezTo>
                    <a:pt x="112" y="17"/>
                    <a:pt x="112" y="17"/>
                    <a:pt x="112" y="16"/>
                  </a:cubicBezTo>
                  <a:cubicBezTo>
                    <a:pt x="112" y="17"/>
                    <a:pt x="112" y="17"/>
                    <a:pt x="111" y="17"/>
                  </a:cubicBezTo>
                  <a:cubicBezTo>
                    <a:pt x="111" y="17"/>
                    <a:pt x="112" y="16"/>
                    <a:pt x="111" y="16"/>
                  </a:cubicBezTo>
                  <a:cubicBezTo>
                    <a:pt x="111" y="16"/>
                    <a:pt x="112" y="17"/>
                    <a:pt x="112" y="17"/>
                  </a:cubicBezTo>
                  <a:close/>
                  <a:moveTo>
                    <a:pt x="111" y="17"/>
                  </a:moveTo>
                  <a:cubicBezTo>
                    <a:pt x="111" y="17"/>
                    <a:pt x="111" y="18"/>
                    <a:pt x="111" y="18"/>
                  </a:cubicBezTo>
                  <a:cubicBezTo>
                    <a:pt x="111" y="17"/>
                    <a:pt x="111" y="17"/>
                    <a:pt x="111" y="17"/>
                  </a:cubicBezTo>
                  <a:close/>
                  <a:moveTo>
                    <a:pt x="113" y="5"/>
                  </a:moveTo>
                  <a:cubicBezTo>
                    <a:pt x="114" y="5"/>
                    <a:pt x="113" y="6"/>
                    <a:pt x="113" y="5"/>
                  </a:cubicBezTo>
                  <a:close/>
                  <a:moveTo>
                    <a:pt x="110" y="10"/>
                  </a:moveTo>
                  <a:cubicBezTo>
                    <a:pt x="111" y="10"/>
                    <a:pt x="110" y="10"/>
                    <a:pt x="110" y="10"/>
                  </a:cubicBezTo>
                  <a:cubicBezTo>
                    <a:pt x="110" y="10"/>
                    <a:pt x="110" y="10"/>
                    <a:pt x="110" y="10"/>
                  </a:cubicBezTo>
                  <a:cubicBezTo>
                    <a:pt x="110" y="10"/>
                    <a:pt x="110" y="10"/>
                    <a:pt x="110" y="10"/>
                  </a:cubicBezTo>
                  <a:close/>
                  <a:moveTo>
                    <a:pt x="110" y="10"/>
                  </a:moveTo>
                  <a:cubicBezTo>
                    <a:pt x="110" y="10"/>
                    <a:pt x="110" y="10"/>
                    <a:pt x="110" y="11"/>
                  </a:cubicBezTo>
                  <a:cubicBezTo>
                    <a:pt x="109" y="11"/>
                    <a:pt x="109" y="10"/>
                    <a:pt x="110" y="10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09" y="10"/>
                    <a:pt x="110" y="10"/>
                    <a:pt x="110" y="10"/>
                  </a:cubicBezTo>
                  <a:close/>
                  <a:moveTo>
                    <a:pt x="109" y="11"/>
                  </a:moveTo>
                  <a:cubicBezTo>
                    <a:pt x="110" y="11"/>
                    <a:pt x="110" y="10"/>
                    <a:pt x="111" y="11"/>
                  </a:cubicBezTo>
                  <a:cubicBezTo>
                    <a:pt x="110" y="11"/>
                    <a:pt x="110" y="11"/>
                    <a:pt x="110" y="12"/>
                  </a:cubicBezTo>
                  <a:cubicBezTo>
                    <a:pt x="110" y="12"/>
                    <a:pt x="109" y="12"/>
                    <a:pt x="109" y="12"/>
                  </a:cubicBezTo>
                  <a:cubicBezTo>
                    <a:pt x="109" y="12"/>
                    <a:pt x="109" y="12"/>
                    <a:pt x="109" y="11"/>
                  </a:cubicBezTo>
                  <a:cubicBezTo>
                    <a:pt x="110" y="12"/>
                    <a:pt x="109" y="12"/>
                    <a:pt x="109" y="11"/>
                  </a:cubicBezTo>
                  <a:close/>
                  <a:moveTo>
                    <a:pt x="8" y="28"/>
                  </a:moveTo>
                  <a:cubicBezTo>
                    <a:pt x="8" y="28"/>
                    <a:pt x="8" y="29"/>
                    <a:pt x="8" y="29"/>
                  </a:cubicBezTo>
                  <a:cubicBezTo>
                    <a:pt x="8" y="29"/>
                    <a:pt x="7" y="28"/>
                    <a:pt x="8" y="28"/>
                  </a:cubicBezTo>
                  <a:close/>
                  <a:moveTo>
                    <a:pt x="33" y="31"/>
                  </a:moveTo>
                  <a:cubicBezTo>
                    <a:pt x="33" y="31"/>
                    <a:pt x="33" y="30"/>
                    <a:pt x="33" y="30"/>
                  </a:cubicBezTo>
                  <a:cubicBezTo>
                    <a:pt x="33" y="30"/>
                    <a:pt x="33" y="30"/>
                    <a:pt x="33" y="31"/>
                  </a:cubicBezTo>
                  <a:close/>
                  <a:moveTo>
                    <a:pt x="37" y="31"/>
                  </a:moveTo>
                  <a:cubicBezTo>
                    <a:pt x="36" y="32"/>
                    <a:pt x="36" y="30"/>
                    <a:pt x="37" y="31"/>
                  </a:cubicBezTo>
                  <a:close/>
                  <a:moveTo>
                    <a:pt x="38" y="35"/>
                  </a:moveTo>
                  <a:cubicBezTo>
                    <a:pt x="38" y="35"/>
                    <a:pt x="38" y="35"/>
                    <a:pt x="38" y="35"/>
                  </a:cubicBezTo>
                  <a:cubicBezTo>
                    <a:pt x="39" y="34"/>
                    <a:pt x="38" y="35"/>
                    <a:pt x="38" y="35"/>
                  </a:cubicBezTo>
                  <a:close/>
                  <a:moveTo>
                    <a:pt x="41" y="35"/>
                  </a:moveTo>
                  <a:cubicBezTo>
                    <a:pt x="41" y="35"/>
                    <a:pt x="41" y="35"/>
                    <a:pt x="40" y="35"/>
                  </a:cubicBezTo>
                  <a:cubicBezTo>
                    <a:pt x="40" y="34"/>
                    <a:pt x="41" y="34"/>
                    <a:pt x="41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0" y="34"/>
                    <a:pt x="41" y="34"/>
                    <a:pt x="41" y="34"/>
                  </a:cubicBezTo>
                  <a:cubicBezTo>
                    <a:pt x="41" y="34"/>
                    <a:pt x="42" y="34"/>
                    <a:pt x="41" y="35"/>
                  </a:cubicBezTo>
                  <a:close/>
                  <a:moveTo>
                    <a:pt x="42" y="34"/>
                  </a:moveTo>
                  <a:cubicBezTo>
                    <a:pt x="41" y="35"/>
                    <a:pt x="41" y="33"/>
                    <a:pt x="41" y="33"/>
                  </a:cubicBezTo>
                  <a:cubicBezTo>
                    <a:pt x="41" y="33"/>
                    <a:pt x="41" y="32"/>
                    <a:pt x="42" y="32"/>
                  </a:cubicBezTo>
                  <a:cubicBezTo>
                    <a:pt x="42" y="33"/>
                    <a:pt x="41" y="33"/>
                    <a:pt x="42" y="33"/>
                  </a:cubicBezTo>
                  <a:cubicBezTo>
                    <a:pt x="42" y="33"/>
                    <a:pt x="43" y="33"/>
                    <a:pt x="42" y="33"/>
                  </a:cubicBezTo>
                  <a:cubicBezTo>
                    <a:pt x="44" y="33"/>
                    <a:pt x="41" y="33"/>
                    <a:pt x="42" y="34"/>
                  </a:cubicBezTo>
                  <a:close/>
                  <a:moveTo>
                    <a:pt x="46" y="33"/>
                  </a:moveTo>
                  <a:cubicBezTo>
                    <a:pt x="45" y="33"/>
                    <a:pt x="46" y="32"/>
                    <a:pt x="46" y="32"/>
                  </a:cubicBezTo>
                  <a:cubicBezTo>
                    <a:pt x="46" y="32"/>
                    <a:pt x="45" y="32"/>
                    <a:pt x="45" y="32"/>
                  </a:cubicBezTo>
                  <a:cubicBezTo>
                    <a:pt x="45" y="32"/>
                    <a:pt x="46" y="32"/>
                    <a:pt x="46" y="32"/>
                  </a:cubicBezTo>
                  <a:cubicBezTo>
                    <a:pt x="46" y="32"/>
                    <a:pt x="46" y="32"/>
                    <a:pt x="46" y="33"/>
                  </a:cubicBezTo>
                  <a:close/>
                  <a:moveTo>
                    <a:pt x="48" y="31"/>
                  </a:moveTo>
                  <a:cubicBezTo>
                    <a:pt x="49" y="32"/>
                    <a:pt x="48" y="32"/>
                    <a:pt x="48" y="31"/>
                  </a:cubicBezTo>
                  <a:close/>
                  <a:moveTo>
                    <a:pt x="49" y="32"/>
                  </a:moveTo>
                  <a:cubicBezTo>
                    <a:pt x="50" y="32"/>
                    <a:pt x="49" y="33"/>
                    <a:pt x="49" y="32"/>
                  </a:cubicBezTo>
                  <a:close/>
                  <a:moveTo>
                    <a:pt x="50" y="32"/>
                  </a:moveTo>
                  <a:cubicBezTo>
                    <a:pt x="49" y="32"/>
                    <a:pt x="49" y="31"/>
                    <a:pt x="49" y="32"/>
                  </a:cubicBezTo>
                  <a:cubicBezTo>
                    <a:pt x="49" y="32"/>
                    <a:pt x="49" y="30"/>
                    <a:pt x="50" y="31"/>
                  </a:cubicBezTo>
                  <a:cubicBezTo>
                    <a:pt x="50" y="31"/>
                    <a:pt x="50" y="31"/>
                    <a:pt x="50" y="32"/>
                  </a:cubicBezTo>
                  <a:close/>
                  <a:moveTo>
                    <a:pt x="55" y="31"/>
                  </a:moveTo>
                  <a:cubicBezTo>
                    <a:pt x="55" y="31"/>
                    <a:pt x="55" y="30"/>
                    <a:pt x="56" y="30"/>
                  </a:cubicBezTo>
                  <a:cubicBezTo>
                    <a:pt x="55" y="31"/>
                    <a:pt x="55" y="31"/>
                    <a:pt x="55" y="31"/>
                  </a:cubicBezTo>
                  <a:close/>
                  <a:moveTo>
                    <a:pt x="57" y="32"/>
                  </a:moveTo>
                  <a:cubicBezTo>
                    <a:pt x="57" y="32"/>
                    <a:pt x="57" y="32"/>
                    <a:pt x="57" y="32"/>
                  </a:cubicBezTo>
                  <a:cubicBezTo>
                    <a:pt x="57" y="32"/>
                    <a:pt x="57" y="31"/>
                    <a:pt x="57" y="31"/>
                  </a:cubicBezTo>
                  <a:cubicBezTo>
                    <a:pt x="58" y="31"/>
                    <a:pt x="58" y="31"/>
                    <a:pt x="58" y="30"/>
                  </a:cubicBezTo>
                  <a:cubicBezTo>
                    <a:pt x="58" y="30"/>
                    <a:pt x="58" y="31"/>
                    <a:pt x="58" y="31"/>
                  </a:cubicBezTo>
                  <a:cubicBezTo>
                    <a:pt x="58" y="31"/>
                    <a:pt x="57" y="31"/>
                    <a:pt x="57" y="32"/>
                  </a:cubicBezTo>
                  <a:close/>
                  <a:moveTo>
                    <a:pt x="65" y="31"/>
                  </a:moveTo>
                  <a:cubicBezTo>
                    <a:pt x="65" y="31"/>
                    <a:pt x="65" y="31"/>
                    <a:pt x="65" y="31"/>
                  </a:cubicBezTo>
                  <a:cubicBezTo>
                    <a:pt x="65" y="31"/>
                    <a:pt x="65" y="31"/>
                    <a:pt x="65" y="31"/>
                  </a:cubicBezTo>
                  <a:cubicBezTo>
                    <a:pt x="65" y="31"/>
                    <a:pt x="65" y="31"/>
                    <a:pt x="65" y="31"/>
                  </a:cubicBezTo>
                  <a:close/>
                  <a:moveTo>
                    <a:pt x="66" y="27"/>
                  </a:moveTo>
                  <a:cubicBezTo>
                    <a:pt x="66" y="27"/>
                    <a:pt x="66" y="27"/>
                    <a:pt x="66" y="27"/>
                  </a:cubicBezTo>
                  <a:cubicBezTo>
                    <a:pt x="66" y="27"/>
                    <a:pt x="65" y="27"/>
                    <a:pt x="66" y="27"/>
                  </a:cubicBezTo>
                  <a:close/>
                  <a:moveTo>
                    <a:pt x="66" y="33"/>
                  </a:moveTo>
                  <a:cubicBezTo>
                    <a:pt x="66" y="33"/>
                    <a:pt x="66" y="33"/>
                    <a:pt x="66" y="33"/>
                  </a:cubicBezTo>
                  <a:cubicBezTo>
                    <a:pt x="67" y="33"/>
                    <a:pt x="66" y="33"/>
                    <a:pt x="66" y="33"/>
                  </a:cubicBezTo>
                  <a:close/>
                  <a:moveTo>
                    <a:pt x="66" y="32"/>
                  </a:moveTo>
                  <a:cubicBezTo>
                    <a:pt x="66" y="32"/>
                    <a:pt x="67" y="32"/>
                    <a:pt x="67" y="32"/>
                  </a:cubicBezTo>
                  <a:cubicBezTo>
                    <a:pt x="66" y="32"/>
                    <a:pt x="66" y="32"/>
                    <a:pt x="66" y="32"/>
                  </a:cubicBezTo>
                  <a:close/>
                  <a:moveTo>
                    <a:pt x="73" y="31"/>
                  </a:moveTo>
                  <a:cubicBezTo>
                    <a:pt x="73" y="31"/>
                    <a:pt x="73" y="31"/>
                    <a:pt x="73" y="31"/>
                  </a:cubicBezTo>
                  <a:cubicBezTo>
                    <a:pt x="73" y="31"/>
                    <a:pt x="73" y="31"/>
                    <a:pt x="73" y="31"/>
                  </a:cubicBezTo>
                  <a:cubicBezTo>
                    <a:pt x="73" y="31"/>
                    <a:pt x="73" y="31"/>
                    <a:pt x="73" y="31"/>
                  </a:cubicBezTo>
                  <a:cubicBezTo>
                    <a:pt x="73" y="31"/>
                    <a:pt x="73" y="31"/>
                    <a:pt x="73" y="31"/>
                  </a:cubicBezTo>
                  <a:cubicBezTo>
                    <a:pt x="73" y="31"/>
                    <a:pt x="73" y="31"/>
                    <a:pt x="73" y="31"/>
                  </a:cubicBezTo>
                  <a:cubicBezTo>
                    <a:pt x="73" y="31"/>
                    <a:pt x="73" y="31"/>
                    <a:pt x="73" y="32"/>
                  </a:cubicBezTo>
                  <a:cubicBezTo>
                    <a:pt x="73" y="32"/>
                    <a:pt x="72" y="32"/>
                    <a:pt x="72" y="32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2" y="32"/>
                    <a:pt x="72" y="31"/>
                    <a:pt x="73" y="31"/>
                  </a:cubicBezTo>
                  <a:close/>
                  <a:moveTo>
                    <a:pt x="72" y="33"/>
                  </a:moveTo>
                  <a:cubicBezTo>
                    <a:pt x="72" y="33"/>
                    <a:pt x="72" y="33"/>
                    <a:pt x="72" y="33"/>
                  </a:cubicBezTo>
                  <a:cubicBezTo>
                    <a:pt x="72" y="32"/>
                    <a:pt x="72" y="33"/>
                    <a:pt x="72" y="33"/>
                  </a:cubicBezTo>
                  <a:close/>
                  <a:moveTo>
                    <a:pt x="71" y="26"/>
                  </a:moveTo>
                  <a:cubicBezTo>
                    <a:pt x="72" y="26"/>
                    <a:pt x="70" y="27"/>
                    <a:pt x="71" y="26"/>
                  </a:cubicBezTo>
                  <a:close/>
                  <a:moveTo>
                    <a:pt x="68" y="33"/>
                  </a:moveTo>
                  <a:cubicBezTo>
                    <a:pt x="67" y="32"/>
                    <a:pt x="67" y="32"/>
                    <a:pt x="67" y="31"/>
                  </a:cubicBezTo>
                  <a:cubicBezTo>
                    <a:pt x="68" y="31"/>
                    <a:pt x="68" y="32"/>
                    <a:pt x="68" y="32"/>
                  </a:cubicBezTo>
                  <a:cubicBezTo>
                    <a:pt x="68" y="32"/>
                    <a:pt x="68" y="32"/>
                    <a:pt x="68" y="33"/>
                  </a:cubicBezTo>
                  <a:close/>
                  <a:moveTo>
                    <a:pt x="68" y="27"/>
                  </a:moveTo>
                  <a:cubicBezTo>
                    <a:pt x="69" y="26"/>
                    <a:pt x="69" y="28"/>
                    <a:pt x="69" y="26"/>
                  </a:cubicBezTo>
                  <a:cubicBezTo>
                    <a:pt x="70" y="27"/>
                    <a:pt x="69" y="27"/>
                    <a:pt x="69" y="28"/>
                  </a:cubicBezTo>
                  <a:cubicBezTo>
                    <a:pt x="69" y="28"/>
                    <a:pt x="69" y="27"/>
                    <a:pt x="68" y="27"/>
                  </a:cubicBezTo>
                  <a:close/>
                  <a:moveTo>
                    <a:pt x="69" y="31"/>
                  </a:moveTo>
                  <a:cubicBezTo>
                    <a:pt x="68" y="31"/>
                    <a:pt x="69" y="30"/>
                    <a:pt x="69" y="30"/>
                  </a:cubicBezTo>
                  <a:cubicBezTo>
                    <a:pt x="69" y="31"/>
                    <a:pt x="69" y="30"/>
                    <a:pt x="69" y="31"/>
                  </a:cubicBezTo>
                  <a:close/>
                  <a:moveTo>
                    <a:pt x="69" y="28"/>
                  </a:moveTo>
                  <a:cubicBezTo>
                    <a:pt x="70" y="28"/>
                    <a:pt x="69" y="29"/>
                    <a:pt x="69" y="29"/>
                  </a:cubicBezTo>
                  <a:cubicBezTo>
                    <a:pt x="69" y="30"/>
                    <a:pt x="68" y="28"/>
                    <a:pt x="69" y="28"/>
                  </a:cubicBezTo>
                  <a:close/>
                  <a:moveTo>
                    <a:pt x="69" y="30"/>
                  </a:moveTo>
                  <a:cubicBezTo>
                    <a:pt x="70" y="29"/>
                    <a:pt x="71" y="30"/>
                    <a:pt x="71" y="31"/>
                  </a:cubicBezTo>
                  <a:cubicBezTo>
                    <a:pt x="70" y="31"/>
                    <a:pt x="70" y="30"/>
                    <a:pt x="69" y="30"/>
                  </a:cubicBezTo>
                  <a:close/>
                  <a:moveTo>
                    <a:pt x="71" y="32"/>
                  </a:moveTo>
                  <a:cubicBezTo>
                    <a:pt x="72" y="31"/>
                    <a:pt x="72" y="33"/>
                    <a:pt x="71" y="32"/>
                  </a:cubicBezTo>
                  <a:close/>
                  <a:moveTo>
                    <a:pt x="73" y="24"/>
                  </a:moveTo>
                  <a:cubicBezTo>
                    <a:pt x="73" y="24"/>
                    <a:pt x="73" y="23"/>
                    <a:pt x="73" y="2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3"/>
                    <a:pt x="73" y="23"/>
                    <a:pt x="73" y="24"/>
                  </a:cubicBezTo>
                  <a:close/>
                  <a:moveTo>
                    <a:pt x="76" y="24"/>
                  </a:moveTo>
                  <a:cubicBezTo>
                    <a:pt x="76" y="24"/>
                    <a:pt x="76" y="24"/>
                    <a:pt x="75" y="24"/>
                  </a:cubicBezTo>
                  <a:cubicBezTo>
                    <a:pt x="75" y="24"/>
                    <a:pt x="76" y="24"/>
                    <a:pt x="76" y="23"/>
                  </a:cubicBezTo>
                  <a:cubicBezTo>
                    <a:pt x="76" y="23"/>
                    <a:pt x="76" y="23"/>
                    <a:pt x="76" y="23"/>
                  </a:cubicBezTo>
                  <a:cubicBezTo>
                    <a:pt x="76" y="23"/>
                    <a:pt x="76" y="24"/>
                    <a:pt x="76" y="24"/>
                  </a:cubicBezTo>
                  <a:close/>
                  <a:moveTo>
                    <a:pt x="77" y="27"/>
                  </a:moveTo>
                  <a:cubicBezTo>
                    <a:pt x="77" y="28"/>
                    <a:pt x="77" y="28"/>
                    <a:pt x="77" y="28"/>
                  </a:cubicBezTo>
                  <a:cubicBezTo>
                    <a:pt x="78" y="28"/>
                    <a:pt x="77" y="28"/>
                    <a:pt x="77" y="27"/>
                  </a:cubicBezTo>
                  <a:close/>
                  <a:moveTo>
                    <a:pt x="78" y="29"/>
                  </a:moveTo>
                  <a:cubicBezTo>
                    <a:pt x="78" y="28"/>
                    <a:pt x="78" y="28"/>
                    <a:pt x="78" y="27"/>
                  </a:cubicBezTo>
                  <a:cubicBezTo>
                    <a:pt x="79" y="28"/>
                    <a:pt x="78" y="27"/>
                    <a:pt x="79" y="27"/>
                  </a:cubicBezTo>
                  <a:cubicBezTo>
                    <a:pt x="78" y="27"/>
                    <a:pt x="79" y="28"/>
                    <a:pt x="79" y="28"/>
                  </a:cubicBezTo>
                  <a:cubicBezTo>
                    <a:pt x="78" y="28"/>
                    <a:pt x="79" y="28"/>
                    <a:pt x="78" y="28"/>
                  </a:cubicBezTo>
                  <a:cubicBezTo>
                    <a:pt x="78" y="28"/>
                    <a:pt x="78" y="28"/>
                    <a:pt x="78" y="29"/>
                  </a:cubicBezTo>
                  <a:cubicBezTo>
                    <a:pt x="78" y="29"/>
                    <a:pt x="78" y="29"/>
                    <a:pt x="78" y="29"/>
                  </a:cubicBezTo>
                  <a:close/>
                  <a:moveTo>
                    <a:pt x="79" y="30"/>
                  </a:moveTo>
                  <a:cubicBezTo>
                    <a:pt x="78" y="30"/>
                    <a:pt x="79" y="29"/>
                    <a:pt x="80" y="29"/>
                  </a:cubicBezTo>
                  <a:cubicBezTo>
                    <a:pt x="80" y="29"/>
                    <a:pt x="79" y="29"/>
                    <a:pt x="79" y="30"/>
                  </a:cubicBezTo>
                  <a:close/>
                  <a:moveTo>
                    <a:pt x="79" y="29"/>
                  </a:moveTo>
                  <a:cubicBezTo>
                    <a:pt x="80" y="28"/>
                    <a:pt x="80" y="28"/>
                    <a:pt x="80" y="28"/>
                  </a:cubicBezTo>
                  <a:cubicBezTo>
                    <a:pt x="80" y="28"/>
                    <a:pt x="80" y="29"/>
                    <a:pt x="80" y="29"/>
                  </a:cubicBezTo>
                  <a:cubicBezTo>
                    <a:pt x="80" y="29"/>
                    <a:pt x="80" y="29"/>
                    <a:pt x="79" y="29"/>
                  </a:cubicBezTo>
                  <a:close/>
                  <a:moveTo>
                    <a:pt x="80" y="27"/>
                  </a:moveTo>
                  <a:cubicBezTo>
                    <a:pt x="80" y="27"/>
                    <a:pt x="80" y="27"/>
                    <a:pt x="80" y="27"/>
                  </a:cubicBezTo>
                  <a:cubicBezTo>
                    <a:pt x="79" y="27"/>
                    <a:pt x="79" y="27"/>
                    <a:pt x="79" y="26"/>
                  </a:cubicBezTo>
                  <a:cubicBezTo>
                    <a:pt x="80" y="26"/>
                    <a:pt x="80" y="26"/>
                    <a:pt x="80" y="27"/>
                  </a:cubicBezTo>
                  <a:close/>
                  <a:moveTo>
                    <a:pt x="84" y="22"/>
                  </a:moveTo>
                  <a:cubicBezTo>
                    <a:pt x="84" y="22"/>
                    <a:pt x="84" y="22"/>
                    <a:pt x="84" y="23"/>
                  </a:cubicBezTo>
                  <a:cubicBezTo>
                    <a:pt x="83" y="22"/>
                    <a:pt x="84" y="22"/>
                    <a:pt x="84" y="22"/>
                  </a:cubicBezTo>
                  <a:close/>
                  <a:moveTo>
                    <a:pt x="83" y="24"/>
                  </a:moveTo>
                  <a:cubicBezTo>
                    <a:pt x="83" y="24"/>
                    <a:pt x="82" y="24"/>
                    <a:pt x="82" y="25"/>
                  </a:cubicBezTo>
                  <a:cubicBezTo>
                    <a:pt x="81" y="24"/>
                    <a:pt x="82" y="24"/>
                    <a:pt x="83" y="24"/>
                  </a:cubicBezTo>
                  <a:close/>
                  <a:moveTo>
                    <a:pt x="80" y="27"/>
                  </a:moveTo>
                  <a:cubicBezTo>
                    <a:pt x="81" y="27"/>
                    <a:pt x="80" y="27"/>
                    <a:pt x="80" y="28"/>
                  </a:cubicBezTo>
                  <a:cubicBezTo>
                    <a:pt x="80" y="28"/>
                    <a:pt x="80" y="27"/>
                    <a:pt x="80" y="27"/>
                  </a:cubicBezTo>
                  <a:close/>
                  <a:moveTo>
                    <a:pt x="81" y="30"/>
                  </a:moveTo>
                  <a:cubicBezTo>
                    <a:pt x="81" y="29"/>
                    <a:pt x="80" y="29"/>
                    <a:pt x="80" y="29"/>
                  </a:cubicBezTo>
                  <a:cubicBezTo>
                    <a:pt x="81" y="29"/>
                    <a:pt x="81" y="29"/>
                    <a:pt x="81" y="29"/>
                  </a:cubicBezTo>
                  <a:cubicBezTo>
                    <a:pt x="81" y="29"/>
                    <a:pt x="81" y="29"/>
                    <a:pt x="81" y="30"/>
                  </a:cubicBezTo>
                  <a:close/>
                  <a:moveTo>
                    <a:pt x="81" y="26"/>
                  </a:moveTo>
                  <a:cubicBezTo>
                    <a:pt x="81" y="26"/>
                    <a:pt x="83" y="26"/>
                    <a:pt x="83" y="25"/>
                  </a:cubicBezTo>
                  <a:cubicBezTo>
                    <a:pt x="84" y="26"/>
                    <a:pt x="83" y="26"/>
                    <a:pt x="84" y="26"/>
                  </a:cubicBezTo>
                  <a:cubicBezTo>
                    <a:pt x="83" y="26"/>
                    <a:pt x="82" y="26"/>
                    <a:pt x="81" y="27"/>
                  </a:cubicBezTo>
                  <a:cubicBezTo>
                    <a:pt x="81" y="27"/>
                    <a:pt x="81" y="27"/>
                    <a:pt x="81" y="26"/>
                  </a:cubicBezTo>
                  <a:close/>
                  <a:moveTo>
                    <a:pt x="82" y="28"/>
                  </a:moveTo>
                  <a:cubicBezTo>
                    <a:pt x="81" y="28"/>
                    <a:pt x="81" y="27"/>
                    <a:pt x="82" y="28"/>
                  </a:cubicBezTo>
                  <a:close/>
                  <a:moveTo>
                    <a:pt x="83" y="29"/>
                  </a:moveTo>
                  <a:cubicBezTo>
                    <a:pt x="82" y="29"/>
                    <a:pt x="82" y="29"/>
                    <a:pt x="82" y="29"/>
                  </a:cubicBezTo>
                  <a:cubicBezTo>
                    <a:pt x="82" y="29"/>
                    <a:pt x="83" y="29"/>
                    <a:pt x="83" y="29"/>
                  </a:cubicBezTo>
                  <a:close/>
                  <a:moveTo>
                    <a:pt x="83" y="30"/>
                  </a:moveTo>
                  <a:cubicBezTo>
                    <a:pt x="83" y="29"/>
                    <a:pt x="83" y="30"/>
                    <a:pt x="84" y="30"/>
                  </a:cubicBezTo>
                  <a:cubicBezTo>
                    <a:pt x="83" y="30"/>
                    <a:pt x="83" y="30"/>
                    <a:pt x="83" y="30"/>
                  </a:cubicBezTo>
                  <a:close/>
                  <a:moveTo>
                    <a:pt x="84" y="29"/>
                  </a:moveTo>
                  <a:cubicBezTo>
                    <a:pt x="83" y="29"/>
                    <a:pt x="84" y="28"/>
                    <a:pt x="84" y="28"/>
                  </a:cubicBezTo>
                  <a:cubicBezTo>
                    <a:pt x="84" y="28"/>
                    <a:pt x="84" y="28"/>
                    <a:pt x="84" y="29"/>
                  </a:cubicBezTo>
                  <a:cubicBezTo>
                    <a:pt x="84" y="28"/>
                    <a:pt x="84" y="29"/>
                    <a:pt x="84" y="29"/>
                  </a:cubicBezTo>
                  <a:close/>
                  <a:moveTo>
                    <a:pt x="84" y="27"/>
                  </a:moveTo>
                  <a:cubicBezTo>
                    <a:pt x="84" y="27"/>
                    <a:pt x="84" y="27"/>
                    <a:pt x="84" y="27"/>
                  </a:cubicBezTo>
                  <a:cubicBezTo>
                    <a:pt x="85" y="27"/>
                    <a:pt x="84" y="27"/>
                    <a:pt x="84" y="27"/>
                  </a:cubicBezTo>
                  <a:cubicBezTo>
                    <a:pt x="84" y="27"/>
                    <a:pt x="84" y="27"/>
                    <a:pt x="85" y="27"/>
                  </a:cubicBezTo>
                  <a:cubicBezTo>
                    <a:pt x="84" y="28"/>
                    <a:pt x="84" y="27"/>
                    <a:pt x="84" y="27"/>
                  </a:cubicBezTo>
                  <a:close/>
                  <a:moveTo>
                    <a:pt x="86" y="23"/>
                  </a:moveTo>
                  <a:cubicBezTo>
                    <a:pt x="86" y="23"/>
                    <a:pt x="86" y="23"/>
                    <a:pt x="86" y="23"/>
                  </a:cubicBezTo>
                  <a:cubicBezTo>
                    <a:pt x="86" y="23"/>
                    <a:pt x="86" y="23"/>
                    <a:pt x="86" y="23"/>
                  </a:cubicBezTo>
                  <a:cubicBezTo>
                    <a:pt x="86" y="23"/>
                    <a:pt x="86" y="23"/>
                    <a:pt x="86" y="23"/>
                  </a:cubicBezTo>
                  <a:close/>
                  <a:moveTo>
                    <a:pt x="89" y="24"/>
                  </a:moveTo>
                  <a:cubicBezTo>
                    <a:pt x="87" y="25"/>
                    <a:pt x="87" y="24"/>
                    <a:pt x="86" y="25"/>
                  </a:cubicBezTo>
                  <a:cubicBezTo>
                    <a:pt x="87" y="25"/>
                    <a:pt x="87" y="26"/>
                    <a:pt x="86" y="26"/>
                  </a:cubicBezTo>
                  <a:cubicBezTo>
                    <a:pt x="86" y="26"/>
                    <a:pt x="87" y="25"/>
                    <a:pt x="86" y="24"/>
                  </a:cubicBezTo>
                  <a:cubicBezTo>
                    <a:pt x="85" y="24"/>
                    <a:pt x="85" y="25"/>
                    <a:pt x="86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3"/>
                    <a:pt x="88" y="24"/>
                    <a:pt x="89" y="24"/>
                  </a:cubicBezTo>
                  <a:close/>
                  <a:moveTo>
                    <a:pt x="85" y="25"/>
                  </a:moveTo>
                  <a:cubicBezTo>
                    <a:pt x="85" y="25"/>
                    <a:pt x="85" y="25"/>
                    <a:pt x="85" y="25"/>
                  </a:cubicBezTo>
                  <a:cubicBezTo>
                    <a:pt x="85" y="26"/>
                    <a:pt x="84" y="26"/>
                    <a:pt x="85" y="25"/>
                  </a:cubicBezTo>
                  <a:close/>
                  <a:moveTo>
                    <a:pt x="89" y="27"/>
                  </a:moveTo>
                  <a:cubicBezTo>
                    <a:pt x="89" y="27"/>
                    <a:pt x="89" y="27"/>
                    <a:pt x="89" y="27"/>
                  </a:cubicBezTo>
                  <a:cubicBezTo>
                    <a:pt x="89" y="27"/>
                    <a:pt x="89" y="27"/>
                    <a:pt x="89" y="27"/>
                  </a:cubicBezTo>
                  <a:cubicBezTo>
                    <a:pt x="89" y="27"/>
                    <a:pt x="89" y="27"/>
                    <a:pt x="89" y="28"/>
                  </a:cubicBezTo>
                  <a:cubicBezTo>
                    <a:pt x="89" y="27"/>
                    <a:pt x="89" y="27"/>
                    <a:pt x="89" y="27"/>
                  </a:cubicBezTo>
                  <a:cubicBezTo>
                    <a:pt x="89" y="27"/>
                    <a:pt x="89" y="27"/>
                    <a:pt x="89" y="27"/>
                  </a:cubicBezTo>
                  <a:cubicBezTo>
                    <a:pt x="88" y="27"/>
                    <a:pt x="89" y="28"/>
                    <a:pt x="88" y="28"/>
                  </a:cubicBezTo>
                  <a:cubicBezTo>
                    <a:pt x="88" y="27"/>
                    <a:pt x="88" y="27"/>
                    <a:pt x="87" y="27"/>
                  </a:cubicBezTo>
                  <a:cubicBezTo>
                    <a:pt x="87" y="28"/>
                    <a:pt x="86" y="28"/>
                    <a:pt x="86" y="29"/>
                  </a:cubicBezTo>
                  <a:cubicBezTo>
                    <a:pt x="85" y="29"/>
                    <a:pt x="85" y="28"/>
                    <a:pt x="85" y="29"/>
                  </a:cubicBezTo>
                  <a:cubicBezTo>
                    <a:pt x="85" y="27"/>
                    <a:pt x="88" y="27"/>
                    <a:pt x="87" y="25"/>
                  </a:cubicBezTo>
                  <a:cubicBezTo>
                    <a:pt x="87" y="25"/>
                    <a:pt x="88" y="26"/>
                    <a:pt x="88" y="26"/>
                  </a:cubicBezTo>
                  <a:cubicBezTo>
                    <a:pt x="88" y="26"/>
                    <a:pt x="89" y="26"/>
                    <a:pt x="89" y="26"/>
                  </a:cubicBezTo>
                  <a:cubicBezTo>
                    <a:pt x="89" y="26"/>
                    <a:pt x="89" y="27"/>
                    <a:pt x="89" y="27"/>
                  </a:cubicBezTo>
                  <a:close/>
                  <a:moveTo>
                    <a:pt x="91" y="22"/>
                  </a:moveTo>
                  <a:cubicBezTo>
                    <a:pt x="91" y="23"/>
                    <a:pt x="90" y="22"/>
                    <a:pt x="91" y="22"/>
                  </a:cubicBezTo>
                  <a:close/>
                  <a:moveTo>
                    <a:pt x="94" y="21"/>
                  </a:moveTo>
                  <a:cubicBezTo>
                    <a:pt x="94" y="20"/>
                    <a:pt x="95" y="20"/>
                    <a:pt x="96" y="20"/>
                  </a:cubicBezTo>
                  <a:cubicBezTo>
                    <a:pt x="95" y="21"/>
                    <a:pt x="95" y="20"/>
                    <a:pt x="94" y="21"/>
                  </a:cubicBezTo>
                  <a:close/>
                  <a:moveTo>
                    <a:pt x="96" y="19"/>
                  </a:moveTo>
                  <a:cubicBezTo>
                    <a:pt x="96" y="19"/>
                    <a:pt x="97" y="19"/>
                    <a:pt x="97" y="19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97" y="20"/>
                    <a:pt x="96" y="20"/>
                    <a:pt x="96" y="19"/>
                  </a:cubicBezTo>
                  <a:close/>
                  <a:moveTo>
                    <a:pt x="98" y="23"/>
                  </a:moveTo>
                  <a:cubicBezTo>
                    <a:pt x="97" y="23"/>
                    <a:pt x="97" y="23"/>
                    <a:pt x="97" y="23"/>
                  </a:cubicBezTo>
                  <a:cubicBezTo>
                    <a:pt x="97" y="23"/>
                    <a:pt x="97" y="23"/>
                    <a:pt x="97" y="22"/>
                  </a:cubicBezTo>
                  <a:cubicBezTo>
                    <a:pt x="97" y="22"/>
                    <a:pt x="97" y="22"/>
                    <a:pt x="98" y="22"/>
                  </a:cubicBezTo>
                  <a:cubicBezTo>
                    <a:pt x="98" y="23"/>
                    <a:pt x="98" y="23"/>
                    <a:pt x="98" y="23"/>
                  </a:cubicBezTo>
                  <a:close/>
                  <a:moveTo>
                    <a:pt x="97" y="19"/>
                  </a:moveTo>
                  <a:cubicBezTo>
                    <a:pt x="97" y="19"/>
                    <a:pt x="98" y="19"/>
                    <a:pt x="98" y="19"/>
                  </a:cubicBezTo>
                  <a:cubicBezTo>
                    <a:pt x="98" y="19"/>
                    <a:pt x="97" y="19"/>
                    <a:pt x="97" y="19"/>
                  </a:cubicBezTo>
                  <a:close/>
                  <a:moveTo>
                    <a:pt x="102" y="14"/>
                  </a:moveTo>
                  <a:cubicBezTo>
                    <a:pt x="102" y="14"/>
                    <a:pt x="102" y="15"/>
                    <a:pt x="102" y="15"/>
                  </a:cubicBezTo>
                  <a:cubicBezTo>
                    <a:pt x="102" y="15"/>
                    <a:pt x="101" y="15"/>
                    <a:pt x="101" y="14"/>
                  </a:cubicBezTo>
                  <a:cubicBezTo>
                    <a:pt x="102" y="14"/>
                    <a:pt x="102" y="15"/>
                    <a:pt x="102" y="14"/>
                  </a:cubicBezTo>
                  <a:close/>
                  <a:moveTo>
                    <a:pt x="101" y="15"/>
                  </a:moveTo>
                  <a:cubicBezTo>
                    <a:pt x="100" y="16"/>
                    <a:pt x="100" y="15"/>
                    <a:pt x="100" y="15"/>
                  </a:cubicBezTo>
                  <a:cubicBezTo>
                    <a:pt x="101" y="15"/>
                    <a:pt x="101" y="15"/>
                    <a:pt x="101" y="15"/>
                  </a:cubicBezTo>
                  <a:close/>
                  <a:moveTo>
                    <a:pt x="98" y="19"/>
                  </a:moveTo>
                  <a:cubicBezTo>
                    <a:pt x="98" y="19"/>
                    <a:pt x="99" y="19"/>
                    <a:pt x="99" y="19"/>
                  </a:cubicBezTo>
                  <a:cubicBezTo>
                    <a:pt x="99" y="19"/>
                    <a:pt x="99" y="19"/>
                    <a:pt x="99" y="19"/>
                  </a:cubicBezTo>
                  <a:cubicBezTo>
                    <a:pt x="99" y="19"/>
                    <a:pt x="99" y="19"/>
                    <a:pt x="98" y="19"/>
                  </a:cubicBezTo>
                  <a:close/>
                  <a:moveTo>
                    <a:pt x="102" y="21"/>
                  </a:moveTo>
                  <a:cubicBezTo>
                    <a:pt x="102" y="21"/>
                    <a:pt x="101" y="21"/>
                    <a:pt x="101" y="21"/>
                  </a:cubicBezTo>
                  <a:cubicBezTo>
                    <a:pt x="101" y="21"/>
                    <a:pt x="101" y="20"/>
                    <a:pt x="102" y="20"/>
                  </a:cubicBezTo>
                  <a:cubicBezTo>
                    <a:pt x="102" y="20"/>
                    <a:pt x="102" y="21"/>
                    <a:pt x="102" y="21"/>
                  </a:cubicBezTo>
                  <a:close/>
                  <a:moveTo>
                    <a:pt x="101" y="20"/>
                  </a:moveTo>
                  <a:cubicBezTo>
                    <a:pt x="101" y="19"/>
                    <a:pt x="102" y="19"/>
                    <a:pt x="102" y="20"/>
                  </a:cubicBezTo>
                  <a:cubicBezTo>
                    <a:pt x="101" y="20"/>
                    <a:pt x="101" y="20"/>
                    <a:pt x="101" y="20"/>
                  </a:cubicBezTo>
                  <a:close/>
                  <a:moveTo>
                    <a:pt x="101" y="18"/>
                  </a:moveTo>
                  <a:cubicBezTo>
                    <a:pt x="101" y="18"/>
                    <a:pt x="101" y="18"/>
                    <a:pt x="101" y="18"/>
                  </a:cubicBezTo>
                  <a:cubicBezTo>
                    <a:pt x="101" y="18"/>
                    <a:pt x="101" y="18"/>
                    <a:pt x="101" y="19"/>
                  </a:cubicBezTo>
                  <a:cubicBezTo>
                    <a:pt x="101" y="19"/>
                    <a:pt x="101" y="19"/>
                    <a:pt x="100" y="19"/>
                  </a:cubicBezTo>
                  <a:cubicBezTo>
                    <a:pt x="100" y="18"/>
                    <a:pt x="100" y="19"/>
                    <a:pt x="99" y="19"/>
                  </a:cubicBezTo>
                  <a:cubicBezTo>
                    <a:pt x="99" y="18"/>
                    <a:pt x="100" y="18"/>
                    <a:pt x="100" y="18"/>
                  </a:cubicBezTo>
                  <a:cubicBezTo>
                    <a:pt x="101" y="18"/>
                    <a:pt x="101" y="18"/>
                    <a:pt x="101" y="17"/>
                  </a:cubicBezTo>
                  <a:cubicBezTo>
                    <a:pt x="102" y="17"/>
                    <a:pt x="102" y="17"/>
                    <a:pt x="102" y="17"/>
                  </a:cubicBezTo>
                  <a:cubicBezTo>
                    <a:pt x="103" y="17"/>
                    <a:pt x="103" y="18"/>
                    <a:pt x="102" y="18"/>
                  </a:cubicBezTo>
                  <a:cubicBezTo>
                    <a:pt x="102" y="17"/>
                    <a:pt x="101" y="18"/>
                    <a:pt x="101" y="18"/>
                  </a:cubicBezTo>
                  <a:close/>
                  <a:moveTo>
                    <a:pt x="103" y="20"/>
                  </a:moveTo>
                  <a:cubicBezTo>
                    <a:pt x="103" y="20"/>
                    <a:pt x="102" y="20"/>
                    <a:pt x="102" y="20"/>
                  </a:cubicBezTo>
                  <a:cubicBezTo>
                    <a:pt x="102" y="20"/>
                    <a:pt x="102" y="20"/>
                    <a:pt x="102" y="20"/>
                  </a:cubicBezTo>
                  <a:cubicBezTo>
                    <a:pt x="102" y="20"/>
                    <a:pt x="103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lose/>
                  <a:moveTo>
                    <a:pt x="104" y="13"/>
                  </a:moveTo>
                  <a:cubicBezTo>
                    <a:pt x="104" y="14"/>
                    <a:pt x="104" y="14"/>
                    <a:pt x="104" y="14"/>
                  </a:cubicBezTo>
                  <a:cubicBezTo>
                    <a:pt x="104" y="14"/>
                    <a:pt x="103" y="14"/>
                    <a:pt x="104" y="13"/>
                  </a:cubicBezTo>
                  <a:cubicBezTo>
                    <a:pt x="104" y="13"/>
                    <a:pt x="104" y="13"/>
                    <a:pt x="104" y="13"/>
                  </a:cubicBezTo>
                  <a:close/>
                  <a:moveTo>
                    <a:pt x="104" y="20"/>
                  </a:moveTo>
                  <a:cubicBezTo>
                    <a:pt x="103" y="20"/>
                    <a:pt x="103" y="20"/>
                    <a:pt x="103" y="19"/>
                  </a:cubicBezTo>
                  <a:cubicBezTo>
                    <a:pt x="104" y="19"/>
                    <a:pt x="104" y="19"/>
                    <a:pt x="104" y="19"/>
                  </a:cubicBezTo>
                  <a:cubicBezTo>
                    <a:pt x="104" y="20"/>
                    <a:pt x="104" y="20"/>
                    <a:pt x="104" y="20"/>
                  </a:cubicBezTo>
                  <a:close/>
                  <a:moveTo>
                    <a:pt x="103" y="18"/>
                  </a:moveTo>
                  <a:cubicBezTo>
                    <a:pt x="103" y="17"/>
                    <a:pt x="103" y="16"/>
                    <a:pt x="103" y="16"/>
                  </a:cubicBezTo>
                  <a:cubicBezTo>
                    <a:pt x="104" y="16"/>
                    <a:pt x="104" y="16"/>
                    <a:pt x="104" y="17"/>
                  </a:cubicBezTo>
                  <a:cubicBezTo>
                    <a:pt x="104" y="17"/>
                    <a:pt x="104" y="17"/>
                    <a:pt x="103" y="18"/>
                  </a:cubicBezTo>
                  <a:close/>
                  <a:moveTo>
                    <a:pt x="109" y="16"/>
                  </a:moveTo>
                  <a:cubicBezTo>
                    <a:pt x="110" y="16"/>
                    <a:pt x="110" y="18"/>
                    <a:pt x="109" y="16"/>
                  </a:cubicBezTo>
                  <a:close/>
                  <a:moveTo>
                    <a:pt x="109" y="15"/>
                  </a:moveTo>
                  <a:cubicBezTo>
                    <a:pt x="109" y="16"/>
                    <a:pt x="109" y="16"/>
                    <a:pt x="109" y="16"/>
                  </a:cubicBezTo>
                  <a:cubicBezTo>
                    <a:pt x="108" y="16"/>
                    <a:pt x="108" y="16"/>
                    <a:pt x="108" y="15"/>
                  </a:cubicBezTo>
                  <a:cubicBezTo>
                    <a:pt x="109" y="15"/>
                    <a:pt x="109" y="15"/>
                    <a:pt x="109" y="15"/>
                  </a:cubicBezTo>
                  <a:close/>
                  <a:moveTo>
                    <a:pt x="107" y="13"/>
                  </a:moveTo>
                  <a:cubicBezTo>
                    <a:pt x="107" y="13"/>
                    <a:pt x="107" y="12"/>
                    <a:pt x="107" y="12"/>
                  </a:cubicBezTo>
                  <a:cubicBezTo>
                    <a:pt x="107" y="12"/>
                    <a:pt x="108" y="12"/>
                    <a:pt x="108" y="11"/>
                  </a:cubicBezTo>
                  <a:cubicBezTo>
                    <a:pt x="108" y="12"/>
                    <a:pt x="108" y="12"/>
                    <a:pt x="108" y="13"/>
                  </a:cubicBezTo>
                  <a:cubicBezTo>
                    <a:pt x="107" y="12"/>
                    <a:pt x="108" y="13"/>
                    <a:pt x="107" y="13"/>
                  </a:cubicBezTo>
                  <a:cubicBezTo>
                    <a:pt x="107" y="13"/>
                    <a:pt x="107" y="13"/>
                    <a:pt x="106" y="13"/>
                  </a:cubicBezTo>
                  <a:cubicBezTo>
                    <a:pt x="106" y="12"/>
                    <a:pt x="106" y="13"/>
                    <a:pt x="107" y="13"/>
                  </a:cubicBezTo>
                  <a:close/>
                  <a:moveTo>
                    <a:pt x="107" y="15"/>
                  </a:moveTo>
                  <a:cubicBezTo>
                    <a:pt x="107" y="14"/>
                    <a:pt x="107" y="14"/>
                    <a:pt x="107" y="14"/>
                  </a:cubicBezTo>
                  <a:cubicBezTo>
                    <a:pt x="107" y="14"/>
                    <a:pt x="107" y="14"/>
                    <a:pt x="108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08" y="15"/>
                    <a:pt x="107" y="15"/>
                    <a:pt x="107" y="15"/>
                  </a:cubicBezTo>
                  <a:close/>
                  <a:moveTo>
                    <a:pt x="107" y="15"/>
                  </a:moveTo>
                  <a:cubicBezTo>
                    <a:pt x="108" y="14"/>
                    <a:pt x="108" y="16"/>
                    <a:pt x="107" y="15"/>
                  </a:cubicBezTo>
                  <a:close/>
                  <a:moveTo>
                    <a:pt x="105" y="15"/>
                  </a:moveTo>
                  <a:cubicBezTo>
                    <a:pt x="106" y="16"/>
                    <a:pt x="106" y="16"/>
                    <a:pt x="106" y="17"/>
                  </a:cubicBezTo>
                  <a:cubicBezTo>
                    <a:pt x="105" y="16"/>
                    <a:pt x="105" y="15"/>
                    <a:pt x="105" y="16"/>
                  </a:cubicBezTo>
                  <a:cubicBezTo>
                    <a:pt x="104" y="15"/>
                    <a:pt x="105" y="15"/>
                    <a:pt x="106" y="15"/>
                  </a:cubicBezTo>
                  <a:cubicBezTo>
                    <a:pt x="105" y="15"/>
                    <a:pt x="105" y="15"/>
                    <a:pt x="105" y="15"/>
                  </a:cubicBezTo>
                  <a:cubicBezTo>
                    <a:pt x="106" y="14"/>
                    <a:pt x="107" y="15"/>
                    <a:pt x="106" y="14"/>
                  </a:cubicBezTo>
                  <a:cubicBezTo>
                    <a:pt x="107" y="14"/>
                    <a:pt x="107" y="15"/>
                    <a:pt x="107" y="16"/>
                  </a:cubicBezTo>
                  <a:cubicBezTo>
                    <a:pt x="107" y="16"/>
                    <a:pt x="106" y="16"/>
                    <a:pt x="106" y="16"/>
                  </a:cubicBezTo>
                  <a:cubicBezTo>
                    <a:pt x="106" y="15"/>
                    <a:pt x="106" y="16"/>
                    <a:pt x="105" y="15"/>
                  </a:cubicBezTo>
                  <a:close/>
                  <a:moveTo>
                    <a:pt x="107" y="18"/>
                  </a:moveTo>
                  <a:cubicBezTo>
                    <a:pt x="107" y="17"/>
                    <a:pt x="107" y="16"/>
                    <a:pt x="108" y="16"/>
                  </a:cubicBezTo>
                  <a:cubicBezTo>
                    <a:pt x="107" y="17"/>
                    <a:pt x="108" y="18"/>
                    <a:pt x="107" y="18"/>
                  </a:cubicBezTo>
                  <a:close/>
                  <a:moveTo>
                    <a:pt x="108" y="17"/>
                  </a:moveTo>
                  <a:cubicBezTo>
                    <a:pt x="108" y="17"/>
                    <a:pt x="109" y="17"/>
                    <a:pt x="109" y="16"/>
                  </a:cubicBezTo>
                  <a:cubicBezTo>
                    <a:pt x="109" y="17"/>
                    <a:pt x="109" y="17"/>
                    <a:pt x="110" y="17"/>
                  </a:cubicBezTo>
                  <a:cubicBezTo>
                    <a:pt x="110" y="18"/>
                    <a:pt x="109" y="18"/>
                    <a:pt x="109" y="18"/>
                  </a:cubicBezTo>
                  <a:cubicBezTo>
                    <a:pt x="109" y="18"/>
                    <a:pt x="109" y="18"/>
                    <a:pt x="109" y="17"/>
                  </a:cubicBezTo>
                  <a:cubicBezTo>
                    <a:pt x="108" y="17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8" y="18"/>
                    <a:pt x="108" y="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83" name="Freeform 1162"/>
            <p:cNvSpPr>
              <a:spLocks/>
            </p:cNvSpPr>
            <p:nvPr/>
          </p:nvSpPr>
          <p:spPr bwMode="auto">
            <a:xfrm>
              <a:off x="4675" y="3320"/>
              <a:ext cx="28" cy="28"/>
            </a:xfrm>
            <a:custGeom>
              <a:avLst/>
              <a:gdLst>
                <a:gd name="T0" fmla="*/ 5 w 5"/>
                <a:gd name="T1" fmla="*/ 5 h 5"/>
                <a:gd name="T2" fmla="*/ 4 w 5"/>
                <a:gd name="T3" fmla="*/ 4 h 5"/>
                <a:gd name="T4" fmla="*/ 4 w 5"/>
                <a:gd name="T5" fmla="*/ 3 h 5"/>
                <a:gd name="T6" fmla="*/ 2 w 5"/>
                <a:gd name="T7" fmla="*/ 1 h 5"/>
                <a:gd name="T8" fmla="*/ 0 w 5"/>
                <a:gd name="T9" fmla="*/ 0 h 5"/>
                <a:gd name="T10" fmla="*/ 1 w 5"/>
                <a:gd name="T11" fmla="*/ 2 h 5"/>
                <a:gd name="T12" fmla="*/ 1 w 5"/>
                <a:gd name="T13" fmla="*/ 3 h 5"/>
                <a:gd name="T14" fmla="*/ 2 w 5"/>
                <a:gd name="T15" fmla="*/ 3 h 5"/>
                <a:gd name="T16" fmla="*/ 4 w 5"/>
                <a:gd name="T17" fmla="*/ 3 h 5"/>
                <a:gd name="T18" fmla="*/ 3 w 5"/>
                <a:gd name="T19" fmla="*/ 5 h 5"/>
                <a:gd name="T20" fmla="*/ 5 w 5"/>
                <a:gd name="T21" fmla="*/ 5 h 5"/>
                <a:gd name="T22" fmla="*/ 5 w 5"/>
                <a:gd name="T2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5">
                  <a:moveTo>
                    <a:pt x="5" y="5"/>
                  </a:moveTo>
                  <a:cubicBezTo>
                    <a:pt x="4" y="5"/>
                    <a:pt x="5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2" y="3"/>
                    <a:pt x="2" y="1"/>
                  </a:cubicBezTo>
                  <a:cubicBezTo>
                    <a:pt x="1" y="1"/>
                    <a:pt x="1" y="1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0" y="2"/>
                    <a:pt x="0" y="2"/>
                    <a:pt x="1" y="3"/>
                  </a:cubicBezTo>
                  <a:cubicBezTo>
                    <a:pt x="2" y="3"/>
                    <a:pt x="2" y="2"/>
                    <a:pt x="2" y="3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2" y="4"/>
                    <a:pt x="5" y="4"/>
                    <a:pt x="3" y="5"/>
                  </a:cubicBezTo>
                  <a:cubicBezTo>
                    <a:pt x="4" y="5"/>
                    <a:pt x="4" y="5"/>
                    <a:pt x="5" y="5"/>
                  </a:cubicBezTo>
                  <a:cubicBezTo>
                    <a:pt x="4" y="5"/>
                    <a:pt x="5" y="5"/>
                    <a:pt x="5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84" name="Freeform 1163"/>
            <p:cNvSpPr>
              <a:spLocks/>
            </p:cNvSpPr>
            <p:nvPr/>
          </p:nvSpPr>
          <p:spPr bwMode="auto">
            <a:xfrm>
              <a:off x="5647" y="3354"/>
              <a:ext cx="11" cy="16"/>
            </a:xfrm>
            <a:custGeom>
              <a:avLst/>
              <a:gdLst>
                <a:gd name="T0" fmla="*/ 1 w 2"/>
                <a:gd name="T1" fmla="*/ 0 h 3"/>
                <a:gd name="T2" fmla="*/ 0 w 2"/>
                <a:gd name="T3" fmla="*/ 0 h 3"/>
                <a:gd name="T4" fmla="*/ 2 w 2"/>
                <a:gd name="T5" fmla="*/ 3 h 3"/>
                <a:gd name="T6" fmla="*/ 2 w 2"/>
                <a:gd name="T7" fmla="*/ 3 h 3"/>
                <a:gd name="T8" fmla="*/ 2 w 2"/>
                <a:gd name="T9" fmla="*/ 3 h 3"/>
                <a:gd name="T10" fmla="*/ 2 w 2"/>
                <a:gd name="T11" fmla="*/ 2 h 3"/>
                <a:gd name="T12" fmla="*/ 2 w 2"/>
                <a:gd name="T13" fmla="*/ 2 h 3"/>
                <a:gd name="T14" fmla="*/ 2 w 2"/>
                <a:gd name="T15" fmla="*/ 1 h 3"/>
                <a:gd name="T16" fmla="*/ 1 w 2"/>
                <a:gd name="T17" fmla="*/ 1 h 3"/>
                <a:gd name="T18" fmla="*/ 2 w 2"/>
                <a:gd name="T19" fmla="*/ 1 h 3"/>
                <a:gd name="T20" fmla="*/ 2 w 2"/>
                <a:gd name="T21" fmla="*/ 0 h 3"/>
                <a:gd name="T22" fmla="*/ 1 w 2"/>
                <a:gd name="T23" fmla="*/ 0 h 3"/>
                <a:gd name="T24" fmla="*/ 1 w 2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1"/>
                    <a:pt x="1" y="2"/>
                    <a:pt x="2" y="3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2" y="1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85" name="Freeform 1164"/>
            <p:cNvSpPr>
              <a:spLocks/>
            </p:cNvSpPr>
            <p:nvPr/>
          </p:nvSpPr>
          <p:spPr bwMode="auto">
            <a:xfrm>
              <a:off x="5636" y="3354"/>
              <a:ext cx="11" cy="5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0 h 1"/>
                <a:gd name="T4" fmla="*/ 1 w 2"/>
                <a:gd name="T5" fmla="*/ 0 h 1"/>
                <a:gd name="T6" fmla="*/ 1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0" y="1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86" name="Freeform 1165"/>
            <p:cNvSpPr>
              <a:spLocks/>
            </p:cNvSpPr>
            <p:nvPr/>
          </p:nvSpPr>
          <p:spPr bwMode="auto">
            <a:xfrm>
              <a:off x="4714" y="3354"/>
              <a:ext cx="11" cy="16"/>
            </a:xfrm>
            <a:custGeom>
              <a:avLst/>
              <a:gdLst>
                <a:gd name="T0" fmla="*/ 1 w 2"/>
                <a:gd name="T1" fmla="*/ 1 h 3"/>
                <a:gd name="T2" fmla="*/ 0 w 2"/>
                <a:gd name="T3" fmla="*/ 0 h 3"/>
                <a:gd name="T4" fmla="*/ 1 w 2"/>
                <a:gd name="T5" fmla="*/ 1 h 3"/>
                <a:gd name="T6" fmla="*/ 0 w 2"/>
                <a:gd name="T7" fmla="*/ 1 h 3"/>
                <a:gd name="T8" fmla="*/ 0 w 2"/>
                <a:gd name="T9" fmla="*/ 1 h 3"/>
                <a:gd name="T10" fmla="*/ 1 w 2"/>
                <a:gd name="T11" fmla="*/ 2 h 3"/>
                <a:gd name="T12" fmla="*/ 0 w 2"/>
                <a:gd name="T13" fmla="*/ 2 h 3"/>
                <a:gd name="T14" fmla="*/ 2 w 2"/>
                <a:gd name="T15" fmla="*/ 2 h 3"/>
                <a:gd name="T16" fmla="*/ 1 w 2"/>
                <a:gd name="T1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3">
                  <a:moveTo>
                    <a:pt x="1" y="1"/>
                  </a:moveTo>
                  <a:cubicBezTo>
                    <a:pt x="1" y="1"/>
                    <a:pt x="1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1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87" name="Freeform 1166"/>
            <p:cNvSpPr>
              <a:spLocks/>
            </p:cNvSpPr>
            <p:nvPr/>
          </p:nvSpPr>
          <p:spPr bwMode="auto">
            <a:xfrm>
              <a:off x="5625" y="3359"/>
              <a:ext cx="5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88" name="Freeform 1167"/>
            <p:cNvSpPr>
              <a:spLocks/>
            </p:cNvSpPr>
            <p:nvPr/>
          </p:nvSpPr>
          <p:spPr bwMode="auto">
            <a:xfrm>
              <a:off x="5647" y="3370"/>
              <a:ext cx="11" cy="6"/>
            </a:xfrm>
            <a:custGeom>
              <a:avLst/>
              <a:gdLst>
                <a:gd name="T0" fmla="*/ 1 w 2"/>
                <a:gd name="T1" fmla="*/ 1 h 1"/>
                <a:gd name="T2" fmla="*/ 0 w 2"/>
                <a:gd name="T3" fmla="*/ 0 h 1"/>
                <a:gd name="T4" fmla="*/ 1 w 2"/>
                <a:gd name="T5" fmla="*/ 1 h 1"/>
                <a:gd name="T6" fmla="*/ 1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1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2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89" name="Freeform 1168"/>
            <p:cNvSpPr>
              <a:spLocks/>
            </p:cNvSpPr>
            <p:nvPr/>
          </p:nvSpPr>
          <p:spPr bwMode="auto">
            <a:xfrm>
              <a:off x="5641" y="3370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90" name="Freeform 1169"/>
            <p:cNvSpPr>
              <a:spLocks/>
            </p:cNvSpPr>
            <p:nvPr/>
          </p:nvSpPr>
          <p:spPr bwMode="auto">
            <a:xfrm>
              <a:off x="5496" y="3382"/>
              <a:ext cx="6" cy="11"/>
            </a:xfrm>
            <a:custGeom>
              <a:avLst/>
              <a:gdLst>
                <a:gd name="T0" fmla="*/ 0 w 1"/>
                <a:gd name="T1" fmla="*/ 1 h 2"/>
                <a:gd name="T2" fmla="*/ 1 w 1"/>
                <a:gd name="T3" fmla="*/ 1 h 2"/>
                <a:gd name="T4" fmla="*/ 0 w 1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0" y="1"/>
                    <a:pt x="1" y="2"/>
                    <a:pt x="1" y="1"/>
                  </a:cubicBezTo>
                  <a:cubicBezTo>
                    <a:pt x="0" y="1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91" name="Freeform 1170"/>
            <p:cNvSpPr>
              <a:spLocks/>
            </p:cNvSpPr>
            <p:nvPr/>
          </p:nvSpPr>
          <p:spPr bwMode="auto">
            <a:xfrm>
              <a:off x="4798" y="3404"/>
              <a:ext cx="5" cy="5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92" name="Freeform 1171"/>
            <p:cNvSpPr>
              <a:spLocks/>
            </p:cNvSpPr>
            <p:nvPr/>
          </p:nvSpPr>
          <p:spPr bwMode="auto">
            <a:xfrm>
              <a:off x="4826" y="3415"/>
              <a:ext cx="5" cy="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93" name="Freeform 1172"/>
            <p:cNvSpPr>
              <a:spLocks/>
            </p:cNvSpPr>
            <p:nvPr/>
          </p:nvSpPr>
          <p:spPr bwMode="auto">
            <a:xfrm>
              <a:off x="5423" y="3415"/>
              <a:ext cx="6" cy="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94" name="Freeform 1173"/>
            <p:cNvSpPr>
              <a:spLocks/>
            </p:cNvSpPr>
            <p:nvPr/>
          </p:nvSpPr>
          <p:spPr bwMode="auto">
            <a:xfrm>
              <a:off x="4831" y="3426"/>
              <a:ext cx="11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0" y="0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95" name="Freeform 1174"/>
            <p:cNvSpPr>
              <a:spLocks/>
            </p:cNvSpPr>
            <p:nvPr/>
          </p:nvSpPr>
          <p:spPr bwMode="auto">
            <a:xfrm>
              <a:off x="4837" y="3426"/>
              <a:ext cx="17" cy="11"/>
            </a:xfrm>
            <a:custGeom>
              <a:avLst/>
              <a:gdLst>
                <a:gd name="T0" fmla="*/ 2 w 3"/>
                <a:gd name="T1" fmla="*/ 0 h 2"/>
                <a:gd name="T2" fmla="*/ 1 w 3"/>
                <a:gd name="T3" fmla="*/ 1 h 2"/>
                <a:gd name="T4" fmla="*/ 1 w 3"/>
                <a:gd name="T5" fmla="*/ 0 h 2"/>
                <a:gd name="T6" fmla="*/ 0 w 3"/>
                <a:gd name="T7" fmla="*/ 1 h 2"/>
                <a:gd name="T8" fmla="*/ 1 w 3"/>
                <a:gd name="T9" fmla="*/ 1 h 2"/>
                <a:gd name="T10" fmla="*/ 2 w 3"/>
                <a:gd name="T11" fmla="*/ 1 h 2"/>
                <a:gd name="T12" fmla="*/ 2 w 3"/>
                <a:gd name="T13" fmla="*/ 2 h 2"/>
                <a:gd name="T14" fmla="*/ 2 w 3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2" y="0"/>
                    <a:pt x="2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0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2"/>
                    <a:pt x="3" y="1"/>
                    <a:pt x="2" y="2"/>
                  </a:cubicBezTo>
                  <a:cubicBezTo>
                    <a:pt x="3" y="2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96" name="Freeform 1175"/>
            <p:cNvSpPr>
              <a:spLocks/>
            </p:cNvSpPr>
            <p:nvPr/>
          </p:nvSpPr>
          <p:spPr bwMode="auto">
            <a:xfrm>
              <a:off x="5211" y="3454"/>
              <a:ext cx="17" cy="11"/>
            </a:xfrm>
            <a:custGeom>
              <a:avLst/>
              <a:gdLst>
                <a:gd name="T0" fmla="*/ 2 w 3"/>
                <a:gd name="T1" fmla="*/ 1 h 2"/>
                <a:gd name="T2" fmla="*/ 3 w 3"/>
                <a:gd name="T3" fmla="*/ 1 h 2"/>
                <a:gd name="T4" fmla="*/ 0 w 3"/>
                <a:gd name="T5" fmla="*/ 1 h 2"/>
                <a:gd name="T6" fmla="*/ 2 w 3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2" y="1"/>
                  </a:moveTo>
                  <a:cubicBezTo>
                    <a:pt x="2" y="1"/>
                    <a:pt x="3" y="1"/>
                    <a:pt x="3" y="1"/>
                  </a:cubicBezTo>
                  <a:cubicBezTo>
                    <a:pt x="2" y="0"/>
                    <a:pt x="2" y="1"/>
                    <a:pt x="0" y="1"/>
                  </a:cubicBezTo>
                  <a:cubicBezTo>
                    <a:pt x="1" y="2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97" name="Freeform 1176"/>
            <p:cNvSpPr>
              <a:spLocks/>
            </p:cNvSpPr>
            <p:nvPr/>
          </p:nvSpPr>
          <p:spPr bwMode="auto">
            <a:xfrm>
              <a:off x="4988" y="3459"/>
              <a:ext cx="16" cy="12"/>
            </a:xfrm>
            <a:custGeom>
              <a:avLst/>
              <a:gdLst>
                <a:gd name="T0" fmla="*/ 2 w 3"/>
                <a:gd name="T1" fmla="*/ 1 h 2"/>
                <a:gd name="T2" fmla="*/ 2 w 3"/>
                <a:gd name="T3" fmla="*/ 1 h 2"/>
                <a:gd name="T4" fmla="*/ 3 w 3"/>
                <a:gd name="T5" fmla="*/ 0 h 2"/>
                <a:gd name="T6" fmla="*/ 2 w 3"/>
                <a:gd name="T7" fmla="*/ 0 h 2"/>
                <a:gd name="T8" fmla="*/ 1 w 3"/>
                <a:gd name="T9" fmla="*/ 1 h 2"/>
                <a:gd name="T10" fmla="*/ 0 w 3"/>
                <a:gd name="T11" fmla="*/ 0 h 2"/>
                <a:gd name="T12" fmla="*/ 1 w 3"/>
                <a:gd name="T13" fmla="*/ 1 h 2"/>
                <a:gd name="T14" fmla="*/ 2 w 3"/>
                <a:gd name="T1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2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1" y="0"/>
                    <a:pt x="2" y="0"/>
                    <a:pt x="1" y="1"/>
                  </a:cubicBezTo>
                  <a:cubicBezTo>
                    <a:pt x="1" y="0"/>
                    <a:pt x="1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0" y="1"/>
                    <a:pt x="3" y="2"/>
                    <a:pt x="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98" name="Freeform 1177"/>
            <p:cNvSpPr>
              <a:spLocks/>
            </p:cNvSpPr>
            <p:nvPr/>
          </p:nvSpPr>
          <p:spPr bwMode="auto">
            <a:xfrm>
              <a:off x="5412" y="3465"/>
              <a:ext cx="6" cy="6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99" name="Freeform 1178"/>
            <p:cNvSpPr>
              <a:spLocks/>
            </p:cNvSpPr>
            <p:nvPr/>
          </p:nvSpPr>
          <p:spPr bwMode="auto">
            <a:xfrm>
              <a:off x="4999" y="3471"/>
              <a:ext cx="11" cy="5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0" y="0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00" name="Freeform 1179"/>
            <p:cNvSpPr>
              <a:spLocks/>
            </p:cNvSpPr>
            <p:nvPr/>
          </p:nvSpPr>
          <p:spPr bwMode="auto">
            <a:xfrm>
              <a:off x="4999" y="3482"/>
              <a:ext cx="5" cy="11"/>
            </a:xfrm>
            <a:custGeom>
              <a:avLst/>
              <a:gdLst>
                <a:gd name="T0" fmla="*/ 1 w 1"/>
                <a:gd name="T1" fmla="*/ 1 h 2"/>
                <a:gd name="T2" fmla="*/ 0 w 1"/>
                <a:gd name="T3" fmla="*/ 1 h 2"/>
                <a:gd name="T4" fmla="*/ 1 w 1"/>
                <a:gd name="T5" fmla="*/ 1 h 2"/>
                <a:gd name="T6" fmla="*/ 1 w 1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01" name="Freeform 1180"/>
            <p:cNvSpPr>
              <a:spLocks/>
            </p:cNvSpPr>
            <p:nvPr/>
          </p:nvSpPr>
          <p:spPr bwMode="auto">
            <a:xfrm>
              <a:off x="5178" y="3493"/>
              <a:ext cx="11" cy="5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0 h 1"/>
                <a:gd name="T4" fmla="*/ 0 w 2"/>
                <a:gd name="T5" fmla="*/ 0 h 1"/>
                <a:gd name="T6" fmla="*/ 1 w 2"/>
                <a:gd name="T7" fmla="*/ 1 h 1"/>
                <a:gd name="T8" fmla="*/ 1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1"/>
                    <a:pt x="1" y="0"/>
                    <a:pt x="1" y="1"/>
                  </a:cubicBezTo>
                  <a:cubicBezTo>
                    <a:pt x="1" y="0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02" name="Freeform 1181"/>
            <p:cNvSpPr>
              <a:spLocks/>
            </p:cNvSpPr>
            <p:nvPr/>
          </p:nvSpPr>
          <p:spPr bwMode="auto">
            <a:xfrm>
              <a:off x="5284" y="3493"/>
              <a:ext cx="22" cy="17"/>
            </a:xfrm>
            <a:custGeom>
              <a:avLst/>
              <a:gdLst>
                <a:gd name="T0" fmla="*/ 0 w 4"/>
                <a:gd name="T1" fmla="*/ 3 h 3"/>
                <a:gd name="T2" fmla="*/ 1 w 4"/>
                <a:gd name="T3" fmla="*/ 3 h 3"/>
                <a:gd name="T4" fmla="*/ 4 w 4"/>
                <a:gd name="T5" fmla="*/ 1 h 3"/>
                <a:gd name="T6" fmla="*/ 3 w 4"/>
                <a:gd name="T7" fmla="*/ 2 h 3"/>
                <a:gd name="T8" fmla="*/ 3 w 4"/>
                <a:gd name="T9" fmla="*/ 0 h 3"/>
                <a:gd name="T10" fmla="*/ 2 w 4"/>
                <a:gd name="T11" fmla="*/ 1 h 3"/>
                <a:gd name="T12" fmla="*/ 2 w 4"/>
                <a:gd name="T13" fmla="*/ 1 h 3"/>
                <a:gd name="T14" fmla="*/ 2 w 4"/>
                <a:gd name="T15" fmla="*/ 2 h 3"/>
                <a:gd name="T16" fmla="*/ 1 w 4"/>
                <a:gd name="T17" fmla="*/ 2 h 3"/>
                <a:gd name="T18" fmla="*/ 2 w 4"/>
                <a:gd name="T19" fmla="*/ 2 h 3"/>
                <a:gd name="T20" fmla="*/ 1 w 4"/>
                <a:gd name="T21" fmla="*/ 0 h 3"/>
                <a:gd name="T22" fmla="*/ 0 w 4"/>
                <a:gd name="T23" fmla="*/ 0 h 3"/>
                <a:gd name="T24" fmla="*/ 0 w 4"/>
                <a:gd name="T2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cubicBezTo>
                    <a:pt x="0" y="3"/>
                    <a:pt x="1" y="3"/>
                    <a:pt x="1" y="3"/>
                  </a:cubicBezTo>
                  <a:cubicBezTo>
                    <a:pt x="2" y="2"/>
                    <a:pt x="3" y="2"/>
                    <a:pt x="4" y="1"/>
                  </a:cubicBezTo>
                  <a:cubicBezTo>
                    <a:pt x="3" y="1"/>
                    <a:pt x="3" y="2"/>
                    <a:pt x="3" y="2"/>
                  </a:cubicBezTo>
                  <a:cubicBezTo>
                    <a:pt x="2" y="1"/>
                    <a:pt x="3" y="1"/>
                    <a:pt x="3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2"/>
                    <a:pt x="1" y="3"/>
                    <a:pt x="1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1" y="2"/>
                    <a:pt x="1" y="1"/>
                    <a:pt x="1" y="0"/>
                  </a:cubicBezTo>
                  <a:cubicBezTo>
                    <a:pt x="0" y="1"/>
                    <a:pt x="1" y="1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03" name="Freeform 1182"/>
            <p:cNvSpPr>
              <a:spLocks/>
            </p:cNvSpPr>
            <p:nvPr/>
          </p:nvSpPr>
          <p:spPr bwMode="auto">
            <a:xfrm>
              <a:off x="5111" y="3493"/>
              <a:ext cx="11" cy="5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0 h 1"/>
                <a:gd name="T4" fmla="*/ 1 w 2"/>
                <a:gd name="T5" fmla="*/ 1 h 1"/>
                <a:gd name="T6" fmla="*/ 1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1"/>
                    <a:pt x="1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04" name="Freeform 1183"/>
            <p:cNvSpPr>
              <a:spLocks/>
            </p:cNvSpPr>
            <p:nvPr/>
          </p:nvSpPr>
          <p:spPr bwMode="auto">
            <a:xfrm>
              <a:off x="5261" y="3493"/>
              <a:ext cx="17" cy="17"/>
            </a:xfrm>
            <a:custGeom>
              <a:avLst/>
              <a:gdLst>
                <a:gd name="T0" fmla="*/ 2 w 3"/>
                <a:gd name="T1" fmla="*/ 1 h 3"/>
                <a:gd name="T2" fmla="*/ 0 w 3"/>
                <a:gd name="T3" fmla="*/ 1 h 3"/>
                <a:gd name="T4" fmla="*/ 2 w 3"/>
                <a:gd name="T5" fmla="*/ 1 h 3"/>
                <a:gd name="T6" fmla="*/ 1 w 3"/>
                <a:gd name="T7" fmla="*/ 2 h 3"/>
                <a:gd name="T8" fmla="*/ 1 w 3"/>
                <a:gd name="T9" fmla="*/ 3 h 3"/>
                <a:gd name="T10" fmla="*/ 3 w 3"/>
                <a:gd name="T11" fmla="*/ 3 h 3"/>
                <a:gd name="T12" fmla="*/ 2 w 3"/>
                <a:gd name="T13" fmla="*/ 2 h 3"/>
                <a:gd name="T14" fmla="*/ 2 w 3"/>
                <a:gd name="T15" fmla="*/ 2 h 3"/>
                <a:gd name="T16" fmla="*/ 2 w 3"/>
                <a:gd name="T1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cubicBezTo>
                    <a:pt x="2" y="1"/>
                    <a:pt x="0" y="0"/>
                    <a:pt x="0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2" y="3"/>
                    <a:pt x="2" y="3"/>
                    <a:pt x="3" y="3"/>
                  </a:cubicBezTo>
                  <a:cubicBezTo>
                    <a:pt x="2" y="3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05" name="Freeform 1184"/>
            <p:cNvSpPr>
              <a:spLocks/>
            </p:cNvSpPr>
            <p:nvPr/>
          </p:nvSpPr>
          <p:spPr bwMode="auto">
            <a:xfrm>
              <a:off x="5105" y="3498"/>
              <a:ext cx="11" cy="6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1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2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06" name="Freeform 1185"/>
            <p:cNvSpPr>
              <a:spLocks/>
            </p:cNvSpPr>
            <p:nvPr/>
          </p:nvSpPr>
          <p:spPr bwMode="auto">
            <a:xfrm>
              <a:off x="5172" y="3571"/>
              <a:ext cx="173" cy="178"/>
            </a:xfrm>
            <a:custGeom>
              <a:avLst/>
              <a:gdLst>
                <a:gd name="T0" fmla="*/ 30 w 31"/>
                <a:gd name="T1" fmla="*/ 10 h 32"/>
                <a:gd name="T2" fmla="*/ 29 w 31"/>
                <a:gd name="T3" fmla="*/ 9 h 32"/>
                <a:gd name="T4" fmla="*/ 27 w 31"/>
                <a:gd name="T5" fmla="*/ 9 h 32"/>
                <a:gd name="T6" fmla="*/ 25 w 31"/>
                <a:gd name="T7" fmla="*/ 6 h 32"/>
                <a:gd name="T8" fmla="*/ 26 w 31"/>
                <a:gd name="T9" fmla="*/ 4 h 32"/>
                <a:gd name="T10" fmla="*/ 20 w 31"/>
                <a:gd name="T11" fmla="*/ 2 h 32"/>
                <a:gd name="T12" fmla="*/ 20 w 31"/>
                <a:gd name="T13" fmla="*/ 2 h 32"/>
                <a:gd name="T14" fmla="*/ 17 w 31"/>
                <a:gd name="T15" fmla="*/ 1 h 32"/>
                <a:gd name="T16" fmla="*/ 14 w 31"/>
                <a:gd name="T17" fmla="*/ 0 h 32"/>
                <a:gd name="T18" fmla="*/ 11 w 31"/>
                <a:gd name="T19" fmla="*/ 2 h 32"/>
                <a:gd name="T20" fmla="*/ 10 w 31"/>
                <a:gd name="T21" fmla="*/ 3 h 32"/>
                <a:gd name="T22" fmla="*/ 6 w 31"/>
                <a:gd name="T23" fmla="*/ 2 h 32"/>
                <a:gd name="T24" fmla="*/ 6 w 31"/>
                <a:gd name="T25" fmla="*/ 3 h 32"/>
                <a:gd name="T26" fmla="*/ 7 w 31"/>
                <a:gd name="T27" fmla="*/ 4 h 32"/>
                <a:gd name="T28" fmla="*/ 5 w 31"/>
                <a:gd name="T29" fmla="*/ 6 h 32"/>
                <a:gd name="T30" fmla="*/ 4 w 31"/>
                <a:gd name="T31" fmla="*/ 7 h 32"/>
                <a:gd name="T32" fmla="*/ 5 w 31"/>
                <a:gd name="T33" fmla="*/ 8 h 32"/>
                <a:gd name="T34" fmla="*/ 0 w 31"/>
                <a:gd name="T35" fmla="*/ 8 h 32"/>
                <a:gd name="T36" fmla="*/ 3 w 31"/>
                <a:gd name="T37" fmla="*/ 8 h 32"/>
                <a:gd name="T38" fmla="*/ 3 w 31"/>
                <a:gd name="T39" fmla="*/ 14 h 32"/>
                <a:gd name="T40" fmla="*/ 1 w 31"/>
                <a:gd name="T41" fmla="*/ 15 h 32"/>
                <a:gd name="T42" fmla="*/ 3 w 31"/>
                <a:gd name="T43" fmla="*/ 17 h 32"/>
                <a:gd name="T44" fmla="*/ 3 w 31"/>
                <a:gd name="T45" fmla="*/ 18 h 32"/>
                <a:gd name="T46" fmla="*/ 2 w 31"/>
                <a:gd name="T47" fmla="*/ 18 h 32"/>
                <a:gd name="T48" fmla="*/ 2 w 31"/>
                <a:gd name="T49" fmla="*/ 21 h 32"/>
                <a:gd name="T50" fmla="*/ 4 w 31"/>
                <a:gd name="T51" fmla="*/ 21 h 32"/>
                <a:gd name="T52" fmla="*/ 5 w 31"/>
                <a:gd name="T53" fmla="*/ 24 h 32"/>
                <a:gd name="T54" fmla="*/ 5 w 31"/>
                <a:gd name="T55" fmla="*/ 26 h 32"/>
                <a:gd name="T56" fmla="*/ 7 w 31"/>
                <a:gd name="T57" fmla="*/ 27 h 32"/>
                <a:gd name="T58" fmla="*/ 7 w 31"/>
                <a:gd name="T59" fmla="*/ 30 h 32"/>
                <a:gd name="T60" fmla="*/ 8 w 31"/>
                <a:gd name="T61" fmla="*/ 30 h 32"/>
                <a:gd name="T62" fmla="*/ 13 w 31"/>
                <a:gd name="T63" fmla="*/ 28 h 32"/>
                <a:gd name="T64" fmla="*/ 13 w 31"/>
                <a:gd name="T65" fmla="*/ 32 h 32"/>
                <a:gd name="T66" fmla="*/ 16 w 31"/>
                <a:gd name="T67" fmla="*/ 32 h 32"/>
                <a:gd name="T68" fmla="*/ 16 w 31"/>
                <a:gd name="T69" fmla="*/ 29 h 32"/>
                <a:gd name="T70" fmla="*/ 19 w 31"/>
                <a:gd name="T71" fmla="*/ 29 h 32"/>
                <a:gd name="T72" fmla="*/ 21 w 31"/>
                <a:gd name="T73" fmla="*/ 26 h 32"/>
                <a:gd name="T74" fmla="*/ 23 w 31"/>
                <a:gd name="T75" fmla="*/ 27 h 32"/>
                <a:gd name="T76" fmla="*/ 27 w 31"/>
                <a:gd name="T77" fmla="*/ 29 h 32"/>
                <a:gd name="T78" fmla="*/ 26 w 31"/>
                <a:gd name="T79" fmla="*/ 23 h 32"/>
                <a:gd name="T80" fmla="*/ 28 w 31"/>
                <a:gd name="T81" fmla="*/ 21 h 32"/>
                <a:gd name="T82" fmla="*/ 28 w 31"/>
                <a:gd name="T83" fmla="*/ 17 h 32"/>
                <a:gd name="T84" fmla="*/ 30 w 31"/>
                <a:gd name="T85" fmla="*/ 17 h 32"/>
                <a:gd name="T86" fmla="*/ 29 w 31"/>
                <a:gd name="T87" fmla="*/ 15 h 32"/>
                <a:gd name="T88" fmla="*/ 30 w 31"/>
                <a:gd name="T89" fmla="*/ 12 h 32"/>
                <a:gd name="T90" fmla="*/ 29 w 31"/>
                <a:gd name="T91" fmla="*/ 11 h 32"/>
                <a:gd name="T92" fmla="*/ 31 w 31"/>
                <a:gd name="T93" fmla="*/ 10 h 32"/>
                <a:gd name="T94" fmla="*/ 30 w 31"/>
                <a:gd name="T95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1" h="32">
                  <a:moveTo>
                    <a:pt x="30" y="10"/>
                  </a:moveTo>
                  <a:cubicBezTo>
                    <a:pt x="29" y="10"/>
                    <a:pt x="29" y="9"/>
                    <a:pt x="29" y="9"/>
                  </a:cubicBezTo>
                  <a:cubicBezTo>
                    <a:pt x="28" y="8"/>
                    <a:pt x="28" y="8"/>
                    <a:pt x="27" y="9"/>
                  </a:cubicBezTo>
                  <a:cubicBezTo>
                    <a:pt x="28" y="7"/>
                    <a:pt x="25" y="8"/>
                    <a:pt x="25" y="6"/>
                  </a:cubicBezTo>
                  <a:cubicBezTo>
                    <a:pt x="25" y="6"/>
                    <a:pt x="26" y="5"/>
                    <a:pt x="26" y="4"/>
                  </a:cubicBezTo>
                  <a:cubicBezTo>
                    <a:pt x="24" y="4"/>
                    <a:pt x="21" y="4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9" y="2"/>
                    <a:pt x="18" y="2"/>
                    <a:pt x="17" y="1"/>
                  </a:cubicBezTo>
                  <a:cubicBezTo>
                    <a:pt x="16" y="1"/>
                    <a:pt x="15" y="0"/>
                    <a:pt x="14" y="0"/>
                  </a:cubicBezTo>
                  <a:cubicBezTo>
                    <a:pt x="13" y="1"/>
                    <a:pt x="12" y="2"/>
                    <a:pt x="11" y="2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3"/>
                    <a:pt x="8" y="2"/>
                    <a:pt x="6" y="2"/>
                  </a:cubicBezTo>
                  <a:cubicBezTo>
                    <a:pt x="6" y="2"/>
                    <a:pt x="6" y="2"/>
                    <a:pt x="6" y="3"/>
                  </a:cubicBezTo>
                  <a:cubicBezTo>
                    <a:pt x="6" y="3"/>
                    <a:pt x="7" y="4"/>
                    <a:pt x="7" y="4"/>
                  </a:cubicBezTo>
                  <a:cubicBezTo>
                    <a:pt x="7" y="5"/>
                    <a:pt x="5" y="5"/>
                    <a:pt x="5" y="6"/>
                  </a:cubicBezTo>
                  <a:cubicBezTo>
                    <a:pt x="5" y="6"/>
                    <a:pt x="5" y="7"/>
                    <a:pt x="4" y="7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3" y="8"/>
                    <a:pt x="1" y="6"/>
                    <a:pt x="0" y="8"/>
                  </a:cubicBezTo>
                  <a:cubicBezTo>
                    <a:pt x="1" y="8"/>
                    <a:pt x="3" y="7"/>
                    <a:pt x="3" y="8"/>
                  </a:cubicBezTo>
                  <a:cubicBezTo>
                    <a:pt x="3" y="10"/>
                    <a:pt x="3" y="12"/>
                    <a:pt x="3" y="14"/>
                  </a:cubicBezTo>
                  <a:cubicBezTo>
                    <a:pt x="2" y="14"/>
                    <a:pt x="2" y="14"/>
                    <a:pt x="1" y="15"/>
                  </a:cubicBezTo>
                  <a:cubicBezTo>
                    <a:pt x="2" y="16"/>
                    <a:pt x="3" y="16"/>
                    <a:pt x="3" y="17"/>
                  </a:cubicBezTo>
                  <a:cubicBezTo>
                    <a:pt x="3" y="17"/>
                    <a:pt x="3" y="17"/>
                    <a:pt x="3" y="18"/>
                  </a:cubicBezTo>
                  <a:cubicBezTo>
                    <a:pt x="3" y="18"/>
                    <a:pt x="3" y="18"/>
                    <a:pt x="2" y="18"/>
                  </a:cubicBezTo>
                  <a:cubicBezTo>
                    <a:pt x="2" y="20"/>
                    <a:pt x="3" y="20"/>
                    <a:pt x="2" y="21"/>
                  </a:cubicBezTo>
                  <a:cubicBezTo>
                    <a:pt x="3" y="22"/>
                    <a:pt x="3" y="21"/>
                    <a:pt x="4" y="21"/>
                  </a:cubicBezTo>
                  <a:cubicBezTo>
                    <a:pt x="5" y="22"/>
                    <a:pt x="5" y="23"/>
                    <a:pt x="5" y="24"/>
                  </a:cubicBezTo>
                  <a:cubicBezTo>
                    <a:pt x="5" y="25"/>
                    <a:pt x="5" y="25"/>
                    <a:pt x="5" y="26"/>
                  </a:cubicBezTo>
                  <a:cubicBezTo>
                    <a:pt x="6" y="26"/>
                    <a:pt x="7" y="26"/>
                    <a:pt x="7" y="27"/>
                  </a:cubicBezTo>
                  <a:cubicBezTo>
                    <a:pt x="7" y="28"/>
                    <a:pt x="7" y="29"/>
                    <a:pt x="7" y="30"/>
                  </a:cubicBezTo>
                  <a:cubicBezTo>
                    <a:pt x="8" y="30"/>
                    <a:pt x="7" y="30"/>
                    <a:pt x="8" y="30"/>
                  </a:cubicBezTo>
                  <a:cubicBezTo>
                    <a:pt x="7" y="27"/>
                    <a:pt x="12" y="28"/>
                    <a:pt x="13" y="28"/>
                  </a:cubicBezTo>
                  <a:cubicBezTo>
                    <a:pt x="13" y="29"/>
                    <a:pt x="13" y="30"/>
                    <a:pt x="13" y="32"/>
                  </a:cubicBezTo>
                  <a:cubicBezTo>
                    <a:pt x="14" y="31"/>
                    <a:pt x="15" y="32"/>
                    <a:pt x="16" y="32"/>
                  </a:cubicBezTo>
                  <a:cubicBezTo>
                    <a:pt x="16" y="32"/>
                    <a:pt x="16" y="31"/>
                    <a:pt x="16" y="29"/>
                  </a:cubicBezTo>
                  <a:cubicBezTo>
                    <a:pt x="17" y="29"/>
                    <a:pt x="18" y="29"/>
                    <a:pt x="19" y="29"/>
                  </a:cubicBezTo>
                  <a:cubicBezTo>
                    <a:pt x="19" y="28"/>
                    <a:pt x="20" y="27"/>
                    <a:pt x="21" y="26"/>
                  </a:cubicBezTo>
                  <a:cubicBezTo>
                    <a:pt x="22" y="26"/>
                    <a:pt x="23" y="27"/>
                    <a:pt x="23" y="27"/>
                  </a:cubicBezTo>
                  <a:cubicBezTo>
                    <a:pt x="25" y="25"/>
                    <a:pt x="26" y="28"/>
                    <a:pt x="27" y="29"/>
                  </a:cubicBezTo>
                  <a:cubicBezTo>
                    <a:pt x="28" y="26"/>
                    <a:pt x="25" y="26"/>
                    <a:pt x="26" y="23"/>
                  </a:cubicBezTo>
                  <a:cubicBezTo>
                    <a:pt x="27" y="23"/>
                    <a:pt x="28" y="22"/>
                    <a:pt x="28" y="21"/>
                  </a:cubicBezTo>
                  <a:cubicBezTo>
                    <a:pt x="27" y="20"/>
                    <a:pt x="28" y="19"/>
                    <a:pt x="28" y="17"/>
                  </a:cubicBezTo>
                  <a:cubicBezTo>
                    <a:pt x="29" y="17"/>
                    <a:pt x="29" y="17"/>
                    <a:pt x="30" y="17"/>
                  </a:cubicBezTo>
                  <a:cubicBezTo>
                    <a:pt x="30" y="16"/>
                    <a:pt x="29" y="16"/>
                    <a:pt x="29" y="15"/>
                  </a:cubicBezTo>
                  <a:cubicBezTo>
                    <a:pt x="29" y="14"/>
                    <a:pt x="30" y="14"/>
                    <a:pt x="30" y="12"/>
                  </a:cubicBezTo>
                  <a:cubicBezTo>
                    <a:pt x="30" y="12"/>
                    <a:pt x="29" y="12"/>
                    <a:pt x="29" y="11"/>
                  </a:cubicBezTo>
                  <a:cubicBezTo>
                    <a:pt x="29" y="10"/>
                    <a:pt x="31" y="11"/>
                    <a:pt x="31" y="10"/>
                  </a:cubicBezTo>
                  <a:cubicBezTo>
                    <a:pt x="30" y="9"/>
                    <a:pt x="30" y="10"/>
                    <a:pt x="30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07" name="Freeform 1186"/>
            <p:cNvSpPr>
              <a:spLocks/>
            </p:cNvSpPr>
            <p:nvPr/>
          </p:nvSpPr>
          <p:spPr bwMode="auto">
            <a:xfrm>
              <a:off x="5362" y="3627"/>
              <a:ext cx="6" cy="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09" name="Freeform 1188"/>
            <p:cNvSpPr>
              <a:spLocks/>
            </p:cNvSpPr>
            <p:nvPr/>
          </p:nvSpPr>
          <p:spPr bwMode="auto">
            <a:xfrm>
              <a:off x="4714" y="2072"/>
              <a:ext cx="17" cy="6"/>
            </a:xfrm>
            <a:custGeom>
              <a:avLst/>
              <a:gdLst>
                <a:gd name="T0" fmla="*/ 2 w 3"/>
                <a:gd name="T1" fmla="*/ 0 h 1"/>
                <a:gd name="T2" fmla="*/ 3 w 3"/>
                <a:gd name="T3" fmla="*/ 1 h 1"/>
                <a:gd name="T4" fmla="*/ 2 w 3"/>
                <a:gd name="T5" fmla="*/ 0 h 1"/>
                <a:gd name="T6" fmla="*/ 0 w 3"/>
                <a:gd name="T7" fmla="*/ 1 h 1"/>
                <a:gd name="T8" fmla="*/ 1 w 3"/>
                <a:gd name="T9" fmla="*/ 1 h 1"/>
                <a:gd name="T10" fmla="*/ 2 w 3"/>
                <a:gd name="T11" fmla="*/ 1 h 1"/>
                <a:gd name="T12" fmla="*/ 2 w 3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cubicBezTo>
                    <a:pt x="2" y="1"/>
                    <a:pt x="2" y="1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10" name="Freeform 1189"/>
            <p:cNvSpPr>
              <a:spLocks/>
            </p:cNvSpPr>
            <p:nvPr/>
          </p:nvSpPr>
          <p:spPr bwMode="auto">
            <a:xfrm>
              <a:off x="4719" y="2078"/>
              <a:ext cx="17" cy="11"/>
            </a:xfrm>
            <a:custGeom>
              <a:avLst/>
              <a:gdLst>
                <a:gd name="T0" fmla="*/ 1 w 3"/>
                <a:gd name="T1" fmla="*/ 1 h 2"/>
                <a:gd name="T2" fmla="*/ 1 w 3"/>
                <a:gd name="T3" fmla="*/ 1 h 2"/>
                <a:gd name="T4" fmla="*/ 0 w 3"/>
                <a:gd name="T5" fmla="*/ 0 h 2"/>
                <a:gd name="T6" fmla="*/ 0 w 3"/>
                <a:gd name="T7" fmla="*/ 1 h 2"/>
                <a:gd name="T8" fmla="*/ 1 w 3"/>
                <a:gd name="T9" fmla="*/ 2 h 2"/>
                <a:gd name="T10" fmla="*/ 2 w 3"/>
                <a:gd name="T11" fmla="*/ 1 h 2"/>
                <a:gd name="T12" fmla="*/ 1 w 3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1" y="1"/>
                  </a:moveTo>
                  <a:cubicBezTo>
                    <a:pt x="1" y="1"/>
                    <a:pt x="2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2" y="2"/>
                    <a:pt x="1" y="1"/>
                    <a:pt x="2" y="1"/>
                  </a:cubicBezTo>
                  <a:cubicBezTo>
                    <a:pt x="3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11" name="Freeform 1190"/>
            <p:cNvSpPr>
              <a:spLocks/>
            </p:cNvSpPr>
            <p:nvPr/>
          </p:nvSpPr>
          <p:spPr bwMode="auto">
            <a:xfrm>
              <a:off x="4647" y="2234"/>
              <a:ext cx="11" cy="6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0" y="0"/>
                    <a:pt x="1" y="1"/>
                  </a:cubicBezTo>
                  <a:cubicBezTo>
                    <a:pt x="2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12" name="Freeform 1191"/>
            <p:cNvSpPr>
              <a:spLocks/>
            </p:cNvSpPr>
            <p:nvPr/>
          </p:nvSpPr>
          <p:spPr bwMode="auto">
            <a:xfrm>
              <a:off x="4546" y="2251"/>
              <a:ext cx="11" cy="11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0"/>
                    <a:pt x="0" y="1"/>
                  </a:cubicBezTo>
                  <a:cubicBezTo>
                    <a:pt x="0" y="1"/>
                    <a:pt x="2" y="2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13" name="Freeform 1192"/>
            <p:cNvSpPr>
              <a:spLocks/>
            </p:cNvSpPr>
            <p:nvPr/>
          </p:nvSpPr>
          <p:spPr bwMode="auto">
            <a:xfrm>
              <a:off x="4390" y="2836"/>
              <a:ext cx="22" cy="27"/>
            </a:xfrm>
            <a:custGeom>
              <a:avLst/>
              <a:gdLst>
                <a:gd name="T0" fmla="*/ 3 w 4"/>
                <a:gd name="T1" fmla="*/ 3 h 5"/>
                <a:gd name="T2" fmla="*/ 2 w 4"/>
                <a:gd name="T3" fmla="*/ 3 h 5"/>
                <a:gd name="T4" fmla="*/ 2 w 4"/>
                <a:gd name="T5" fmla="*/ 0 h 5"/>
                <a:gd name="T6" fmla="*/ 2 w 4"/>
                <a:gd name="T7" fmla="*/ 0 h 5"/>
                <a:gd name="T8" fmla="*/ 0 w 4"/>
                <a:gd name="T9" fmla="*/ 0 h 5"/>
                <a:gd name="T10" fmla="*/ 1 w 4"/>
                <a:gd name="T11" fmla="*/ 1 h 5"/>
                <a:gd name="T12" fmla="*/ 0 w 4"/>
                <a:gd name="T13" fmla="*/ 1 h 5"/>
                <a:gd name="T14" fmla="*/ 1 w 4"/>
                <a:gd name="T15" fmla="*/ 2 h 5"/>
                <a:gd name="T16" fmla="*/ 2 w 4"/>
                <a:gd name="T17" fmla="*/ 3 h 5"/>
                <a:gd name="T18" fmla="*/ 2 w 4"/>
                <a:gd name="T19" fmla="*/ 5 h 5"/>
                <a:gd name="T20" fmla="*/ 4 w 4"/>
                <a:gd name="T21" fmla="*/ 4 h 5"/>
                <a:gd name="T22" fmla="*/ 3 w 4"/>
                <a:gd name="T2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5">
                  <a:moveTo>
                    <a:pt x="3" y="3"/>
                  </a:moveTo>
                  <a:cubicBezTo>
                    <a:pt x="3" y="3"/>
                    <a:pt x="2" y="3"/>
                    <a:pt x="2" y="3"/>
                  </a:cubicBezTo>
                  <a:cubicBezTo>
                    <a:pt x="2" y="2"/>
                    <a:pt x="2" y="1"/>
                    <a:pt x="2" y="0"/>
                  </a:cubicBezTo>
                  <a:cubicBezTo>
                    <a:pt x="1" y="1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2"/>
                    <a:pt x="2" y="3"/>
                  </a:cubicBezTo>
                  <a:cubicBezTo>
                    <a:pt x="2" y="4"/>
                    <a:pt x="2" y="4"/>
                    <a:pt x="2" y="5"/>
                  </a:cubicBezTo>
                  <a:cubicBezTo>
                    <a:pt x="3" y="5"/>
                    <a:pt x="3" y="5"/>
                    <a:pt x="4" y="4"/>
                  </a:cubicBezTo>
                  <a:cubicBezTo>
                    <a:pt x="3" y="4"/>
                    <a:pt x="3" y="4"/>
                    <a:pt x="3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14" name="Freeform 1193"/>
            <p:cNvSpPr>
              <a:spLocks noEditPoints="1"/>
            </p:cNvSpPr>
            <p:nvPr/>
          </p:nvSpPr>
          <p:spPr bwMode="auto">
            <a:xfrm>
              <a:off x="4507" y="3136"/>
              <a:ext cx="168" cy="190"/>
            </a:xfrm>
            <a:custGeom>
              <a:avLst/>
              <a:gdLst>
                <a:gd name="T0" fmla="*/ 27 w 30"/>
                <a:gd name="T1" fmla="*/ 31 h 34"/>
                <a:gd name="T2" fmla="*/ 26 w 30"/>
                <a:gd name="T3" fmla="*/ 28 h 34"/>
                <a:gd name="T4" fmla="*/ 23 w 30"/>
                <a:gd name="T5" fmla="*/ 26 h 34"/>
                <a:gd name="T6" fmla="*/ 22 w 30"/>
                <a:gd name="T7" fmla="*/ 25 h 34"/>
                <a:gd name="T8" fmla="*/ 22 w 30"/>
                <a:gd name="T9" fmla="*/ 24 h 34"/>
                <a:gd name="T10" fmla="*/ 21 w 30"/>
                <a:gd name="T11" fmla="*/ 21 h 34"/>
                <a:gd name="T12" fmla="*/ 19 w 30"/>
                <a:gd name="T13" fmla="*/ 19 h 34"/>
                <a:gd name="T14" fmla="*/ 20 w 30"/>
                <a:gd name="T15" fmla="*/ 18 h 34"/>
                <a:gd name="T16" fmla="*/ 18 w 30"/>
                <a:gd name="T17" fmla="*/ 16 h 34"/>
                <a:gd name="T18" fmla="*/ 16 w 30"/>
                <a:gd name="T19" fmla="*/ 15 h 34"/>
                <a:gd name="T20" fmla="*/ 15 w 30"/>
                <a:gd name="T21" fmla="*/ 13 h 34"/>
                <a:gd name="T22" fmla="*/ 12 w 30"/>
                <a:gd name="T23" fmla="*/ 11 h 34"/>
                <a:gd name="T24" fmla="*/ 8 w 30"/>
                <a:gd name="T25" fmla="*/ 8 h 34"/>
                <a:gd name="T26" fmla="*/ 7 w 30"/>
                <a:gd name="T27" fmla="*/ 7 h 34"/>
                <a:gd name="T28" fmla="*/ 4 w 30"/>
                <a:gd name="T29" fmla="*/ 4 h 34"/>
                <a:gd name="T30" fmla="*/ 3 w 30"/>
                <a:gd name="T31" fmla="*/ 1 h 34"/>
                <a:gd name="T32" fmla="*/ 1 w 30"/>
                <a:gd name="T33" fmla="*/ 0 h 34"/>
                <a:gd name="T34" fmla="*/ 0 w 30"/>
                <a:gd name="T35" fmla="*/ 1 h 34"/>
                <a:gd name="T36" fmla="*/ 2 w 30"/>
                <a:gd name="T37" fmla="*/ 2 h 34"/>
                <a:gd name="T38" fmla="*/ 4 w 30"/>
                <a:gd name="T39" fmla="*/ 8 h 34"/>
                <a:gd name="T40" fmla="*/ 5 w 30"/>
                <a:gd name="T41" fmla="*/ 9 h 34"/>
                <a:gd name="T42" fmla="*/ 6 w 30"/>
                <a:gd name="T43" fmla="*/ 11 h 34"/>
                <a:gd name="T44" fmla="*/ 7 w 30"/>
                <a:gd name="T45" fmla="*/ 11 h 34"/>
                <a:gd name="T46" fmla="*/ 7 w 30"/>
                <a:gd name="T47" fmla="*/ 12 h 34"/>
                <a:gd name="T48" fmla="*/ 9 w 30"/>
                <a:gd name="T49" fmla="*/ 15 h 34"/>
                <a:gd name="T50" fmla="*/ 9 w 30"/>
                <a:gd name="T51" fmla="*/ 15 h 34"/>
                <a:gd name="T52" fmla="*/ 10 w 30"/>
                <a:gd name="T53" fmla="*/ 18 h 34"/>
                <a:gd name="T54" fmla="*/ 12 w 30"/>
                <a:gd name="T55" fmla="*/ 19 h 34"/>
                <a:gd name="T56" fmla="*/ 13 w 30"/>
                <a:gd name="T57" fmla="*/ 21 h 34"/>
                <a:gd name="T58" fmla="*/ 15 w 30"/>
                <a:gd name="T59" fmla="*/ 20 h 34"/>
                <a:gd name="T60" fmla="*/ 15 w 30"/>
                <a:gd name="T61" fmla="*/ 22 h 34"/>
                <a:gd name="T62" fmla="*/ 16 w 30"/>
                <a:gd name="T63" fmla="*/ 22 h 34"/>
                <a:gd name="T64" fmla="*/ 17 w 30"/>
                <a:gd name="T65" fmla="*/ 22 h 34"/>
                <a:gd name="T66" fmla="*/ 16 w 30"/>
                <a:gd name="T67" fmla="*/ 23 h 34"/>
                <a:gd name="T68" fmla="*/ 17 w 30"/>
                <a:gd name="T69" fmla="*/ 23 h 34"/>
                <a:gd name="T70" fmla="*/ 17 w 30"/>
                <a:gd name="T71" fmla="*/ 22 h 34"/>
                <a:gd name="T72" fmla="*/ 18 w 30"/>
                <a:gd name="T73" fmla="*/ 25 h 34"/>
                <a:gd name="T74" fmla="*/ 19 w 30"/>
                <a:gd name="T75" fmla="*/ 26 h 34"/>
                <a:gd name="T76" fmla="*/ 20 w 30"/>
                <a:gd name="T77" fmla="*/ 26 h 34"/>
                <a:gd name="T78" fmla="*/ 20 w 30"/>
                <a:gd name="T79" fmla="*/ 28 h 34"/>
                <a:gd name="T80" fmla="*/ 23 w 30"/>
                <a:gd name="T81" fmla="*/ 30 h 34"/>
                <a:gd name="T82" fmla="*/ 24 w 30"/>
                <a:gd name="T83" fmla="*/ 30 h 34"/>
                <a:gd name="T84" fmla="*/ 25 w 30"/>
                <a:gd name="T85" fmla="*/ 31 h 34"/>
                <a:gd name="T86" fmla="*/ 25 w 30"/>
                <a:gd name="T87" fmla="*/ 31 h 34"/>
                <a:gd name="T88" fmla="*/ 26 w 30"/>
                <a:gd name="T89" fmla="*/ 31 h 34"/>
                <a:gd name="T90" fmla="*/ 26 w 30"/>
                <a:gd name="T91" fmla="*/ 32 h 34"/>
                <a:gd name="T92" fmla="*/ 28 w 30"/>
                <a:gd name="T93" fmla="*/ 32 h 34"/>
                <a:gd name="T94" fmla="*/ 27 w 30"/>
                <a:gd name="T95" fmla="*/ 33 h 34"/>
                <a:gd name="T96" fmla="*/ 29 w 30"/>
                <a:gd name="T97" fmla="*/ 33 h 34"/>
                <a:gd name="T98" fmla="*/ 29 w 30"/>
                <a:gd name="T99" fmla="*/ 34 h 34"/>
                <a:gd name="T100" fmla="*/ 30 w 30"/>
                <a:gd name="T101" fmla="*/ 34 h 34"/>
                <a:gd name="T102" fmla="*/ 28 w 30"/>
                <a:gd name="T103" fmla="*/ 30 h 34"/>
                <a:gd name="T104" fmla="*/ 27 w 30"/>
                <a:gd name="T105" fmla="*/ 31 h 34"/>
                <a:gd name="T106" fmla="*/ 11 w 30"/>
                <a:gd name="T107" fmla="*/ 17 h 34"/>
                <a:gd name="T108" fmla="*/ 12 w 30"/>
                <a:gd name="T109" fmla="*/ 18 h 34"/>
                <a:gd name="T110" fmla="*/ 11 w 30"/>
                <a:gd name="T111" fmla="*/ 17 h 34"/>
                <a:gd name="T112" fmla="*/ 26 w 30"/>
                <a:gd name="T113" fmla="*/ 30 h 34"/>
                <a:gd name="T114" fmla="*/ 26 w 30"/>
                <a:gd name="T115" fmla="*/ 3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0" h="34">
                  <a:moveTo>
                    <a:pt x="27" y="31"/>
                  </a:moveTo>
                  <a:cubicBezTo>
                    <a:pt x="27" y="30"/>
                    <a:pt x="26" y="30"/>
                    <a:pt x="26" y="28"/>
                  </a:cubicBezTo>
                  <a:cubicBezTo>
                    <a:pt x="25" y="27"/>
                    <a:pt x="23" y="27"/>
                    <a:pt x="23" y="26"/>
                  </a:cubicBezTo>
                  <a:cubicBezTo>
                    <a:pt x="23" y="25"/>
                    <a:pt x="22" y="25"/>
                    <a:pt x="22" y="25"/>
                  </a:cubicBezTo>
                  <a:cubicBezTo>
                    <a:pt x="22" y="25"/>
                    <a:pt x="22" y="24"/>
                    <a:pt x="22" y="24"/>
                  </a:cubicBezTo>
                  <a:cubicBezTo>
                    <a:pt x="21" y="23"/>
                    <a:pt x="20" y="22"/>
                    <a:pt x="21" y="21"/>
                  </a:cubicBezTo>
                  <a:cubicBezTo>
                    <a:pt x="20" y="20"/>
                    <a:pt x="20" y="20"/>
                    <a:pt x="19" y="19"/>
                  </a:cubicBezTo>
                  <a:cubicBezTo>
                    <a:pt x="19" y="18"/>
                    <a:pt x="20" y="19"/>
                    <a:pt x="20" y="18"/>
                  </a:cubicBezTo>
                  <a:cubicBezTo>
                    <a:pt x="19" y="18"/>
                    <a:pt x="18" y="17"/>
                    <a:pt x="18" y="16"/>
                  </a:cubicBezTo>
                  <a:cubicBezTo>
                    <a:pt x="18" y="16"/>
                    <a:pt x="17" y="15"/>
                    <a:pt x="16" y="15"/>
                  </a:cubicBezTo>
                  <a:cubicBezTo>
                    <a:pt x="16" y="14"/>
                    <a:pt x="15" y="14"/>
                    <a:pt x="15" y="13"/>
                  </a:cubicBezTo>
                  <a:cubicBezTo>
                    <a:pt x="13" y="13"/>
                    <a:pt x="13" y="11"/>
                    <a:pt x="12" y="11"/>
                  </a:cubicBezTo>
                  <a:cubicBezTo>
                    <a:pt x="10" y="11"/>
                    <a:pt x="9" y="9"/>
                    <a:pt x="8" y="8"/>
                  </a:cubicBezTo>
                  <a:cubicBezTo>
                    <a:pt x="8" y="8"/>
                    <a:pt x="7" y="7"/>
                    <a:pt x="7" y="7"/>
                  </a:cubicBezTo>
                  <a:cubicBezTo>
                    <a:pt x="6" y="6"/>
                    <a:pt x="5" y="5"/>
                    <a:pt x="4" y="4"/>
                  </a:cubicBezTo>
                  <a:cubicBezTo>
                    <a:pt x="4" y="3"/>
                    <a:pt x="3" y="2"/>
                    <a:pt x="3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1" y="2"/>
                    <a:pt x="1" y="1"/>
                    <a:pt x="2" y="2"/>
                  </a:cubicBezTo>
                  <a:cubicBezTo>
                    <a:pt x="1" y="4"/>
                    <a:pt x="4" y="5"/>
                    <a:pt x="4" y="8"/>
                  </a:cubicBezTo>
                  <a:cubicBezTo>
                    <a:pt x="4" y="8"/>
                    <a:pt x="5" y="8"/>
                    <a:pt x="5" y="9"/>
                  </a:cubicBezTo>
                  <a:cubicBezTo>
                    <a:pt x="5" y="10"/>
                    <a:pt x="6" y="11"/>
                    <a:pt x="6" y="11"/>
                  </a:cubicBezTo>
                  <a:cubicBezTo>
                    <a:pt x="6" y="11"/>
                    <a:pt x="7" y="11"/>
                    <a:pt x="7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3"/>
                    <a:pt x="8" y="14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7"/>
                    <a:pt x="10" y="17"/>
                    <a:pt x="10" y="18"/>
                  </a:cubicBezTo>
                  <a:cubicBezTo>
                    <a:pt x="11" y="18"/>
                    <a:pt x="12" y="20"/>
                    <a:pt x="12" y="19"/>
                  </a:cubicBezTo>
                  <a:cubicBezTo>
                    <a:pt x="12" y="20"/>
                    <a:pt x="13" y="20"/>
                    <a:pt x="13" y="21"/>
                  </a:cubicBezTo>
                  <a:cubicBezTo>
                    <a:pt x="14" y="21"/>
                    <a:pt x="14" y="20"/>
                    <a:pt x="15" y="20"/>
                  </a:cubicBezTo>
                  <a:cubicBezTo>
                    <a:pt x="14" y="21"/>
                    <a:pt x="16" y="21"/>
                    <a:pt x="15" y="22"/>
                  </a:cubicBezTo>
                  <a:cubicBezTo>
                    <a:pt x="15" y="22"/>
                    <a:pt x="16" y="23"/>
                    <a:pt x="16" y="22"/>
                  </a:cubicBezTo>
                  <a:cubicBezTo>
                    <a:pt x="16" y="22"/>
                    <a:pt x="16" y="22"/>
                    <a:pt x="17" y="22"/>
                  </a:cubicBezTo>
                  <a:cubicBezTo>
                    <a:pt x="17" y="22"/>
                    <a:pt x="16" y="22"/>
                    <a:pt x="16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8" y="23"/>
                    <a:pt x="17" y="22"/>
                    <a:pt x="17" y="22"/>
                  </a:cubicBezTo>
                  <a:cubicBezTo>
                    <a:pt x="18" y="24"/>
                    <a:pt x="17" y="24"/>
                    <a:pt x="18" y="25"/>
                  </a:cubicBezTo>
                  <a:cubicBezTo>
                    <a:pt x="19" y="24"/>
                    <a:pt x="19" y="25"/>
                    <a:pt x="19" y="26"/>
                  </a:cubicBezTo>
                  <a:cubicBezTo>
                    <a:pt x="20" y="27"/>
                    <a:pt x="20" y="26"/>
                    <a:pt x="20" y="26"/>
                  </a:cubicBezTo>
                  <a:cubicBezTo>
                    <a:pt x="20" y="27"/>
                    <a:pt x="20" y="27"/>
                    <a:pt x="20" y="28"/>
                  </a:cubicBezTo>
                  <a:cubicBezTo>
                    <a:pt x="21" y="28"/>
                    <a:pt x="23" y="28"/>
                    <a:pt x="23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5" y="30"/>
                    <a:pt x="24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6" y="32"/>
                    <a:pt x="26" y="31"/>
                    <a:pt x="26" y="31"/>
                  </a:cubicBezTo>
                  <a:cubicBezTo>
                    <a:pt x="26" y="31"/>
                    <a:pt x="26" y="32"/>
                    <a:pt x="26" y="32"/>
                  </a:cubicBezTo>
                  <a:cubicBezTo>
                    <a:pt x="27" y="32"/>
                    <a:pt x="27" y="31"/>
                    <a:pt x="28" y="32"/>
                  </a:cubicBezTo>
                  <a:cubicBezTo>
                    <a:pt x="28" y="32"/>
                    <a:pt x="27" y="33"/>
                    <a:pt x="27" y="33"/>
                  </a:cubicBezTo>
                  <a:cubicBezTo>
                    <a:pt x="28" y="33"/>
                    <a:pt x="28" y="33"/>
                    <a:pt x="29" y="33"/>
                  </a:cubicBezTo>
                  <a:cubicBezTo>
                    <a:pt x="29" y="33"/>
                    <a:pt x="29" y="33"/>
                    <a:pt x="29" y="34"/>
                  </a:cubicBezTo>
                  <a:cubicBezTo>
                    <a:pt x="30" y="34"/>
                    <a:pt x="29" y="34"/>
                    <a:pt x="30" y="34"/>
                  </a:cubicBezTo>
                  <a:cubicBezTo>
                    <a:pt x="30" y="32"/>
                    <a:pt x="28" y="32"/>
                    <a:pt x="28" y="30"/>
                  </a:cubicBezTo>
                  <a:cubicBezTo>
                    <a:pt x="27" y="30"/>
                    <a:pt x="28" y="31"/>
                    <a:pt x="27" y="31"/>
                  </a:cubicBezTo>
                  <a:close/>
                  <a:moveTo>
                    <a:pt x="11" y="17"/>
                  </a:moveTo>
                  <a:cubicBezTo>
                    <a:pt x="12" y="17"/>
                    <a:pt x="11" y="18"/>
                    <a:pt x="12" y="18"/>
                  </a:cubicBezTo>
                  <a:cubicBezTo>
                    <a:pt x="12" y="19"/>
                    <a:pt x="11" y="18"/>
                    <a:pt x="11" y="17"/>
                  </a:cubicBezTo>
                  <a:close/>
                  <a:moveTo>
                    <a:pt x="26" y="30"/>
                  </a:moveTo>
                  <a:cubicBezTo>
                    <a:pt x="25" y="31"/>
                    <a:pt x="25" y="30"/>
                    <a:pt x="26" y="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15" name="Freeform 1194"/>
            <p:cNvSpPr>
              <a:spLocks/>
            </p:cNvSpPr>
            <p:nvPr/>
          </p:nvSpPr>
          <p:spPr bwMode="auto">
            <a:xfrm>
              <a:off x="5686" y="3292"/>
              <a:ext cx="17" cy="17"/>
            </a:xfrm>
            <a:custGeom>
              <a:avLst/>
              <a:gdLst>
                <a:gd name="T0" fmla="*/ 1 w 3"/>
                <a:gd name="T1" fmla="*/ 1 h 3"/>
                <a:gd name="T2" fmla="*/ 2 w 3"/>
                <a:gd name="T3" fmla="*/ 0 h 3"/>
                <a:gd name="T4" fmla="*/ 0 w 3"/>
                <a:gd name="T5" fmla="*/ 1 h 3"/>
                <a:gd name="T6" fmla="*/ 1 w 3"/>
                <a:gd name="T7" fmla="*/ 3 h 3"/>
                <a:gd name="T8" fmla="*/ 3 w 3"/>
                <a:gd name="T9" fmla="*/ 1 h 3"/>
                <a:gd name="T10" fmla="*/ 2 w 3"/>
                <a:gd name="T11" fmla="*/ 2 h 3"/>
                <a:gd name="T12" fmla="*/ 1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1" y="1"/>
                  </a:moveTo>
                  <a:cubicBezTo>
                    <a:pt x="1" y="1"/>
                    <a:pt x="2" y="1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1" y="1"/>
                    <a:pt x="0" y="2"/>
                    <a:pt x="1" y="3"/>
                  </a:cubicBezTo>
                  <a:cubicBezTo>
                    <a:pt x="2" y="2"/>
                    <a:pt x="3" y="2"/>
                    <a:pt x="3" y="1"/>
                  </a:cubicBezTo>
                  <a:cubicBezTo>
                    <a:pt x="2" y="1"/>
                    <a:pt x="3" y="2"/>
                    <a:pt x="2" y="2"/>
                  </a:cubicBezTo>
                  <a:cubicBezTo>
                    <a:pt x="2" y="2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16" name="Freeform 1195"/>
            <p:cNvSpPr>
              <a:spLocks/>
            </p:cNvSpPr>
            <p:nvPr/>
          </p:nvSpPr>
          <p:spPr bwMode="auto">
            <a:xfrm>
              <a:off x="5658" y="3354"/>
              <a:ext cx="11" cy="11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0 w 2"/>
                <a:gd name="T5" fmla="*/ 2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13407267-4CA9-4AD8-9DED-09FFDD69D7A3}"/>
              </a:ext>
            </a:extLst>
          </p:cNvPr>
          <p:cNvGrpSpPr/>
          <p:nvPr/>
        </p:nvGrpSpPr>
        <p:grpSpPr>
          <a:xfrm>
            <a:off x="-17234" y="1076055"/>
            <a:ext cx="8626003" cy="2648439"/>
            <a:chOff x="-17234" y="1076055"/>
            <a:chExt cx="8626003" cy="2648439"/>
          </a:xfrm>
        </p:grpSpPr>
        <p:sp>
          <p:nvSpPr>
            <p:cNvPr id="1332" name="文本框 1331"/>
            <p:cNvSpPr txBox="1"/>
            <p:nvPr/>
          </p:nvSpPr>
          <p:spPr>
            <a:xfrm>
              <a:off x="-17234" y="1076055"/>
              <a:ext cx="862600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800" b="1" dirty="0">
                  <a:latin typeface="汉仪尚巍手书W" panose="00020600040101010101" pitchFamily="18" charset="-122"/>
                  <a:ea typeface="汉仪尚巍手书W" panose="00020600040101010101" pitchFamily="18" charset="-122"/>
                </a:rPr>
                <a:t>《</a:t>
              </a:r>
              <a:r>
                <a:rPr lang="zh-CN" altLang="en-US" sz="8800" b="1" dirty="0">
                  <a:latin typeface="汉仪尚巍手书W" panose="00020600040101010101" pitchFamily="18" charset="-122"/>
                  <a:ea typeface="汉仪尚巍手书W" panose="00020600040101010101" pitchFamily="18" charset="-122"/>
                </a:rPr>
                <a:t>中国文学史</a:t>
              </a:r>
              <a:r>
                <a:rPr lang="en-US" altLang="zh-CN" sz="8800" b="1" dirty="0">
                  <a:latin typeface="汉仪尚巍手书W" panose="00020600040101010101" pitchFamily="18" charset="-122"/>
                  <a:ea typeface="汉仪尚巍手书W" panose="00020600040101010101" pitchFamily="18" charset="-122"/>
                </a:rPr>
                <a:t>》</a:t>
              </a:r>
              <a:endParaRPr lang="zh-CN" altLang="en-US" sz="8800" b="1" dirty="0">
                <a:latin typeface="汉仪尚巍手书W" panose="00020600040101010101" pitchFamily="18" charset="-122"/>
                <a:ea typeface="汉仪尚巍手书W" panose="00020600040101010101" pitchFamily="18" charset="-122"/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7893FF1D-6367-40EC-9CD6-034CD93EFFDD}"/>
                </a:ext>
              </a:extLst>
            </p:cNvPr>
            <p:cNvSpPr/>
            <p:nvPr/>
          </p:nvSpPr>
          <p:spPr>
            <a:xfrm>
              <a:off x="5421329" y="3078163"/>
              <a:ext cx="121549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zh-CN" altLang="en-US" sz="3600" dirty="0">
                <a:latin typeface="汉仪尚巍手书W" panose="00020600040101010101" pitchFamily="18" charset="-122"/>
                <a:ea typeface="汉仪尚巍手书W" panose="00020600040101010101" pitchFamily="18" charset="-122"/>
              </a:endParaRPr>
            </a:p>
          </p:txBody>
        </p:sp>
      </p:grpSp>
      <p:sp>
        <p:nvSpPr>
          <p:cNvPr id="5" name="文本框 4">
            <a:extLst>
              <a:ext uri="{FF2B5EF4-FFF2-40B4-BE49-F238E27FC236}">
                <a16:creationId xmlns:a16="http://schemas.microsoft.com/office/drawing/2014/main" id="{588E1802-B4BD-492B-943B-6B9CF8805930}"/>
              </a:ext>
            </a:extLst>
          </p:cNvPr>
          <p:cNvSpPr txBox="1"/>
          <p:nvPr/>
        </p:nvSpPr>
        <p:spPr>
          <a:xfrm>
            <a:off x="2044823" y="5142705"/>
            <a:ext cx="3809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汉仪雪君体简" panose="02010600000101010101" pitchFamily="2" charset="-122"/>
                <a:ea typeface="汉仪雪君体简" panose="02010600000101010101" pitchFamily="2" charset="-122"/>
              </a:rPr>
              <a:t>分享人：刘振东</a:t>
            </a:r>
          </a:p>
        </p:txBody>
      </p:sp>
      <p:pic>
        <p:nvPicPr>
          <p:cNvPr id="547" name="图片 546">
            <a:extLst>
              <a:ext uri="{FF2B5EF4-FFF2-40B4-BE49-F238E27FC236}">
                <a16:creationId xmlns:a16="http://schemas.microsoft.com/office/drawing/2014/main" id="{1D76CC9F-E570-49C5-8D1A-36308C5420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506" y="2682215"/>
            <a:ext cx="1191770" cy="172852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0B297418-FF65-431A-9E1D-911B85F6C8C0}"/>
              </a:ext>
            </a:extLst>
          </p:cNvPr>
          <p:cNvSpPr txBox="1"/>
          <p:nvPr/>
        </p:nvSpPr>
        <p:spPr>
          <a:xfrm>
            <a:off x="5819665" y="3078507"/>
            <a:ext cx="677108" cy="105171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200" b="1" dirty="0">
                <a:latin typeface="汉仪篆书繁" panose="02010600000101010101" pitchFamily="2" charset="-122"/>
                <a:ea typeface="汉仪篆书繁" panose="02010600000101010101" pitchFamily="2" charset="-122"/>
              </a:rPr>
              <a:t>钱穆</a:t>
            </a:r>
          </a:p>
        </p:txBody>
      </p:sp>
    </p:spTree>
    <p:extLst>
      <p:ext uri="{BB962C8B-B14F-4D97-AF65-F5344CB8AC3E}">
        <p14:creationId xmlns:p14="http://schemas.microsoft.com/office/powerpoint/2010/main" val="212066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600"/>
                                        <p:tgtEl>
                                          <p:spTgt spid="1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6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7" grpId="0" animBg="1"/>
      <p:bldP spid="5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03"/>
            <a:ext cx="12192000" cy="1033975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687" y="1360664"/>
            <a:ext cx="2917603" cy="2917603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1200361" y="872214"/>
            <a:ext cx="1292662" cy="3879698"/>
            <a:chOff x="3632265" y="691751"/>
            <a:chExt cx="1292662" cy="3879698"/>
          </a:xfrm>
        </p:grpSpPr>
        <p:sp>
          <p:nvSpPr>
            <p:cNvPr id="21" name="文本框 20"/>
            <p:cNvSpPr txBox="1"/>
            <p:nvPr/>
          </p:nvSpPr>
          <p:spPr>
            <a:xfrm>
              <a:off x="3632265" y="1063659"/>
              <a:ext cx="1292662" cy="315310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endParaRPr lang="zh-CN" altLang="en-US" sz="7200" dirty="0">
                <a:cs typeface="+mn-ea"/>
                <a:sym typeface="+mn-lt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 rot="5400000">
              <a:off x="3679614" y="693980"/>
              <a:ext cx="111245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6600" dirty="0">
                <a:cs typeface="+mn-ea"/>
                <a:sym typeface="+mn-lt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 rot="5400000">
              <a:off x="3714710" y="3461224"/>
              <a:ext cx="111245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6600" dirty="0">
                <a:cs typeface="+mn-ea"/>
                <a:sym typeface="+mn-lt"/>
              </a:endParaRPr>
            </a:p>
          </p:txBody>
        </p:sp>
      </p:grpSp>
      <p:sp>
        <p:nvSpPr>
          <p:cNvPr id="24" name="Freeform 1185"/>
          <p:cNvSpPr>
            <a:spLocks/>
          </p:cNvSpPr>
          <p:nvPr/>
        </p:nvSpPr>
        <p:spPr bwMode="auto">
          <a:xfrm>
            <a:off x="1196731" y="1319286"/>
            <a:ext cx="274638" cy="282575"/>
          </a:xfrm>
          <a:custGeom>
            <a:avLst/>
            <a:gdLst>
              <a:gd name="T0" fmla="*/ 30 w 31"/>
              <a:gd name="T1" fmla="*/ 10 h 32"/>
              <a:gd name="T2" fmla="*/ 29 w 31"/>
              <a:gd name="T3" fmla="*/ 9 h 32"/>
              <a:gd name="T4" fmla="*/ 27 w 31"/>
              <a:gd name="T5" fmla="*/ 9 h 32"/>
              <a:gd name="T6" fmla="*/ 25 w 31"/>
              <a:gd name="T7" fmla="*/ 6 h 32"/>
              <a:gd name="T8" fmla="*/ 26 w 31"/>
              <a:gd name="T9" fmla="*/ 4 h 32"/>
              <a:gd name="T10" fmla="*/ 20 w 31"/>
              <a:gd name="T11" fmla="*/ 2 h 32"/>
              <a:gd name="T12" fmla="*/ 20 w 31"/>
              <a:gd name="T13" fmla="*/ 2 h 32"/>
              <a:gd name="T14" fmla="*/ 17 w 31"/>
              <a:gd name="T15" fmla="*/ 1 h 32"/>
              <a:gd name="T16" fmla="*/ 14 w 31"/>
              <a:gd name="T17" fmla="*/ 0 h 32"/>
              <a:gd name="T18" fmla="*/ 11 w 31"/>
              <a:gd name="T19" fmla="*/ 2 h 32"/>
              <a:gd name="T20" fmla="*/ 10 w 31"/>
              <a:gd name="T21" fmla="*/ 3 h 32"/>
              <a:gd name="T22" fmla="*/ 6 w 31"/>
              <a:gd name="T23" fmla="*/ 2 h 32"/>
              <a:gd name="T24" fmla="*/ 6 w 31"/>
              <a:gd name="T25" fmla="*/ 3 h 32"/>
              <a:gd name="T26" fmla="*/ 7 w 31"/>
              <a:gd name="T27" fmla="*/ 4 h 32"/>
              <a:gd name="T28" fmla="*/ 5 w 31"/>
              <a:gd name="T29" fmla="*/ 6 h 32"/>
              <a:gd name="T30" fmla="*/ 4 w 31"/>
              <a:gd name="T31" fmla="*/ 7 h 32"/>
              <a:gd name="T32" fmla="*/ 5 w 31"/>
              <a:gd name="T33" fmla="*/ 8 h 32"/>
              <a:gd name="T34" fmla="*/ 0 w 31"/>
              <a:gd name="T35" fmla="*/ 8 h 32"/>
              <a:gd name="T36" fmla="*/ 3 w 31"/>
              <a:gd name="T37" fmla="*/ 8 h 32"/>
              <a:gd name="T38" fmla="*/ 3 w 31"/>
              <a:gd name="T39" fmla="*/ 14 h 32"/>
              <a:gd name="T40" fmla="*/ 1 w 31"/>
              <a:gd name="T41" fmla="*/ 15 h 32"/>
              <a:gd name="T42" fmla="*/ 3 w 31"/>
              <a:gd name="T43" fmla="*/ 17 h 32"/>
              <a:gd name="T44" fmla="*/ 3 w 31"/>
              <a:gd name="T45" fmla="*/ 18 h 32"/>
              <a:gd name="T46" fmla="*/ 2 w 31"/>
              <a:gd name="T47" fmla="*/ 18 h 32"/>
              <a:gd name="T48" fmla="*/ 2 w 31"/>
              <a:gd name="T49" fmla="*/ 21 h 32"/>
              <a:gd name="T50" fmla="*/ 4 w 31"/>
              <a:gd name="T51" fmla="*/ 21 h 32"/>
              <a:gd name="T52" fmla="*/ 5 w 31"/>
              <a:gd name="T53" fmla="*/ 24 h 32"/>
              <a:gd name="T54" fmla="*/ 5 w 31"/>
              <a:gd name="T55" fmla="*/ 26 h 32"/>
              <a:gd name="T56" fmla="*/ 7 w 31"/>
              <a:gd name="T57" fmla="*/ 27 h 32"/>
              <a:gd name="T58" fmla="*/ 7 w 31"/>
              <a:gd name="T59" fmla="*/ 30 h 32"/>
              <a:gd name="T60" fmla="*/ 8 w 31"/>
              <a:gd name="T61" fmla="*/ 30 h 32"/>
              <a:gd name="T62" fmla="*/ 13 w 31"/>
              <a:gd name="T63" fmla="*/ 28 h 32"/>
              <a:gd name="T64" fmla="*/ 13 w 31"/>
              <a:gd name="T65" fmla="*/ 32 h 32"/>
              <a:gd name="T66" fmla="*/ 16 w 31"/>
              <a:gd name="T67" fmla="*/ 32 h 32"/>
              <a:gd name="T68" fmla="*/ 16 w 31"/>
              <a:gd name="T69" fmla="*/ 29 h 32"/>
              <a:gd name="T70" fmla="*/ 19 w 31"/>
              <a:gd name="T71" fmla="*/ 29 h 32"/>
              <a:gd name="T72" fmla="*/ 21 w 31"/>
              <a:gd name="T73" fmla="*/ 26 h 32"/>
              <a:gd name="T74" fmla="*/ 23 w 31"/>
              <a:gd name="T75" fmla="*/ 27 h 32"/>
              <a:gd name="T76" fmla="*/ 27 w 31"/>
              <a:gd name="T77" fmla="*/ 29 h 32"/>
              <a:gd name="T78" fmla="*/ 26 w 31"/>
              <a:gd name="T79" fmla="*/ 23 h 32"/>
              <a:gd name="T80" fmla="*/ 28 w 31"/>
              <a:gd name="T81" fmla="*/ 21 h 32"/>
              <a:gd name="T82" fmla="*/ 28 w 31"/>
              <a:gd name="T83" fmla="*/ 17 h 32"/>
              <a:gd name="T84" fmla="*/ 30 w 31"/>
              <a:gd name="T85" fmla="*/ 17 h 32"/>
              <a:gd name="T86" fmla="*/ 29 w 31"/>
              <a:gd name="T87" fmla="*/ 15 h 32"/>
              <a:gd name="T88" fmla="*/ 30 w 31"/>
              <a:gd name="T89" fmla="*/ 12 h 32"/>
              <a:gd name="T90" fmla="*/ 29 w 31"/>
              <a:gd name="T91" fmla="*/ 11 h 32"/>
              <a:gd name="T92" fmla="*/ 31 w 31"/>
              <a:gd name="T93" fmla="*/ 10 h 32"/>
              <a:gd name="T94" fmla="*/ 30 w 31"/>
              <a:gd name="T95" fmla="*/ 1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1" h="32">
                <a:moveTo>
                  <a:pt x="30" y="10"/>
                </a:moveTo>
                <a:cubicBezTo>
                  <a:pt x="29" y="10"/>
                  <a:pt x="29" y="9"/>
                  <a:pt x="29" y="9"/>
                </a:cubicBezTo>
                <a:cubicBezTo>
                  <a:pt x="28" y="8"/>
                  <a:pt x="28" y="8"/>
                  <a:pt x="27" y="9"/>
                </a:cubicBezTo>
                <a:cubicBezTo>
                  <a:pt x="28" y="7"/>
                  <a:pt x="25" y="8"/>
                  <a:pt x="25" y="6"/>
                </a:cubicBezTo>
                <a:cubicBezTo>
                  <a:pt x="25" y="6"/>
                  <a:pt x="26" y="5"/>
                  <a:pt x="26" y="4"/>
                </a:cubicBezTo>
                <a:cubicBezTo>
                  <a:pt x="24" y="4"/>
                  <a:pt x="21" y="4"/>
                  <a:pt x="20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19" y="2"/>
                  <a:pt x="18" y="2"/>
                  <a:pt x="17" y="1"/>
                </a:cubicBezTo>
                <a:cubicBezTo>
                  <a:pt x="16" y="1"/>
                  <a:pt x="15" y="0"/>
                  <a:pt x="14" y="0"/>
                </a:cubicBezTo>
                <a:cubicBezTo>
                  <a:pt x="13" y="1"/>
                  <a:pt x="12" y="2"/>
                  <a:pt x="11" y="2"/>
                </a:cubicBezTo>
                <a:cubicBezTo>
                  <a:pt x="10" y="3"/>
                  <a:pt x="10" y="3"/>
                  <a:pt x="10" y="3"/>
                </a:cubicBezTo>
                <a:cubicBezTo>
                  <a:pt x="9" y="3"/>
                  <a:pt x="8" y="2"/>
                  <a:pt x="6" y="2"/>
                </a:cubicBezTo>
                <a:cubicBezTo>
                  <a:pt x="6" y="2"/>
                  <a:pt x="6" y="2"/>
                  <a:pt x="6" y="3"/>
                </a:cubicBezTo>
                <a:cubicBezTo>
                  <a:pt x="6" y="3"/>
                  <a:pt x="7" y="4"/>
                  <a:pt x="7" y="4"/>
                </a:cubicBezTo>
                <a:cubicBezTo>
                  <a:pt x="7" y="5"/>
                  <a:pt x="5" y="5"/>
                  <a:pt x="5" y="6"/>
                </a:cubicBezTo>
                <a:cubicBezTo>
                  <a:pt x="5" y="6"/>
                  <a:pt x="5" y="7"/>
                  <a:pt x="4" y="7"/>
                </a:cubicBezTo>
                <a:cubicBezTo>
                  <a:pt x="4" y="7"/>
                  <a:pt x="5" y="7"/>
                  <a:pt x="5" y="8"/>
                </a:cubicBezTo>
                <a:cubicBezTo>
                  <a:pt x="3" y="8"/>
                  <a:pt x="1" y="6"/>
                  <a:pt x="0" y="8"/>
                </a:cubicBezTo>
                <a:cubicBezTo>
                  <a:pt x="1" y="8"/>
                  <a:pt x="3" y="7"/>
                  <a:pt x="3" y="8"/>
                </a:cubicBezTo>
                <a:cubicBezTo>
                  <a:pt x="3" y="10"/>
                  <a:pt x="3" y="12"/>
                  <a:pt x="3" y="14"/>
                </a:cubicBezTo>
                <a:cubicBezTo>
                  <a:pt x="2" y="14"/>
                  <a:pt x="2" y="14"/>
                  <a:pt x="1" y="15"/>
                </a:cubicBezTo>
                <a:cubicBezTo>
                  <a:pt x="2" y="16"/>
                  <a:pt x="3" y="16"/>
                  <a:pt x="3" y="17"/>
                </a:cubicBezTo>
                <a:cubicBezTo>
                  <a:pt x="3" y="17"/>
                  <a:pt x="3" y="17"/>
                  <a:pt x="3" y="18"/>
                </a:cubicBezTo>
                <a:cubicBezTo>
                  <a:pt x="3" y="18"/>
                  <a:pt x="3" y="18"/>
                  <a:pt x="2" y="18"/>
                </a:cubicBezTo>
                <a:cubicBezTo>
                  <a:pt x="2" y="20"/>
                  <a:pt x="3" y="20"/>
                  <a:pt x="2" y="21"/>
                </a:cubicBezTo>
                <a:cubicBezTo>
                  <a:pt x="3" y="22"/>
                  <a:pt x="3" y="21"/>
                  <a:pt x="4" y="21"/>
                </a:cubicBezTo>
                <a:cubicBezTo>
                  <a:pt x="5" y="22"/>
                  <a:pt x="5" y="23"/>
                  <a:pt x="5" y="24"/>
                </a:cubicBezTo>
                <a:cubicBezTo>
                  <a:pt x="5" y="25"/>
                  <a:pt x="5" y="25"/>
                  <a:pt x="5" y="26"/>
                </a:cubicBezTo>
                <a:cubicBezTo>
                  <a:pt x="6" y="26"/>
                  <a:pt x="7" y="26"/>
                  <a:pt x="7" y="27"/>
                </a:cubicBezTo>
                <a:cubicBezTo>
                  <a:pt x="7" y="28"/>
                  <a:pt x="7" y="29"/>
                  <a:pt x="7" y="30"/>
                </a:cubicBezTo>
                <a:cubicBezTo>
                  <a:pt x="8" y="30"/>
                  <a:pt x="7" y="30"/>
                  <a:pt x="8" y="30"/>
                </a:cubicBezTo>
                <a:cubicBezTo>
                  <a:pt x="7" y="27"/>
                  <a:pt x="12" y="28"/>
                  <a:pt x="13" y="28"/>
                </a:cubicBezTo>
                <a:cubicBezTo>
                  <a:pt x="13" y="29"/>
                  <a:pt x="13" y="30"/>
                  <a:pt x="13" y="32"/>
                </a:cubicBezTo>
                <a:cubicBezTo>
                  <a:pt x="14" y="31"/>
                  <a:pt x="15" y="32"/>
                  <a:pt x="16" y="32"/>
                </a:cubicBezTo>
                <a:cubicBezTo>
                  <a:pt x="16" y="32"/>
                  <a:pt x="16" y="31"/>
                  <a:pt x="16" y="29"/>
                </a:cubicBezTo>
                <a:cubicBezTo>
                  <a:pt x="17" y="29"/>
                  <a:pt x="18" y="29"/>
                  <a:pt x="19" y="29"/>
                </a:cubicBezTo>
                <a:cubicBezTo>
                  <a:pt x="19" y="28"/>
                  <a:pt x="20" y="27"/>
                  <a:pt x="21" y="26"/>
                </a:cubicBezTo>
                <a:cubicBezTo>
                  <a:pt x="22" y="26"/>
                  <a:pt x="23" y="27"/>
                  <a:pt x="23" y="27"/>
                </a:cubicBezTo>
                <a:cubicBezTo>
                  <a:pt x="25" y="25"/>
                  <a:pt x="26" y="28"/>
                  <a:pt x="27" y="29"/>
                </a:cubicBezTo>
                <a:cubicBezTo>
                  <a:pt x="28" y="26"/>
                  <a:pt x="25" y="26"/>
                  <a:pt x="26" y="23"/>
                </a:cubicBezTo>
                <a:cubicBezTo>
                  <a:pt x="27" y="23"/>
                  <a:pt x="28" y="22"/>
                  <a:pt x="28" y="21"/>
                </a:cubicBezTo>
                <a:cubicBezTo>
                  <a:pt x="27" y="20"/>
                  <a:pt x="28" y="19"/>
                  <a:pt x="28" y="17"/>
                </a:cubicBezTo>
                <a:cubicBezTo>
                  <a:pt x="29" y="17"/>
                  <a:pt x="29" y="17"/>
                  <a:pt x="30" y="17"/>
                </a:cubicBezTo>
                <a:cubicBezTo>
                  <a:pt x="30" y="16"/>
                  <a:pt x="29" y="16"/>
                  <a:pt x="29" y="15"/>
                </a:cubicBezTo>
                <a:cubicBezTo>
                  <a:pt x="29" y="14"/>
                  <a:pt x="30" y="14"/>
                  <a:pt x="30" y="12"/>
                </a:cubicBezTo>
                <a:cubicBezTo>
                  <a:pt x="30" y="12"/>
                  <a:pt x="29" y="12"/>
                  <a:pt x="29" y="11"/>
                </a:cubicBezTo>
                <a:cubicBezTo>
                  <a:pt x="29" y="10"/>
                  <a:pt x="31" y="11"/>
                  <a:pt x="31" y="10"/>
                </a:cubicBezTo>
                <a:cubicBezTo>
                  <a:pt x="30" y="9"/>
                  <a:pt x="30" y="10"/>
                  <a:pt x="30" y="10"/>
                </a:cubicBezTo>
                <a:close/>
              </a:path>
            </a:pathLst>
          </a:custGeom>
          <a:solidFill>
            <a:srgbClr val="600409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Freeform 1185"/>
          <p:cNvSpPr>
            <a:spLocks/>
          </p:cNvSpPr>
          <p:nvPr/>
        </p:nvSpPr>
        <p:spPr bwMode="auto">
          <a:xfrm>
            <a:off x="798555" y="1145866"/>
            <a:ext cx="274638" cy="282575"/>
          </a:xfrm>
          <a:custGeom>
            <a:avLst/>
            <a:gdLst>
              <a:gd name="T0" fmla="*/ 30 w 31"/>
              <a:gd name="T1" fmla="*/ 10 h 32"/>
              <a:gd name="T2" fmla="*/ 29 w 31"/>
              <a:gd name="T3" fmla="*/ 9 h 32"/>
              <a:gd name="T4" fmla="*/ 27 w 31"/>
              <a:gd name="T5" fmla="*/ 9 h 32"/>
              <a:gd name="T6" fmla="*/ 25 w 31"/>
              <a:gd name="T7" fmla="*/ 6 h 32"/>
              <a:gd name="T8" fmla="*/ 26 w 31"/>
              <a:gd name="T9" fmla="*/ 4 h 32"/>
              <a:gd name="T10" fmla="*/ 20 w 31"/>
              <a:gd name="T11" fmla="*/ 2 h 32"/>
              <a:gd name="T12" fmla="*/ 20 w 31"/>
              <a:gd name="T13" fmla="*/ 2 h 32"/>
              <a:gd name="T14" fmla="*/ 17 w 31"/>
              <a:gd name="T15" fmla="*/ 1 h 32"/>
              <a:gd name="T16" fmla="*/ 14 w 31"/>
              <a:gd name="T17" fmla="*/ 0 h 32"/>
              <a:gd name="T18" fmla="*/ 11 w 31"/>
              <a:gd name="T19" fmla="*/ 2 h 32"/>
              <a:gd name="T20" fmla="*/ 10 w 31"/>
              <a:gd name="T21" fmla="*/ 3 h 32"/>
              <a:gd name="T22" fmla="*/ 6 w 31"/>
              <a:gd name="T23" fmla="*/ 2 h 32"/>
              <a:gd name="T24" fmla="*/ 6 w 31"/>
              <a:gd name="T25" fmla="*/ 3 h 32"/>
              <a:gd name="T26" fmla="*/ 7 w 31"/>
              <a:gd name="T27" fmla="*/ 4 h 32"/>
              <a:gd name="T28" fmla="*/ 5 w 31"/>
              <a:gd name="T29" fmla="*/ 6 h 32"/>
              <a:gd name="T30" fmla="*/ 4 w 31"/>
              <a:gd name="T31" fmla="*/ 7 h 32"/>
              <a:gd name="T32" fmla="*/ 5 w 31"/>
              <a:gd name="T33" fmla="*/ 8 h 32"/>
              <a:gd name="T34" fmla="*/ 0 w 31"/>
              <a:gd name="T35" fmla="*/ 8 h 32"/>
              <a:gd name="T36" fmla="*/ 3 w 31"/>
              <a:gd name="T37" fmla="*/ 8 h 32"/>
              <a:gd name="T38" fmla="*/ 3 w 31"/>
              <a:gd name="T39" fmla="*/ 14 h 32"/>
              <a:gd name="T40" fmla="*/ 1 w 31"/>
              <a:gd name="T41" fmla="*/ 15 h 32"/>
              <a:gd name="T42" fmla="*/ 3 w 31"/>
              <a:gd name="T43" fmla="*/ 17 h 32"/>
              <a:gd name="T44" fmla="*/ 3 w 31"/>
              <a:gd name="T45" fmla="*/ 18 h 32"/>
              <a:gd name="T46" fmla="*/ 2 w 31"/>
              <a:gd name="T47" fmla="*/ 18 h 32"/>
              <a:gd name="T48" fmla="*/ 2 w 31"/>
              <a:gd name="T49" fmla="*/ 21 h 32"/>
              <a:gd name="T50" fmla="*/ 4 w 31"/>
              <a:gd name="T51" fmla="*/ 21 h 32"/>
              <a:gd name="T52" fmla="*/ 5 w 31"/>
              <a:gd name="T53" fmla="*/ 24 h 32"/>
              <a:gd name="T54" fmla="*/ 5 w 31"/>
              <a:gd name="T55" fmla="*/ 26 h 32"/>
              <a:gd name="T56" fmla="*/ 7 w 31"/>
              <a:gd name="T57" fmla="*/ 27 h 32"/>
              <a:gd name="T58" fmla="*/ 7 w 31"/>
              <a:gd name="T59" fmla="*/ 30 h 32"/>
              <a:gd name="T60" fmla="*/ 8 w 31"/>
              <a:gd name="T61" fmla="*/ 30 h 32"/>
              <a:gd name="T62" fmla="*/ 13 w 31"/>
              <a:gd name="T63" fmla="*/ 28 h 32"/>
              <a:gd name="T64" fmla="*/ 13 w 31"/>
              <a:gd name="T65" fmla="*/ 32 h 32"/>
              <a:gd name="T66" fmla="*/ 16 w 31"/>
              <a:gd name="T67" fmla="*/ 32 h 32"/>
              <a:gd name="T68" fmla="*/ 16 w 31"/>
              <a:gd name="T69" fmla="*/ 29 h 32"/>
              <a:gd name="T70" fmla="*/ 19 w 31"/>
              <a:gd name="T71" fmla="*/ 29 h 32"/>
              <a:gd name="T72" fmla="*/ 21 w 31"/>
              <a:gd name="T73" fmla="*/ 26 h 32"/>
              <a:gd name="T74" fmla="*/ 23 w 31"/>
              <a:gd name="T75" fmla="*/ 27 h 32"/>
              <a:gd name="T76" fmla="*/ 27 w 31"/>
              <a:gd name="T77" fmla="*/ 29 h 32"/>
              <a:gd name="T78" fmla="*/ 26 w 31"/>
              <a:gd name="T79" fmla="*/ 23 h 32"/>
              <a:gd name="T80" fmla="*/ 28 w 31"/>
              <a:gd name="T81" fmla="*/ 21 h 32"/>
              <a:gd name="T82" fmla="*/ 28 w 31"/>
              <a:gd name="T83" fmla="*/ 17 h 32"/>
              <a:gd name="T84" fmla="*/ 30 w 31"/>
              <a:gd name="T85" fmla="*/ 17 h 32"/>
              <a:gd name="T86" fmla="*/ 29 w 31"/>
              <a:gd name="T87" fmla="*/ 15 h 32"/>
              <a:gd name="T88" fmla="*/ 30 w 31"/>
              <a:gd name="T89" fmla="*/ 12 h 32"/>
              <a:gd name="T90" fmla="*/ 29 w 31"/>
              <a:gd name="T91" fmla="*/ 11 h 32"/>
              <a:gd name="T92" fmla="*/ 31 w 31"/>
              <a:gd name="T93" fmla="*/ 10 h 32"/>
              <a:gd name="T94" fmla="*/ 30 w 31"/>
              <a:gd name="T95" fmla="*/ 1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1" h="32">
                <a:moveTo>
                  <a:pt x="30" y="10"/>
                </a:moveTo>
                <a:cubicBezTo>
                  <a:pt x="29" y="10"/>
                  <a:pt x="29" y="9"/>
                  <a:pt x="29" y="9"/>
                </a:cubicBezTo>
                <a:cubicBezTo>
                  <a:pt x="28" y="8"/>
                  <a:pt x="28" y="8"/>
                  <a:pt x="27" y="9"/>
                </a:cubicBezTo>
                <a:cubicBezTo>
                  <a:pt x="28" y="7"/>
                  <a:pt x="25" y="8"/>
                  <a:pt x="25" y="6"/>
                </a:cubicBezTo>
                <a:cubicBezTo>
                  <a:pt x="25" y="6"/>
                  <a:pt x="26" y="5"/>
                  <a:pt x="26" y="4"/>
                </a:cubicBezTo>
                <a:cubicBezTo>
                  <a:pt x="24" y="4"/>
                  <a:pt x="21" y="4"/>
                  <a:pt x="20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19" y="2"/>
                  <a:pt x="18" y="2"/>
                  <a:pt x="17" y="1"/>
                </a:cubicBezTo>
                <a:cubicBezTo>
                  <a:pt x="16" y="1"/>
                  <a:pt x="15" y="0"/>
                  <a:pt x="14" y="0"/>
                </a:cubicBezTo>
                <a:cubicBezTo>
                  <a:pt x="13" y="1"/>
                  <a:pt x="12" y="2"/>
                  <a:pt x="11" y="2"/>
                </a:cubicBezTo>
                <a:cubicBezTo>
                  <a:pt x="10" y="3"/>
                  <a:pt x="10" y="3"/>
                  <a:pt x="10" y="3"/>
                </a:cubicBezTo>
                <a:cubicBezTo>
                  <a:pt x="9" y="3"/>
                  <a:pt x="8" y="2"/>
                  <a:pt x="6" y="2"/>
                </a:cubicBezTo>
                <a:cubicBezTo>
                  <a:pt x="6" y="2"/>
                  <a:pt x="6" y="2"/>
                  <a:pt x="6" y="3"/>
                </a:cubicBezTo>
                <a:cubicBezTo>
                  <a:pt x="6" y="3"/>
                  <a:pt x="7" y="4"/>
                  <a:pt x="7" y="4"/>
                </a:cubicBezTo>
                <a:cubicBezTo>
                  <a:pt x="7" y="5"/>
                  <a:pt x="5" y="5"/>
                  <a:pt x="5" y="6"/>
                </a:cubicBezTo>
                <a:cubicBezTo>
                  <a:pt x="5" y="6"/>
                  <a:pt x="5" y="7"/>
                  <a:pt x="4" y="7"/>
                </a:cubicBezTo>
                <a:cubicBezTo>
                  <a:pt x="4" y="7"/>
                  <a:pt x="5" y="7"/>
                  <a:pt x="5" y="8"/>
                </a:cubicBezTo>
                <a:cubicBezTo>
                  <a:pt x="3" y="8"/>
                  <a:pt x="1" y="6"/>
                  <a:pt x="0" y="8"/>
                </a:cubicBezTo>
                <a:cubicBezTo>
                  <a:pt x="1" y="8"/>
                  <a:pt x="3" y="7"/>
                  <a:pt x="3" y="8"/>
                </a:cubicBezTo>
                <a:cubicBezTo>
                  <a:pt x="3" y="10"/>
                  <a:pt x="3" y="12"/>
                  <a:pt x="3" y="14"/>
                </a:cubicBezTo>
                <a:cubicBezTo>
                  <a:pt x="2" y="14"/>
                  <a:pt x="2" y="14"/>
                  <a:pt x="1" y="15"/>
                </a:cubicBezTo>
                <a:cubicBezTo>
                  <a:pt x="2" y="16"/>
                  <a:pt x="3" y="16"/>
                  <a:pt x="3" y="17"/>
                </a:cubicBezTo>
                <a:cubicBezTo>
                  <a:pt x="3" y="17"/>
                  <a:pt x="3" y="17"/>
                  <a:pt x="3" y="18"/>
                </a:cubicBezTo>
                <a:cubicBezTo>
                  <a:pt x="3" y="18"/>
                  <a:pt x="3" y="18"/>
                  <a:pt x="2" y="18"/>
                </a:cubicBezTo>
                <a:cubicBezTo>
                  <a:pt x="2" y="20"/>
                  <a:pt x="3" y="20"/>
                  <a:pt x="2" y="21"/>
                </a:cubicBezTo>
                <a:cubicBezTo>
                  <a:pt x="3" y="22"/>
                  <a:pt x="3" y="21"/>
                  <a:pt x="4" y="21"/>
                </a:cubicBezTo>
                <a:cubicBezTo>
                  <a:pt x="5" y="22"/>
                  <a:pt x="5" y="23"/>
                  <a:pt x="5" y="24"/>
                </a:cubicBezTo>
                <a:cubicBezTo>
                  <a:pt x="5" y="25"/>
                  <a:pt x="5" y="25"/>
                  <a:pt x="5" y="26"/>
                </a:cubicBezTo>
                <a:cubicBezTo>
                  <a:pt x="6" y="26"/>
                  <a:pt x="7" y="26"/>
                  <a:pt x="7" y="27"/>
                </a:cubicBezTo>
                <a:cubicBezTo>
                  <a:pt x="7" y="28"/>
                  <a:pt x="7" y="29"/>
                  <a:pt x="7" y="30"/>
                </a:cubicBezTo>
                <a:cubicBezTo>
                  <a:pt x="8" y="30"/>
                  <a:pt x="7" y="30"/>
                  <a:pt x="8" y="30"/>
                </a:cubicBezTo>
                <a:cubicBezTo>
                  <a:pt x="7" y="27"/>
                  <a:pt x="12" y="28"/>
                  <a:pt x="13" y="28"/>
                </a:cubicBezTo>
                <a:cubicBezTo>
                  <a:pt x="13" y="29"/>
                  <a:pt x="13" y="30"/>
                  <a:pt x="13" y="32"/>
                </a:cubicBezTo>
                <a:cubicBezTo>
                  <a:pt x="14" y="31"/>
                  <a:pt x="15" y="32"/>
                  <a:pt x="16" y="32"/>
                </a:cubicBezTo>
                <a:cubicBezTo>
                  <a:pt x="16" y="32"/>
                  <a:pt x="16" y="31"/>
                  <a:pt x="16" y="29"/>
                </a:cubicBezTo>
                <a:cubicBezTo>
                  <a:pt x="17" y="29"/>
                  <a:pt x="18" y="29"/>
                  <a:pt x="19" y="29"/>
                </a:cubicBezTo>
                <a:cubicBezTo>
                  <a:pt x="19" y="28"/>
                  <a:pt x="20" y="27"/>
                  <a:pt x="21" y="26"/>
                </a:cubicBezTo>
                <a:cubicBezTo>
                  <a:pt x="22" y="26"/>
                  <a:pt x="23" y="27"/>
                  <a:pt x="23" y="27"/>
                </a:cubicBezTo>
                <a:cubicBezTo>
                  <a:pt x="25" y="25"/>
                  <a:pt x="26" y="28"/>
                  <a:pt x="27" y="29"/>
                </a:cubicBezTo>
                <a:cubicBezTo>
                  <a:pt x="28" y="26"/>
                  <a:pt x="25" y="26"/>
                  <a:pt x="26" y="23"/>
                </a:cubicBezTo>
                <a:cubicBezTo>
                  <a:pt x="27" y="23"/>
                  <a:pt x="28" y="22"/>
                  <a:pt x="28" y="21"/>
                </a:cubicBezTo>
                <a:cubicBezTo>
                  <a:pt x="27" y="20"/>
                  <a:pt x="28" y="19"/>
                  <a:pt x="28" y="17"/>
                </a:cubicBezTo>
                <a:cubicBezTo>
                  <a:pt x="29" y="17"/>
                  <a:pt x="29" y="17"/>
                  <a:pt x="30" y="17"/>
                </a:cubicBezTo>
                <a:cubicBezTo>
                  <a:pt x="30" y="16"/>
                  <a:pt x="29" y="16"/>
                  <a:pt x="29" y="15"/>
                </a:cubicBezTo>
                <a:cubicBezTo>
                  <a:pt x="29" y="14"/>
                  <a:pt x="30" y="14"/>
                  <a:pt x="30" y="12"/>
                </a:cubicBezTo>
                <a:cubicBezTo>
                  <a:pt x="30" y="12"/>
                  <a:pt x="29" y="12"/>
                  <a:pt x="29" y="11"/>
                </a:cubicBezTo>
                <a:cubicBezTo>
                  <a:pt x="29" y="10"/>
                  <a:pt x="31" y="11"/>
                  <a:pt x="31" y="10"/>
                </a:cubicBezTo>
                <a:cubicBezTo>
                  <a:pt x="30" y="9"/>
                  <a:pt x="30" y="10"/>
                  <a:pt x="30" y="10"/>
                </a:cubicBezTo>
                <a:close/>
              </a:path>
            </a:pathLst>
          </a:custGeom>
          <a:solidFill>
            <a:srgbClr val="600409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A93D050-D398-4F61-8CF9-C90CD14389C0}"/>
              </a:ext>
            </a:extLst>
          </p:cNvPr>
          <p:cNvSpPr txBox="1"/>
          <p:nvPr/>
        </p:nvSpPr>
        <p:spPr>
          <a:xfrm>
            <a:off x="2034569" y="872214"/>
            <a:ext cx="83269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汉仪程行简" panose="00020600040101010101" pitchFamily="18" charset="-122"/>
                <a:ea typeface="汉仪程行简" panose="00020600040101010101" pitchFamily="18" charset="-122"/>
              </a:rPr>
              <a:t>      </a:t>
            </a:r>
            <a:r>
              <a:rPr lang="zh-CN" altLang="en-US" sz="2800" dirty="0">
                <a:solidFill>
                  <a:schemeClr val="bg2">
                    <a:lumMod val="25000"/>
                  </a:schemeClr>
                </a:solidFill>
                <a:latin typeface="汉仪程行简" panose="00020600040101010101" pitchFamily="18" charset="-122"/>
                <a:ea typeface="汉仪程行简" panose="00020600040101010101" pitchFamily="18" charset="-122"/>
              </a:rPr>
              <a:t>史是应该有生命的，如讲文学史，必须从其内部找出很多问题。现在连通史的普遍性问题亦不普遍存在，今日只有共同的意见，而无共同的问题。</a:t>
            </a:r>
            <a:endParaRPr lang="zh-CN" altLang="en-US" dirty="0">
              <a:solidFill>
                <a:schemeClr val="bg2">
                  <a:lumMod val="25000"/>
                </a:schemeClr>
              </a:solidFill>
              <a:latin typeface="汉仪程行简" panose="00020600040101010101" pitchFamily="18" charset="-122"/>
              <a:ea typeface="汉仪程行简" panose="00020600040101010101" pitchFamily="18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8F2E5E7-D7EE-4FFC-88A3-1D6A70A8C3E7}"/>
              </a:ext>
            </a:extLst>
          </p:cNvPr>
          <p:cNvSpPr txBox="1"/>
          <p:nvPr/>
        </p:nvSpPr>
        <p:spPr>
          <a:xfrm>
            <a:off x="2034569" y="2938799"/>
            <a:ext cx="565201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2">
                    <a:lumMod val="50000"/>
                  </a:schemeClr>
                </a:solidFill>
                <a:latin typeface="汉仪程行简" panose="00020600040101010101" pitchFamily="18" charset="-122"/>
                <a:ea typeface="汉仪程行简" panose="00020600040101010101" pitchFamily="18" charset="-122"/>
              </a:rPr>
              <a:t>    </a:t>
            </a:r>
            <a:r>
              <a:rPr lang="zh-CN" altLang="en-US" sz="2800" dirty="0">
                <a:solidFill>
                  <a:schemeClr val="bg2">
                    <a:lumMod val="25000"/>
                  </a:schemeClr>
                </a:solidFill>
                <a:latin typeface="汉仪程行简" panose="00020600040101010101" pitchFamily="18" charset="-122"/>
                <a:ea typeface="汉仪程行简" panose="00020600040101010101" pitchFamily="18" charset="-122"/>
              </a:rPr>
              <a:t>文学史之所以对国人那么重要，或许是因为它从来不单纯</a:t>
            </a:r>
            <a:r>
              <a:rPr lang="en-US" altLang="zh-CN" sz="2800" dirty="0">
                <a:solidFill>
                  <a:schemeClr val="bg2">
                    <a:lumMod val="25000"/>
                  </a:schemeClr>
                </a:solidFill>
                <a:latin typeface="汉仪程行简" panose="00020600040101010101" pitchFamily="18" charset="-122"/>
                <a:ea typeface="汉仪程行简" panose="00020600040101010101" pitchFamily="18" charset="-122"/>
              </a:rPr>
              <a:t>……</a:t>
            </a:r>
            <a:br>
              <a:rPr lang="en-US" altLang="zh-CN" sz="2800" dirty="0">
                <a:solidFill>
                  <a:schemeClr val="bg2">
                    <a:lumMod val="50000"/>
                  </a:schemeClr>
                </a:solidFill>
                <a:latin typeface="汉仪程行简" panose="00020600040101010101" pitchFamily="18" charset="-122"/>
                <a:ea typeface="汉仪程行简" panose="00020600040101010101" pitchFamily="18" charset="-122"/>
              </a:rPr>
            </a:br>
            <a:endParaRPr lang="en-US" altLang="zh-CN" sz="2800" dirty="0">
              <a:solidFill>
                <a:schemeClr val="bg2">
                  <a:lumMod val="50000"/>
                </a:schemeClr>
              </a:solidFill>
              <a:latin typeface="汉仪程行简" panose="00020600040101010101" pitchFamily="18" charset="-122"/>
              <a:ea typeface="汉仪程行简" panose="00020600040101010101" pitchFamily="18" charset="-122"/>
            </a:endParaRPr>
          </a:p>
          <a:p>
            <a:endParaRPr lang="zh-CN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961136E-8679-4A2C-A70B-A25991FF8C07}"/>
              </a:ext>
            </a:extLst>
          </p:cNvPr>
          <p:cNvSpPr/>
          <p:nvPr/>
        </p:nvSpPr>
        <p:spPr>
          <a:xfrm>
            <a:off x="2493023" y="5477244"/>
            <a:ext cx="6962861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dirty="0">
                <a:solidFill>
                  <a:schemeClr val="bg1">
                    <a:lumMod val="75000"/>
                  </a:schemeClr>
                </a:solidFill>
                <a:latin typeface="汉仪雪君体简" panose="02010600000101010101" pitchFamily="2" charset="-122"/>
                <a:ea typeface="汉仪雪君体简" panose="02010600000101010101" pitchFamily="2" charset="-122"/>
              </a:rPr>
              <a:t>古今多少事</a:t>
            </a:r>
            <a:r>
              <a:rPr lang="en-US" altLang="zh-CN" sz="4000" dirty="0">
                <a:solidFill>
                  <a:schemeClr val="bg1">
                    <a:lumMod val="75000"/>
                  </a:schemeClr>
                </a:solidFill>
                <a:latin typeface="汉仪雪君体简" panose="02010600000101010101" pitchFamily="2" charset="-122"/>
                <a:ea typeface="汉仪雪君体简" panose="02010600000101010101" pitchFamily="2" charset="-122"/>
              </a:rPr>
              <a:t> </a:t>
            </a:r>
            <a:r>
              <a:rPr lang="zh-CN" altLang="en-US" sz="4000" dirty="0">
                <a:solidFill>
                  <a:schemeClr val="bg1">
                    <a:lumMod val="75000"/>
                  </a:schemeClr>
                </a:solidFill>
                <a:latin typeface="汉仪雪君体简" panose="02010600000101010101" pitchFamily="2" charset="-122"/>
                <a:ea typeface="汉仪雪君体简" panose="02010600000101010101" pitchFamily="2" charset="-122"/>
              </a:rPr>
              <a:t>都付笑谈中</a:t>
            </a:r>
            <a:endParaRPr lang="en-US" altLang="zh-CN" sz="4000" dirty="0">
              <a:solidFill>
                <a:schemeClr val="bg1">
                  <a:lumMod val="75000"/>
                </a:schemeClr>
              </a:solidFill>
              <a:latin typeface="汉仪雪君体简" panose="02010600000101010101" pitchFamily="2" charset="-122"/>
              <a:ea typeface="汉仪雪君体简" panose="02010600000101010101" pitchFamily="2" charset="-122"/>
            </a:endParaRPr>
          </a:p>
          <a:p>
            <a:r>
              <a:rPr lang="en-US" altLang="zh-CN" sz="3600" dirty="0">
                <a:solidFill>
                  <a:schemeClr val="bg1">
                    <a:lumMod val="75000"/>
                  </a:schemeClr>
                </a:solidFill>
                <a:latin typeface="汉仪雪君体简" panose="02010600000101010101" pitchFamily="2" charset="-122"/>
                <a:ea typeface="汉仪雪君体简" panose="02010600000101010101" pitchFamily="2" charset="-122"/>
              </a:rPr>
              <a:t>                 </a:t>
            </a:r>
            <a:r>
              <a:rPr lang="en-US" altLang="zh-CN" sz="2400" dirty="0">
                <a:solidFill>
                  <a:schemeClr val="bg1">
                    <a:lumMod val="75000"/>
                  </a:schemeClr>
                </a:solidFill>
                <a:latin typeface="汉仪雪君体简" panose="02010600000101010101" pitchFamily="2" charset="-122"/>
                <a:ea typeface="汉仪雪君体简" panose="02010600000101010101" pitchFamily="2" charset="-122"/>
              </a:rPr>
              <a:t>——</a:t>
            </a:r>
            <a:r>
              <a:rPr lang="zh-CN" altLang="en-US" sz="2400" dirty="0">
                <a:solidFill>
                  <a:schemeClr val="bg1">
                    <a:lumMod val="75000"/>
                  </a:schemeClr>
                </a:solidFill>
                <a:latin typeface="汉仪雪君体简" panose="02010600000101010101" pitchFamily="2" charset="-122"/>
                <a:ea typeface="汉仪雪君体简" panose="02010600000101010101" pitchFamily="2" charset="-122"/>
              </a:rPr>
              <a:t>追往事 思来者</a:t>
            </a:r>
            <a:endParaRPr lang="zh-CN" altLang="en-US" sz="2000" dirty="0">
              <a:solidFill>
                <a:schemeClr val="bg1">
                  <a:lumMod val="75000"/>
                </a:schemeClr>
              </a:solidFill>
              <a:latin typeface="汉仪雪君体简" panose="02010600000101010101" pitchFamily="2" charset="-122"/>
              <a:ea typeface="汉仪雪君体简" panose="0201060000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8130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000" y="0"/>
            <a:ext cx="3746000" cy="5797308"/>
          </a:xfrm>
          <a:prstGeom prst="rect">
            <a:avLst/>
          </a:prstGeom>
        </p:spPr>
      </p:pic>
      <p:sp>
        <p:nvSpPr>
          <p:cNvPr id="7" name="Freeform 1185"/>
          <p:cNvSpPr>
            <a:spLocks/>
          </p:cNvSpPr>
          <p:nvPr/>
        </p:nvSpPr>
        <p:spPr bwMode="auto">
          <a:xfrm>
            <a:off x="8399559" y="6155284"/>
            <a:ext cx="274638" cy="282575"/>
          </a:xfrm>
          <a:custGeom>
            <a:avLst/>
            <a:gdLst>
              <a:gd name="T0" fmla="*/ 30 w 31"/>
              <a:gd name="T1" fmla="*/ 10 h 32"/>
              <a:gd name="T2" fmla="*/ 29 w 31"/>
              <a:gd name="T3" fmla="*/ 9 h 32"/>
              <a:gd name="T4" fmla="*/ 27 w 31"/>
              <a:gd name="T5" fmla="*/ 9 h 32"/>
              <a:gd name="T6" fmla="*/ 25 w 31"/>
              <a:gd name="T7" fmla="*/ 6 h 32"/>
              <a:gd name="T8" fmla="*/ 26 w 31"/>
              <a:gd name="T9" fmla="*/ 4 h 32"/>
              <a:gd name="T10" fmla="*/ 20 w 31"/>
              <a:gd name="T11" fmla="*/ 2 h 32"/>
              <a:gd name="T12" fmla="*/ 20 w 31"/>
              <a:gd name="T13" fmla="*/ 2 h 32"/>
              <a:gd name="T14" fmla="*/ 17 w 31"/>
              <a:gd name="T15" fmla="*/ 1 h 32"/>
              <a:gd name="T16" fmla="*/ 14 w 31"/>
              <a:gd name="T17" fmla="*/ 0 h 32"/>
              <a:gd name="T18" fmla="*/ 11 w 31"/>
              <a:gd name="T19" fmla="*/ 2 h 32"/>
              <a:gd name="T20" fmla="*/ 10 w 31"/>
              <a:gd name="T21" fmla="*/ 3 h 32"/>
              <a:gd name="T22" fmla="*/ 6 w 31"/>
              <a:gd name="T23" fmla="*/ 2 h 32"/>
              <a:gd name="T24" fmla="*/ 6 w 31"/>
              <a:gd name="T25" fmla="*/ 3 h 32"/>
              <a:gd name="T26" fmla="*/ 7 w 31"/>
              <a:gd name="T27" fmla="*/ 4 h 32"/>
              <a:gd name="T28" fmla="*/ 5 w 31"/>
              <a:gd name="T29" fmla="*/ 6 h 32"/>
              <a:gd name="T30" fmla="*/ 4 w 31"/>
              <a:gd name="T31" fmla="*/ 7 h 32"/>
              <a:gd name="T32" fmla="*/ 5 w 31"/>
              <a:gd name="T33" fmla="*/ 8 h 32"/>
              <a:gd name="T34" fmla="*/ 0 w 31"/>
              <a:gd name="T35" fmla="*/ 8 h 32"/>
              <a:gd name="T36" fmla="*/ 3 w 31"/>
              <a:gd name="T37" fmla="*/ 8 h 32"/>
              <a:gd name="T38" fmla="*/ 3 w 31"/>
              <a:gd name="T39" fmla="*/ 14 h 32"/>
              <a:gd name="T40" fmla="*/ 1 w 31"/>
              <a:gd name="T41" fmla="*/ 15 h 32"/>
              <a:gd name="T42" fmla="*/ 3 w 31"/>
              <a:gd name="T43" fmla="*/ 17 h 32"/>
              <a:gd name="T44" fmla="*/ 3 w 31"/>
              <a:gd name="T45" fmla="*/ 18 h 32"/>
              <a:gd name="T46" fmla="*/ 2 w 31"/>
              <a:gd name="T47" fmla="*/ 18 h 32"/>
              <a:gd name="T48" fmla="*/ 2 w 31"/>
              <a:gd name="T49" fmla="*/ 21 h 32"/>
              <a:gd name="T50" fmla="*/ 4 w 31"/>
              <a:gd name="T51" fmla="*/ 21 h 32"/>
              <a:gd name="T52" fmla="*/ 5 w 31"/>
              <a:gd name="T53" fmla="*/ 24 h 32"/>
              <a:gd name="T54" fmla="*/ 5 w 31"/>
              <a:gd name="T55" fmla="*/ 26 h 32"/>
              <a:gd name="T56" fmla="*/ 7 w 31"/>
              <a:gd name="T57" fmla="*/ 27 h 32"/>
              <a:gd name="T58" fmla="*/ 7 w 31"/>
              <a:gd name="T59" fmla="*/ 30 h 32"/>
              <a:gd name="T60" fmla="*/ 8 w 31"/>
              <a:gd name="T61" fmla="*/ 30 h 32"/>
              <a:gd name="T62" fmla="*/ 13 w 31"/>
              <a:gd name="T63" fmla="*/ 28 h 32"/>
              <a:gd name="T64" fmla="*/ 13 w 31"/>
              <a:gd name="T65" fmla="*/ 32 h 32"/>
              <a:gd name="T66" fmla="*/ 16 w 31"/>
              <a:gd name="T67" fmla="*/ 32 h 32"/>
              <a:gd name="T68" fmla="*/ 16 w 31"/>
              <a:gd name="T69" fmla="*/ 29 h 32"/>
              <a:gd name="T70" fmla="*/ 19 w 31"/>
              <a:gd name="T71" fmla="*/ 29 h 32"/>
              <a:gd name="T72" fmla="*/ 21 w 31"/>
              <a:gd name="T73" fmla="*/ 26 h 32"/>
              <a:gd name="T74" fmla="*/ 23 w 31"/>
              <a:gd name="T75" fmla="*/ 27 h 32"/>
              <a:gd name="T76" fmla="*/ 27 w 31"/>
              <a:gd name="T77" fmla="*/ 29 h 32"/>
              <a:gd name="T78" fmla="*/ 26 w 31"/>
              <a:gd name="T79" fmla="*/ 23 h 32"/>
              <a:gd name="T80" fmla="*/ 28 w 31"/>
              <a:gd name="T81" fmla="*/ 21 h 32"/>
              <a:gd name="T82" fmla="*/ 28 w 31"/>
              <a:gd name="T83" fmla="*/ 17 h 32"/>
              <a:gd name="T84" fmla="*/ 30 w 31"/>
              <a:gd name="T85" fmla="*/ 17 h 32"/>
              <a:gd name="T86" fmla="*/ 29 w 31"/>
              <a:gd name="T87" fmla="*/ 15 h 32"/>
              <a:gd name="T88" fmla="*/ 30 w 31"/>
              <a:gd name="T89" fmla="*/ 12 h 32"/>
              <a:gd name="T90" fmla="*/ 29 w 31"/>
              <a:gd name="T91" fmla="*/ 11 h 32"/>
              <a:gd name="T92" fmla="*/ 31 w 31"/>
              <a:gd name="T93" fmla="*/ 10 h 32"/>
              <a:gd name="T94" fmla="*/ 30 w 31"/>
              <a:gd name="T95" fmla="*/ 1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1" h="32">
                <a:moveTo>
                  <a:pt x="30" y="10"/>
                </a:moveTo>
                <a:cubicBezTo>
                  <a:pt x="29" y="10"/>
                  <a:pt x="29" y="9"/>
                  <a:pt x="29" y="9"/>
                </a:cubicBezTo>
                <a:cubicBezTo>
                  <a:pt x="28" y="8"/>
                  <a:pt x="28" y="8"/>
                  <a:pt x="27" y="9"/>
                </a:cubicBezTo>
                <a:cubicBezTo>
                  <a:pt x="28" y="7"/>
                  <a:pt x="25" y="8"/>
                  <a:pt x="25" y="6"/>
                </a:cubicBezTo>
                <a:cubicBezTo>
                  <a:pt x="25" y="6"/>
                  <a:pt x="26" y="5"/>
                  <a:pt x="26" y="4"/>
                </a:cubicBezTo>
                <a:cubicBezTo>
                  <a:pt x="24" y="4"/>
                  <a:pt x="21" y="4"/>
                  <a:pt x="20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19" y="2"/>
                  <a:pt x="18" y="2"/>
                  <a:pt x="17" y="1"/>
                </a:cubicBezTo>
                <a:cubicBezTo>
                  <a:pt x="16" y="1"/>
                  <a:pt x="15" y="0"/>
                  <a:pt x="14" y="0"/>
                </a:cubicBezTo>
                <a:cubicBezTo>
                  <a:pt x="13" y="1"/>
                  <a:pt x="12" y="2"/>
                  <a:pt x="11" y="2"/>
                </a:cubicBezTo>
                <a:cubicBezTo>
                  <a:pt x="10" y="3"/>
                  <a:pt x="10" y="3"/>
                  <a:pt x="10" y="3"/>
                </a:cubicBezTo>
                <a:cubicBezTo>
                  <a:pt x="9" y="3"/>
                  <a:pt x="8" y="2"/>
                  <a:pt x="6" y="2"/>
                </a:cubicBezTo>
                <a:cubicBezTo>
                  <a:pt x="6" y="2"/>
                  <a:pt x="6" y="2"/>
                  <a:pt x="6" y="3"/>
                </a:cubicBezTo>
                <a:cubicBezTo>
                  <a:pt x="6" y="3"/>
                  <a:pt x="7" y="4"/>
                  <a:pt x="7" y="4"/>
                </a:cubicBezTo>
                <a:cubicBezTo>
                  <a:pt x="7" y="5"/>
                  <a:pt x="5" y="5"/>
                  <a:pt x="5" y="6"/>
                </a:cubicBezTo>
                <a:cubicBezTo>
                  <a:pt x="5" y="6"/>
                  <a:pt x="5" y="7"/>
                  <a:pt x="4" y="7"/>
                </a:cubicBezTo>
                <a:cubicBezTo>
                  <a:pt x="4" y="7"/>
                  <a:pt x="5" y="7"/>
                  <a:pt x="5" y="8"/>
                </a:cubicBezTo>
                <a:cubicBezTo>
                  <a:pt x="3" y="8"/>
                  <a:pt x="1" y="6"/>
                  <a:pt x="0" y="8"/>
                </a:cubicBezTo>
                <a:cubicBezTo>
                  <a:pt x="1" y="8"/>
                  <a:pt x="3" y="7"/>
                  <a:pt x="3" y="8"/>
                </a:cubicBezTo>
                <a:cubicBezTo>
                  <a:pt x="3" y="10"/>
                  <a:pt x="3" y="12"/>
                  <a:pt x="3" y="14"/>
                </a:cubicBezTo>
                <a:cubicBezTo>
                  <a:pt x="2" y="14"/>
                  <a:pt x="2" y="14"/>
                  <a:pt x="1" y="15"/>
                </a:cubicBezTo>
                <a:cubicBezTo>
                  <a:pt x="2" y="16"/>
                  <a:pt x="3" y="16"/>
                  <a:pt x="3" y="17"/>
                </a:cubicBezTo>
                <a:cubicBezTo>
                  <a:pt x="3" y="17"/>
                  <a:pt x="3" y="17"/>
                  <a:pt x="3" y="18"/>
                </a:cubicBezTo>
                <a:cubicBezTo>
                  <a:pt x="3" y="18"/>
                  <a:pt x="3" y="18"/>
                  <a:pt x="2" y="18"/>
                </a:cubicBezTo>
                <a:cubicBezTo>
                  <a:pt x="2" y="20"/>
                  <a:pt x="3" y="20"/>
                  <a:pt x="2" y="21"/>
                </a:cubicBezTo>
                <a:cubicBezTo>
                  <a:pt x="3" y="22"/>
                  <a:pt x="3" y="21"/>
                  <a:pt x="4" y="21"/>
                </a:cubicBezTo>
                <a:cubicBezTo>
                  <a:pt x="5" y="22"/>
                  <a:pt x="5" y="23"/>
                  <a:pt x="5" y="24"/>
                </a:cubicBezTo>
                <a:cubicBezTo>
                  <a:pt x="5" y="25"/>
                  <a:pt x="5" y="25"/>
                  <a:pt x="5" y="26"/>
                </a:cubicBezTo>
                <a:cubicBezTo>
                  <a:pt x="6" y="26"/>
                  <a:pt x="7" y="26"/>
                  <a:pt x="7" y="27"/>
                </a:cubicBezTo>
                <a:cubicBezTo>
                  <a:pt x="7" y="28"/>
                  <a:pt x="7" y="29"/>
                  <a:pt x="7" y="30"/>
                </a:cubicBezTo>
                <a:cubicBezTo>
                  <a:pt x="8" y="30"/>
                  <a:pt x="7" y="30"/>
                  <a:pt x="8" y="30"/>
                </a:cubicBezTo>
                <a:cubicBezTo>
                  <a:pt x="7" y="27"/>
                  <a:pt x="12" y="28"/>
                  <a:pt x="13" y="28"/>
                </a:cubicBezTo>
                <a:cubicBezTo>
                  <a:pt x="13" y="29"/>
                  <a:pt x="13" y="30"/>
                  <a:pt x="13" y="32"/>
                </a:cubicBezTo>
                <a:cubicBezTo>
                  <a:pt x="14" y="31"/>
                  <a:pt x="15" y="32"/>
                  <a:pt x="16" y="32"/>
                </a:cubicBezTo>
                <a:cubicBezTo>
                  <a:pt x="16" y="32"/>
                  <a:pt x="16" y="31"/>
                  <a:pt x="16" y="29"/>
                </a:cubicBezTo>
                <a:cubicBezTo>
                  <a:pt x="17" y="29"/>
                  <a:pt x="18" y="29"/>
                  <a:pt x="19" y="29"/>
                </a:cubicBezTo>
                <a:cubicBezTo>
                  <a:pt x="19" y="28"/>
                  <a:pt x="20" y="27"/>
                  <a:pt x="21" y="26"/>
                </a:cubicBezTo>
                <a:cubicBezTo>
                  <a:pt x="22" y="26"/>
                  <a:pt x="23" y="27"/>
                  <a:pt x="23" y="27"/>
                </a:cubicBezTo>
                <a:cubicBezTo>
                  <a:pt x="25" y="25"/>
                  <a:pt x="26" y="28"/>
                  <a:pt x="27" y="29"/>
                </a:cubicBezTo>
                <a:cubicBezTo>
                  <a:pt x="28" y="26"/>
                  <a:pt x="25" y="26"/>
                  <a:pt x="26" y="23"/>
                </a:cubicBezTo>
                <a:cubicBezTo>
                  <a:pt x="27" y="23"/>
                  <a:pt x="28" y="22"/>
                  <a:pt x="28" y="21"/>
                </a:cubicBezTo>
                <a:cubicBezTo>
                  <a:pt x="27" y="20"/>
                  <a:pt x="28" y="19"/>
                  <a:pt x="28" y="17"/>
                </a:cubicBezTo>
                <a:cubicBezTo>
                  <a:pt x="29" y="17"/>
                  <a:pt x="29" y="17"/>
                  <a:pt x="30" y="17"/>
                </a:cubicBezTo>
                <a:cubicBezTo>
                  <a:pt x="30" y="16"/>
                  <a:pt x="29" y="16"/>
                  <a:pt x="29" y="15"/>
                </a:cubicBezTo>
                <a:cubicBezTo>
                  <a:pt x="29" y="14"/>
                  <a:pt x="30" y="14"/>
                  <a:pt x="30" y="12"/>
                </a:cubicBezTo>
                <a:cubicBezTo>
                  <a:pt x="30" y="12"/>
                  <a:pt x="29" y="12"/>
                  <a:pt x="29" y="11"/>
                </a:cubicBezTo>
                <a:cubicBezTo>
                  <a:pt x="29" y="10"/>
                  <a:pt x="31" y="11"/>
                  <a:pt x="31" y="10"/>
                </a:cubicBezTo>
                <a:cubicBezTo>
                  <a:pt x="30" y="9"/>
                  <a:pt x="30" y="10"/>
                  <a:pt x="30" y="10"/>
                </a:cubicBezTo>
                <a:close/>
              </a:path>
            </a:pathLst>
          </a:custGeom>
          <a:solidFill>
            <a:srgbClr val="01010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Freeform 1185"/>
          <p:cNvSpPr>
            <a:spLocks/>
          </p:cNvSpPr>
          <p:nvPr/>
        </p:nvSpPr>
        <p:spPr bwMode="auto">
          <a:xfrm>
            <a:off x="8001383" y="5981864"/>
            <a:ext cx="274638" cy="282575"/>
          </a:xfrm>
          <a:custGeom>
            <a:avLst/>
            <a:gdLst>
              <a:gd name="T0" fmla="*/ 30 w 31"/>
              <a:gd name="T1" fmla="*/ 10 h 32"/>
              <a:gd name="T2" fmla="*/ 29 w 31"/>
              <a:gd name="T3" fmla="*/ 9 h 32"/>
              <a:gd name="T4" fmla="*/ 27 w 31"/>
              <a:gd name="T5" fmla="*/ 9 h 32"/>
              <a:gd name="T6" fmla="*/ 25 w 31"/>
              <a:gd name="T7" fmla="*/ 6 h 32"/>
              <a:gd name="T8" fmla="*/ 26 w 31"/>
              <a:gd name="T9" fmla="*/ 4 h 32"/>
              <a:gd name="T10" fmla="*/ 20 w 31"/>
              <a:gd name="T11" fmla="*/ 2 h 32"/>
              <a:gd name="T12" fmla="*/ 20 w 31"/>
              <a:gd name="T13" fmla="*/ 2 h 32"/>
              <a:gd name="T14" fmla="*/ 17 w 31"/>
              <a:gd name="T15" fmla="*/ 1 h 32"/>
              <a:gd name="T16" fmla="*/ 14 w 31"/>
              <a:gd name="T17" fmla="*/ 0 h 32"/>
              <a:gd name="T18" fmla="*/ 11 w 31"/>
              <a:gd name="T19" fmla="*/ 2 h 32"/>
              <a:gd name="T20" fmla="*/ 10 w 31"/>
              <a:gd name="T21" fmla="*/ 3 h 32"/>
              <a:gd name="T22" fmla="*/ 6 w 31"/>
              <a:gd name="T23" fmla="*/ 2 h 32"/>
              <a:gd name="T24" fmla="*/ 6 w 31"/>
              <a:gd name="T25" fmla="*/ 3 h 32"/>
              <a:gd name="T26" fmla="*/ 7 w 31"/>
              <a:gd name="T27" fmla="*/ 4 h 32"/>
              <a:gd name="T28" fmla="*/ 5 w 31"/>
              <a:gd name="T29" fmla="*/ 6 h 32"/>
              <a:gd name="T30" fmla="*/ 4 w 31"/>
              <a:gd name="T31" fmla="*/ 7 h 32"/>
              <a:gd name="T32" fmla="*/ 5 w 31"/>
              <a:gd name="T33" fmla="*/ 8 h 32"/>
              <a:gd name="T34" fmla="*/ 0 w 31"/>
              <a:gd name="T35" fmla="*/ 8 h 32"/>
              <a:gd name="T36" fmla="*/ 3 w 31"/>
              <a:gd name="T37" fmla="*/ 8 h 32"/>
              <a:gd name="T38" fmla="*/ 3 w 31"/>
              <a:gd name="T39" fmla="*/ 14 h 32"/>
              <a:gd name="T40" fmla="*/ 1 w 31"/>
              <a:gd name="T41" fmla="*/ 15 h 32"/>
              <a:gd name="T42" fmla="*/ 3 w 31"/>
              <a:gd name="T43" fmla="*/ 17 h 32"/>
              <a:gd name="T44" fmla="*/ 3 w 31"/>
              <a:gd name="T45" fmla="*/ 18 h 32"/>
              <a:gd name="T46" fmla="*/ 2 w 31"/>
              <a:gd name="T47" fmla="*/ 18 h 32"/>
              <a:gd name="T48" fmla="*/ 2 w 31"/>
              <a:gd name="T49" fmla="*/ 21 h 32"/>
              <a:gd name="T50" fmla="*/ 4 w 31"/>
              <a:gd name="T51" fmla="*/ 21 h 32"/>
              <a:gd name="T52" fmla="*/ 5 w 31"/>
              <a:gd name="T53" fmla="*/ 24 h 32"/>
              <a:gd name="T54" fmla="*/ 5 w 31"/>
              <a:gd name="T55" fmla="*/ 26 h 32"/>
              <a:gd name="T56" fmla="*/ 7 w 31"/>
              <a:gd name="T57" fmla="*/ 27 h 32"/>
              <a:gd name="T58" fmla="*/ 7 w 31"/>
              <a:gd name="T59" fmla="*/ 30 h 32"/>
              <a:gd name="T60" fmla="*/ 8 w 31"/>
              <a:gd name="T61" fmla="*/ 30 h 32"/>
              <a:gd name="T62" fmla="*/ 13 w 31"/>
              <a:gd name="T63" fmla="*/ 28 h 32"/>
              <a:gd name="T64" fmla="*/ 13 w 31"/>
              <a:gd name="T65" fmla="*/ 32 h 32"/>
              <a:gd name="T66" fmla="*/ 16 w 31"/>
              <a:gd name="T67" fmla="*/ 32 h 32"/>
              <a:gd name="T68" fmla="*/ 16 w 31"/>
              <a:gd name="T69" fmla="*/ 29 h 32"/>
              <a:gd name="T70" fmla="*/ 19 w 31"/>
              <a:gd name="T71" fmla="*/ 29 h 32"/>
              <a:gd name="T72" fmla="*/ 21 w 31"/>
              <a:gd name="T73" fmla="*/ 26 h 32"/>
              <a:gd name="T74" fmla="*/ 23 w 31"/>
              <a:gd name="T75" fmla="*/ 27 h 32"/>
              <a:gd name="T76" fmla="*/ 27 w 31"/>
              <a:gd name="T77" fmla="*/ 29 h 32"/>
              <a:gd name="T78" fmla="*/ 26 w 31"/>
              <a:gd name="T79" fmla="*/ 23 h 32"/>
              <a:gd name="T80" fmla="*/ 28 w 31"/>
              <a:gd name="T81" fmla="*/ 21 h 32"/>
              <a:gd name="T82" fmla="*/ 28 w 31"/>
              <a:gd name="T83" fmla="*/ 17 h 32"/>
              <a:gd name="T84" fmla="*/ 30 w 31"/>
              <a:gd name="T85" fmla="*/ 17 h 32"/>
              <a:gd name="T86" fmla="*/ 29 w 31"/>
              <a:gd name="T87" fmla="*/ 15 h 32"/>
              <a:gd name="T88" fmla="*/ 30 w 31"/>
              <a:gd name="T89" fmla="*/ 12 h 32"/>
              <a:gd name="T90" fmla="*/ 29 w 31"/>
              <a:gd name="T91" fmla="*/ 11 h 32"/>
              <a:gd name="T92" fmla="*/ 31 w 31"/>
              <a:gd name="T93" fmla="*/ 10 h 32"/>
              <a:gd name="T94" fmla="*/ 30 w 31"/>
              <a:gd name="T95" fmla="*/ 1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1" h="32">
                <a:moveTo>
                  <a:pt x="30" y="10"/>
                </a:moveTo>
                <a:cubicBezTo>
                  <a:pt x="29" y="10"/>
                  <a:pt x="29" y="9"/>
                  <a:pt x="29" y="9"/>
                </a:cubicBezTo>
                <a:cubicBezTo>
                  <a:pt x="28" y="8"/>
                  <a:pt x="28" y="8"/>
                  <a:pt x="27" y="9"/>
                </a:cubicBezTo>
                <a:cubicBezTo>
                  <a:pt x="28" y="7"/>
                  <a:pt x="25" y="8"/>
                  <a:pt x="25" y="6"/>
                </a:cubicBezTo>
                <a:cubicBezTo>
                  <a:pt x="25" y="6"/>
                  <a:pt x="26" y="5"/>
                  <a:pt x="26" y="4"/>
                </a:cubicBezTo>
                <a:cubicBezTo>
                  <a:pt x="24" y="4"/>
                  <a:pt x="21" y="4"/>
                  <a:pt x="20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19" y="2"/>
                  <a:pt x="18" y="2"/>
                  <a:pt x="17" y="1"/>
                </a:cubicBezTo>
                <a:cubicBezTo>
                  <a:pt x="16" y="1"/>
                  <a:pt x="15" y="0"/>
                  <a:pt x="14" y="0"/>
                </a:cubicBezTo>
                <a:cubicBezTo>
                  <a:pt x="13" y="1"/>
                  <a:pt x="12" y="2"/>
                  <a:pt x="11" y="2"/>
                </a:cubicBezTo>
                <a:cubicBezTo>
                  <a:pt x="10" y="3"/>
                  <a:pt x="10" y="3"/>
                  <a:pt x="10" y="3"/>
                </a:cubicBezTo>
                <a:cubicBezTo>
                  <a:pt x="9" y="3"/>
                  <a:pt x="8" y="2"/>
                  <a:pt x="6" y="2"/>
                </a:cubicBezTo>
                <a:cubicBezTo>
                  <a:pt x="6" y="2"/>
                  <a:pt x="6" y="2"/>
                  <a:pt x="6" y="3"/>
                </a:cubicBezTo>
                <a:cubicBezTo>
                  <a:pt x="6" y="3"/>
                  <a:pt x="7" y="4"/>
                  <a:pt x="7" y="4"/>
                </a:cubicBezTo>
                <a:cubicBezTo>
                  <a:pt x="7" y="5"/>
                  <a:pt x="5" y="5"/>
                  <a:pt x="5" y="6"/>
                </a:cubicBezTo>
                <a:cubicBezTo>
                  <a:pt x="5" y="6"/>
                  <a:pt x="5" y="7"/>
                  <a:pt x="4" y="7"/>
                </a:cubicBezTo>
                <a:cubicBezTo>
                  <a:pt x="4" y="7"/>
                  <a:pt x="5" y="7"/>
                  <a:pt x="5" y="8"/>
                </a:cubicBezTo>
                <a:cubicBezTo>
                  <a:pt x="3" y="8"/>
                  <a:pt x="1" y="6"/>
                  <a:pt x="0" y="8"/>
                </a:cubicBezTo>
                <a:cubicBezTo>
                  <a:pt x="1" y="8"/>
                  <a:pt x="3" y="7"/>
                  <a:pt x="3" y="8"/>
                </a:cubicBezTo>
                <a:cubicBezTo>
                  <a:pt x="3" y="10"/>
                  <a:pt x="3" y="12"/>
                  <a:pt x="3" y="14"/>
                </a:cubicBezTo>
                <a:cubicBezTo>
                  <a:pt x="2" y="14"/>
                  <a:pt x="2" y="14"/>
                  <a:pt x="1" y="15"/>
                </a:cubicBezTo>
                <a:cubicBezTo>
                  <a:pt x="2" y="16"/>
                  <a:pt x="3" y="16"/>
                  <a:pt x="3" y="17"/>
                </a:cubicBezTo>
                <a:cubicBezTo>
                  <a:pt x="3" y="17"/>
                  <a:pt x="3" y="17"/>
                  <a:pt x="3" y="18"/>
                </a:cubicBezTo>
                <a:cubicBezTo>
                  <a:pt x="3" y="18"/>
                  <a:pt x="3" y="18"/>
                  <a:pt x="2" y="18"/>
                </a:cubicBezTo>
                <a:cubicBezTo>
                  <a:pt x="2" y="20"/>
                  <a:pt x="3" y="20"/>
                  <a:pt x="2" y="21"/>
                </a:cubicBezTo>
                <a:cubicBezTo>
                  <a:pt x="3" y="22"/>
                  <a:pt x="3" y="21"/>
                  <a:pt x="4" y="21"/>
                </a:cubicBezTo>
                <a:cubicBezTo>
                  <a:pt x="5" y="22"/>
                  <a:pt x="5" y="23"/>
                  <a:pt x="5" y="24"/>
                </a:cubicBezTo>
                <a:cubicBezTo>
                  <a:pt x="5" y="25"/>
                  <a:pt x="5" y="25"/>
                  <a:pt x="5" y="26"/>
                </a:cubicBezTo>
                <a:cubicBezTo>
                  <a:pt x="6" y="26"/>
                  <a:pt x="7" y="26"/>
                  <a:pt x="7" y="27"/>
                </a:cubicBezTo>
                <a:cubicBezTo>
                  <a:pt x="7" y="28"/>
                  <a:pt x="7" y="29"/>
                  <a:pt x="7" y="30"/>
                </a:cubicBezTo>
                <a:cubicBezTo>
                  <a:pt x="8" y="30"/>
                  <a:pt x="7" y="30"/>
                  <a:pt x="8" y="30"/>
                </a:cubicBezTo>
                <a:cubicBezTo>
                  <a:pt x="7" y="27"/>
                  <a:pt x="12" y="28"/>
                  <a:pt x="13" y="28"/>
                </a:cubicBezTo>
                <a:cubicBezTo>
                  <a:pt x="13" y="29"/>
                  <a:pt x="13" y="30"/>
                  <a:pt x="13" y="32"/>
                </a:cubicBezTo>
                <a:cubicBezTo>
                  <a:pt x="14" y="31"/>
                  <a:pt x="15" y="32"/>
                  <a:pt x="16" y="32"/>
                </a:cubicBezTo>
                <a:cubicBezTo>
                  <a:pt x="16" y="32"/>
                  <a:pt x="16" y="31"/>
                  <a:pt x="16" y="29"/>
                </a:cubicBezTo>
                <a:cubicBezTo>
                  <a:pt x="17" y="29"/>
                  <a:pt x="18" y="29"/>
                  <a:pt x="19" y="29"/>
                </a:cubicBezTo>
                <a:cubicBezTo>
                  <a:pt x="19" y="28"/>
                  <a:pt x="20" y="27"/>
                  <a:pt x="21" y="26"/>
                </a:cubicBezTo>
                <a:cubicBezTo>
                  <a:pt x="22" y="26"/>
                  <a:pt x="23" y="27"/>
                  <a:pt x="23" y="27"/>
                </a:cubicBezTo>
                <a:cubicBezTo>
                  <a:pt x="25" y="25"/>
                  <a:pt x="26" y="28"/>
                  <a:pt x="27" y="29"/>
                </a:cubicBezTo>
                <a:cubicBezTo>
                  <a:pt x="28" y="26"/>
                  <a:pt x="25" y="26"/>
                  <a:pt x="26" y="23"/>
                </a:cubicBezTo>
                <a:cubicBezTo>
                  <a:pt x="27" y="23"/>
                  <a:pt x="28" y="22"/>
                  <a:pt x="28" y="21"/>
                </a:cubicBezTo>
                <a:cubicBezTo>
                  <a:pt x="27" y="20"/>
                  <a:pt x="28" y="19"/>
                  <a:pt x="28" y="17"/>
                </a:cubicBezTo>
                <a:cubicBezTo>
                  <a:pt x="29" y="17"/>
                  <a:pt x="29" y="17"/>
                  <a:pt x="30" y="17"/>
                </a:cubicBezTo>
                <a:cubicBezTo>
                  <a:pt x="30" y="16"/>
                  <a:pt x="29" y="16"/>
                  <a:pt x="29" y="15"/>
                </a:cubicBezTo>
                <a:cubicBezTo>
                  <a:pt x="29" y="14"/>
                  <a:pt x="30" y="14"/>
                  <a:pt x="30" y="12"/>
                </a:cubicBezTo>
                <a:cubicBezTo>
                  <a:pt x="30" y="12"/>
                  <a:pt x="29" y="12"/>
                  <a:pt x="29" y="11"/>
                </a:cubicBezTo>
                <a:cubicBezTo>
                  <a:pt x="29" y="10"/>
                  <a:pt x="31" y="11"/>
                  <a:pt x="31" y="10"/>
                </a:cubicBezTo>
                <a:cubicBezTo>
                  <a:pt x="30" y="9"/>
                  <a:pt x="30" y="10"/>
                  <a:pt x="30" y="10"/>
                </a:cubicBezTo>
                <a:close/>
              </a:path>
            </a:pathLst>
          </a:custGeom>
          <a:solidFill>
            <a:srgbClr val="01010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Freeform 1185"/>
          <p:cNvSpPr>
            <a:spLocks/>
          </p:cNvSpPr>
          <p:nvPr/>
        </p:nvSpPr>
        <p:spPr bwMode="auto">
          <a:xfrm>
            <a:off x="390168" y="278305"/>
            <a:ext cx="274638" cy="282575"/>
          </a:xfrm>
          <a:custGeom>
            <a:avLst/>
            <a:gdLst>
              <a:gd name="T0" fmla="*/ 30 w 31"/>
              <a:gd name="T1" fmla="*/ 10 h 32"/>
              <a:gd name="T2" fmla="*/ 29 w 31"/>
              <a:gd name="T3" fmla="*/ 9 h 32"/>
              <a:gd name="T4" fmla="*/ 27 w 31"/>
              <a:gd name="T5" fmla="*/ 9 h 32"/>
              <a:gd name="T6" fmla="*/ 25 w 31"/>
              <a:gd name="T7" fmla="*/ 6 h 32"/>
              <a:gd name="T8" fmla="*/ 26 w 31"/>
              <a:gd name="T9" fmla="*/ 4 h 32"/>
              <a:gd name="T10" fmla="*/ 20 w 31"/>
              <a:gd name="T11" fmla="*/ 2 h 32"/>
              <a:gd name="T12" fmla="*/ 20 w 31"/>
              <a:gd name="T13" fmla="*/ 2 h 32"/>
              <a:gd name="T14" fmla="*/ 17 w 31"/>
              <a:gd name="T15" fmla="*/ 1 h 32"/>
              <a:gd name="T16" fmla="*/ 14 w 31"/>
              <a:gd name="T17" fmla="*/ 0 h 32"/>
              <a:gd name="T18" fmla="*/ 11 w 31"/>
              <a:gd name="T19" fmla="*/ 2 h 32"/>
              <a:gd name="T20" fmla="*/ 10 w 31"/>
              <a:gd name="T21" fmla="*/ 3 h 32"/>
              <a:gd name="T22" fmla="*/ 6 w 31"/>
              <a:gd name="T23" fmla="*/ 2 h 32"/>
              <a:gd name="T24" fmla="*/ 6 w 31"/>
              <a:gd name="T25" fmla="*/ 3 h 32"/>
              <a:gd name="T26" fmla="*/ 7 w 31"/>
              <a:gd name="T27" fmla="*/ 4 h 32"/>
              <a:gd name="T28" fmla="*/ 5 w 31"/>
              <a:gd name="T29" fmla="*/ 6 h 32"/>
              <a:gd name="T30" fmla="*/ 4 w 31"/>
              <a:gd name="T31" fmla="*/ 7 h 32"/>
              <a:gd name="T32" fmla="*/ 5 w 31"/>
              <a:gd name="T33" fmla="*/ 8 h 32"/>
              <a:gd name="T34" fmla="*/ 0 w 31"/>
              <a:gd name="T35" fmla="*/ 8 h 32"/>
              <a:gd name="T36" fmla="*/ 3 w 31"/>
              <a:gd name="T37" fmla="*/ 8 h 32"/>
              <a:gd name="T38" fmla="*/ 3 w 31"/>
              <a:gd name="T39" fmla="*/ 14 h 32"/>
              <a:gd name="T40" fmla="*/ 1 w 31"/>
              <a:gd name="T41" fmla="*/ 15 h 32"/>
              <a:gd name="T42" fmla="*/ 3 w 31"/>
              <a:gd name="T43" fmla="*/ 17 h 32"/>
              <a:gd name="T44" fmla="*/ 3 w 31"/>
              <a:gd name="T45" fmla="*/ 18 h 32"/>
              <a:gd name="T46" fmla="*/ 2 w 31"/>
              <a:gd name="T47" fmla="*/ 18 h 32"/>
              <a:gd name="T48" fmla="*/ 2 w 31"/>
              <a:gd name="T49" fmla="*/ 21 h 32"/>
              <a:gd name="T50" fmla="*/ 4 w 31"/>
              <a:gd name="T51" fmla="*/ 21 h 32"/>
              <a:gd name="T52" fmla="*/ 5 w 31"/>
              <a:gd name="T53" fmla="*/ 24 h 32"/>
              <a:gd name="T54" fmla="*/ 5 w 31"/>
              <a:gd name="T55" fmla="*/ 26 h 32"/>
              <a:gd name="T56" fmla="*/ 7 w 31"/>
              <a:gd name="T57" fmla="*/ 27 h 32"/>
              <a:gd name="T58" fmla="*/ 7 w 31"/>
              <a:gd name="T59" fmla="*/ 30 h 32"/>
              <a:gd name="T60" fmla="*/ 8 w 31"/>
              <a:gd name="T61" fmla="*/ 30 h 32"/>
              <a:gd name="T62" fmla="*/ 13 w 31"/>
              <a:gd name="T63" fmla="*/ 28 h 32"/>
              <a:gd name="T64" fmla="*/ 13 w 31"/>
              <a:gd name="T65" fmla="*/ 32 h 32"/>
              <a:gd name="T66" fmla="*/ 16 w 31"/>
              <a:gd name="T67" fmla="*/ 32 h 32"/>
              <a:gd name="T68" fmla="*/ 16 w 31"/>
              <a:gd name="T69" fmla="*/ 29 h 32"/>
              <a:gd name="T70" fmla="*/ 19 w 31"/>
              <a:gd name="T71" fmla="*/ 29 h 32"/>
              <a:gd name="T72" fmla="*/ 21 w 31"/>
              <a:gd name="T73" fmla="*/ 26 h 32"/>
              <a:gd name="T74" fmla="*/ 23 w 31"/>
              <a:gd name="T75" fmla="*/ 27 h 32"/>
              <a:gd name="T76" fmla="*/ 27 w 31"/>
              <a:gd name="T77" fmla="*/ 29 h 32"/>
              <a:gd name="T78" fmla="*/ 26 w 31"/>
              <a:gd name="T79" fmla="*/ 23 h 32"/>
              <a:gd name="T80" fmla="*/ 28 w 31"/>
              <a:gd name="T81" fmla="*/ 21 h 32"/>
              <a:gd name="T82" fmla="*/ 28 w 31"/>
              <a:gd name="T83" fmla="*/ 17 h 32"/>
              <a:gd name="T84" fmla="*/ 30 w 31"/>
              <a:gd name="T85" fmla="*/ 17 h 32"/>
              <a:gd name="T86" fmla="*/ 29 w 31"/>
              <a:gd name="T87" fmla="*/ 15 h 32"/>
              <a:gd name="T88" fmla="*/ 30 w 31"/>
              <a:gd name="T89" fmla="*/ 12 h 32"/>
              <a:gd name="T90" fmla="*/ 29 w 31"/>
              <a:gd name="T91" fmla="*/ 11 h 32"/>
              <a:gd name="T92" fmla="*/ 31 w 31"/>
              <a:gd name="T93" fmla="*/ 10 h 32"/>
              <a:gd name="T94" fmla="*/ 30 w 31"/>
              <a:gd name="T95" fmla="*/ 1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1" h="32">
                <a:moveTo>
                  <a:pt x="30" y="10"/>
                </a:moveTo>
                <a:cubicBezTo>
                  <a:pt x="29" y="10"/>
                  <a:pt x="29" y="9"/>
                  <a:pt x="29" y="9"/>
                </a:cubicBezTo>
                <a:cubicBezTo>
                  <a:pt x="28" y="8"/>
                  <a:pt x="28" y="8"/>
                  <a:pt x="27" y="9"/>
                </a:cubicBezTo>
                <a:cubicBezTo>
                  <a:pt x="28" y="7"/>
                  <a:pt x="25" y="8"/>
                  <a:pt x="25" y="6"/>
                </a:cubicBezTo>
                <a:cubicBezTo>
                  <a:pt x="25" y="6"/>
                  <a:pt x="26" y="5"/>
                  <a:pt x="26" y="4"/>
                </a:cubicBezTo>
                <a:cubicBezTo>
                  <a:pt x="24" y="4"/>
                  <a:pt x="21" y="4"/>
                  <a:pt x="20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19" y="2"/>
                  <a:pt x="18" y="2"/>
                  <a:pt x="17" y="1"/>
                </a:cubicBezTo>
                <a:cubicBezTo>
                  <a:pt x="16" y="1"/>
                  <a:pt x="15" y="0"/>
                  <a:pt x="14" y="0"/>
                </a:cubicBezTo>
                <a:cubicBezTo>
                  <a:pt x="13" y="1"/>
                  <a:pt x="12" y="2"/>
                  <a:pt x="11" y="2"/>
                </a:cubicBezTo>
                <a:cubicBezTo>
                  <a:pt x="10" y="3"/>
                  <a:pt x="10" y="3"/>
                  <a:pt x="10" y="3"/>
                </a:cubicBezTo>
                <a:cubicBezTo>
                  <a:pt x="9" y="3"/>
                  <a:pt x="8" y="2"/>
                  <a:pt x="6" y="2"/>
                </a:cubicBezTo>
                <a:cubicBezTo>
                  <a:pt x="6" y="2"/>
                  <a:pt x="6" y="2"/>
                  <a:pt x="6" y="3"/>
                </a:cubicBezTo>
                <a:cubicBezTo>
                  <a:pt x="6" y="3"/>
                  <a:pt x="7" y="4"/>
                  <a:pt x="7" y="4"/>
                </a:cubicBezTo>
                <a:cubicBezTo>
                  <a:pt x="7" y="5"/>
                  <a:pt x="5" y="5"/>
                  <a:pt x="5" y="6"/>
                </a:cubicBezTo>
                <a:cubicBezTo>
                  <a:pt x="5" y="6"/>
                  <a:pt x="5" y="7"/>
                  <a:pt x="4" y="7"/>
                </a:cubicBezTo>
                <a:cubicBezTo>
                  <a:pt x="4" y="7"/>
                  <a:pt x="5" y="7"/>
                  <a:pt x="5" y="8"/>
                </a:cubicBezTo>
                <a:cubicBezTo>
                  <a:pt x="3" y="8"/>
                  <a:pt x="1" y="6"/>
                  <a:pt x="0" y="8"/>
                </a:cubicBezTo>
                <a:cubicBezTo>
                  <a:pt x="1" y="8"/>
                  <a:pt x="3" y="7"/>
                  <a:pt x="3" y="8"/>
                </a:cubicBezTo>
                <a:cubicBezTo>
                  <a:pt x="3" y="10"/>
                  <a:pt x="3" y="12"/>
                  <a:pt x="3" y="14"/>
                </a:cubicBezTo>
                <a:cubicBezTo>
                  <a:pt x="2" y="14"/>
                  <a:pt x="2" y="14"/>
                  <a:pt x="1" y="15"/>
                </a:cubicBezTo>
                <a:cubicBezTo>
                  <a:pt x="2" y="16"/>
                  <a:pt x="3" y="16"/>
                  <a:pt x="3" y="17"/>
                </a:cubicBezTo>
                <a:cubicBezTo>
                  <a:pt x="3" y="17"/>
                  <a:pt x="3" y="17"/>
                  <a:pt x="3" y="18"/>
                </a:cubicBezTo>
                <a:cubicBezTo>
                  <a:pt x="3" y="18"/>
                  <a:pt x="3" y="18"/>
                  <a:pt x="2" y="18"/>
                </a:cubicBezTo>
                <a:cubicBezTo>
                  <a:pt x="2" y="20"/>
                  <a:pt x="3" y="20"/>
                  <a:pt x="2" y="21"/>
                </a:cubicBezTo>
                <a:cubicBezTo>
                  <a:pt x="3" y="22"/>
                  <a:pt x="3" y="21"/>
                  <a:pt x="4" y="21"/>
                </a:cubicBezTo>
                <a:cubicBezTo>
                  <a:pt x="5" y="22"/>
                  <a:pt x="5" y="23"/>
                  <a:pt x="5" y="24"/>
                </a:cubicBezTo>
                <a:cubicBezTo>
                  <a:pt x="5" y="25"/>
                  <a:pt x="5" y="25"/>
                  <a:pt x="5" y="26"/>
                </a:cubicBezTo>
                <a:cubicBezTo>
                  <a:pt x="6" y="26"/>
                  <a:pt x="7" y="26"/>
                  <a:pt x="7" y="27"/>
                </a:cubicBezTo>
                <a:cubicBezTo>
                  <a:pt x="7" y="28"/>
                  <a:pt x="7" y="29"/>
                  <a:pt x="7" y="30"/>
                </a:cubicBezTo>
                <a:cubicBezTo>
                  <a:pt x="8" y="30"/>
                  <a:pt x="7" y="30"/>
                  <a:pt x="8" y="30"/>
                </a:cubicBezTo>
                <a:cubicBezTo>
                  <a:pt x="7" y="27"/>
                  <a:pt x="12" y="28"/>
                  <a:pt x="13" y="28"/>
                </a:cubicBezTo>
                <a:cubicBezTo>
                  <a:pt x="13" y="29"/>
                  <a:pt x="13" y="30"/>
                  <a:pt x="13" y="32"/>
                </a:cubicBezTo>
                <a:cubicBezTo>
                  <a:pt x="14" y="31"/>
                  <a:pt x="15" y="32"/>
                  <a:pt x="16" y="32"/>
                </a:cubicBezTo>
                <a:cubicBezTo>
                  <a:pt x="16" y="32"/>
                  <a:pt x="16" y="31"/>
                  <a:pt x="16" y="29"/>
                </a:cubicBezTo>
                <a:cubicBezTo>
                  <a:pt x="17" y="29"/>
                  <a:pt x="18" y="29"/>
                  <a:pt x="19" y="29"/>
                </a:cubicBezTo>
                <a:cubicBezTo>
                  <a:pt x="19" y="28"/>
                  <a:pt x="20" y="27"/>
                  <a:pt x="21" y="26"/>
                </a:cubicBezTo>
                <a:cubicBezTo>
                  <a:pt x="22" y="26"/>
                  <a:pt x="23" y="27"/>
                  <a:pt x="23" y="27"/>
                </a:cubicBezTo>
                <a:cubicBezTo>
                  <a:pt x="25" y="25"/>
                  <a:pt x="26" y="28"/>
                  <a:pt x="27" y="29"/>
                </a:cubicBezTo>
                <a:cubicBezTo>
                  <a:pt x="28" y="26"/>
                  <a:pt x="25" y="26"/>
                  <a:pt x="26" y="23"/>
                </a:cubicBezTo>
                <a:cubicBezTo>
                  <a:pt x="27" y="23"/>
                  <a:pt x="28" y="22"/>
                  <a:pt x="28" y="21"/>
                </a:cubicBezTo>
                <a:cubicBezTo>
                  <a:pt x="27" y="20"/>
                  <a:pt x="28" y="19"/>
                  <a:pt x="28" y="17"/>
                </a:cubicBezTo>
                <a:cubicBezTo>
                  <a:pt x="29" y="17"/>
                  <a:pt x="29" y="17"/>
                  <a:pt x="30" y="17"/>
                </a:cubicBezTo>
                <a:cubicBezTo>
                  <a:pt x="30" y="16"/>
                  <a:pt x="29" y="16"/>
                  <a:pt x="29" y="15"/>
                </a:cubicBezTo>
                <a:cubicBezTo>
                  <a:pt x="29" y="14"/>
                  <a:pt x="30" y="14"/>
                  <a:pt x="30" y="12"/>
                </a:cubicBezTo>
                <a:cubicBezTo>
                  <a:pt x="30" y="12"/>
                  <a:pt x="29" y="12"/>
                  <a:pt x="29" y="11"/>
                </a:cubicBezTo>
                <a:cubicBezTo>
                  <a:pt x="29" y="10"/>
                  <a:pt x="31" y="11"/>
                  <a:pt x="31" y="10"/>
                </a:cubicBezTo>
                <a:cubicBezTo>
                  <a:pt x="30" y="9"/>
                  <a:pt x="30" y="10"/>
                  <a:pt x="30" y="10"/>
                </a:cubicBezTo>
                <a:close/>
              </a:path>
            </a:pathLst>
          </a:custGeom>
          <a:gradFill flip="none" rotWithShape="1">
            <a:gsLst>
              <a:gs pos="47000">
                <a:srgbClr val="87101E">
                  <a:alpha val="89000"/>
                </a:srgbClr>
              </a:gs>
              <a:gs pos="0">
                <a:srgbClr val="600409">
                  <a:alpha val="91000"/>
                </a:srgbClr>
              </a:gs>
              <a:gs pos="100000">
                <a:srgbClr val="CE474D">
                  <a:alpha val="64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Freeform 1185"/>
          <p:cNvSpPr>
            <a:spLocks/>
          </p:cNvSpPr>
          <p:nvPr/>
        </p:nvSpPr>
        <p:spPr bwMode="auto">
          <a:xfrm>
            <a:off x="664806" y="419592"/>
            <a:ext cx="274638" cy="282575"/>
          </a:xfrm>
          <a:custGeom>
            <a:avLst/>
            <a:gdLst>
              <a:gd name="T0" fmla="*/ 30 w 31"/>
              <a:gd name="T1" fmla="*/ 10 h 32"/>
              <a:gd name="T2" fmla="*/ 29 w 31"/>
              <a:gd name="T3" fmla="*/ 9 h 32"/>
              <a:gd name="T4" fmla="*/ 27 w 31"/>
              <a:gd name="T5" fmla="*/ 9 h 32"/>
              <a:gd name="T6" fmla="*/ 25 w 31"/>
              <a:gd name="T7" fmla="*/ 6 h 32"/>
              <a:gd name="T8" fmla="*/ 26 w 31"/>
              <a:gd name="T9" fmla="*/ 4 h 32"/>
              <a:gd name="T10" fmla="*/ 20 w 31"/>
              <a:gd name="T11" fmla="*/ 2 h 32"/>
              <a:gd name="T12" fmla="*/ 20 w 31"/>
              <a:gd name="T13" fmla="*/ 2 h 32"/>
              <a:gd name="T14" fmla="*/ 17 w 31"/>
              <a:gd name="T15" fmla="*/ 1 h 32"/>
              <a:gd name="T16" fmla="*/ 14 w 31"/>
              <a:gd name="T17" fmla="*/ 0 h 32"/>
              <a:gd name="T18" fmla="*/ 11 w 31"/>
              <a:gd name="T19" fmla="*/ 2 h 32"/>
              <a:gd name="T20" fmla="*/ 10 w 31"/>
              <a:gd name="T21" fmla="*/ 3 h 32"/>
              <a:gd name="T22" fmla="*/ 6 w 31"/>
              <a:gd name="T23" fmla="*/ 2 h 32"/>
              <a:gd name="T24" fmla="*/ 6 w 31"/>
              <a:gd name="T25" fmla="*/ 3 h 32"/>
              <a:gd name="T26" fmla="*/ 7 w 31"/>
              <a:gd name="T27" fmla="*/ 4 h 32"/>
              <a:gd name="T28" fmla="*/ 5 w 31"/>
              <a:gd name="T29" fmla="*/ 6 h 32"/>
              <a:gd name="T30" fmla="*/ 4 w 31"/>
              <a:gd name="T31" fmla="*/ 7 h 32"/>
              <a:gd name="T32" fmla="*/ 5 w 31"/>
              <a:gd name="T33" fmla="*/ 8 h 32"/>
              <a:gd name="T34" fmla="*/ 0 w 31"/>
              <a:gd name="T35" fmla="*/ 8 h 32"/>
              <a:gd name="T36" fmla="*/ 3 w 31"/>
              <a:gd name="T37" fmla="*/ 8 h 32"/>
              <a:gd name="T38" fmla="*/ 3 w 31"/>
              <a:gd name="T39" fmla="*/ 14 h 32"/>
              <a:gd name="T40" fmla="*/ 1 w 31"/>
              <a:gd name="T41" fmla="*/ 15 h 32"/>
              <a:gd name="T42" fmla="*/ 3 w 31"/>
              <a:gd name="T43" fmla="*/ 17 h 32"/>
              <a:gd name="T44" fmla="*/ 3 w 31"/>
              <a:gd name="T45" fmla="*/ 18 h 32"/>
              <a:gd name="T46" fmla="*/ 2 w 31"/>
              <a:gd name="T47" fmla="*/ 18 h 32"/>
              <a:gd name="T48" fmla="*/ 2 w 31"/>
              <a:gd name="T49" fmla="*/ 21 h 32"/>
              <a:gd name="T50" fmla="*/ 4 w 31"/>
              <a:gd name="T51" fmla="*/ 21 h 32"/>
              <a:gd name="T52" fmla="*/ 5 w 31"/>
              <a:gd name="T53" fmla="*/ 24 h 32"/>
              <a:gd name="T54" fmla="*/ 5 w 31"/>
              <a:gd name="T55" fmla="*/ 26 h 32"/>
              <a:gd name="T56" fmla="*/ 7 w 31"/>
              <a:gd name="T57" fmla="*/ 27 h 32"/>
              <a:gd name="T58" fmla="*/ 7 w 31"/>
              <a:gd name="T59" fmla="*/ 30 h 32"/>
              <a:gd name="T60" fmla="*/ 8 w 31"/>
              <a:gd name="T61" fmla="*/ 30 h 32"/>
              <a:gd name="T62" fmla="*/ 13 w 31"/>
              <a:gd name="T63" fmla="*/ 28 h 32"/>
              <a:gd name="T64" fmla="*/ 13 w 31"/>
              <a:gd name="T65" fmla="*/ 32 h 32"/>
              <a:gd name="T66" fmla="*/ 16 w 31"/>
              <a:gd name="T67" fmla="*/ 32 h 32"/>
              <a:gd name="T68" fmla="*/ 16 w 31"/>
              <a:gd name="T69" fmla="*/ 29 h 32"/>
              <a:gd name="T70" fmla="*/ 19 w 31"/>
              <a:gd name="T71" fmla="*/ 29 h 32"/>
              <a:gd name="T72" fmla="*/ 21 w 31"/>
              <a:gd name="T73" fmla="*/ 26 h 32"/>
              <a:gd name="T74" fmla="*/ 23 w 31"/>
              <a:gd name="T75" fmla="*/ 27 h 32"/>
              <a:gd name="T76" fmla="*/ 27 w 31"/>
              <a:gd name="T77" fmla="*/ 29 h 32"/>
              <a:gd name="T78" fmla="*/ 26 w 31"/>
              <a:gd name="T79" fmla="*/ 23 h 32"/>
              <a:gd name="T80" fmla="*/ 28 w 31"/>
              <a:gd name="T81" fmla="*/ 21 h 32"/>
              <a:gd name="T82" fmla="*/ 28 w 31"/>
              <a:gd name="T83" fmla="*/ 17 h 32"/>
              <a:gd name="T84" fmla="*/ 30 w 31"/>
              <a:gd name="T85" fmla="*/ 17 h 32"/>
              <a:gd name="T86" fmla="*/ 29 w 31"/>
              <a:gd name="T87" fmla="*/ 15 h 32"/>
              <a:gd name="T88" fmla="*/ 30 w 31"/>
              <a:gd name="T89" fmla="*/ 12 h 32"/>
              <a:gd name="T90" fmla="*/ 29 w 31"/>
              <a:gd name="T91" fmla="*/ 11 h 32"/>
              <a:gd name="T92" fmla="*/ 31 w 31"/>
              <a:gd name="T93" fmla="*/ 10 h 32"/>
              <a:gd name="T94" fmla="*/ 30 w 31"/>
              <a:gd name="T95" fmla="*/ 1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1" h="32">
                <a:moveTo>
                  <a:pt x="30" y="10"/>
                </a:moveTo>
                <a:cubicBezTo>
                  <a:pt x="29" y="10"/>
                  <a:pt x="29" y="9"/>
                  <a:pt x="29" y="9"/>
                </a:cubicBezTo>
                <a:cubicBezTo>
                  <a:pt x="28" y="8"/>
                  <a:pt x="28" y="8"/>
                  <a:pt x="27" y="9"/>
                </a:cubicBezTo>
                <a:cubicBezTo>
                  <a:pt x="28" y="7"/>
                  <a:pt x="25" y="8"/>
                  <a:pt x="25" y="6"/>
                </a:cubicBezTo>
                <a:cubicBezTo>
                  <a:pt x="25" y="6"/>
                  <a:pt x="26" y="5"/>
                  <a:pt x="26" y="4"/>
                </a:cubicBezTo>
                <a:cubicBezTo>
                  <a:pt x="24" y="4"/>
                  <a:pt x="21" y="4"/>
                  <a:pt x="20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19" y="2"/>
                  <a:pt x="18" y="2"/>
                  <a:pt x="17" y="1"/>
                </a:cubicBezTo>
                <a:cubicBezTo>
                  <a:pt x="16" y="1"/>
                  <a:pt x="15" y="0"/>
                  <a:pt x="14" y="0"/>
                </a:cubicBezTo>
                <a:cubicBezTo>
                  <a:pt x="13" y="1"/>
                  <a:pt x="12" y="2"/>
                  <a:pt x="11" y="2"/>
                </a:cubicBezTo>
                <a:cubicBezTo>
                  <a:pt x="10" y="3"/>
                  <a:pt x="10" y="3"/>
                  <a:pt x="10" y="3"/>
                </a:cubicBezTo>
                <a:cubicBezTo>
                  <a:pt x="9" y="3"/>
                  <a:pt x="8" y="2"/>
                  <a:pt x="6" y="2"/>
                </a:cubicBezTo>
                <a:cubicBezTo>
                  <a:pt x="6" y="2"/>
                  <a:pt x="6" y="2"/>
                  <a:pt x="6" y="3"/>
                </a:cubicBezTo>
                <a:cubicBezTo>
                  <a:pt x="6" y="3"/>
                  <a:pt x="7" y="4"/>
                  <a:pt x="7" y="4"/>
                </a:cubicBezTo>
                <a:cubicBezTo>
                  <a:pt x="7" y="5"/>
                  <a:pt x="5" y="5"/>
                  <a:pt x="5" y="6"/>
                </a:cubicBezTo>
                <a:cubicBezTo>
                  <a:pt x="5" y="6"/>
                  <a:pt x="5" y="7"/>
                  <a:pt x="4" y="7"/>
                </a:cubicBezTo>
                <a:cubicBezTo>
                  <a:pt x="4" y="7"/>
                  <a:pt x="5" y="7"/>
                  <a:pt x="5" y="8"/>
                </a:cubicBezTo>
                <a:cubicBezTo>
                  <a:pt x="3" y="8"/>
                  <a:pt x="1" y="6"/>
                  <a:pt x="0" y="8"/>
                </a:cubicBezTo>
                <a:cubicBezTo>
                  <a:pt x="1" y="8"/>
                  <a:pt x="3" y="7"/>
                  <a:pt x="3" y="8"/>
                </a:cubicBezTo>
                <a:cubicBezTo>
                  <a:pt x="3" y="10"/>
                  <a:pt x="3" y="12"/>
                  <a:pt x="3" y="14"/>
                </a:cubicBezTo>
                <a:cubicBezTo>
                  <a:pt x="2" y="14"/>
                  <a:pt x="2" y="14"/>
                  <a:pt x="1" y="15"/>
                </a:cubicBezTo>
                <a:cubicBezTo>
                  <a:pt x="2" y="16"/>
                  <a:pt x="3" y="16"/>
                  <a:pt x="3" y="17"/>
                </a:cubicBezTo>
                <a:cubicBezTo>
                  <a:pt x="3" y="17"/>
                  <a:pt x="3" y="17"/>
                  <a:pt x="3" y="18"/>
                </a:cubicBezTo>
                <a:cubicBezTo>
                  <a:pt x="3" y="18"/>
                  <a:pt x="3" y="18"/>
                  <a:pt x="2" y="18"/>
                </a:cubicBezTo>
                <a:cubicBezTo>
                  <a:pt x="2" y="20"/>
                  <a:pt x="3" y="20"/>
                  <a:pt x="2" y="21"/>
                </a:cubicBezTo>
                <a:cubicBezTo>
                  <a:pt x="3" y="22"/>
                  <a:pt x="3" y="21"/>
                  <a:pt x="4" y="21"/>
                </a:cubicBezTo>
                <a:cubicBezTo>
                  <a:pt x="5" y="22"/>
                  <a:pt x="5" y="23"/>
                  <a:pt x="5" y="24"/>
                </a:cubicBezTo>
                <a:cubicBezTo>
                  <a:pt x="5" y="25"/>
                  <a:pt x="5" y="25"/>
                  <a:pt x="5" y="26"/>
                </a:cubicBezTo>
                <a:cubicBezTo>
                  <a:pt x="6" y="26"/>
                  <a:pt x="7" y="26"/>
                  <a:pt x="7" y="27"/>
                </a:cubicBezTo>
                <a:cubicBezTo>
                  <a:pt x="7" y="28"/>
                  <a:pt x="7" y="29"/>
                  <a:pt x="7" y="30"/>
                </a:cubicBezTo>
                <a:cubicBezTo>
                  <a:pt x="8" y="30"/>
                  <a:pt x="7" y="30"/>
                  <a:pt x="8" y="30"/>
                </a:cubicBezTo>
                <a:cubicBezTo>
                  <a:pt x="7" y="27"/>
                  <a:pt x="12" y="28"/>
                  <a:pt x="13" y="28"/>
                </a:cubicBezTo>
                <a:cubicBezTo>
                  <a:pt x="13" y="29"/>
                  <a:pt x="13" y="30"/>
                  <a:pt x="13" y="32"/>
                </a:cubicBezTo>
                <a:cubicBezTo>
                  <a:pt x="14" y="31"/>
                  <a:pt x="15" y="32"/>
                  <a:pt x="16" y="32"/>
                </a:cubicBezTo>
                <a:cubicBezTo>
                  <a:pt x="16" y="32"/>
                  <a:pt x="16" y="31"/>
                  <a:pt x="16" y="29"/>
                </a:cubicBezTo>
                <a:cubicBezTo>
                  <a:pt x="17" y="29"/>
                  <a:pt x="18" y="29"/>
                  <a:pt x="19" y="29"/>
                </a:cubicBezTo>
                <a:cubicBezTo>
                  <a:pt x="19" y="28"/>
                  <a:pt x="20" y="27"/>
                  <a:pt x="21" y="26"/>
                </a:cubicBezTo>
                <a:cubicBezTo>
                  <a:pt x="22" y="26"/>
                  <a:pt x="23" y="27"/>
                  <a:pt x="23" y="27"/>
                </a:cubicBezTo>
                <a:cubicBezTo>
                  <a:pt x="25" y="25"/>
                  <a:pt x="26" y="28"/>
                  <a:pt x="27" y="29"/>
                </a:cubicBezTo>
                <a:cubicBezTo>
                  <a:pt x="28" y="26"/>
                  <a:pt x="25" y="26"/>
                  <a:pt x="26" y="23"/>
                </a:cubicBezTo>
                <a:cubicBezTo>
                  <a:pt x="27" y="23"/>
                  <a:pt x="28" y="22"/>
                  <a:pt x="28" y="21"/>
                </a:cubicBezTo>
                <a:cubicBezTo>
                  <a:pt x="27" y="20"/>
                  <a:pt x="28" y="19"/>
                  <a:pt x="28" y="17"/>
                </a:cubicBezTo>
                <a:cubicBezTo>
                  <a:pt x="29" y="17"/>
                  <a:pt x="29" y="17"/>
                  <a:pt x="30" y="17"/>
                </a:cubicBezTo>
                <a:cubicBezTo>
                  <a:pt x="30" y="16"/>
                  <a:pt x="29" y="16"/>
                  <a:pt x="29" y="15"/>
                </a:cubicBezTo>
                <a:cubicBezTo>
                  <a:pt x="29" y="14"/>
                  <a:pt x="30" y="14"/>
                  <a:pt x="30" y="12"/>
                </a:cubicBezTo>
                <a:cubicBezTo>
                  <a:pt x="30" y="12"/>
                  <a:pt x="29" y="12"/>
                  <a:pt x="29" y="11"/>
                </a:cubicBezTo>
                <a:cubicBezTo>
                  <a:pt x="29" y="10"/>
                  <a:pt x="31" y="11"/>
                  <a:pt x="31" y="10"/>
                </a:cubicBezTo>
                <a:cubicBezTo>
                  <a:pt x="30" y="9"/>
                  <a:pt x="30" y="10"/>
                  <a:pt x="30" y="10"/>
                </a:cubicBezTo>
                <a:close/>
              </a:path>
            </a:pathLst>
          </a:custGeom>
          <a:gradFill flip="none" rotWithShape="1">
            <a:gsLst>
              <a:gs pos="47000">
                <a:srgbClr val="87101E">
                  <a:alpha val="89000"/>
                </a:srgbClr>
              </a:gs>
              <a:gs pos="0">
                <a:srgbClr val="600409">
                  <a:alpha val="91000"/>
                </a:srgbClr>
              </a:gs>
              <a:gs pos="100000">
                <a:srgbClr val="CE474D">
                  <a:alpha val="64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1C9CB61-F027-4AA6-9963-17A99218BE7E}"/>
              </a:ext>
            </a:extLst>
          </p:cNvPr>
          <p:cNvSpPr txBox="1"/>
          <p:nvPr/>
        </p:nvSpPr>
        <p:spPr>
          <a:xfrm>
            <a:off x="2659310" y="1375794"/>
            <a:ext cx="5712903" cy="400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汉仪程行简" panose="00020600040101010101" pitchFamily="18" charset="-122"/>
                <a:ea typeface="汉仪程行简" panose="00020600040101010101" pitchFamily="18" charset="-122"/>
              </a:rPr>
              <a:t>陈平原：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程行简" panose="00020600040101010101" pitchFamily="18" charset="-122"/>
                <a:ea typeface="汉仪程行简" panose="00020600040101010101" pitchFamily="18" charset="-122"/>
              </a:rPr>
              <a:t>我不欣赏思想上大一统或追求发行量的通用教材，而更喜欢钱穆这样的“自作主张”。在我看来，每个从事文学研究的好的学者，都“应该在心中或口头有一部自己的文学史”。</a:t>
            </a:r>
          </a:p>
          <a:p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汉仪程行简" panose="00020600040101010101" pitchFamily="18" charset="-122"/>
              <a:ea typeface="汉仪程行简" panose="00020600040101010101" pitchFamily="18" charset="-122"/>
            </a:endParaRPr>
          </a:p>
          <a:p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汉仪程行简" panose="00020600040101010101" pitchFamily="18" charset="-122"/>
              <a:ea typeface="汉仪程行简" panose="00020600040101010101" pitchFamily="18" charset="-122"/>
            </a:endParaRPr>
          </a:p>
          <a:p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汉仪程行简" panose="00020600040101010101" pitchFamily="18" charset="-122"/>
              <a:ea typeface="汉仪程行简" panose="00020600040101010101" pitchFamily="18" charset="-122"/>
            </a:endParaRPr>
          </a:p>
          <a:p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汉仪程行简" panose="00020600040101010101" pitchFamily="18" charset="-122"/>
                <a:ea typeface="汉仪程行简" panose="00020600040101010101" pitchFamily="18" charset="-122"/>
              </a:rPr>
              <a:t>刘再复：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程行简" panose="00020600040101010101" pitchFamily="18" charset="-122"/>
                <a:ea typeface="汉仪程行简" panose="00020600040101010101" pitchFamily="18" charset="-122"/>
              </a:rPr>
              <a:t>真正具有学术价值的文学史，乃是“个人化、个性化的文学史”。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CCE4A2B-88B1-4FC0-BFA2-06F0018C8A73}"/>
              </a:ext>
            </a:extLst>
          </p:cNvPr>
          <p:cNvSpPr txBox="1"/>
          <p:nvPr/>
        </p:nvSpPr>
        <p:spPr>
          <a:xfrm>
            <a:off x="664806" y="702167"/>
            <a:ext cx="1231106" cy="598973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600" dirty="0">
                <a:solidFill>
                  <a:schemeClr val="bg1">
                    <a:lumMod val="75000"/>
                  </a:schemeClr>
                </a:solidFill>
                <a:latin typeface="汉仪雪君体简" panose="02010600000101010101" pitchFamily="2" charset="-122"/>
                <a:ea typeface="汉仪雪君体简" panose="02010600000101010101" pitchFamily="2" charset="-122"/>
              </a:rPr>
              <a:t>古今多少事</a:t>
            </a:r>
            <a:r>
              <a:rPr lang="en-US" altLang="zh-CN" sz="3600" dirty="0">
                <a:solidFill>
                  <a:schemeClr val="bg1">
                    <a:lumMod val="75000"/>
                  </a:schemeClr>
                </a:solidFill>
                <a:latin typeface="汉仪雪君体简" panose="02010600000101010101" pitchFamily="2" charset="-122"/>
                <a:ea typeface="汉仪雪君体简" panose="02010600000101010101" pitchFamily="2" charset="-122"/>
              </a:rPr>
              <a:t> </a:t>
            </a:r>
            <a:r>
              <a:rPr lang="zh-CN" altLang="en-US" sz="3600" dirty="0">
                <a:solidFill>
                  <a:schemeClr val="bg1">
                    <a:lumMod val="75000"/>
                  </a:schemeClr>
                </a:solidFill>
                <a:latin typeface="汉仪雪君体简" panose="02010600000101010101" pitchFamily="2" charset="-122"/>
                <a:ea typeface="汉仪雪君体简" panose="02010600000101010101" pitchFamily="2" charset="-122"/>
              </a:rPr>
              <a:t>都付笑谈中</a:t>
            </a:r>
            <a:endParaRPr lang="en-US" altLang="zh-CN" sz="3600" dirty="0">
              <a:solidFill>
                <a:schemeClr val="bg1">
                  <a:lumMod val="75000"/>
                </a:schemeClr>
              </a:solidFill>
              <a:latin typeface="汉仪雪君体简" panose="02010600000101010101" pitchFamily="2" charset="-122"/>
              <a:ea typeface="汉仪雪君体简" panose="02010600000101010101" pitchFamily="2" charset="-122"/>
            </a:endParaRPr>
          </a:p>
          <a:p>
            <a:r>
              <a:rPr lang="en-US" altLang="zh-CN" sz="3200" dirty="0">
                <a:solidFill>
                  <a:schemeClr val="bg1">
                    <a:lumMod val="75000"/>
                  </a:schemeClr>
                </a:solidFill>
                <a:latin typeface="汉仪雪君体简" panose="02010600000101010101" pitchFamily="2" charset="-122"/>
                <a:ea typeface="汉仪雪君体简" panose="02010600000101010101" pitchFamily="2" charset="-122"/>
              </a:rPr>
              <a:t>                </a:t>
            </a:r>
            <a:r>
              <a:rPr lang="en-US" altLang="zh-CN" sz="2000" dirty="0">
                <a:solidFill>
                  <a:schemeClr val="bg1">
                    <a:lumMod val="75000"/>
                  </a:schemeClr>
                </a:solidFill>
                <a:latin typeface="汉仪雪君体简" panose="02010600000101010101" pitchFamily="2" charset="-122"/>
                <a:ea typeface="汉仪雪君体简" panose="02010600000101010101" pitchFamily="2" charset="-122"/>
              </a:rPr>
              <a:t>——</a:t>
            </a:r>
            <a:r>
              <a:rPr lang="zh-CN" altLang="en-US" sz="2000" dirty="0">
                <a:solidFill>
                  <a:schemeClr val="bg1">
                    <a:lumMod val="75000"/>
                  </a:schemeClr>
                </a:solidFill>
                <a:latin typeface="汉仪雪君体简" panose="02010600000101010101" pitchFamily="2" charset="-122"/>
                <a:ea typeface="汉仪雪君体简" panose="02010600000101010101" pitchFamily="2" charset="-122"/>
              </a:rPr>
              <a:t>追往事 思来者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汉仪雪君体简" panose="02010600000101010101" pitchFamily="2" charset="-122"/>
              <a:ea typeface="汉仪雪君体简" panose="0201060000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1908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 rot="17731577">
            <a:off x="1977677" y="1202851"/>
            <a:ext cx="3705710" cy="3997201"/>
            <a:chOff x="5194301" y="2327276"/>
            <a:chExt cx="2038350" cy="2198687"/>
          </a:xfrm>
        </p:grpSpPr>
        <p:sp>
          <p:nvSpPr>
            <p:cNvPr id="20" name="Freeform 214"/>
            <p:cNvSpPr>
              <a:spLocks/>
            </p:cNvSpPr>
            <p:nvPr/>
          </p:nvSpPr>
          <p:spPr bwMode="auto">
            <a:xfrm rot="10800000">
              <a:off x="6883401" y="3598863"/>
              <a:ext cx="20638" cy="12700"/>
            </a:xfrm>
            <a:custGeom>
              <a:avLst/>
              <a:gdLst>
                <a:gd name="T0" fmla="*/ 5 w 5"/>
                <a:gd name="T1" fmla="*/ 1 h 3"/>
                <a:gd name="T2" fmla="*/ 0 w 5"/>
                <a:gd name="T3" fmla="*/ 3 h 3"/>
                <a:gd name="T4" fmla="*/ 5 w 5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5" y="1"/>
                  </a:moveTo>
                  <a:cubicBezTo>
                    <a:pt x="3" y="2"/>
                    <a:pt x="0" y="0"/>
                    <a:pt x="0" y="3"/>
                  </a:cubicBezTo>
                  <a:cubicBezTo>
                    <a:pt x="2" y="3"/>
                    <a:pt x="4" y="3"/>
                    <a:pt x="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15"/>
            <p:cNvSpPr>
              <a:spLocks/>
            </p:cNvSpPr>
            <p:nvPr/>
          </p:nvSpPr>
          <p:spPr bwMode="auto">
            <a:xfrm rot="10800000">
              <a:off x="5472113" y="3586163"/>
              <a:ext cx="15875" cy="17463"/>
            </a:xfrm>
            <a:custGeom>
              <a:avLst/>
              <a:gdLst>
                <a:gd name="T0" fmla="*/ 0 w 4"/>
                <a:gd name="T1" fmla="*/ 3 h 4"/>
                <a:gd name="T2" fmla="*/ 3 w 4"/>
                <a:gd name="T3" fmla="*/ 4 h 4"/>
                <a:gd name="T4" fmla="*/ 4 w 4"/>
                <a:gd name="T5" fmla="*/ 2 h 4"/>
                <a:gd name="T6" fmla="*/ 0 w 4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cubicBezTo>
                    <a:pt x="1" y="3"/>
                    <a:pt x="2" y="4"/>
                    <a:pt x="3" y="4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2" y="2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16"/>
            <p:cNvSpPr>
              <a:spLocks/>
            </p:cNvSpPr>
            <p:nvPr/>
          </p:nvSpPr>
          <p:spPr bwMode="auto">
            <a:xfrm rot="10800000">
              <a:off x="6883401" y="3578225"/>
              <a:ext cx="15875" cy="15875"/>
            </a:xfrm>
            <a:custGeom>
              <a:avLst/>
              <a:gdLst>
                <a:gd name="T0" fmla="*/ 4 w 4"/>
                <a:gd name="T1" fmla="*/ 4 h 4"/>
                <a:gd name="T2" fmla="*/ 4 w 4"/>
                <a:gd name="T3" fmla="*/ 1 h 4"/>
                <a:gd name="T4" fmla="*/ 1 w 4"/>
                <a:gd name="T5" fmla="*/ 1 h 4"/>
                <a:gd name="T6" fmla="*/ 1 w 4"/>
                <a:gd name="T7" fmla="*/ 4 h 4"/>
                <a:gd name="T8" fmla="*/ 4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cubicBezTo>
                    <a:pt x="4" y="3"/>
                    <a:pt x="3" y="3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2" y="4"/>
                    <a:pt x="3" y="4"/>
                    <a:pt x="4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17"/>
            <p:cNvSpPr>
              <a:spLocks/>
            </p:cNvSpPr>
            <p:nvPr/>
          </p:nvSpPr>
          <p:spPr bwMode="auto">
            <a:xfrm rot="10800000">
              <a:off x="5548313" y="3573463"/>
              <a:ext cx="17463" cy="20638"/>
            </a:xfrm>
            <a:custGeom>
              <a:avLst/>
              <a:gdLst>
                <a:gd name="T0" fmla="*/ 4 w 4"/>
                <a:gd name="T1" fmla="*/ 2 h 5"/>
                <a:gd name="T2" fmla="*/ 0 w 4"/>
                <a:gd name="T3" fmla="*/ 3 h 5"/>
                <a:gd name="T4" fmla="*/ 1 w 4"/>
                <a:gd name="T5" fmla="*/ 5 h 5"/>
                <a:gd name="T6" fmla="*/ 4 w 4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4" y="2"/>
                  </a:moveTo>
                  <a:cubicBezTo>
                    <a:pt x="4" y="0"/>
                    <a:pt x="2" y="2"/>
                    <a:pt x="0" y="3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3" y="5"/>
                    <a:pt x="4" y="4"/>
                    <a:pt x="4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18"/>
            <p:cNvSpPr>
              <a:spLocks/>
            </p:cNvSpPr>
            <p:nvPr/>
          </p:nvSpPr>
          <p:spPr bwMode="auto">
            <a:xfrm rot="10800000">
              <a:off x="6934201" y="3568700"/>
              <a:ext cx="7938" cy="12700"/>
            </a:xfrm>
            <a:custGeom>
              <a:avLst/>
              <a:gdLst>
                <a:gd name="T0" fmla="*/ 1 w 2"/>
                <a:gd name="T1" fmla="*/ 0 h 3"/>
                <a:gd name="T2" fmla="*/ 0 w 2"/>
                <a:gd name="T3" fmla="*/ 3 h 3"/>
                <a:gd name="T4" fmla="*/ 1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1" y="0"/>
                    <a:pt x="0" y="1"/>
                    <a:pt x="0" y="3"/>
                  </a:cubicBezTo>
                  <a:cubicBezTo>
                    <a:pt x="1" y="3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19"/>
            <p:cNvSpPr>
              <a:spLocks/>
            </p:cNvSpPr>
            <p:nvPr/>
          </p:nvSpPr>
          <p:spPr bwMode="auto">
            <a:xfrm rot="10800000">
              <a:off x="6878638" y="3565525"/>
              <a:ext cx="7938" cy="7938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0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2"/>
                    <a:pt x="2" y="1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Oval 220"/>
            <p:cNvSpPr>
              <a:spLocks noChangeArrowheads="1"/>
            </p:cNvSpPr>
            <p:nvPr/>
          </p:nvSpPr>
          <p:spPr bwMode="auto">
            <a:xfrm rot="10800000">
              <a:off x="6561138" y="3567113"/>
              <a:ext cx="1588" cy="158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21"/>
            <p:cNvSpPr>
              <a:spLocks/>
            </p:cNvSpPr>
            <p:nvPr/>
          </p:nvSpPr>
          <p:spPr bwMode="auto">
            <a:xfrm rot="10800000">
              <a:off x="6873876" y="3540125"/>
              <a:ext cx="22225" cy="20638"/>
            </a:xfrm>
            <a:custGeom>
              <a:avLst/>
              <a:gdLst>
                <a:gd name="T0" fmla="*/ 5 w 5"/>
                <a:gd name="T1" fmla="*/ 3 h 5"/>
                <a:gd name="T2" fmla="*/ 4 w 5"/>
                <a:gd name="T3" fmla="*/ 2 h 5"/>
                <a:gd name="T4" fmla="*/ 5 w 5"/>
                <a:gd name="T5" fmla="*/ 1 h 5"/>
                <a:gd name="T6" fmla="*/ 4 w 5"/>
                <a:gd name="T7" fmla="*/ 0 h 5"/>
                <a:gd name="T8" fmla="*/ 0 w 5"/>
                <a:gd name="T9" fmla="*/ 2 h 5"/>
                <a:gd name="T10" fmla="*/ 4 w 5"/>
                <a:gd name="T11" fmla="*/ 5 h 5"/>
                <a:gd name="T12" fmla="*/ 5 w 5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2"/>
                    <a:pt x="4" y="3"/>
                    <a:pt x="4" y="2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5" y="1"/>
                    <a:pt x="5" y="0"/>
                    <a:pt x="4" y="0"/>
                  </a:cubicBezTo>
                  <a:cubicBezTo>
                    <a:pt x="3" y="0"/>
                    <a:pt x="1" y="0"/>
                    <a:pt x="0" y="2"/>
                  </a:cubicBezTo>
                  <a:cubicBezTo>
                    <a:pt x="2" y="3"/>
                    <a:pt x="2" y="4"/>
                    <a:pt x="4" y="5"/>
                  </a:cubicBezTo>
                  <a:cubicBezTo>
                    <a:pt x="4" y="4"/>
                    <a:pt x="5" y="5"/>
                    <a:pt x="5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22"/>
            <p:cNvSpPr>
              <a:spLocks/>
            </p:cNvSpPr>
            <p:nvPr/>
          </p:nvSpPr>
          <p:spPr bwMode="auto">
            <a:xfrm rot="10800000">
              <a:off x="5432426" y="3540126"/>
              <a:ext cx="4763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23"/>
            <p:cNvSpPr>
              <a:spLocks/>
            </p:cNvSpPr>
            <p:nvPr/>
          </p:nvSpPr>
          <p:spPr bwMode="auto">
            <a:xfrm rot="10800000">
              <a:off x="5675313" y="3509963"/>
              <a:ext cx="4763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2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24"/>
            <p:cNvSpPr>
              <a:spLocks/>
            </p:cNvSpPr>
            <p:nvPr/>
          </p:nvSpPr>
          <p:spPr bwMode="auto">
            <a:xfrm rot="10800000">
              <a:off x="6835776" y="3484563"/>
              <a:ext cx="20638" cy="30163"/>
            </a:xfrm>
            <a:custGeom>
              <a:avLst/>
              <a:gdLst>
                <a:gd name="T0" fmla="*/ 4 w 5"/>
                <a:gd name="T1" fmla="*/ 7 h 7"/>
                <a:gd name="T2" fmla="*/ 5 w 5"/>
                <a:gd name="T3" fmla="*/ 3 h 7"/>
                <a:gd name="T4" fmla="*/ 3 w 5"/>
                <a:gd name="T5" fmla="*/ 0 h 7"/>
                <a:gd name="T6" fmla="*/ 1 w 5"/>
                <a:gd name="T7" fmla="*/ 6 h 7"/>
                <a:gd name="T8" fmla="*/ 4 w 5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4" y="7"/>
                  </a:moveTo>
                  <a:cubicBezTo>
                    <a:pt x="5" y="6"/>
                    <a:pt x="4" y="5"/>
                    <a:pt x="5" y="3"/>
                  </a:cubicBezTo>
                  <a:cubicBezTo>
                    <a:pt x="4" y="2"/>
                    <a:pt x="3" y="2"/>
                    <a:pt x="3" y="0"/>
                  </a:cubicBezTo>
                  <a:cubicBezTo>
                    <a:pt x="0" y="0"/>
                    <a:pt x="0" y="4"/>
                    <a:pt x="1" y="6"/>
                  </a:cubicBezTo>
                  <a:cubicBezTo>
                    <a:pt x="3" y="6"/>
                    <a:pt x="3" y="6"/>
                    <a:pt x="4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25"/>
            <p:cNvSpPr>
              <a:spLocks/>
            </p:cNvSpPr>
            <p:nvPr/>
          </p:nvSpPr>
          <p:spPr bwMode="auto">
            <a:xfrm rot="10800000">
              <a:off x="6873876" y="3484563"/>
              <a:ext cx="17463" cy="15875"/>
            </a:xfrm>
            <a:custGeom>
              <a:avLst/>
              <a:gdLst>
                <a:gd name="T0" fmla="*/ 4 w 4"/>
                <a:gd name="T1" fmla="*/ 2 h 4"/>
                <a:gd name="T2" fmla="*/ 3 w 4"/>
                <a:gd name="T3" fmla="*/ 0 h 4"/>
                <a:gd name="T4" fmla="*/ 1 w 4"/>
                <a:gd name="T5" fmla="*/ 0 h 4"/>
                <a:gd name="T6" fmla="*/ 0 w 4"/>
                <a:gd name="T7" fmla="*/ 1 h 4"/>
                <a:gd name="T8" fmla="*/ 2 w 4"/>
                <a:gd name="T9" fmla="*/ 4 h 4"/>
                <a:gd name="T10" fmla="*/ 3 w 4"/>
                <a:gd name="T11" fmla="*/ 2 h 4"/>
                <a:gd name="T12" fmla="*/ 4 w 4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1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2" y="1"/>
                    <a:pt x="1" y="3"/>
                    <a:pt x="2" y="4"/>
                  </a:cubicBezTo>
                  <a:cubicBezTo>
                    <a:pt x="3" y="4"/>
                    <a:pt x="3" y="2"/>
                    <a:pt x="3" y="2"/>
                  </a:cubicBezTo>
                  <a:cubicBezTo>
                    <a:pt x="3" y="2"/>
                    <a:pt x="4" y="2"/>
                    <a:pt x="4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26"/>
            <p:cNvSpPr>
              <a:spLocks/>
            </p:cNvSpPr>
            <p:nvPr/>
          </p:nvSpPr>
          <p:spPr bwMode="auto">
            <a:xfrm rot="10800000">
              <a:off x="6954838" y="3479800"/>
              <a:ext cx="4763" cy="4763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27"/>
            <p:cNvSpPr>
              <a:spLocks/>
            </p:cNvSpPr>
            <p:nvPr/>
          </p:nvSpPr>
          <p:spPr bwMode="auto">
            <a:xfrm rot="10800000">
              <a:off x="5680076" y="3475038"/>
              <a:ext cx="9525" cy="4763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228"/>
            <p:cNvSpPr>
              <a:spLocks/>
            </p:cNvSpPr>
            <p:nvPr/>
          </p:nvSpPr>
          <p:spPr bwMode="auto">
            <a:xfrm rot="10800000">
              <a:off x="5705476" y="3462338"/>
              <a:ext cx="12700" cy="9525"/>
            </a:xfrm>
            <a:custGeom>
              <a:avLst/>
              <a:gdLst>
                <a:gd name="T0" fmla="*/ 2 w 3"/>
                <a:gd name="T1" fmla="*/ 0 h 2"/>
                <a:gd name="T2" fmla="*/ 2 w 3"/>
                <a:gd name="T3" fmla="*/ 2 h 2"/>
                <a:gd name="T4" fmla="*/ 2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2" y="1"/>
                    <a:pt x="0" y="2"/>
                    <a:pt x="2" y="2"/>
                  </a:cubicBezTo>
                  <a:cubicBezTo>
                    <a:pt x="1" y="1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29"/>
            <p:cNvSpPr>
              <a:spLocks/>
            </p:cNvSpPr>
            <p:nvPr/>
          </p:nvSpPr>
          <p:spPr bwMode="auto">
            <a:xfrm rot="10800000">
              <a:off x="6827838" y="3441700"/>
              <a:ext cx="12700" cy="12700"/>
            </a:xfrm>
            <a:custGeom>
              <a:avLst/>
              <a:gdLst>
                <a:gd name="T0" fmla="*/ 3 w 3"/>
                <a:gd name="T1" fmla="*/ 2 h 3"/>
                <a:gd name="T2" fmla="*/ 1 w 3"/>
                <a:gd name="T3" fmla="*/ 0 h 3"/>
                <a:gd name="T4" fmla="*/ 0 w 3"/>
                <a:gd name="T5" fmla="*/ 3 h 3"/>
                <a:gd name="T6" fmla="*/ 3 w 3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cubicBezTo>
                    <a:pt x="3" y="1"/>
                    <a:pt x="1" y="1"/>
                    <a:pt x="1" y="0"/>
                  </a:cubicBezTo>
                  <a:cubicBezTo>
                    <a:pt x="1" y="1"/>
                    <a:pt x="0" y="1"/>
                    <a:pt x="0" y="3"/>
                  </a:cubicBezTo>
                  <a:cubicBezTo>
                    <a:pt x="1" y="3"/>
                    <a:pt x="2" y="2"/>
                    <a:pt x="3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30"/>
            <p:cNvSpPr>
              <a:spLocks/>
            </p:cNvSpPr>
            <p:nvPr/>
          </p:nvSpPr>
          <p:spPr bwMode="auto">
            <a:xfrm rot="10800000">
              <a:off x="5194301" y="3433763"/>
              <a:ext cx="7938" cy="20638"/>
            </a:xfrm>
            <a:custGeom>
              <a:avLst/>
              <a:gdLst>
                <a:gd name="T0" fmla="*/ 0 w 2"/>
                <a:gd name="T1" fmla="*/ 2 h 5"/>
                <a:gd name="T2" fmla="*/ 0 w 2"/>
                <a:gd name="T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5">
                  <a:moveTo>
                    <a:pt x="0" y="2"/>
                  </a:moveTo>
                  <a:cubicBezTo>
                    <a:pt x="0" y="5"/>
                    <a:pt x="2" y="0"/>
                    <a:pt x="0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231"/>
            <p:cNvSpPr>
              <a:spLocks/>
            </p:cNvSpPr>
            <p:nvPr/>
          </p:nvSpPr>
          <p:spPr bwMode="auto">
            <a:xfrm rot="10800000">
              <a:off x="5376863" y="3436938"/>
              <a:ext cx="14288" cy="12700"/>
            </a:xfrm>
            <a:custGeom>
              <a:avLst/>
              <a:gdLst>
                <a:gd name="T0" fmla="*/ 3 w 3"/>
                <a:gd name="T1" fmla="*/ 2 h 3"/>
                <a:gd name="T2" fmla="*/ 0 w 3"/>
                <a:gd name="T3" fmla="*/ 1 h 3"/>
                <a:gd name="T4" fmla="*/ 3 w 3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cubicBezTo>
                    <a:pt x="3" y="1"/>
                    <a:pt x="1" y="0"/>
                    <a:pt x="0" y="1"/>
                  </a:cubicBezTo>
                  <a:cubicBezTo>
                    <a:pt x="0" y="2"/>
                    <a:pt x="2" y="3"/>
                    <a:pt x="3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232"/>
            <p:cNvSpPr>
              <a:spLocks/>
            </p:cNvSpPr>
            <p:nvPr/>
          </p:nvSpPr>
          <p:spPr bwMode="auto">
            <a:xfrm rot="10800000">
              <a:off x="5211763" y="3441701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233"/>
            <p:cNvSpPr>
              <a:spLocks/>
            </p:cNvSpPr>
            <p:nvPr/>
          </p:nvSpPr>
          <p:spPr bwMode="auto">
            <a:xfrm rot="10800000">
              <a:off x="6878638" y="3421063"/>
              <a:ext cx="17463" cy="15875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3 h 4"/>
                <a:gd name="T4" fmla="*/ 3 w 4"/>
                <a:gd name="T5" fmla="*/ 4 h 4"/>
                <a:gd name="T6" fmla="*/ 3 w 4"/>
                <a:gd name="T7" fmla="*/ 2 h 4"/>
                <a:gd name="T8" fmla="*/ 4 w 4"/>
                <a:gd name="T9" fmla="*/ 2 h 4"/>
                <a:gd name="T10" fmla="*/ 4 w 4"/>
                <a:gd name="T11" fmla="*/ 0 h 4"/>
                <a:gd name="T12" fmla="*/ 0 w 4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2" y="3"/>
                    <a:pt x="2" y="4"/>
                    <a:pt x="3" y="4"/>
                  </a:cubicBezTo>
                  <a:cubicBezTo>
                    <a:pt x="3" y="4"/>
                    <a:pt x="3" y="3"/>
                    <a:pt x="3" y="2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4" y="2"/>
                    <a:pt x="4" y="1"/>
                    <a:pt x="4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234"/>
            <p:cNvSpPr>
              <a:spLocks/>
            </p:cNvSpPr>
            <p:nvPr/>
          </p:nvSpPr>
          <p:spPr bwMode="auto">
            <a:xfrm rot="10800000">
              <a:off x="5697538" y="3424238"/>
              <a:ext cx="7938" cy="4763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1" y="0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235"/>
            <p:cNvSpPr>
              <a:spLocks/>
            </p:cNvSpPr>
            <p:nvPr/>
          </p:nvSpPr>
          <p:spPr bwMode="auto">
            <a:xfrm rot="10800000">
              <a:off x="6861176" y="3411538"/>
              <a:ext cx="4763" cy="12700"/>
            </a:xfrm>
            <a:custGeom>
              <a:avLst/>
              <a:gdLst>
                <a:gd name="T0" fmla="*/ 1 w 1"/>
                <a:gd name="T1" fmla="*/ 3 h 3"/>
                <a:gd name="T2" fmla="*/ 1 w 1"/>
                <a:gd name="T3" fmla="*/ 1 h 3"/>
                <a:gd name="T4" fmla="*/ 0 w 1"/>
                <a:gd name="T5" fmla="*/ 0 h 3"/>
                <a:gd name="T6" fmla="*/ 1 w 1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cubicBezTo>
                    <a:pt x="1" y="2"/>
                    <a:pt x="1" y="2"/>
                    <a:pt x="1" y="1"/>
                  </a:cubicBezTo>
                  <a:cubicBezTo>
                    <a:pt x="0" y="1"/>
                    <a:pt x="1" y="0"/>
                    <a:pt x="0" y="0"/>
                  </a:cubicBezTo>
                  <a:cubicBezTo>
                    <a:pt x="0" y="1"/>
                    <a:pt x="0" y="3"/>
                    <a:pt x="1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236"/>
            <p:cNvSpPr>
              <a:spLocks/>
            </p:cNvSpPr>
            <p:nvPr/>
          </p:nvSpPr>
          <p:spPr bwMode="auto">
            <a:xfrm rot="10800000">
              <a:off x="6942138" y="3398838"/>
              <a:ext cx="7938" cy="17463"/>
            </a:xfrm>
            <a:custGeom>
              <a:avLst/>
              <a:gdLst>
                <a:gd name="T0" fmla="*/ 2 w 2"/>
                <a:gd name="T1" fmla="*/ 4 h 4"/>
                <a:gd name="T2" fmla="*/ 1 w 2"/>
                <a:gd name="T3" fmla="*/ 0 h 4"/>
                <a:gd name="T4" fmla="*/ 0 w 2"/>
                <a:gd name="T5" fmla="*/ 4 h 4"/>
                <a:gd name="T6" fmla="*/ 2 w 2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cubicBezTo>
                    <a:pt x="2" y="2"/>
                    <a:pt x="2" y="1"/>
                    <a:pt x="1" y="0"/>
                  </a:cubicBezTo>
                  <a:cubicBezTo>
                    <a:pt x="1" y="2"/>
                    <a:pt x="1" y="3"/>
                    <a:pt x="0" y="4"/>
                  </a:cubicBezTo>
                  <a:cubicBezTo>
                    <a:pt x="1" y="4"/>
                    <a:pt x="2" y="4"/>
                    <a:pt x="2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237"/>
            <p:cNvSpPr>
              <a:spLocks/>
            </p:cNvSpPr>
            <p:nvPr/>
          </p:nvSpPr>
          <p:spPr bwMode="auto">
            <a:xfrm rot="10800000">
              <a:off x="6848476" y="3378200"/>
              <a:ext cx="12700" cy="17463"/>
            </a:xfrm>
            <a:custGeom>
              <a:avLst/>
              <a:gdLst>
                <a:gd name="T0" fmla="*/ 2 w 3"/>
                <a:gd name="T1" fmla="*/ 4 h 4"/>
                <a:gd name="T2" fmla="*/ 1 w 3"/>
                <a:gd name="T3" fmla="*/ 0 h 4"/>
                <a:gd name="T4" fmla="*/ 0 w 3"/>
                <a:gd name="T5" fmla="*/ 3 h 4"/>
                <a:gd name="T6" fmla="*/ 2 w 3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3" y="3"/>
                    <a:pt x="2" y="0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238"/>
            <p:cNvSpPr>
              <a:spLocks/>
            </p:cNvSpPr>
            <p:nvPr/>
          </p:nvSpPr>
          <p:spPr bwMode="auto">
            <a:xfrm rot="10800000">
              <a:off x="5373688" y="3340101"/>
              <a:ext cx="12700" cy="12700"/>
            </a:xfrm>
            <a:custGeom>
              <a:avLst/>
              <a:gdLst>
                <a:gd name="T0" fmla="*/ 0 w 3"/>
                <a:gd name="T1" fmla="*/ 1 h 3"/>
                <a:gd name="T2" fmla="*/ 2 w 3"/>
                <a:gd name="T3" fmla="*/ 3 h 3"/>
                <a:gd name="T4" fmla="*/ 2 w 3"/>
                <a:gd name="T5" fmla="*/ 1 h 3"/>
                <a:gd name="T6" fmla="*/ 0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2"/>
                    <a:pt x="2" y="1"/>
                    <a:pt x="2" y="1"/>
                  </a:cubicBezTo>
                  <a:cubicBezTo>
                    <a:pt x="1" y="1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239"/>
            <p:cNvSpPr>
              <a:spLocks/>
            </p:cNvSpPr>
            <p:nvPr/>
          </p:nvSpPr>
          <p:spPr bwMode="auto">
            <a:xfrm rot="10800000">
              <a:off x="6800851" y="3330575"/>
              <a:ext cx="14288" cy="9525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0 h 2"/>
                <a:gd name="T4" fmla="*/ 1 w 3"/>
                <a:gd name="T5" fmla="*/ 0 h 2"/>
                <a:gd name="T6" fmla="*/ 1 w 3"/>
                <a:gd name="T7" fmla="*/ 2 h 2"/>
                <a:gd name="T8" fmla="*/ 3 w 3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cubicBezTo>
                    <a:pt x="3" y="2"/>
                    <a:pt x="3" y="1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2" y="2"/>
                    <a:pt x="2" y="2"/>
                    <a:pt x="3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240"/>
            <p:cNvSpPr>
              <a:spLocks/>
            </p:cNvSpPr>
            <p:nvPr/>
          </p:nvSpPr>
          <p:spPr bwMode="auto">
            <a:xfrm rot="10800000">
              <a:off x="5241926" y="3309938"/>
              <a:ext cx="7938" cy="7938"/>
            </a:xfrm>
            <a:custGeom>
              <a:avLst/>
              <a:gdLst>
                <a:gd name="T0" fmla="*/ 1 w 2"/>
                <a:gd name="T1" fmla="*/ 0 h 2"/>
                <a:gd name="T2" fmla="*/ 0 w 2"/>
                <a:gd name="T3" fmla="*/ 1 h 2"/>
                <a:gd name="T4" fmla="*/ 2 w 2"/>
                <a:gd name="T5" fmla="*/ 1 h 2"/>
                <a:gd name="T6" fmla="*/ 1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1" y="2"/>
                    <a:pt x="1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241"/>
            <p:cNvSpPr>
              <a:spLocks/>
            </p:cNvSpPr>
            <p:nvPr/>
          </p:nvSpPr>
          <p:spPr bwMode="auto">
            <a:xfrm rot="10800000">
              <a:off x="5257801" y="3267076"/>
              <a:ext cx="4763" cy="9525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0" y="0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242"/>
            <p:cNvSpPr>
              <a:spLocks/>
            </p:cNvSpPr>
            <p:nvPr/>
          </p:nvSpPr>
          <p:spPr bwMode="auto">
            <a:xfrm rot="10800000">
              <a:off x="5983288" y="3262313"/>
              <a:ext cx="4763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243"/>
            <p:cNvSpPr>
              <a:spLocks/>
            </p:cNvSpPr>
            <p:nvPr/>
          </p:nvSpPr>
          <p:spPr bwMode="auto">
            <a:xfrm rot="10800000">
              <a:off x="5407026" y="3228976"/>
              <a:ext cx="17463" cy="25400"/>
            </a:xfrm>
            <a:custGeom>
              <a:avLst/>
              <a:gdLst>
                <a:gd name="T0" fmla="*/ 3 w 4"/>
                <a:gd name="T1" fmla="*/ 0 h 6"/>
                <a:gd name="T2" fmla="*/ 2 w 4"/>
                <a:gd name="T3" fmla="*/ 1 h 6"/>
                <a:gd name="T4" fmla="*/ 1 w 4"/>
                <a:gd name="T5" fmla="*/ 5 h 6"/>
                <a:gd name="T6" fmla="*/ 3 w 4"/>
                <a:gd name="T7" fmla="*/ 4 h 6"/>
                <a:gd name="T8" fmla="*/ 3 w 4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3" y="0"/>
                  </a:moveTo>
                  <a:cubicBezTo>
                    <a:pt x="3" y="1"/>
                    <a:pt x="2" y="0"/>
                    <a:pt x="2" y="1"/>
                  </a:cubicBezTo>
                  <a:cubicBezTo>
                    <a:pt x="3" y="3"/>
                    <a:pt x="0" y="3"/>
                    <a:pt x="1" y="5"/>
                  </a:cubicBezTo>
                  <a:cubicBezTo>
                    <a:pt x="2" y="6"/>
                    <a:pt x="2" y="4"/>
                    <a:pt x="3" y="4"/>
                  </a:cubicBezTo>
                  <a:cubicBezTo>
                    <a:pt x="4" y="3"/>
                    <a:pt x="4" y="1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244"/>
            <p:cNvSpPr>
              <a:spLocks/>
            </p:cNvSpPr>
            <p:nvPr/>
          </p:nvSpPr>
          <p:spPr bwMode="auto">
            <a:xfrm rot="10800000">
              <a:off x="5429251" y="3208338"/>
              <a:ext cx="15875" cy="12700"/>
            </a:xfrm>
            <a:custGeom>
              <a:avLst/>
              <a:gdLst>
                <a:gd name="T0" fmla="*/ 1 w 4"/>
                <a:gd name="T1" fmla="*/ 3 h 3"/>
                <a:gd name="T2" fmla="*/ 1 w 4"/>
                <a:gd name="T3" fmla="*/ 0 h 3"/>
                <a:gd name="T4" fmla="*/ 1 w 4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1" y="3"/>
                  </a:moveTo>
                  <a:cubicBezTo>
                    <a:pt x="4" y="3"/>
                    <a:pt x="3" y="0"/>
                    <a:pt x="1" y="0"/>
                  </a:cubicBezTo>
                  <a:cubicBezTo>
                    <a:pt x="0" y="0"/>
                    <a:pt x="0" y="2"/>
                    <a:pt x="1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245"/>
            <p:cNvSpPr>
              <a:spLocks/>
            </p:cNvSpPr>
            <p:nvPr/>
          </p:nvSpPr>
          <p:spPr bwMode="auto">
            <a:xfrm rot="10800000">
              <a:off x="5424488" y="3117851"/>
              <a:ext cx="47625" cy="73025"/>
            </a:xfrm>
            <a:custGeom>
              <a:avLst/>
              <a:gdLst>
                <a:gd name="T0" fmla="*/ 10 w 11"/>
                <a:gd name="T1" fmla="*/ 4 h 17"/>
                <a:gd name="T2" fmla="*/ 7 w 11"/>
                <a:gd name="T3" fmla="*/ 2 h 17"/>
                <a:gd name="T4" fmla="*/ 7 w 11"/>
                <a:gd name="T5" fmla="*/ 1 h 17"/>
                <a:gd name="T6" fmla="*/ 4 w 11"/>
                <a:gd name="T7" fmla="*/ 0 h 17"/>
                <a:gd name="T8" fmla="*/ 5 w 11"/>
                <a:gd name="T9" fmla="*/ 5 h 17"/>
                <a:gd name="T10" fmla="*/ 3 w 11"/>
                <a:gd name="T11" fmla="*/ 6 h 17"/>
                <a:gd name="T12" fmla="*/ 1 w 11"/>
                <a:gd name="T13" fmla="*/ 13 h 17"/>
                <a:gd name="T14" fmla="*/ 0 w 11"/>
                <a:gd name="T15" fmla="*/ 14 h 17"/>
                <a:gd name="T16" fmla="*/ 1 w 11"/>
                <a:gd name="T17" fmla="*/ 17 h 17"/>
                <a:gd name="T18" fmla="*/ 8 w 11"/>
                <a:gd name="T19" fmla="*/ 14 h 17"/>
                <a:gd name="T20" fmla="*/ 11 w 11"/>
                <a:gd name="T21" fmla="*/ 11 h 17"/>
                <a:gd name="T22" fmla="*/ 9 w 11"/>
                <a:gd name="T23" fmla="*/ 7 h 17"/>
                <a:gd name="T24" fmla="*/ 10 w 11"/>
                <a:gd name="T25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17">
                  <a:moveTo>
                    <a:pt x="10" y="4"/>
                  </a:moveTo>
                  <a:cubicBezTo>
                    <a:pt x="10" y="2"/>
                    <a:pt x="8" y="3"/>
                    <a:pt x="7" y="2"/>
                  </a:cubicBezTo>
                  <a:cubicBezTo>
                    <a:pt x="7" y="2"/>
                    <a:pt x="7" y="2"/>
                    <a:pt x="7" y="1"/>
                  </a:cubicBezTo>
                  <a:cubicBezTo>
                    <a:pt x="5" y="2"/>
                    <a:pt x="5" y="0"/>
                    <a:pt x="4" y="0"/>
                  </a:cubicBezTo>
                  <a:cubicBezTo>
                    <a:pt x="5" y="3"/>
                    <a:pt x="4" y="4"/>
                    <a:pt x="5" y="5"/>
                  </a:cubicBezTo>
                  <a:cubicBezTo>
                    <a:pt x="5" y="6"/>
                    <a:pt x="4" y="6"/>
                    <a:pt x="3" y="6"/>
                  </a:cubicBezTo>
                  <a:cubicBezTo>
                    <a:pt x="1" y="8"/>
                    <a:pt x="1" y="11"/>
                    <a:pt x="1" y="13"/>
                  </a:cubicBezTo>
                  <a:cubicBezTo>
                    <a:pt x="1" y="13"/>
                    <a:pt x="1" y="14"/>
                    <a:pt x="0" y="14"/>
                  </a:cubicBezTo>
                  <a:cubicBezTo>
                    <a:pt x="0" y="15"/>
                    <a:pt x="1" y="16"/>
                    <a:pt x="1" y="17"/>
                  </a:cubicBezTo>
                  <a:cubicBezTo>
                    <a:pt x="5" y="17"/>
                    <a:pt x="5" y="15"/>
                    <a:pt x="8" y="14"/>
                  </a:cubicBezTo>
                  <a:cubicBezTo>
                    <a:pt x="8" y="12"/>
                    <a:pt x="10" y="12"/>
                    <a:pt x="11" y="11"/>
                  </a:cubicBezTo>
                  <a:cubicBezTo>
                    <a:pt x="11" y="9"/>
                    <a:pt x="9" y="8"/>
                    <a:pt x="9" y="7"/>
                  </a:cubicBezTo>
                  <a:cubicBezTo>
                    <a:pt x="9" y="6"/>
                    <a:pt x="10" y="6"/>
                    <a:pt x="10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246"/>
            <p:cNvSpPr>
              <a:spLocks/>
            </p:cNvSpPr>
            <p:nvPr/>
          </p:nvSpPr>
          <p:spPr bwMode="auto">
            <a:xfrm rot="10800000">
              <a:off x="7146926" y="3178175"/>
              <a:ext cx="4763" cy="4763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247"/>
            <p:cNvSpPr>
              <a:spLocks/>
            </p:cNvSpPr>
            <p:nvPr/>
          </p:nvSpPr>
          <p:spPr bwMode="auto">
            <a:xfrm rot="10800000">
              <a:off x="5497513" y="3109913"/>
              <a:ext cx="15875" cy="20638"/>
            </a:xfrm>
            <a:custGeom>
              <a:avLst/>
              <a:gdLst>
                <a:gd name="T0" fmla="*/ 2 w 4"/>
                <a:gd name="T1" fmla="*/ 0 h 5"/>
                <a:gd name="T2" fmla="*/ 1 w 4"/>
                <a:gd name="T3" fmla="*/ 5 h 5"/>
                <a:gd name="T4" fmla="*/ 4 w 4"/>
                <a:gd name="T5" fmla="*/ 3 h 5"/>
                <a:gd name="T6" fmla="*/ 2 w 4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2" y="0"/>
                  </a:moveTo>
                  <a:cubicBezTo>
                    <a:pt x="2" y="3"/>
                    <a:pt x="0" y="4"/>
                    <a:pt x="1" y="5"/>
                  </a:cubicBezTo>
                  <a:cubicBezTo>
                    <a:pt x="2" y="4"/>
                    <a:pt x="4" y="4"/>
                    <a:pt x="4" y="3"/>
                  </a:cubicBezTo>
                  <a:cubicBezTo>
                    <a:pt x="4" y="2"/>
                    <a:pt x="3" y="1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248"/>
            <p:cNvSpPr>
              <a:spLocks/>
            </p:cNvSpPr>
            <p:nvPr/>
          </p:nvSpPr>
          <p:spPr bwMode="auto">
            <a:xfrm rot="10800000">
              <a:off x="6691313" y="3079750"/>
              <a:ext cx="28575" cy="22225"/>
            </a:xfrm>
            <a:custGeom>
              <a:avLst/>
              <a:gdLst>
                <a:gd name="T0" fmla="*/ 7 w 7"/>
                <a:gd name="T1" fmla="*/ 2 h 5"/>
                <a:gd name="T2" fmla="*/ 4 w 7"/>
                <a:gd name="T3" fmla="*/ 0 h 5"/>
                <a:gd name="T4" fmla="*/ 1 w 7"/>
                <a:gd name="T5" fmla="*/ 5 h 5"/>
                <a:gd name="T6" fmla="*/ 7 w 7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5">
                  <a:moveTo>
                    <a:pt x="7" y="2"/>
                  </a:moveTo>
                  <a:cubicBezTo>
                    <a:pt x="6" y="1"/>
                    <a:pt x="6" y="0"/>
                    <a:pt x="4" y="0"/>
                  </a:cubicBezTo>
                  <a:cubicBezTo>
                    <a:pt x="3" y="0"/>
                    <a:pt x="0" y="3"/>
                    <a:pt x="1" y="5"/>
                  </a:cubicBezTo>
                  <a:cubicBezTo>
                    <a:pt x="4" y="4"/>
                    <a:pt x="7" y="5"/>
                    <a:pt x="7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249"/>
            <p:cNvSpPr>
              <a:spLocks/>
            </p:cNvSpPr>
            <p:nvPr/>
          </p:nvSpPr>
          <p:spPr bwMode="auto">
            <a:xfrm rot="10800000">
              <a:off x="5497513" y="3079751"/>
              <a:ext cx="12700" cy="12700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3 h 3"/>
                <a:gd name="T4" fmla="*/ 3 w 3"/>
                <a:gd name="T5" fmla="*/ 2 h 3"/>
                <a:gd name="T6" fmla="*/ 0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cubicBezTo>
                    <a:pt x="0" y="2"/>
                    <a:pt x="0" y="2"/>
                    <a:pt x="0" y="3"/>
                  </a:cubicBezTo>
                  <a:cubicBezTo>
                    <a:pt x="1" y="3"/>
                    <a:pt x="2" y="3"/>
                    <a:pt x="3" y="2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250"/>
            <p:cNvSpPr>
              <a:spLocks/>
            </p:cNvSpPr>
            <p:nvPr/>
          </p:nvSpPr>
          <p:spPr bwMode="auto">
            <a:xfrm rot="10800000">
              <a:off x="5530851" y="3054351"/>
              <a:ext cx="30163" cy="25400"/>
            </a:xfrm>
            <a:custGeom>
              <a:avLst/>
              <a:gdLst>
                <a:gd name="T0" fmla="*/ 3 w 7"/>
                <a:gd name="T1" fmla="*/ 4 h 6"/>
                <a:gd name="T2" fmla="*/ 1 w 7"/>
                <a:gd name="T3" fmla="*/ 3 h 6"/>
                <a:gd name="T4" fmla="*/ 1 w 7"/>
                <a:gd name="T5" fmla="*/ 6 h 6"/>
                <a:gd name="T6" fmla="*/ 3 w 7"/>
                <a:gd name="T7" fmla="*/ 5 h 6"/>
                <a:gd name="T8" fmla="*/ 4 w 7"/>
                <a:gd name="T9" fmla="*/ 6 h 6"/>
                <a:gd name="T10" fmla="*/ 7 w 7"/>
                <a:gd name="T11" fmla="*/ 0 h 6"/>
                <a:gd name="T12" fmla="*/ 5 w 7"/>
                <a:gd name="T13" fmla="*/ 0 h 6"/>
                <a:gd name="T14" fmla="*/ 3 w 7"/>
                <a:gd name="T15" fmla="*/ 2 h 6"/>
                <a:gd name="T16" fmla="*/ 3 w 7"/>
                <a:gd name="T1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6">
                  <a:moveTo>
                    <a:pt x="3" y="4"/>
                  </a:moveTo>
                  <a:cubicBezTo>
                    <a:pt x="2" y="4"/>
                    <a:pt x="2" y="4"/>
                    <a:pt x="1" y="3"/>
                  </a:cubicBezTo>
                  <a:cubicBezTo>
                    <a:pt x="0" y="4"/>
                    <a:pt x="1" y="5"/>
                    <a:pt x="1" y="6"/>
                  </a:cubicBezTo>
                  <a:cubicBezTo>
                    <a:pt x="2" y="6"/>
                    <a:pt x="2" y="6"/>
                    <a:pt x="3" y="5"/>
                  </a:cubicBezTo>
                  <a:cubicBezTo>
                    <a:pt x="3" y="5"/>
                    <a:pt x="3" y="6"/>
                    <a:pt x="4" y="6"/>
                  </a:cubicBezTo>
                  <a:cubicBezTo>
                    <a:pt x="6" y="4"/>
                    <a:pt x="7" y="3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5" y="2"/>
                    <a:pt x="4" y="2"/>
                    <a:pt x="3" y="2"/>
                  </a:cubicBezTo>
                  <a:cubicBezTo>
                    <a:pt x="3" y="3"/>
                    <a:pt x="4" y="4"/>
                    <a:pt x="3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251"/>
            <p:cNvSpPr>
              <a:spLocks/>
            </p:cNvSpPr>
            <p:nvPr/>
          </p:nvSpPr>
          <p:spPr bwMode="auto">
            <a:xfrm rot="10800000">
              <a:off x="7207251" y="3059113"/>
              <a:ext cx="7938" cy="4763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0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1"/>
                    <a:pt x="2" y="1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252"/>
            <p:cNvSpPr>
              <a:spLocks/>
            </p:cNvSpPr>
            <p:nvPr/>
          </p:nvSpPr>
          <p:spPr bwMode="auto">
            <a:xfrm rot="10800000">
              <a:off x="7197726" y="3059113"/>
              <a:ext cx="4763" cy="4763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253"/>
            <p:cNvSpPr>
              <a:spLocks/>
            </p:cNvSpPr>
            <p:nvPr/>
          </p:nvSpPr>
          <p:spPr bwMode="auto">
            <a:xfrm rot="10800000">
              <a:off x="7181850" y="3051175"/>
              <a:ext cx="12700" cy="7938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1 h 2"/>
                <a:gd name="T4" fmla="*/ 0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1" y="1"/>
                    <a:pt x="3" y="2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254"/>
            <p:cNvSpPr>
              <a:spLocks/>
            </p:cNvSpPr>
            <p:nvPr/>
          </p:nvSpPr>
          <p:spPr bwMode="auto">
            <a:xfrm rot="10800000">
              <a:off x="7172325" y="3051175"/>
              <a:ext cx="9525" cy="3175"/>
            </a:xfrm>
            <a:custGeom>
              <a:avLst/>
              <a:gdLst>
                <a:gd name="T0" fmla="*/ 1 w 2"/>
                <a:gd name="T1" fmla="*/ 0 h 1"/>
                <a:gd name="T2" fmla="*/ 2 w 2"/>
                <a:gd name="T3" fmla="*/ 0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1"/>
                    <a:pt x="2" y="1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255"/>
            <p:cNvSpPr>
              <a:spLocks/>
            </p:cNvSpPr>
            <p:nvPr/>
          </p:nvSpPr>
          <p:spPr bwMode="auto">
            <a:xfrm rot="10800000">
              <a:off x="7138988" y="3041650"/>
              <a:ext cx="20638" cy="9525"/>
            </a:xfrm>
            <a:custGeom>
              <a:avLst/>
              <a:gdLst>
                <a:gd name="T0" fmla="*/ 0 w 5"/>
                <a:gd name="T1" fmla="*/ 1 h 2"/>
                <a:gd name="T2" fmla="*/ 5 w 5"/>
                <a:gd name="T3" fmla="*/ 2 h 2"/>
                <a:gd name="T4" fmla="*/ 0 w 5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0" y="1"/>
                  </a:moveTo>
                  <a:cubicBezTo>
                    <a:pt x="1" y="1"/>
                    <a:pt x="3" y="1"/>
                    <a:pt x="5" y="2"/>
                  </a:cubicBezTo>
                  <a:cubicBezTo>
                    <a:pt x="4" y="1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256"/>
            <p:cNvSpPr>
              <a:spLocks/>
            </p:cNvSpPr>
            <p:nvPr/>
          </p:nvSpPr>
          <p:spPr bwMode="auto">
            <a:xfrm rot="10800000">
              <a:off x="5475288" y="3025776"/>
              <a:ext cx="12700" cy="15875"/>
            </a:xfrm>
            <a:custGeom>
              <a:avLst/>
              <a:gdLst>
                <a:gd name="T0" fmla="*/ 2 w 3"/>
                <a:gd name="T1" fmla="*/ 0 h 4"/>
                <a:gd name="T2" fmla="*/ 0 w 3"/>
                <a:gd name="T3" fmla="*/ 1 h 4"/>
                <a:gd name="T4" fmla="*/ 2 w 3"/>
                <a:gd name="T5" fmla="*/ 4 h 4"/>
                <a:gd name="T6" fmla="*/ 2 w 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0" y="3"/>
                    <a:pt x="1" y="3"/>
                    <a:pt x="2" y="4"/>
                  </a:cubicBezTo>
                  <a:cubicBezTo>
                    <a:pt x="3" y="3"/>
                    <a:pt x="3" y="1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257"/>
            <p:cNvSpPr>
              <a:spLocks/>
            </p:cNvSpPr>
            <p:nvPr/>
          </p:nvSpPr>
          <p:spPr bwMode="auto">
            <a:xfrm rot="10800000">
              <a:off x="5581650" y="3016251"/>
              <a:ext cx="4763" cy="9525"/>
            </a:xfrm>
            <a:custGeom>
              <a:avLst/>
              <a:gdLst>
                <a:gd name="T0" fmla="*/ 0 w 1"/>
                <a:gd name="T1" fmla="*/ 1 h 2"/>
                <a:gd name="T2" fmla="*/ 1 w 1"/>
                <a:gd name="T3" fmla="*/ 1 h 2"/>
                <a:gd name="T4" fmla="*/ 0 w 1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0" y="1"/>
                    <a:pt x="1" y="2"/>
                    <a:pt x="1" y="1"/>
                  </a:cubicBezTo>
                  <a:cubicBezTo>
                    <a:pt x="1" y="1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258"/>
            <p:cNvSpPr>
              <a:spLocks/>
            </p:cNvSpPr>
            <p:nvPr/>
          </p:nvSpPr>
          <p:spPr bwMode="auto">
            <a:xfrm rot="10800000">
              <a:off x="6084888" y="2995613"/>
              <a:ext cx="22225" cy="12700"/>
            </a:xfrm>
            <a:custGeom>
              <a:avLst/>
              <a:gdLst>
                <a:gd name="T0" fmla="*/ 5 w 5"/>
                <a:gd name="T1" fmla="*/ 0 h 3"/>
                <a:gd name="T2" fmla="*/ 2 w 5"/>
                <a:gd name="T3" fmla="*/ 2 h 3"/>
                <a:gd name="T4" fmla="*/ 0 w 5"/>
                <a:gd name="T5" fmla="*/ 3 h 3"/>
                <a:gd name="T6" fmla="*/ 5 w 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cubicBezTo>
                    <a:pt x="3" y="0"/>
                    <a:pt x="3" y="1"/>
                    <a:pt x="2" y="2"/>
                  </a:cubicBezTo>
                  <a:cubicBezTo>
                    <a:pt x="2" y="1"/>
                    <a:pt x="0" y="2"/>
                    <a:pt x="0" y="3"/>
                  </a:cubicBezTo>
                  <a:cubicBezTo>
                    <a:pt x="2" y="2"/>
                    <a:pt x="4" y="1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259"/>
            <p:cNvSpPr>
              <a:spLocks/>
            </p:cNvSpPr>
            <p:nvPr/>
          </p:nvSpPr>
          <p:spPr bwMode="auto">
            <a:xfrm rot="10800000">
              <a:off x="6069013" y="2998788"/>
              <a:ext cx="7938" cy="9525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0 w 2"/>
                <a:gd name="T5" fmla="*/ 2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2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260"/>
            <p:cNvSpPr>
              <a:spLocks/>
            </p:cNvSpPr>
            <p:nvPr/>
          </p:nvSpPr>
          <p:spPr bwMode="auto">
            <a:xfrm rot="10800000">
              <a:off x="6107113" y="2990851"/>
              <a:ext cx="3175" cy="4763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261"/>
            <p:cNvSpPr>
              <a:spLocks/>
            </p:cNvSpPr>
            <p:nvPr/>
          </p:nvSpPr>
          <p:spPr bwMode="auto">
            <a:xfrm rot="10800000">
              <a:off x="6115050" y="2978151"/>
              <a:ext cx="12700" cy="12700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1 h 3"/>
                <a:gd name="T6" fmla="*/ 0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2" y="3"/>
                    <a:pt x="3" y="2"/>
                    <a:pt x="3" y="0"/>
                  </a:cubicBezTo>
                  <a:cubicBezTo>
                    <a:pt x="3" y="0"/>
                    <a:pt x="1" y="1"/>
                    <a:pt x="0" y="1"/>
                  </a:cubicBezTo>
                  <a:cubicBezTo>
                    <a:pt x="1" y="2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262"/>
            <p:cNvSpPr>
              <a:spLocks/>
            </p:cNvSpPr>
            <p:nvPr/>
          </p:nvSpPr>
          <p:spPr bwMode="auto">
            <a:xfrm rot="10800000">
              <a:off x="5616575" y="2973388"/>
              <a:ext cx="7938" cy="12700"/>
            </a:xfrm>
            <a:custGeom>
              <a:avLst/>
              <a:gdLst>
                <a:gd name="T0" fmla="*/ 2 w 2"/>
                <a:gd name="T1" fmla="*/ 1 h 3"/>
                <a:gd name="T2" fmla="*/ 0 w 2"/>
                <a:gd name="T3" fmla="*/ 1 h 3"/>
                <a:gd name="T4" fmla="*/ 2 w 2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3"/>
                    <a:pt x="2" y="2"/>
                    <a:pt x="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263"/>
            <p:cNvSpPr>
              <a:spLocks/>
            </p:cNvSpPr>
            <p:nvPr/>
          </p:nvSpPr>
          <p:spPr bwMode="auto">
            <a:xfrm rot="10800000">
              <a:off x="5522913" y="2982913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264"/>
            <p:cNvSpPr>
              <a:spLocks/>
            </p:cNvSpPr>
            <p:nvPr/>
          </p:nvSpPr>
          <p:spPr bwMode="auto">
            <a:xfrm rot="10800000">
              <a:off x="6929438" y="2973388"/>
              <a:ext cx="4763" cy="476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265"/>
            <p:cNvSpPr>
              <a:spLocks/>
            </p:cNvSpPr>
            <p:nvPr/>
          </p:nvSpPr>
          <p:spPr bwMode="auto">
            <a:xfrm rot="10800000">
              <a:off x="5621338" y="2965451"/>
              <a:ext cx="7938" cy="7938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0" y="2"/>
                    <a:pt x="1" y="2"/>
                  </a:cubicBezTo>
                  <a:cubicBezTo>
                    <a:pt x="2" y="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266"/>
            <p:cNvSpPr>
              <a:spLocks/>
            </p:cNvSpPr>
            <p:nvPr/>
          </p:nvSpPr>
          <p:spPr bwMode="auto">
            <a:xfrm rot="10800000">
              <a:off x="6203950" y="2965451"/>
              <a:ext cx="9525" cy="7938"/>
            </a:xfrm>
            <a:custGeom>
              <a:avLst/>
              <a:gdLst>
                <a:gd name="T0" fmla="*/ 0 w 2"/>
                <a:gd name="T1" fmla="*/ 2 h 2"/>
                <a:gd name="T2" fmla="*/ 1 w 2"/>
                <a:gd name="T3" fmla="*/ 2 h 2"/>
                <a:gd name="T4" fmla="*/ 1 w 2"/>
                <a:gd name="T5" fmla="*/ 0 h 2"/>
                <a:gd name="T6" fmla="*/ 0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267"/>
            <p:cNvSpPr>
              <a:spLocks/>
            </p:cNvSpPr>
            <p:nvPr/>
          </p:nvSpPr>
          <p:spPr bwMode="auto">
            <a:xfrm rot="10800000">
              <a:off x="5662613" y="2952751"/>
              <a:ext cx="4763" cy="4763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268"/>
            <p:cNvSpPr>
              <a:spLocks/>
            </p:cNvSpPr>
            <p:nvPr/>
          </p:nvSpPr>
          <p:spPr bwMode="auto">
            <a:xfrm rot="10800000">
              <a:off x="5735638" y="2947988"/>
              <a:ext cx="7938" cy="4763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1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1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269"/>
            <p:cNvSpPr>
              <a:spLocks/>
            </p:cNvSpPr>
            <p:nvPr/>
          </p:nvSpPr>
          <p:spPr bwMode="auto">
            <a:xfrm rot="10800000">
              <a:off x="5662613" y="2940051"/>
              <a:ext cx="9525" cy="7938"/>
            </a:xfrm>
            <a:custGeom>
              <a:avLst/>
              <a:gdLst>
                <a:gd name="T0" fmla="*/ 0 w 2"/>
                <a:gd name="T1" fmla="*/ 2 h 2"/>
                <a:gd name="T2" fmla="*/ 2 w 2"/>
                <a:gd name="T3" fmla="*/ 2 h 2"/>
                <a:gd name="T4" fmla="*/ 1 w 2"/>
                <a:gd name="T5" fmla="*/ 0 h 2"/>
                <a:gd name="T6" fmla="*/ 0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2" y="0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270"/>
            <p:cNvSpPr>
              <a:spLocks/>
            </p:cNvSpPr>
            <p:nvPr/>
          </p:nvSpPr>
          <p:spPr bwMode="auto">
            <a:xfrm rot="10800000">
              <a:off x="5753100" y="2935288"/>
              <a:ext cx="4763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271"/>
            <p:cNvSpPr>
              <a:spLocks/>
            </p:cNvSpPr>
            <p:nvPr/>
          </p:nvSpPr>
          <p:spPr bwMode="auto">
            <a:xfrm rot="10800000">
              <a:off x="5765800" y="2927351"/>
              <a:ext cx="4763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272"/>
            <p:cNvSpPr>
              <a:spLocks/>
            </p:cNvSpPr>
            <p:nvPr/>
          </p:nvSpPr>
          <p:spPr bwMode="auto">
            <a:xfrm rot="10800000">
              <a:off x="5770563" y="2922588"/>
              <a:ext cx="3175" cy="476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73"/>
            <p:cNvSpPr>
              <a:spLocks/>
            </p:cNvSpPr>
            <p:nvPr/>
          </p:nvSpPr>
          <p:spPr bwMode="auto">
            <a:xfrm rot="10800000">
              <a:off x="5783263" y="2909888"/>
              <a:ext cx="3175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274"/>
            <p:cNvSpPr>
              <a:spLocks/>
            </p:cNvSpPr>
            <p:nvPr/>
          </p:nvSpPr>
          <p:spPr bwMode="auto">
            <a:xfrm rot="10800000">
              <a:off x="5722938" y="2909888"/>
              <a:ext cx="7938" cy="4763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1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0"/>
                    <a:pt x="1" y="0"/>
                    <a:pt x="1" y="1"/>
                  </a:cubicBezTo>
                  <a:cubicBezTo>
                    <a:pt x="2" y="1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275"/>
            <p:cNvSpPr>
              <a:spLocks/>
            </p:cNvSpPr>
            <p:nvPr/>
          </p:nvSpPr>
          <p:spPr bwMode="auto">
            <a:xfrm rot="10800000">
              <a:off x="5786438" y="2901951"/>
              <a:ext cx="12700" cy="12700"/>
            </a:xfrm>
            <a:custGeom>
              <a:avLst/>
              <a:gdLst>
                <a:gd name="T0" fmla="*/ 0 w 3"/>
                <a:gd name="T1" fmla="*/ 3 h 3"/>
                <a:gd name="T2" fmla="*/ 1 w 3"/>
                <a:gd name="T3" fmla="*/ 1 h 3"/>
                <a:gd name="T4" fmla="*/ 2 w 3"/>
                <a:gd name="T5" fmla="*/ 1 h 3"/>
                <a:gd name="T6" fmla="*/ 2 w 3"/>
                <a:gd name="T7" fmla="*/ 0 h 3"/>
                <a:gd name="T8" fmla="*/ 0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3"/>
                    <a:pt x="1" y="2"/>
                    <a:pt x="1" y="1"/>
                  </a:cubicBezTo>
                  <a:cubicBezTo>
                    <a:pt x="2" y="2"/>
                    <a:pt x="3" y="2"/>
                    <a:pt x="2" y="1"/>
                  </a:cubicBezTo>
                  <a:cubicBezTo>
                    <a:pt x="2" y="1"/>
                    <a:pt x="1" y="2"/>
                    <a:pt x="2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76"/>
            <p:cNvSpPr>
              <a:spLocks/>
            </p:cNvSpPr>
            <p:nvPr/>
          </p:nvSpPr>
          <p:spPr bwMode="auto">
            <a:xfrm rot="10800000">
              <a:off x="5799138" y="2892426"/>
              <a:ext cx="17463" cy="17463"/>
            </a:xfrm>
            <a:custGeom>
              <a:avLst/>
              <a:gdLst>
                <a:gd name="T0" fmla="*/ 0 w 4"/>
                <a:gd name="T1" fmla="*/ 2 h 4"/>
                <a:gd name="T2" fmla="*/ 1 w 4"/>
                <a:gd name="T3" fmla="*/ 4 h 4"/>
                <a:gd name="T4" fmla="*/ 4 w 4"/>
                <a:gd name="T5" fmla="*/ 1 h 4"/>
                <a:gd name="T6" fmla="*/ 0 w 4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cubicBezTo>
                    <a:pt x="0" y="3"/>
                    <a:pt x="1" y="3"/>
                    <a:pt x="1" y="4"/>
                  </a:cubicBezTo>
                  <a:cubicBezTo>
                    <a:pt x="2" y="2"/>
                    <a:pt x="3" y="2"/>
                    <a:pt x="4" y="1"/>
                  </a:cubicBezTo>
                  <a:cubicBezTo>
                    <a:pt x="2" y="0"/>
                    <a:pt x="2" y="2"/>
                    <a:pt x="0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277"/>
            <p:cNvSpPr>
              <a:spLocks/>
            </p:cNvSpPr>
            <p:nvPr/>
          </p:nvSpPr>
          <p:spPr bwMode="auto">
            <a:xfrm rot="10800000">
              <a:off x="5727700" y="2892426"/>
              <a:ext cx="7938" cy="14288"/>
            </a:xfrm>
            <a:custGeom>
              <a:avLst/>
              <a:gdLst>
                <a:gd name="T0" fmla="*/ 2 w 2"/>
                <a:gd name="T1" fmla="*/ 2 h 3"/>
                <a:gd name="T2" fmla="*/ 2 w 2"/>
                <a:gd name="T3" fmla="*/ 1 h 3"/>
                <a:gd name="T4" fmla="*/ 0 w 2"/>
                <a:gd name="T5" fmla="*/ 1 h 3"/>
                <a:gd name="T6" fmla="*/ 2 w 2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2"/>
                  </a:moveTo>
                  <a:cubicBezTo>
                    <a:pt x="2" y="2"/>
                    <a:pt x="2" y="1"/>
                    <a:pt x="2" y="1"/>
                  </a:cubicBezTo>
                  <a:cubicBezTo>
                    <a:pt x="1" y="1"/>
                    <a:pt x="1" y="0"/>
                    <a:pt x="0" y="1"/>
                  </a:cubicBezTo>
                  <a:cubicBezTo>
                    <a:pt x="0" y="2"/>
                    <a:pt x="0" y="3"/>
                    <a:pt x="2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278"/>
            <p:cNvSpPr>
              <a:spLocks/>
            </p:cNvSpPr>
            <p:nvPr/>
          </p:nvSpPr>
          <p:spPr bwMode="auto">
            <a:xfrm rot="10800000">
              <a:off x="5821363" y="2859088"/>
              <a:ext cx="58738" cy="42863"/>
            </a:xfrm>
            <a:custGeom>
              <a:avLst/>
              <a:gdLst>
                <a:gd name="T0" fmla="*/ 14 w 14"/>
                <a:gd name="T1" fmla="*/ 1 h 10"/>
                <a:gd name="T2" fmla="*/ 10 w 14"/>
                <a:gd name="T3" fmla="*/ 3 h 10"/>
                <a:gd name="T4" fmla="*/ 5 w 14"/>
                <a:gd name="T5" fmla="*/ 6 h 10"/>
                <a:gd name="T6" fmla="*/ 4 w 14"/>
                <a:gd name="T7" fmla="*/ 6 h 10"/>
                <a:gd name="T8" fmla="*/ 2 w 14"/>
                <a:gd name="T9" fmla="*/ 8 h 10"/>
                <a:gd name="T10" fmla="*/ 0 w 14"/>
                <a:gd name="T11" fmla="*/ 9 h 10"/>
                <a:gd name="T12" fmla="*/ 5 w 14"/>
                <a:gd name="T13" fmla="*/ 8 h 10"/>
                <a:gd name="T14" fmla="*/ 7 w 14"/>
                <a:gd name="T15" fmla="*/ 7 h 10"/>
                <a:gd name="T16" fmla="*/ 14 w 14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0">
                  <a:moveTo>
                    <a:pt x="14" y="1"/>
                  </a:moveTo>
                  <a:cubicBezTo>
                    <a:pt x="12" y="0"/>
                    <a:pt x="12" y="3"/>
                    <a:pt x="10" y="3"/>
                  </a:cubicBezTo>
                  <a:cubicBezTo>
                    <a:pt x="9" y="5"/>
                    <a:pt x="6" y="5"/>
                    <a:pt x="5" y="6"/>
                  </a:cubicBezTo>
                  <a:cubicBezTo>
                    <a:pt x="5" y="6"/>
                    <a:pt x="4" y="6"/>
                    <a:pt x="4" y="6"/>
                  </a:cubicBezTo>
                  <a:cubicBezTo>
                    <a:pt x="4" y="7"/>
                    <a:pt x="3" y="8"/>
                    <a:pt x="2" y="8"/>
                  </a:cubicBezTo>
                  <a:cubicBezTo>
                    <a:pt x="2" y="8"/>
                    <a:pt x="0" y="8"/>
                    <a:pt x="0" y="9"/>
                  </a:cubicBezTo>
                  <a:cubicBezTo>
                    <a:pt x="2" y="10"/>
                    <a:pt x="4" y="7"/>
                    <a:pt x="5" y="8"/>
                  </a:cubicBezTo>
                  <a:cubicBezTo>
                    <a:pt x="5" y="7"/>
                    <a:pt x="6" y="6"/>
                    <a:pt x="7" y="7"/>
                  </a:cubicBezTo>
                  <a:cubicBezTo>
                    <a:pt x="9" y="4"/>
                    <a:pt x="14" y="5"/>
                    <a:pt x="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79"/>
            <p:cNvSpPr>
              <a:spLocks/>
            </p:cNvSpPr>
            <p:nvPr/>
          </p:nvSpPr>
          <p:spPr bwMode="auto">
            <a:xfrm rot="10800000">
              <a:off x="5753100" y="2876551"/>
              <a:ext cx="0" cy="7938"/>
            </a:xfrm>
            <a:custGeom>
              <a:avLst/>
              <a:gdLst>
                <a:gd name="T0" fmla="*/ 0 h 2"/>
                <a:gd name="T1" fmla="*/ 1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2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280"/>
            <p:cNvSpPr>
              <a:spLocks/>
            </p:cNvSpPr>
            <p:nvPr/>
          </p:nvSpPr>
          <p:spPr bwMode="auto">
            <a:xfrm rot="10800000">
              <a:off x="5889625" y="2871788"/>
              <a:ext cx="3175" cy="7938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0" y="0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281"/>
            <p:cNvSpPr>
              <a:spLocks/>
            </p:cNvSpPr>
            <p:nvPr/>
          </p:nvSpPr>
          <p:spPr bwMode="auto">
            <a:xfrm rot="10800000">
              <a:off x="5897563" y="2876551"/>
              <a:ext cx="4763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282"/>
            <p:cNvSpPr>
              <a:spLocks/>
            </p:cNvSpPr>
            <p:nvPr/>
          </p:nvSpPr>
          <p:spPr bwMode="auto">
            <a:xfrm rot="10800000">
              <a:off x="5803900" y="2800351"/>
              <a:ext cx="80963" cy="76200"/>
            </a:xfrm>
            <a:custGeom>
              <a:avLst/>
              <a:gdLst>
                <a:gd name="T0" fmla="*/ 17 w 19"/>
                <a:gd name="T1" fmla="*/ 10 h 18"/>
                <a:gd name="T2" fmla="*/ 15 w 19"/>
                <a:gd name="T3" fmla="*/ 8 h 18"/>
                <a:gd name="T4" fmla="*/ 17 w 19"/>
                <a:gd name="T5" fmla="*/ 6 h 18"/>
                <a:gd name="T6" fmla="*/ 16 w 19"/>
                <a:gd name="T7" fmla="*/ 5 h 18"/>
                <a:gd name="T8" fmla="*/ 17 w 19"/>
                <a:gd name="T9" fmla="*/ 2 h 18"/>
                <a:gd name="T10" fmla="*/ 16 w 19"/>
                <a:gd name="T11" fmla="*/ 0 h 18"/>
                <a:gd name="T12" fmla="*/ 15 w 19"/>
                <a:gd name="T13" fmla="*/ 0 h 18"/>
                <a:gd name="T14" fmla="*/ 13 w 19"/>
                <a:gd name="T15" fmla="*/ 2 h 18"/>
                <a:gd name="T16" fmla="*/ 12 w 19"/>
                <a:gd name="T17" fmla="*/ 6 h 18"/>
                <a:gd name="T18" fmla="*/ 9 w 19"/>
                <a:gd name="T19" fmla="*/ 4 h 18"/>
                <a:gd name="T20" fmla="*/ 8 w 19"/>
                <a:gd name="T21" fmla="*/ 5 h 18"/>
                <a:gd name="T22" fmla="*/ 6 w 19"/>
                <a:gd name="T23" fmla="*/ 5 h 18"/>
                <a:gd name="T24" fmla="*/ 3 w 19"/>
                <a:gd name="T25" fmla="*/ 6 h 18"/>
                <a:gd name="T26" fmla="*/ 1 w 19"/>
                <a:gd name="T27" fmla="*/ 11 h 18"/>
                <a:gd name="T28" fmla="*/ 0 w 19"/>
                <a:gd name="T29" fmla="*/ 11 h 18"/>
                <a:gd name="T30" fmla="*/ 1 w 19"/>
                <a:gd name="T31" fmla="*/ 12 h 18"/>
                <a:gd name="T32" fmla="*/ 5 w 19"/>
                <a:gd name="T33" fmla="*/ 10 h 18"/>
                <a:gd name="T34" fmla="*/ 6 w 19"/>
                <a:gd name="T35" fmla="*/ 13 h 18"/>
                <a:gd name="T36" fmla="*/ 5 w 19"/>
                <a:gd name="T37" fmla="*/ 15 h 18"/>
                <a:gd name="T38" fmla="*/ 6 w 19"/>
                <a:gd name="T39" fmla="*/ 16 h 18"/>
                <a:gd name="T40" fmla="*/ 7 w 19"/>
                <a:gd name="T41" fmla="*/ 16 h 18"/>
                <a:gd name="T42" fmla="*/ 8 w 19"/>
                <a:gd name="T43" fmla="*/ 18 h 18"/>
                <a:gd name="T44" fmla="*/ 9 w 19"/>
                <a:gd name="T45" fmla="*/ 18 h 18"/>
                <a:gd name="T46" fmla="*/ 9 w 19"/>
                <a:gd name="T47" fmla="*/ 15 h 18"/>
                <a:gd name="T48" fmla="*/ 12 w 19"/>
                <a:gd name="T49" fmla="*/ 16 h 18"/>
                <a:gd name="T50" fmla="*/ 15 w 19"/>
                <a:gd name="T51" fmla="*/ 15 h 18"/>
                <a:gd name="T52" fmla="*/ 17 w 19"/>
                <a:gd name="T53" fmla="*/ 12 h 18"/>
                <a:gd name="T54" fmla="*/ 19 w 19"/>
                <a:gd name="T55" fmla="*/ 9 h 18"/>
                <a:gd name="T56" fmla="*/ 17 w 19"/>
                <a:gd name="T57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9" h="18">
                  <a:moveTo>
                    <a:pt x="17" y="10"/>
                  </a:moveTo>
                  <a:cubicBezTo>
                    <a:pt x="17" y="8"/>
                    <a:pt x="15" y="9"/>
                    <a:pt x="15" y="8"/>
                  </a:cubicBezTo>
                  <a:cubicBezTo>
                    <a:pt x="16" y="8"/>
                    <a:pt x="15" y="6"/>
                    <a:pt x="17" y="6"/>
                  </a:cubicBezTo>
                  <a:cubicBezTo>
                    <a:pt x="17" y="6"/>
                    <a:pt x="16" y="5"/>
                    <a:pt x="16" y="5"/>
                  </a:cubicBezTo>
                  <a:cubicBezTo>
                    <a:pt x="16" y="4"/>
                    <a:pt x="17" y="3"/>
                    <a:pt x="17" y="2"/>
                  </a:cubicBezTo>
                  <a:cubicBezTo>
                    <a:pt x="16" y="2"/>
                    <a:pt x="16" y="1"/>
                    <a:pt x="16" y="0"/>
                  </a:cubicBezTo>
                  <a:cubicBezTo>
                    <a:pt x="15" y="0"/>
                    <a:pt x="16" y="0"/>
                    <a:pt x="15" y="0"/>
                  </a:cubicBezTo>
                  <a:cubicBezTo>
                    <a:pt x="14" y="1"/>
                    <a:pt x="14" y="2"/>
                    <a:pt x="13" y="2"/>
                  </a:cubicBezTo>
                  <a:cubicBezTo>
                    <a:pt x="13" y="4"/>
                    <a:pt x="13" y="5"/>
                    <a:pt x="12" y="6"/>
                  </a:cubicBezTo>
                  <a:cubicBezTo>
                    <a:pt x="10" y="5"/>
                    <a:pt x="10" y="5"/>
                    <a:pt x="9" y="4"/>
                  </a:cubicBezTo>
                  <a:cubicBezTo>
                    <a:pt x="8" y="5"/>
                    <a:pt x="9" y="5"/>
                    <a:pt x="8" y="5"/>
                  </a:cubicBezTo>
                  <a:cubicBezTo>
                    <a:pt x="8" y="4"/>
                    <a:pt x="7" y="6"/>
                    <a:pt x="6" y="5"/>
                  </a:cubicBezTo>
                  <a:cubicBezTo>
                    <a:pt x="5" y="6"/>
                    <a:pt x="4" y="6"/>
                    <a:pt x="3" y="6"/>
                  </a:cubicBezTo>
                  <a:cubicBezTo>
                    <a:pt x="1" y="8"/>
                    <a:pt x="0" y="9"/>
                    <a:pt x="1" y="11"/>
                  </a:cubicBezTo>
                  <a:cubicBezTo>
                    <a:pt x="1" y="10"/>
                    <a:pt x="0" y="10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ubicBezTo>
                    <a:pt x="2" y="9"/>
                    <a:pt x="3" y="10"/>
                    <a:pt x="5" y="10"/>
                  </a:cubicBezTo>
                  <a:cubicBezTo>
                    <a:pt x="5" y="11"/>
                    <a:pt x="6" y="12"/>
                    <a:pt x="6" y="13"/>
                  </a:cubicBezTo>
                  <a:cubicBezTo>
                    <a:pt x="6" y="14"/>
                    <a:pt x="5" y="13"/>
                    <a:pt x="5" y="15"/>
                  </a:cubicBezTo>
                  <a:cubicBezTo>
                    <a:pt x="6" y="15"/>
                    <a:pt x="6" y="15"/>
                    <a:pt x="6" y="16"/>
                  </a:cubicBezTo>
                  <a:cubicBezTo>
                    <a:pt x="6" y="16"/>
                    <a:pt x="7" y="16"/>
                    <a:pt x="7" y="16"/>
                  </a:cubicBezTo>
                  <a:cubicBezTo>
                    <a:pt x="7" y="17"/>
                    <a:pt x="7" y="17"/>
                    <a:pt x="8" y="18"/>
                  </a:cubicBezTo>
                  <a:cubicBezTo>
                    <a:pt x="8" y="17"/>
                    <a:pt x="8" y="18"/>
                    <a:pt x="9" y="18"/>
                  </a:cubicBezTo>
                  <a:cubicBezTo>
                    <a:pt x="9" y="17"/>
                    <a:pt x="8" y="16"/>
                    <a:pt x="9" y="15"/>
                  </a:cubicBezTo>
                  <a:cubicBezTo>
                    <a:pt x="10" y="15"/>
                    <a:pt x="12" y="15"/>
                    <a:pt x="12" y="16"/>
                  </a:cubicBezTo>
                  <a:cubicBezTo>
                    <a:pt x="14" y="17"/>
                    <a:pt x="14" y="15"/>
                    <a:pt x="15" y="15"/>
                  </a:cubicBezTo>
                  <a:cubicBezTo>
                    <a:pt x="15" y="14"/>
                    <a:pt x="16" y="12"/>
                    <a:pt x="17" y="12"/>
                  </a:cubicBezTo>
                  <a:cubicBezTo>
                    <a:pt x="17" y="10"/>
                    <a:pt x="19" y="10"/>
                    <a:pt x="19" y="9"/>
                  </a:cubicBezTo>
                  <a:cubicBezTo>
                    <a:pt x="18" y="9"/>
                    <a:pt x="18" y="10"/>
                    <a:pt x="17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283"/>
            <p:cNvSpPr>
              <a:spLocks/>
            </p:cNvSpPr>
            <p:nvPr/>
          </p:nvSpPr>
          <p:spPr bwMode="auto">
            <a:xfrm rot="10800000">
              <a:off x="5910263" y="2867026"/>
              <a:ext cx="4763" cy="9525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2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1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284"/>
            <p:cNvSpPr>
              <a:spLocks/>
            </p:cNvSpPr>
            <p:nvPr/>
          </p:nvSpPr>
          <p:spPr bwMode="auto">
            <a:xfrm rot="10800000">
              <a:off x="5932488" y="2863851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285"/>
            <p:cNvSpPr>
              <a:spLocks/>
            </p:cNvSpPr>
            <p:nvPr/>
          </p:nvSpPr>
          <p:spPr bwMode="auto">
            <a:xfrm rot="10800000">
              <a:off x="5834063" y="2854326"/>
              <a:ext cx="4763" cy="952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2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286"/>
            <p:cNvSpPr>
              <a:spLocks/>
            </p:cNvSpPr>
            <p:nvPr/>
          </p:nvSpPr>
          <p:spPr bwMode="auto">
            <a:xfrm rot="10800000">
              <a:off x="5935663" y="2854326"/>
              <a:ext cx="4763" cy="9525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0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287"/>
            <p:cNvSpPr>
              <a:spLocks/>
            </p:cNvSpPr>
            <p:nvPr/>
          </p:nvSpPr>
          <p:spPr bwMode="auto">
            <a:xfrm rot="10800000">
              <a:off x="5897563" y="2846388"/>
              <a:ext cx="9525" cy="7938"/>
            </a:xfrm>
            <a:custGeom>
              <a:avLst/>
              <a:gdLst>
                <a:gd name="T0" fmla="*/ 1 w 2"/>
                <a:gd name="T1" fmla="*/ 0 h 2"/>
                <a:gd name="T2" fmla="*/ 0 w 2"/>
                <a:gd name="T3" fmla="*/ 1 h 2"/>
                <a:gd name="T4" fmla="*/ 0 w 2"/>
                <a:gd name="T5" fmla="*/ 2 h 2"/>
                <a:gd name="T6" fmla="*/ 1 w 2"/>
                <a:gd name="T7" fmla="*/ 1 h 2"/>
                <a:gd name="T8" fmla="*/ 2 w 2"/>
                <a:gd name="T9" fmla="*/ 2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1"/>
                    <a:pt x="1" y="2"/>
                    <a:pt x="2" y="2"/>
                  </a:cubicBezTo>
                  <a:cubicBezTo>
                    <a:pt x="2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288"/>
            <p:cNvSpPr>
              <a:spLocks/>
            </p:cNvSpPr>
            <p:nvPr/>
          </p:nvSpPr>
          <p:spPr bwMode="auto">
            <a:xfrm rot="10800000">
              <a:off x="5970588" y="2838451"/>
              <a:ext cx="12700" cy="7938"/>
            </a:xfrm>
            <a:custGeom>
              <a:avLst/>
              <a:gdLst>
                <a:gd name="T0" fmla="*/ 1 w 3"/>
                <a:gd name="T1" fmla="*/ 2 h 2"/>
                <a:gd name="T2" fmla="*/ 3 w 3"/>
                <a:gd name="T3" fmla="*/ 1 h 2"/>
                <a:gd name="T4" fmla="*/ 3 w 3"/>
                <a:gd name="T5" fmla="*/ 0 h 2"/>
                <a:gd name="T6" fmla="*/ 0 w 3"/>
                <a:gd name="T7" fmla="*/ 0 h 2"/>
                <a:gd name="T8" fmla="*/ 1 w 3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2" y="2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289"/>
            <p:cNvSpPr>
              <a:spLocks/>
            </p:cNvSpPr>
            <p:nvPr/>
          </p:nvSpPr>
          <p:spPr bwMode="auto">
            <a:xfrm rot="10800000">
              <a:off x="5927725" y="2838451"/>
              <a:ext cx="0" cy="3175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290"/>
            <p:cNvSpPr>
              <a:spLocks/>
            </p:cNvSpPr>
            <p:nvPr/>
          </p:nvSpPr>
          <p:spPr bwMode="auto">
            <a:xfrm rot="10800000">
              <a:off x="5907088" y="2833688"/>
              <a:ext cx="12700" cy="7938"/>
            </a:xfrm>
            <a:custGeom>
              <a:avLst/>
              <a:gdLst>
                <a:gd name="T0" fmla="*/ 0 w 3"/>
                <a:gd name="T1" fmla="*/ 2 h 2"/>
                <a:gd name="T2" fmla="*/ 2 w 3"/>
                <a:gd name="T3" fmla="*/ 2 h 2"/>
                <a:gd name="T4" fmla="*/ 0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1" y="2"/>
                    <a:pt x="1" y="2"/>
                    <a:pt x="2" y="2"/>
                  </a:cubicBezTo>
                  <a:cubicBezTo>
                    <a:pt x="3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291"/>
            <p:cNvSpPr>
              <a:spLocks/>
            </p:cNvSpPr>
            <p:nvPr/>
          </p:nvSpPr>
          <p:spPr bwMode="auto">
            <a:xfrm rot="10800000">
              <a:off x="5932488" y="2828926"/>
              <a:ext cx="15875" cy="9525"/>
            </a:xfrm>
            <a:custGeom>
              <a:avLst/>
              <a:gdLst>
                <a:gd name="T0" fmla="*/ 4 w 4"/>
                <a:gd name="T1" fmla="*/ 0 h 2"/>
                <a:gd name="T2" fmla="*/ 1 w 4"/>
                <a:gd name="T3" fmla="*/ 0 h 2"/>
                <a:gd name="T4" fmla="*/ 1 w 4"/>
                <a:gd name="T5" fmla="*/ 2 h 2"/>
                <a:gd name="T6" fmla="*/ 4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cubicBezTo>
                    <a:pt x="2" y="0"/>
                    <a:pt x="3" y="0"/>
                    <a:pt x="1" y="0"/>
                  </a:cubicBezTo>
                  <a:cubicBezTo>
                    <a:pt x="1" y="1"/>
                    <a:pt x="0" y="2"/>
                    <a:pt x="1" y="2"/>
                  </a:cubicBezTo>
                  <a:cubicBezTo>
                    <a:pt x="1" y="0"/>
                    <a:pt x="4" y="1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292"/>
            <p:cNvSpPr>
              <a:spLocks/>
            </p:cNvSpPr>
            <p:nvPr/>
          </p:nvSpPr>
          <p:spPr bwMode="auto">
            <a:xfrm rot="10800000">
              <a:off x="6008688" y="2828926"/>
              <a:ext cx="7938" cy="9525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1" y="2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293"/>
            <p:cNvSpPr>
              <a:spLocks/>
            </p:cNvSpPr>
            <p:nvPr/>
          </p:nvSpPr>
          <p:spPr bwMode="auto">
            <a:xfrm rot="10800000">
              <a:off x="5948363" y="2825751"/>
              <a:ext cx="17463" cy="7938"/>
            </a:xfrm>
            <a:custGeom>
              <a:avLst/>
              <a:gdLst>
                <a:gd name="T0" fmla="*/ 1 w 4"/>
                <a:gd name="T1" fmla="*/ 1 h 2"/>
                <a:gd name="T2" fmla="*/ 4 w 4"/>
                <a:gd name="T3" fmla="*/ 0 h 2"/>
                <a:gd name="T4" fmla="*/ 1 w 4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1" y="1"/>
                  </a:moveTo>
                  <a:cubicBezTo>
                    <a:pt x="1" y="1"/>
                    <a:pt x="4" y="2"/>
                    <a:pt x="4" y="0"/>
                  </a:cubicBezTo>
                  <a:cubicBezTo>
                    <a:pt x="3" y="0"/>
                    <a:pt x="0" y="0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294"/>
            <p:cNvSpPr>
              <a:spLocks/>
            </p:cNvSpPr>
            <p:nvPr/>
          </p:nvSpPr>
          <p:spPr bwMode="auto">
            <a:xfrm rot="10800000">
              <a:off x="5910263" y="2800351"/>
              <a:ext cx="38100" cy="33338"/>
            </a:xfrm>
            <a:custGeom>
              <a:avLst/>
              <a:gdLst>
                <a:gd name="T0" fmla="*/ 8 w 9"/>
                <a:gd name="T1" fmla="*/ 3 h 8"/>
                <a:gd name="T2" fmla="*/ 7 w 9"/>
                <a:gd name="T3" fmla="*/ 3 h 8"/>
                <a:gd name="T4" fmla="*/ 2 w 9"/>
                <a:gd name="T5" fmla="*/ 7 h 8"/>
                <a:gd name="T6" fmla="*/ 4 w 9"/>
                <a:gd name="T7" fmla="*/ 6 h 8"/>
                <a:gd name="T8" fmla="*/ 9 w 9"/>
                <a:gd name="T9" fmla="*/ 4 h 8"/>
                <a:gd name="T10" fmla="*/ 8 w 9"/>
                <a:gd name="T11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8">
                  <a:moveTo>
                    <a:pt x="8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4" y="0"/>
                    <a:pt x="0" y="4"/>
                    <a:pt x="2" y="7"/>
                  </a:cubicBezTo>
                  <a:cubicBezTo>
                    <a:pt x="3" y="7"/>
                    <a:pt x="3" y="6"/>
                    <a:pt x="4" y="6"/>
                  </a:cubicBezTo>
                  <a:cubicBezTo>
                    <a:pt x="6" y="8"/>
                    <a:pt x="8" y="5"/>
                    <a:pt x="9" y="4"/>
                  </a:cubicBezTo>
                  <a:cubicBezTo>
                    <a:pt x="9" y="3"/>
                    <a:pt x="8" y="3"/>
                    <a:pt x="8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295"/>
            <p:cNvSpPr>
              <a:spLocks/>
            </p:cNvSpPr>
            <p:nvPr/>
          </p:nvSpPr>
          <p:spPr bwMode="auto">
            <a:xfrm rot="10800000">
              <a:off x="5786438" y="2813051"/>
              <a:ext cx="12700" cy="12700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0" y="1"/>
                    <a:pt x="2" y="3"/>
                    <a:pt x="3" y="1"/>
                  </a:cubicBezTo>
                  <a:cubicBezTo>
                    <a:pt x="2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296"/>
            <p:cNvSpPr>
              <a:spLocks/>
            </p:cNvSpPr>
            <p:nvPr/>
          </p:nvSpPr>
          <p:spPr bwMode="auto">
            <a:xfrm rot="10800000">
              <a:off x="5791200" y="2813051"/>
              <a:ext cx="7938" cy="3175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1 h 1"/>
                <a:gd name="T4" fmla="*/ 2 w 2"/>
                <a:gd name="T5" fmla="*/ 0 h 1"/>
                <a:gd name="T6" fmla="*/ 0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1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297"/>
            <p:cNvSpPr>
              <a:spLocks/>
            </p:cNvSpPr>
            <p:nvPr/>
          </p:nvSpPr>
          <p:spPr bwMode="auto">
            <a:xfrm rot="10800000">
              <a:off x="5965825" y="2800351"/>
              <a:ext cx="7938" cy="12700"/>
            </a:xfrm>
            <a:custGeom>
              <a:avLst/>
              <a:gdLst>
                <a:gd name="T0" fmla="*/ 1 w 2"/>
                <a:gd name="T1" fmla="*/ 0 h 3"/>
                <a:gd name="T2" fmla="*/ 2 w 2"/>
                <a:gd name="T3" fmla="*/ 3 h 3"/>
                <a:gd name="T4" fmla="*/ 2 w 2"/>
                <a:gd name="T5" fmla="*/ 0 h 3"/>
                <a:gd name="T6" fmla="*/ 1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2" y="1"/>
                    <a:pt x="0" y="3"/>
                    <a:pt x="2" y="3"/>
                  </a:cubicBezTo>
                  <a:cubicBezTo>
                    <a:pt x="2" y="2"/>
                    <a:pt x="2" y="1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298"/>
            <p:cNvSpPr>
              <a:spLocks/>
            </p:cNvSpPr>
            <p:nvPr/>
          </p:nvSpPr>
          <p:spPr bwMode="auto">
            <a:xfrm rot="10800000">
              <a:off x="5902325" y="2803526"/>
              <a:ext cx="4763" cy="9525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0 h 2"/>
                <a:gd name="T4" fmla="*/ 0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1" y="2"/>
                    <a:pt x="1" y="1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299"/>
            <p:cNvSpPr>
              <a:spLocks/>
            </p:cNvSpPr>
            <p:nvPr/>
          </p:nvSpPr>
          <p:spPr bwMode="auto">
            <a:xfrm rot="10800000">
              <a:off x="6899275" y="2800350"/>
              <a:ext cx="4763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300"/>
            <p:cNvSpPr>
              <a:spLocks/>
            </p:cNvSpPr>
            <p:nvPr/>
          </p:nvSpPr>
          <p:spPr bwMode="auto">
            <a:xfrm rot="10800000">
              <a:off x="5970588" y="2800351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301"/>
            <p:cNvSpPr>
              <a:spLocks/>
            </p:cNvSpPr>
            <p:nvPr/>
          </p:nvSpPr>
          <p:spPr bwMode="auto">
            <a:xfrm rot="10800000">
              <a:off x="5948363" y="2800351"/>
              <a:ext cx="9525" cy="3175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0 h 1"/>
                <a:gd name="T4" fmla="*/ 0 w 2"/>
                <a:gd name="T5" fmla="*/ 0 h 1"/>
                <a:gd name="T6" fmla="*/ 1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2" y="1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302"/>
            <p:cNvSpPr>
              <a:spLocks/>
            </p:cNvSpPr>
            <p:nvPr/>
          </p:nvSpPr>
          <p:spPr bwMode="auto">
            <a:xfrm rot="10800000">
              <a:off x="6954838" y="2800350"/>
              <a:ext cx="4763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303"/>
            <p:cNvSpPr>
              <a:spLocks/>
            </p:cNvSpPr>
            <p:nvPr/>
          </p:nvSpPr>
          <p:spPr bwMode="auto">
            <a:xfrm rot="10800000">
              <a:off x="5842000" y="2795588"/>
              <a:ext cx="4763" cy="7938"/>
            </a:xfrm>
            <a:custGeom>
              <a:avLst/>
              <a:gdLst>
                <a:gd name="T0" fmla="*/ 1 w 1"/>
                <a:gd name="T1" fmla="*/ 1 h 2"/>
                <a:gd name="T2" fmla="*/ 0 w 1"/>
                <a:gd name="T3" fmla="*/ 1 h 2"/>
                <a:gd name="T4" fmla="*/ 0 w 1"/>
                <a:gd name="T5" fmla="*/ 2 h 2"/>
                <a:gd name="T6" fmla="*/ 1 w 1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0" y="1"/>
                    <a:pt x="0" y="0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304"/>
            <p:cNvSpPr>
              <a:spLocks/>
            </p:cNvSpPr>
            <p:nvPr/>
          </p:nvSpPr>
          <p:spPr bwMode="auto">
            <a:xfrm rot="10800000">
              <a:off x="5846763" y="2782888"/>
              <a:ext cx="4763" cy="4763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305"/>
            <p:cNvSpPr>
              <a:spLocks/>
            </p:cNvSpPr>
            <p:nvPr/>
          </p:nvSpPr>
          <p:spPr bwMode="auto">
            <a:xfrm rot="10800000">
              <a:off x="6132513" y="2757488"/>
              <a:ext cx="7938" cy="7938"/>
            </a:xfrm>
            <a:custGeom>
              <a:avLst/>
              <a:gdLst>
                <a:gd name="T0" fmla="*/ 1 w 2"/>
                <a:gd name="T1" fmla="*/ 0 h 2"/>
                <a:gd name="T2" fmla="*/ 0 w 2"/>
                <a:gd name="T3" fmla="*/ 0 h 2"/>
                <a:gd name="T4" fmla="*/ 0 w 2"/>
                <a:gd name="T5" fmla="*/ 2 h 2"/>
                <a:gd name="T6" fmla="*/ 2 w 2"/>
                <a:gd name="T7" fmla="*/ 2 h 2"/>
                <a:gd name="T8" fmla="*/ 1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1"/>
                    <a:pt x="1" y="0"/>
                    <a:pt x="0" y="0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1"/>
                    <a:pt x="2" y="2"/>
                    <a:pt x="2" y="2"/>
                  </a:cubicBezTo>
                  <a:cubicBezTo>
                    <a:pt x="2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306"/>
            <p:cNvSpPr>
              <a:spLocks/>
            </p:cNvSpPr>
            <p:nvPr/>
          </p:nvSpPr>
          <p:spPr bwMode="auto">
            <a:xfrm rot="10800000">
              <a:off x="6451600" y="2752726"/>
              <a:ext cx="9525" cy="7938"/>
            </a:xfrm>
            <a:custGeom>
              <a:avLst/>
              <a:gdLst>
                <a:gd name="T0" fmla="*/ 1 w 2"/>
                <a:gd name="T1" fmla="*/ 1 h 2"/>
                <a:gd name="T2" fmla="*/ 0 w 2"/>
                <a:gd name="T3" fmla="*/ 1 h 2"/>
                <a:gd name="T4" fmla="*/ 1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1"/>
                    <a:pt x="0" y="0"/>
                    <a:pt x="0" y="1"/>
                  </a:cubicBezTo>
                  <a:cubicBezTo>
                    <a:pt x="1" y="2"/>
                    <a:pt x="2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307"/>
            <p:cNvSpPr>
              <a:spLocks/>
            </p:cNvSpPr>
            <p:nvPr/>
          </p:nvSpPr>
          <p:spPr bwMode="auto">
            <a:xfrm rot="10800000">
              <a:off x="6076950" y="2747963"/>
              <a:ext cx="7938" cy="4763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0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2" y="1"/>
                    <a:pt x="2" y="0"/>
                  </a:cubicBezTo>
                  <a:cubicBezTo>
                    <a:pt x="1" y="0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308"/>
            <p:cNvSpPr>
              <a:spLocks/>
            </p:cNvSpPr>
            <p:nvPr/>
          </p:nvSpPr>
          <p:spPr bwMode="auto">
            <a:xfrm rot="10800000">
              <a:off x="6042025" y="2744788"/>
              <a:ext cx="9525" cy="7938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1 h 2"/>
                <a:gd name="T4" fmla="*/ 1 w 2"/>
                <a:gd name="T5" fmla="*/ 1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309"/>
            <p:cNvSpPr>
              <a:spLocks/>
            </p:cNvSpPr>
            <p:nvPr/>
          </p:nvSpPr>
          <p:spPr bwMode="auto">
            <a:xfrm rot="10800000">
              <a:off x="6059488" y="2744788"/>
              <a:ext cx="4763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310"/>
            <p:cNvSpPr>
              <a:spLocks/>
            </p:cNvSpPr>
            <p:nvPr/>
          </p:nvSpPr>
          <p:spPr bwMode="auto">
            <a:xfrm rot="10800000">
              <a:off x="6319838" y="2735263"/>
              <a:ext cx="7938" cy="4763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2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Freeform 311"/>
            <p:cNvSpPr>
              <a:spLocks/>
            </p:cNvSpPr>
            <p:nvPr/>
          </p:nvSpPr>
          <p:spPr bwMode="auto">
            <a:xfrm rot="10800000">
              <a:off x="6221413" y="2732088"/>
              <a:ext cx="9525" cy="3175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1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1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Freeform 312"/>
            <p:cNvSpPr>
              <a:spLocks/>
            </p:cNvSpPr>
            <p:nvPr/>
          </p:nvSpPr>
          <p:spPr bwMode="auto">
            <a:xfrm rot="10800000">
              <a:off x="6307138" y="2722563"/>
              <a:ext cx="7938" cy="4763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0"/>
                    <a:pt x="1" y="1"/>
                    <a:pt x="2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Freeform 313"/>
            <p:cNvSpPr>
              <a:spLocks/>
            </p:cNvSpPr>
            <p:nvPr/>
          </p:nvSpPr>
          <p:spPr bwMode="auto">
            <a:xfrm rot="10800000">
              <a:off x="6289675" y="2714626"/>
              <a:ext cx="12700" cy="12700"/>
            </a:xfrm>
            <a:custGeom>
              <a:avLst/>
              <a:gdLst>
                <a:gd name="T0" fmla="*/ 2 w 3"/>
                <a:gd name="T1" fmla="*/ 0 h 3"/>
                <a:gd name="T2" fmla="*/ 1 w 3"/>
                <a:gd name="T3" fmla="*/ 3 h 3"/>
                <a:gd name="T4" fmla="*/ 2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2" y="1"/>
                    <a:pt x="0" y="2"/>
                    <a:pt x="1" y="3"/>
                  </a:cubicBezTo>
                  <a:cubicBezTo>
                    <a:pt x="1" y="2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Freeform 314"/>
            <p:cNvSpPr>
              <a:spLocks/>
            </p:cNvSpPr>
            <p:nvPr/>
          </p:nvSpPr>
          <p:spPr bwMode="auto">
            <a:xfrm rot="10800000">
              <a:off x="6238875" y="2714626"/>
              <a:ext cx="7938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1"/>
                    <a:pt x="1" y="2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Freeform 315"/>
            <p:cNvSpPr>
              <a:spLocks/>
            </p:cNvSpPr>
            <p:nvPr/>
          </p:nvSpPr>
          <p:spPr bwMode="auto">
            <a:xfrm rot="10800000">
              <a:off x="7227888" y="2719388"/>
              <a:ext cx="4763" cy="317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" name="Freeform 316"/>
            <p:cNvSpPr>
              <a:spLocks/>
            </p:cNvSpPr>
            <p:nvPr/>
          </p:nvSpPr>
          <p:spPr bwMode="auto">
            <a:xfrm rot="10800000">
              <a:off x="6340475" y="2719388"/>
              <a:ext cx="9525" cy="3175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1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Freeform 317"/>
            <p:cNvSpPr>
              <a:spLocks/>
            </p:cNvSpPr>
            <p:nvPr/>
          </p:nvSpPr>
          <p:spPr bwMode="auto">
            <a:xfrm rot="10800000">
              <a:off x="6307138" y="2714626"/>
              <a:ext cx="17463" cy="7938"/>
            </a:xfrm>
            <a:custGeom>
              <a:avLst/>
              <a:gdLst>
                <a:gd name="T0" fmla="*/ 0 w 4"/>
                <a:gd name="T1" fmla="*/ 0 h 2"/>
                <a:gd name="T2" fmla="*/ 1 w 4"/>
                <a:gd name="T3" fmla="*/ 2 h 2"/>
                <a:gd name="T4" fmla="*/ 3 w 4"/>
                <a:gd name="T5" fmla="*/ 2 h 2"/>
                <a:gd name="T6" fmla="*/ 3 w 4"/>
                <a:gd name="T7" fmla="*/ 0 h 2"/>
                <a:gd name="T8" fmla="*/ 0 w 4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cubicBezTo>
                    <a:pt x="0" y="1"/>
                    <a:pt x="0" y="2"/>
                    <a:pt x="1" y="2"/>
                  </a:cubicBezTo>
                  <a:cubicBezTo>
                    <a:pt x="1" y="1"/>
                    <a:pt x="2" y="2"/>
                    <a:pt x="3" y="2"/>
                  </a:cubicBezTo>
                  <a:cubicBezTo>
                    <a:pt x="3" y="1"/>
                    <a:pt x="4" y="1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" name="Freeform 318"/>
            <p:cNvSpPr>
              <a:spLocks/>
            </p:cNvSpPr>
            <p:nvPr/>
          </p:nvSpPr>
          <p:spPr bwMode="auto">
            <a:xfrm rot="10800000">
              <a:off x="6246813" y="2714626"/>
              <a:ext cx="9525" cy="7938"/>
            </a:xfrm>
            <a:custGeom>
              <a:avLst/>
              <a:gdLst>
                <a:gd name="T0" fmla="*/ 0 w 2"/>
                <a:gd name="T1" fmla="*/ 1 h 2"/>
                <a:gd name="T2" fmla="*/ 1 w 2"/>
                <a:gd name="T3" fmla="*/ 2 h 2"/>
                <a:gd name="T4" fmla="*/ 2 w 2"/>
                <a:gd name="T5" fmla="*/ 1 h 2"/>
                <a:gd name="T6" fmla="*/ 0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1" y="1"/>
                    <a:pt x="1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" name="Freeform 319"/>
            <p:cNvSpPr>
              <a:spLocks/>
            </p:cNvSpPr>
            <p:nvPr/>
          </p:nvSpPr>
          <p:spPr bwMode="auto">
            <a:xfrm rot="10800000">
              <a:off x="6221413" y="2714626"/>
              <a:ext cx="9525" cy="7938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0" y="2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" name="Freeform 320"/>
            <p:cNvSpPr>
              <a:spLocks/>
            </p:cNvSpPr>
            <p:nvPr/>
          </p:nvSpPr>
          <p:spPr bwMode="auto">
            <a:xfrm rot="10800000">
              <a:off x="5735638" y="2651126"/>
              <a:ext cx="25400" cy="71438"/>
            </a:xfrm>
            <a:custGeom>
              <a:avLst/>
              <a:gdLst>
                <a:gd name="T0" fmla="*/ 3 w 6"/>
                <a:gd name="T1" fmla="*/ 0 h 17"/>
                <a:gd name="T2" fmla="*/ 1 w 6"/>
                <a:gd name="T3" fmla="*/ 0 h 17"/>
                <a:gd name="T4" fmla="*/ 1 w 6"/>
                <a:gd name="T5" fmla="*/ 7 h 17"/>
                <a:gd name="T6" fmla="*/ 2 w 6"/>
                <a:gd name="T7" fmla="*/ 10 h 17"/>
                <a:gd name="T8" fmla="*/ 2 w 6"/>
                <a:gd name="T9" fmla="*/ 11 h 17"/>
                <a:gd name="T10" fmla="*/ 5 w 6"/>
                <a:gd name="T11" fmla="*/ 17 h 17"/>
                <a:gd name="T12" fmla="*/ 3 w 6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7">
                  <a:moveTo>
                    <a:pt x="3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1" y="8"/>
                    <a:pt x="2" y="9"/>
                    <a:pt x="2" y="10"/>
                  </a:cubicBezTo>
                  <a:cubicBezTo>
                    <a:pt x="2" y="10"/>
                    <a:pt x="2" y="11"/>
                    <a:pt x="2" y="11"/>
                  </a:cubicBezTo>
                  <a:cubicBezTo>
                    <a:pt x="3" y="14"/>
                    <a:pt x="5" y="15"/>
                    <a:pt x="5" y="17"/>
                  </a:cubicBezTo>
                  <a:cubicBezTo>
                    <a:pt x="6" y="10"/>
                    <a:pt x="5" y="5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" name="Freeform 321"/>
            <p:cNvSpPr>
              <a:spLocks/>
            </p:cNvSpPr>
            <p:nvPr/>
          </p:nvSpPr>
          <p:spPr bwMode="auto">
            <a:xfrm rot="10800000">
              <a:off x="6259513" y="2706688"/>
              <a:ext cx="30163" cy="12700"/>
            </a:xfrm>
            <a:custGeom>
              <a:avLst/>
              <a:gdLst>
                <a:gd name="T0" fmla="*/ 0 w 7"/>
                <a:gd name="T1" fmla="*/ 1 h 3"/>
                <a:gd name="T2" fmla="*/ 7 w 7"/>
                <a:gd name="T3" fmla="*/ 2 h 3"/>
                <a:gd name="T4" fmla="*/ 6 w 7"/>
                <a:gd name="T5" fmla="*/ 0 h 3"/>
                <a:gd name="T6" fmla="*/ 0 w 7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3">
                  <a:moveTo>
                    <a:pt x="0" y="1"/>
                  </a:moveTo>
                  <a:cubicBezTo>
                    <a:pt x="2" y="2"/>
                    <a:pt x="5" y="3"/>
                    <a:pt x="7" y="2"/>
                  </a:cubicBezTo>
                  <a:cubicBezTo>
                    <a:pt x="7" y="1"/>
                    <a:pt x="6" y="1"/>
                    <a:pt x="6" y="0"/>
                  </a:cubicBezTo>
                  <a:cubicBezTo>
                    <a:pt x="4" y="1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" name="Freeform 322"/>
            <p:cNvSpPr>
              <a:spLocks/>
            </p:cNvSpPr>
            <p:nvPr/>
          </p:nvSpPr>
          <p:spPr bwMode="auto">
            <a:xfrm rot="10800000">
              <a:off x="6059488" y="2706688"/>
              <a:ext cx="12700" cy="7938"/>
            </a:xfrm>
            <a:custGeom>
              <a:avLst/>
              <a:gdLst>
                <a:gd name="T0" fmla="*/ 0 w 3"/>
                <a:gd name="T1" fmla="*/ 1 h 2"/>
                <a:gd name="T2" fmla="*/ 2 w 3"/>
                <a:gd name="T3" fmla="*/ 2 h 2"/>
                <a:gd name="T4" fmla="*/ 0 w 3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1" y="2"/>
                    <a:pt x="1" y="2"/>
                    <a:pt x="2" y="2"/>
                  </a:cubicBezTo>
                  <a:cubicBezTo>
                    <a:pt x="3" y="1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" name="Freeform 323"/>
            <p:cNvSpPr>
              <a:spLocks/>
            </p:cNvSpPr>
            <p:nvPr/>
          </p:nvSpPr>
          <p:spPr bwMode="auto">
            <a:xfrm rot="10800000">
              <a:off x="6218238" y="2701926"/>
              <a:ext cx="7938" cy="4763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1 h 1"/>
                <a:gd name="T4" fmla="*/ 2 w 2"/>
                <a:gd name="T5" fmla="*/ 0 h 1"/>
                <a:gd name="T6" fmla="*/ 0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" name="Freeform 324"/>
            <p:cNvSpPr>
              <a:spLocks/>
            </p:cNvSpPr>
            <p:nvPr/>
          </p:nvSpPr>
          <p:spPr bwMode="auto">
            <a:xfrm rot="10800000">
              <a:off x="5718175" y="2603501"/>
              <a:ext cx="22225" cy="42863"/>
            </a:xfrm>
            <a:custGeom>
              <a:avLst/>
              <a:gdLst>
                <a:gd name="T0" fmla="*/ 0 w 5"/>
                <a:gd name="T1" fmla="*/ 0 h 10"/>
                <a:gd name="T2" fmla="*/ 0 w 5"/>
                <a:gd name="T3" fmla="*/ 5 h 10"/>
                <a:gd name="T4" fmla="*/ 4 w 5"/>
                <a:gd name="T5" fmla="*/ 10 h 10"/>
                <a:gd name="T6" fmla="*/ 1 w 5"/>
                <a:gd name="T7" fmla="*/ 0 h 10"/>
                <a:gd name="T8" fmla="*/ 0 w 5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0" y="0"/>
                  </a:moveTo>
                  <a:cubicBezTo>
                    <a:pt x="0" y="2"/>
                    <a:pt x="1" y="3"/>
                    <a:pt x="0" y="5"/>
                  </a:cubicBezTo>
                  <a:cubicBezTo>
                    <a:pt x="1" y="6"/>
                    <a:pt x="1" y="10"/>
                    <a:pt x="4" y="10"/>
                  </a:cubicBezTo>
                  <a:cubicBezTo>
                    <a:pt x="5" y="5"/>
                    <a:pt x="2" y="3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" name="Freeform 325"/>
            <p:cNvSpPr>
              <a:spLocks/>
            </p:cNvSpPr>
            <p:nvPr/>
          </p:nvSpPr>
          <p:spPr bwMode="auto">
            <a:xfrm rot="10800000">
              <a:off x="6626225" y="2603501"/>
              <a:ext cx="4763" cy="9525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2"/>
                    <a:pt x="1" y="2"/>
                  </a:cubicBez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" name="Freeform 326"/>
            <p:cNvSpPr>
              <a:spLocks/>
            </p:cNvSpPr>
            <p:nvPr/>
          </p:nvSpPr>
          <p:spPr bwMode="auto">
            <a:xfrm rot="10800000">
              <a:off x="6102350" y="2514601"/>
              <a:ext cx="4763" cy="476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" name="Freeform 327"/>
            <p:cNvSpPr>
              <a:spLocks/>
            </p:cNvSpPr>
            <p:nvPr/>
          </p:nvSpPr>
          <p:spPr bwMode="auto">
            <a:xfrm rot="10800000">
              <a:off x="6651625" y="2493963"/>
              <a:ext cx="0" cy="3175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" name="Freeform 328"/>
            <p:cNvSpPr>
              <a:spLocks/>
            </p:cNvSpPr>
            <p:nvPr/>
          </p:nvSpPr>
          <p:spPr bwMode="auto">
            <a:xfrm rot="10800000">
              <a:off x="6003925" y="2352676"/>
              <a:ext cx="9525" cy="4763"/>
            </a:xfrm>
            <a:custGeom>
              <a:avLst/>
              <a:gdLst>
                <a:gd name="T0" fmla="*/ 0 w 2"/>
                <a:gd name="T1" fmla="*/ 1 h 1"/>
                <a:gd name="T2" fmla="*/ 1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2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" name="Freeform 329"/>
            <p:cNvSpPr>
              <a:spLocks/>
            </p:cNvSpPr>
            <p:nvPr/>
          </p:nvSpPr>
          <p:spPr bwMode="auto">
            <a:xfrm rot="10800000">
              <a:off x="5884863" y="2327276"/>
              <a:ext cx="0" cy="4763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" name="Freeform 330"/>
            <p:cNvSpPr>
              <a:spLocks noEditPoints="1"/>
            </p:cNvSpPr>
            <p:nvPr/>
          </p:nvSpPr>
          <p:spPr bwMode="auto">
            <a:xfrm rot="10800000">
              <a:off x="5429251" y="2747963"/>
              <a:ext cx="1803400" cy="1778000"/>
            </a:xfrm>
            <a:custGeom>
              <a:avLst/>
              <a:gdLst>
                <a:gd name="T0" fmla="*/ 418 w 423"/>
                <a:gd name="T1" fmla="*/ 212 h 418"/>
                <a:gd name="T2" fmla="*/ 399 w 423"/>
                <a:gd name="T3" fmla="*/ 238 h 418"/>
                <a:gd name="T4" fmla="*/ 370 w 423"/>
                <a:gd name="T5" fmla="*/ 264 h 418"/>
                <a:gd name="T6" fmla="*/ 363 w 423"/>
                <a:gd name="T7" fmla="*/ 256 h 418"/>
                <a:gd name="T8" fmla="*/ 358 w 423"/>
                <a:gd name="T9" fmla="*/ 246 h 418"/>
                <a:gd name="T10" fmla="*/ 349 w 423"/>
                <a:gd name="T11" fmla="*/ 274 h 418"/>
                <a:gd name="T12" fmla="*/ 301 w 423"/>
                <a:gd name="T13" fmla="*/ 324 h 418"/>
                <a:gd name="T14" fmla="*/ 270 w 423"/>
                <a:gd name="T15" fmla="*/ 360 h 418"/>
                <a:gd name="T16" fmla="*/ 203 w 423"/>
                <a:gd name="T17" fmla="*/ 368 h 418"/>
                <a:gd name="T18" fmla="*/ 131 w 423"/>
                <a:gd name="T19" fmla="*/ 346 h 418"/>
                <a:gd name="T20" fmla="*/ 98 w 423"/>
                <a:gd name="T21" fmla="*/ 331 h 418"/>
                <a:gd name="T22" fmla="*/ 52 w 423"/>
                <a:gd name="T23" fmla="*/ 268 h 418"/>
                <a:gd name="T24" fmla="*/ 55 w 423"/>
                <a:gd name="T25" fmla="*/ 167 h 418"/>
                <a:gd name="T26" fmla="*/ 77 w 423"/>
                <a:gd name="T27" fmla="*/ 135 h 418"/>
                <a:gd name="T28" fmla="*/ 92 w 423"/>
                <a:gd name="T29" fmla="*/ 106 h 418"/>
                <a:gd name="T30" fmla="*/ 122 w 423"/>
                <a:gd name="T31" fmla="*/ 87 h 418"/>
                <a:gd name="T32" fmla="*/ 149 w 423"/>
                <a:gd name="T33" fmla="*/ 64 h 418"/>
                <a:gd name="T34" fmla="*/ 175 w 423"/>
                <a:gd name="T35" fmla="*/ 51 h 418"/>
                <a:gd name="T36" fmla="*/ 239 w 423"/>
                <a:gd name="T37" fmla="*/ 49 h 418"/>
                <a:gd name="T38" fmla="*/ 272 w 423"/>
                <a:gd name="T39" fmla="*/ 30 h 418"/>
                <a:gd name="T40" fmla="*/ 274 w 423"/>
                <a:gd name="T41" fmla="*/ 19 h 418"/>
                <a:gd name="T42" fmla="*/ 260 w 423"/>
                <a:gd name="T43" fmla="*/ 13 h 418"/>
                <a:gd name="T44" fmla="*/ 246 w 423"/>
                <a:gd name="T45" fmla="*/ 10 h 418"/>
                <a:gd name="T46" fmla="*/ 227 w 423"/>
                <a:gd name="T47" fmla="*/ 6 h 418"/>
                <a:gd name="T48" fmla="*/ 190 w 423"/>
                <a:gd name="T49" fmla="*/ 3 h 418"/>
                <a:gd name="T50" fmla="*/ 97 w 423"/>
                <a:gd name="T51" fmla="*/ 19 h 418"/>
                <a:gd name="T52" fmla="*/ 32 w 423"/>
                <a:gd name="T53" fmla="*/ 109 h 418"/>
                <a:gd name="T54" fmla="*/ 2 w 423"/>
                <a:gd name="T55" fmla="*/ 184 h 418"/>
                <a:gd name="T56" fmla="*/ 18 w 423"/>
                <a:gd name="T57" fmla="*/ 263 h 418"/>
                <a:gd name="T58" fmla="*/ 51 w 423"/>
                <a:gd name="T59" fmla="*/ 333 h 418"/>
                <a:gd name="T60" fmla="*/ 99 w 423"/>
                <a:gd name="T61" fmla="*/ 382 h 418"/>
                <a:gd name="T62" fmla="*/ 151 w 423"/>
                <a:gd name="T63" fmla="*/ 408 h 418"/>
                <a:gd name="T64" fmla="*/ 195 w 423"/>
                <a:gd name="T65" fmla="*/ 416 h 418"/>
                <a:gd name="T66" fmla="*/ 244 w 423"/>
                <a:gd name="T67" fmla="*/ 414 h 418"/>
                <a:gd name="T68" fmla="*/ 273 w 423"/>
                <a:gd name="T69" fmla="*/ 408 h 418"/>
                <a:gd name="T70" fmla="*/ 282 w 423"/>
                <a:gd name="T71" fmla="*/ 396 h 418"/>
                <a:gd name="T72" fmla="*/ 293 w 423"/>
                <a:gd name="T73" fmla="*/ 397 h 418"/>
                <a:gd name="T74" fmla="*/ 308 w 423"/>
                <a:gd name="T75" fmla="*/ 389 h 418"/>
                <a:gd name="T76" fmla="*/ 319 w 423"/>
                <a:gd name="T77" fmla="*/ 383 h 418"/>
                <a:gd name="T78" fmla="*/ 353 w 423"/>
                <a:gd name="T79" fmla="*/ 366 h 418"/>
                <a:gd name="T80" fmla="*/ 379 w 423"/>
                <a:gd name="T81" fmla="*/ 343 h 418"/>
                <a:gd name="T82" fmla="*/ 408 w 423"/>
                <a:gd name="T83" fmla="*/ 284 h 418"/>
                <a:gd name="T84" fmla="*/ 269 w 423"/>
                <a:gd name="T85" fmla="*/ 16 h 418"/>
                <a:gd name="T86" fmla="*/ 243 w 423"/>
                <a:gd name="T87" fmla="*/ 9 h 418"/>
                <a:gd name="T88" fmla="*/ 238 w 423"/>
                <a:gd name="T89" fmla="*/ 11 h 418"/>
                <a:gd name="T90" fmla="*/ 28 w 423"/>
                <a:gd name="T91" fmla="*/ 119 h 418"/>
                <a:gd name="T92" fmla="*/ 208 w 423"/>
                <a:gd name="T93" fmla="*/ 412 h 418"/>
                <a:gd name="T94" fmla="*/ 222 w 423"/>
                <a:gd name="T95" fmla="*/ 415 h 418"/>
                <a:gd name="T96" fmla="*/ 228 w 423"/>
                <a:gd name="T97" fmla="*/ 409 h 418"/>
                <a:gd name="T98" fmla="*/ 235 w 423"/>
                <a:gd name="T99" fmla="*/ 413 h 418"/>
                <a:gd name="T100" fmla="*/ 243 w 423"/>
                <a:gd name="T101" fmla="*/ 407 h 418"/>
                <a:gd name="T102" fmla="*/ 249 w 423"/>
                <a:gd name="T103" fmla="*/ 412 h 418"/>
                <a:gd name="T104" fmla="*/ 255 w 423"/>
                <a:gd name="T105" fmla="*/ 409 h 418"/>
                <a:gd name="T106" fmla="*/ 257 w 423"/>
                <a:gd name="T107" fmla="*/ 408 h 418"/>
                <a:gd name="T108" fmla="*/ 262 w 423"/>
                <a:gd name="T109" fmla="*/ 405 h 418"/>
                <a:gd name="T110" fmla="*/ 271 w 423"/>
                <a:gd name="T111" fmla="*/ 402 h 418"/>
                <a:gd name="T112" fmla="*/ 292 w 423"/>
                <a:gd name="T113" fmla="*/ 397 h 418"/>
                <a:gd name="T114" fmla="*/ 313 w 423"/>
                <a:gd name="T115" fmla="*/ 377 h 418"/>
                <a:gd name="T116" fmla="*/ 330 w 423"/>
                <a:gd name="T117" fmla="*/ 374 h 418"/>
                <a:gd name="T118" fmla="*/ 338 w 423"/>
                <a:gd name="T119" fmla="*/ 285 h 418"/>
                <a:gd name="T120" fmla="*/ 354 w 423"/>
                <a:gd name="T121" fmla="*/ 271 h 418"/>
                <a:gd name="T122" fmla="*/ 357 w 423"/>
                <a:gd name="T123" fmla="*/ 264 h 418"/>
                <a:gd name="T124" fmla="*/ 383 w 423"/>
                <a:gd name="T125" fmla="*/ 310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23" h="418">
                  <a:moveTo>
                    <a:pt x="415" y="265"/>
                  </a:moveTo>
                  <a:cubicBezTo>
                    <a:pt x="416" y="263"/>
                    <a:pt x="415" y="262"/>
                    <a:pt x="416" y="261"/>
                  </a:cubicBezTo>
                  <a:cubicBezTo>
                    <a:pt x="416" y="259"/>
                    <a:pt x="416" y="259"/>
                    <a:pt x="416" y="258"/>
                  </a:cubicBezTo>
                  <a:cubicBezTo>
                    <a:pt x="417" y="256"/>
                    <a:pt x="417" y="254"/>
                    <a:pt x="416" y="252"/>
                  </a:cubicBezTo>
                  <a:cubicBezTo>
                    <a:pt x="417" y="251"/>
                    <a:pt x="418" y="251"/>
                    <a:pt x="418" y="250"/>
                  </a:cubicBezTo>
                  <a:cubicBezTo>
                    <a:pt x="417" y="250"/>
                    <a:pt x="417" y="249"/>
                    <a:pt x="417" y="248"/>
                  </a:cubicBezTo>
                  <a:cubicBezTo>
                    <a:pt x="418" y="249"/>
                    <a:pt x="418" y="247"/>
                    <a:pt x="418" y="247"/>
                  </a:cubicBezTo>
                  <a:cubicBezTo>
                    <a:pt x="418" y="246"/>
                    <a:pt x="419" y="246"/>
                    <a:pt x="418" y="245"/>
                  </a:cubicBezTo>
                  <a:cubicBezTo>
                    <a:pt x="419" y="242"/>
                    <a:pt x="420" y="239"/>
                    <a:pt x="419" y="236"/>
                  </a:cubicBezTo>
                  <a:cubicBezTo>
                    <a:pt x="422" y="233"/>
                    <a:pt x="419" y="230"/>
                    <a:pt x="420" y="228"/>
                  </a:cubicBezTo>
                  <a:cubicBezTo>
                    <a:pt x="420" y="227"/>
                    <a:pt x="421" y="227"/>
                    <a:pt x="421" y="226"/>
                  </a:cubicBezTo>
                  <a:cubicBezTo>
                    <a:pt x="421" y="225"/>
                    <a:pt x="420" y="224"/>
                    <a:pt x="421" y="223"/>
                  </a:cubicBezTo>
                  <a:cubicBezTo>
                    <a:pt x="420" y="223"/>
                    <a:pt x="420" y="223"/>
                    <a:pt x="420" y="223"/>
                  </a:cubicBezTo>
                  <a:cubicBezTo>
                    <a:pt x="420" y="220"/>
                    <a:pt x="423" y="217"/>
                    <a:pt x="421" y="215"/>
                  </a:cubicBezTo>
                  <a:cubicBezTo>
                    <a:pt x="422" y="214"/>
                    <a:pt x="421" y="212"/>
                    <a:pt x="420" y="212"/>
                  </a:cubicBezTo>
                  <a:cubicBezTo>
                    <a:pt x="420" y="211"/>
                    <a:pt x="421" y="211"/>
                    <a:pt x="421" y="211"/>
                  </a:cubicBezTo>
                  <a:cubicBezTo>
                    <a:pt x="420" y="210"/>
                    <a:pt x="419" y="210"/>
                    <a:pt x="418" y="210"/>
                  </a:cubicBezTo>
                  <a:cubicBezTo>
                    <a:pt x="418" y="210"/>
                    <a:pt x="419" y="211"/>
                    <a:pt x="418" y="212"/>
                  </a:cubicBezTo>
                  <a:cubicBezTo>
                    <a:pt x="416" y="211"/>
                    <a:pt x="415" y="212"/>
                    <a:pt x="414" y="212"/>
                  </a:cubicBezTo>
                  <a:cubicBezTo>
                    <a:pt x="413" y="212"/>
                    <a:pt x="414" y="210"/>
                    <a:pt x="413" y="211"/>
                  </a:cubicBezTo>
                  <a:cubicBezTo>
                    <a:pt x="413" y="211"/>
                    <a:pt x="412" y="212"/>
                    <a:pt x="412" y="212"/>
                  </a:cubicBezTo>
                  <a:cubicBezTo>
                    <a:pt x="414" y="213"/>
                    <a:pt x="414" y="214"/>
                    <a:pt x="415" y="213"/>
                  </a:cubicBezTo>
                  <a:cubicBezTo>
                    <a:pt x="416" y="216"/>
                    <a:pt x="416" y="217"/>
                    <a:pt x="416" y="220"/>
                  </a:cubicBezTo>
                  <a:cubicBezTo>
                    <a:pt x="415" y="221"/>
                    <a:pt x="414" y="221"/>
                    <a:pt x="414" y="223"/>
                  </a:cubicBezTo>
                  <a:cubicBezTo>
                    <a:pt x="415" y="223"/>
                    <a:pt x="416" y="223"/>
                    <a:pt x="416" y="224"/>
                  </a:cubicBezTo>
                  <a:cubicBezTo>
                    <a:pt x="416" y="225"/>
                    <a:pt x="415" y="226"/>
                    <a:pt x="414" y="227"/>
                  </a:cubicBezTo>
                  <a:cubicBezTo>
                    <a:pt x="413" y="227"/>
                    <a:pt x="413" y="226"/>
                    <a:pt x="412" y="226"/>
                  </a:cubicBezTo>
                  <a:cubicBezTo>
                    <a:pt x="413" y="228"/>
                    <a:pt x="414" y="231"/>
                    <a:pt x="412" y="233"/>
                  </a:cubicBezTo>
                  <a:cubicBezTo>
                    <a:pt x="410" y="232"/>
                    <a:pt x="409" y="234"/>
                    <a:pt x="410" y="235"/>
                  </a:cubicBezTo>
                  <a:cubicBezTo>
                    <a:pt x="407" y="234"/>
                    <a:pt x="407" y="237"/>
                    <a:pt x="406" y="238"/>
                  </a:cubicBezTo>
                  <a:cubicBezTo>
                    <a:pt x="406" y="239"/>
                    <a:pt x="406" y="240"/>
                    <a:pt x="405" y="241"/>
                  </a:cubicBezTo>
                  <a:cubicBezTo>
                    <a:pt x="404" y="241"/>
                    <a:pt x="403" y="241"/>
                    <a:pt x="403" y="241"/>
                  </a:cubicBezTo>
                  <a:cubicBezTo>
                    <a:pt x="402" y="240"/>
                    <a:pt x="401" y="239"/>
                    <a:pt x="401" y="238"/>
                  </a:cubicBezTo>
                  <a:cubicBezTo>
                    <a:pt x="401" y="238"/>
                    <a:pt x="401" y="239"/>
                    <a:pt x="400" y="239"/>
                  </a:cubicBezTo>
                  <a:cubicBezTo>
                    <a:pt x="400" y="239"/>
                    <a:pt x="401" y="238"/>
                    <a:pt x="401" y="238"/>
                  </a:cubicBezTo>
                  <a:cubicBezTo>
                    <a:pt x="400" y="238"/>
                    <a:pt x="400" y="238"/>
                    <a:pt x="399" y="238"/>
                  </a:cubicBezTo>
                  <a:cubicBezTo>
                    <a:pt x="399" y="238"/>
                    <a:pt x="398" y="238"/>
                    <a:pt x="397" y="237"/>
                  </a:cubicBezTo>
                  <a:cubicBezTo>
                    <a:pt x="397" y="237"/>
                    <a:pt x="396" y="236"/>
                    <a:pt x="395" y="235"/>
                  </a:cubicBezTo>
                  <a:cubicBezTo>
                    <a:pt x="396" y="235"/>
                    <a:pt x="396" y="234"/>
                    <a:pt x="397" y="233"/>
                  </a:cubicBezTo>
                  <a:cubicBezTo>
                    <a:pt x="396" y="233"/>
                    <a:pt x="396" y="232"/>
                    <a:pt x="396" y="232"/>
                  </a:cubicBezTo>
                  <a:cubicBezTo>
                    <a:pt x="395" y="231"/>
                    <a:pt x="395" y="232"/>
                    <a:pt x="395" y="231"/>
                  </a:cubicBezTo>
                  <a:cubicBezTo>
                    <a:pt x="394" y="231"/>
                    <a:pt x="395" y="231"/>
                    <a:pt x="394" y="231"/>
                  </a:cubicBezTo>
                  <a:cubicBezTo>
                    <a:pt x="393" y="230"/>
                    <a:pt x="391" y="231"/>
                    <a:pt x="390" y="233"/>
                  </a:cubicBezTo>
                  <a:cubicBezTo>
                    <a:pt x="391" y="233"/>
                    <a:pt x="391" y="232"/>
                    <a:pt x="391" y="233"/>
                  </a:cubicBezTo>
                  <a:cubicBezTo>
                    <a:pt x="391" y="233"/>
                    <a:pt x="390" y="233"/>
                    <a:pt x="389" y="233"/>
                  </a:cubicBezTo>
                  <a:cubicBezTo>
                    <a:pt x="388" y="234"/>
                    <a:pt x="388" y="237"/>
                    <a:pt x="386" y="237"/>
                  </a:cubicBezTo>
                  <a:cubicBezTo>
                    <a:pt x="386" y="239"/>
                    <a:pt x="384" y="240"/>
                    <a:pt x="384" y="239"/>
                  </a:cubicBezTo>
                  <a:cubicBezTo>
                    <a:pt x="383" y="242"/>
                    <a:pt x="381" y="243"/>
                    <a:pt x="380" y="244"/>
                  </a:cubicBezTo>
                  <a:cubicBezTo>
                    <a:pt x="380" y="244"/>
                    <a:pt x="379" y="244"/>
                    <a:pt x="379" y="244"/>
                  </a:cubicBezTo>
                  <a:cubicBezTo>
                    <a:pt x="378" y="245"/>
                    <a:pt x="378" y="246"/>
                    <a:pt x="377" y="248"/>
                  </a:cubicBezTo>
                  <a:cubicBezTo>
                    <a:pt x="375" y="250"/>
                    <a:pt x="374" y="253"/>
                    <a:pt x="374" y="256"/>
                  </a:cubicBezTo>
                  <a:cubicBezTo>
                    <a:pt x="373" y="257"/>
                    <a:pt x="372" y="258"/>
                    <a:pt x="372" y="258"/>
                  </a:cubicBezTo>
                  <a:cubicBezTo>
                    <a:pt x="372" y="260"/>
                    <a:pt x="373" y="260"/>
                    <a:pt x="373" y="261"/>
                  </a:cubicBezTo>
                  <a:cubicBezTo>
                    <a:pt x="372" y="262"/>
                    <a:pt x="371" y="263"/>
                    <a:pt x="370" y="264"/>
                  </a:cubicBezTo>
                  <a:cubicBezTo>
                    <a:pt x="369" y="265"/>
                    <a:pt x="370" y="265"/>
                    <a:pt x="370" y="266"/>
                  </a:cubicBezTo>
                  <a:cubicBezTo>
                    <a:pt x="369" y="267"/>
                    <a:pt x="369" y="268"/>
                    <a:pt x="369" y="268"/>
                  </a:cubicBezTo>
                  <a:cubicBezTo>
                    <a:pt x="369" y="269"/>
                    <a:pt x="368" y="269"/>
                    <a:pt x="367" y="269"/>
                  </a:cubicBezTo>
                  <a:cubicBezTo>
                    <a:pt x="366" y="270"/>
                    <a:pt x="366" y="272"/>
                    <a:pt x="365" y="273"/>
                  </a:cubicBezTo>
                  <a:cubicBezTo>
                    <a:pt x="365" y="274"/>
                    <a:pt x="365" y="274"/>
                    <a:pt x="365" y="274"/>
                  </a:cubicBezTo>
                  <a:cubicBezTo>
                    <a:pt x="364" y="276"/>
                    <a:pt x="365" y="279"/>
                    <a:pt x="363" y="280"/>
                  </a:cubicBezTo>
                  <a:cubicBezTo>
                    <a:pt x="363" y="280"/>
                    <a:pt x="362" y="280"/>
                    <a:pt x="362" y="280"/>
                  </a:cubicBezTo>
                  <a:cubicBezTo>
                    <a:pt x="362" y="280"/>
                    <a:pt x="361" y="279"/>
                    <a:pt x="361" y="278"/>
                  </a:cubicBezTo>
                  <a:cubicBezTo>
                    <a:pt x="361" y="277"/>
                    <a:pt x="360" y="278"/>
                    <a:pt x="360" y="277"/>
                  </a:cubicBezTo>
                  <a:cubicBezTo>
                    <a:pt x="360" y="276"/>
                    <a:pt x="361" y="276"/>
                    <a:pt x="361" y="275"/>
                  </a:cubicBezTo>
                  <a:cubicBezTo>
                    <a:pt x="361" y="274"/>
                    <a:pt x="361" y="272"/>
                    <a:pt x="362" y="270"/>
                  </a:cubicBezTo>
                  <a:cubicBezTo>
                    <a:pt x="362" y="269"/>
                    <a:pt x="360" y="269"/>
                    <a:pt x="360" y="267"/>
                  </a:cubicBezTo>
                  <a:cubicBezTo>
                    <a:pt x="361" y="267"/>
                    <a:pt x="361" y="266"/>
                    <a:pt x="362" y="266"/>
                  </a:cubicBezTo>
                  <a:cubicBezTo>
                    <a:pt x="362" y="265"/>
                    <a:pt x="363" y="265"/>
                    <a:pt x="363" y="264"/>
                  </a:cubicBezTo>
                  <a:cubicBezTo>
                    <a:pt x="363" y="264"/>
                    <a:pt x="363" y="264"/>
                    <a:pt x="363" y="263"/>
                  </a:cubicBezTo>
                  <a:cubicBezTo>
                    <a:pt x="362" y="263"/>
                    <a:pt x="361" y="263"/>
                    <a:pt x="361" y="263"/>
                  </a:cubicBezTo>
                  <a:cubicBezTo>
                    <a:pt x="361" y="262"/>
                    <a:pt x="363" y="262"/>
                    <a:pt x="363" y="261"/>
                  </a:cubicBezTo>
                  <a:cubicBezTo>
                    <a:pt x="363" y="258"/>
                    <a:pt x="363" y="258"/>
                    <a:pt x="363" y="256"/>
                  </a:cubicBezTo>
                  <a:cubicBezTo>
                    <a:pt x="364" y="256"/>
                    <a:pt x="364" y="256"/>
                    <a:pt x="364" y="256"/>
                  </a:cubicBezTo>
                  <a:cubicBezTo>
                    <a:pt x="365" y="255"/>
                    <a:pt x="363" y="255"/>
                    <a:pt x="364" y="254"/>
                  </a:cubicBezTo>
                  <a:cubicBezTo>
                    <a:pt x="364" y="254"/>
                    <a:pt x="365" y="254"/>
                    <a:pt x="365" y="254"/>
                  </a:cubicBezTo>
                  <a:cubicBezTo>
                    <a:pt x="365" y="253"/>
                    <a:pt x="365" y="253"/>
                    <a:pt x="365" y="252"/>
                  </a:cubicBezTo>
                  <a:cubicBezTo>
                    <a:pt x="365" y="252"/>
                    <a:pt x="366" y="252"/>
                    <a:pt x="366" y="252"/>
                  </a:cubicBezTo>
                  <a:cubicBezTo>
                    <a:pt x="366" y="250"/>
                    <a:pt x="364" y="250"/>
                    <a:pt x="365" y="249"/>
                  </a:cubicBezTo>
                  <a:cubicBezTo>
                    <a:pt x="365" y="249"/>
                    <a:pt x="365" y="249"/>
                    <a:pt x="365" y="249"/>
                  </a:cubicBezTo>
                  <a:cubicBezTo>
                    <a:pt x="365" y="248"/>
                    <a:pt x="365" y="248"/>
                    <a:pt x="365" y="248"/>
                  </a:cubicBezTo>
                  <a:cubicBezTo>
                    <a:pt x="364" y="247"/>
                    <a:pt x="367" y="245"/>
                    <a:pt x="365" y="245"/>
                  </a:cubicBezTo>
                  <a:cubicBezTo>
                    <a:pt x="365" y="246"/>
                    <a:pt x="364" y="247"/>
                    <a:pt x="364" y="247"/>
                  </a:cubicBezTo>
                  <a:cubicBezTo>
                    <a:pt x="363" y="247"/>
                    <a:pt x="363" y="248"/>
                    <a:pt x="362" y="247"/>
                  </a:cubicBezTo>
                  <a:cubicBezTo>
                    <a:pt x="362" y="248"/>
                    <a:pt x="362" y="249"/>
                    <a:pt x="363" y="248"/>
                  </a:cubicBezTo>
                  <a:cubicBezTo>
                    <a:pt x="363" y="249"/>
                    <a:pt x="363" y="248"/>
                    <a:pt x="363" y="250"/>
                  </a:cubicBezTo>
                  <a:cubicBezTo>
                    <a:pt x="361" y="249"/>
                    <a:pt x="362" y="251"/>
                    <a:pt x="361" y="251"/>
                  </a:cubicBezTo>
                  <a:cubicBezTo>
                    <a:pt x="360" y="250"/>
                    <a:pt x="359" y="250"/>
                    <a:pt x="359" y="248"/>
                  </a:cubicBezTo>
                  <a:cubicBezTo>
                    <a:pt x="360" y="248"/>
                    <a:pt x="360" y="247"/>
                    <a:pt x="361" y="246"/>
                  </a:cubicBezTo>
                  <a:cubicBezTo>
                    <a:pt x="360" y="246"/>
                    <a:pt x="359" y="246"/>
                    <a:pt x="360" y="245"/>
                  </a:cubicBezTo>
                  <a:cubicBezTo>
                    <a:pt x="359" y="245"/>
                    <a:pt x="359" y="246"/>
                    <a:pt x="358" y="246"/>
                  </a:cubicBezTo>
                  <a:cubicBezTo>
                    <a:pt x="359" y="245"/>
                    <a:pt x="358" y="245"/>
                    <a:pt x="357" y="245"/>
                  </a:cubicBezTo>
                  <a:cubicBezTo>
                    <a:pt x="358" y="246"/>
                    <a:pt x="357" y="246"/>
                    <a:pt x="357" y="248"/>
                  </a:cubicBezTo>
                  <a:cubicBezTo>
                    <a:pt x="358" y="248"/>
                    <a:pt x="358" y="248"/>
                    <a:pt x="358" y="248"/>
                  </a:cubicBezTo>
                  <a:cubicBezTo>
                    <a:pt x="357" y="249"/>
                    <a:pt x="357" y="251"/>
                    <a:pt x="357" y="253"/>
                  </a:cubicBezTo>
                  <a:cubicBezTo>
                    <a:pt x="356" y="252"/>
                    <a:pt x="356" y="253"/>
                    <a:pt x="355" y="253"/>
                  </a:cubicBezTo>
                  <a:cubicBezTo>
                    <a:pt x="353" y="255"/>
                    <a:pt x="356" y="257"/>
                    <a:pt x="355" y="259"/>
                  </a:cubicBezTo>
                  <a:cubicBezTo>
                    <a:pt x="355" y="259"/>
                    <a:pt x="354" y="258"/>
                    <a:pt x="354" y="258"/>
                  </a:cubicBezTo>
                  <a:cubicBezTo>
                    <a:pt x="354" y="259"/>
                    <a:pt x="354" y="259"/>
                    <a:pt x="354" y="260"/>
                  </a:cubicBezTo>
                  <a:cubicBezTo>
                    <a:pt x="354" y="260"/>
                    <a:pt x="353" y="261"/>
                    <a:pt x="353" y="260"/>
                  </a:cubicBezTo>
                  <a:cubicBezTo>
                    <a:pt x="353" y="262"/>
                    <a:pt x="353" y="262"/>
                    <a:pt x="353" y="263"/>
                  </a:cubicBezTo>
                  <a:cubicBezTo>
                    <a:pt x="354" y="263"/>
                    <a:pt x="354" y="262"/>
                    <a:pt x="355" y="262"/>
                  </a:cubicBezTo>
                  <a:cubicBezTo>
                    <a:pt x="355" y="263"/>
                    <a:pt x="353" y="263"/>
                    <a:pt x="353" y="263"/>
                  </a:cubicBezTo>
                  <a:cubicBezTo>
                    <a:pt x="353" y="264"/>
                    <a:pt x="353" y="264"/>
                    <a:pt x="353" y="265"/>
                  </a:cubicBezTo>
                  <a:cubicBezTo>
                    <a:pt x="352" y="265"/>
                    <a:pt x="352" y="265"/>
                    <a:pt x="352" y="265"/>
                  </a:cubicBezTo>
                  <a:cubicBezTo>
                    <a:pt x="352" y="267"/>
                    <a:pt x="351" y="267"/>
                    <a:pt x="351" y="268"/>
                  </a:cubicBezTo>
                  <a:cubicBezTo>
                    <a:pt x="350" y="268"/>
                    <a:pt x="349" y="269"/>
                    <a:pt x="350" y="269"/>
                  </a:cubicBezTo>
                  <a:cubicBezTo>
                    <a:pt x="351" y="269"/>
                    <a:pt x="350" y="268"/>
                    <a:pt x="351" y="269"/>
                  </a:cubicBezTo>
                  <a:cubicBezTo>
                    <a:pt x="351" y="270"/>
                    <a:pt x="348" y="272"/>
                    <a:pt x="349" y="274"/>
                  </a:cubicBezTo>
                  <a:cubicBezTo>
                    <a:pt x="347" y="275"/>
                    <a:pt x="347" y="277"/>
                    <a:pt x="345" y="278"/>
                  </a:cubicBezTo>
                  <a:cubicBezTo>
                    <a:pt x="344" y="278"/>
                    <a:pt x="344" y="279"/>
                    <a:pt x="342" y="279"/>
                  </a:cubicBezTo>
                  <a:cubicBezTo>
                    <a:pt x="342" y="281"/>
                    <a:pt x="339" y="281"/>
                    <a:pt x="337" y="282"/>
                  </a:cubicBezTo>
                  <a:cubicBezTo>
                    <a:pt x="338" y="284"/>
                    <a:pt x="335" y="285"/>
                    <a:pt x="334" y="287"/>
                  </a:cubicBezTo>
                  <a:cubicBezTo>
                    <a:pt x="334" y="287"/>
                    <a:pt x="334" y="287"/>
                    <a:pt x="333" y="287"/>
                  </a:cubicBezTo>
                  <a:cubicBezTo>
                    <a:pt x="332" y="289"/>
                    <a:pt x="331" y="291"/>
                    <a:pt x="329" y="291"/>
                  </a:cubicBezTo>
                  <a:cubicBezTo>
                    <a:pt x="329" y="294"/>
                    <a:pt x="328" y="295"/>
                    <a:pt x="326" y="295"/>
                  </a:cubicBezTo>
                  <a:cubicBezTo>
                    <a:pt x="326" y="296"/>
                    <a:pt x="326" y="296"/>
                    <a:pt x="326" y="297"/>
                  </a:cubicBezTo>
                  <a:cubicBezTo>
                    <a:pt x="324" y="298"/>
                    <a:pt x="323" y="301"/>
                    <a:pt x="321" y="302"/>
                  </a:cubicBezTo>
                  <a:cubicBezTo>
                    <a:pt x="321" y="305"/>
                    <a:pt x="316" y="304"/>
                    <a:pt x="317" y="307"/>
                  </a:cubicBezTo>
                  <a:cubicBezTo>
                    <a:pt x="315" y="307"/>
                    <a:pt x="315" y="309"/>
                    <a:pt x="314" y="310"/>
                  </a:cubicBezTo>
                  <a:cubicBezTo>
                    <a:pt x="313" y="310"/>
                    <a:pt x="313" y="310"/>
                    <a:pt x="312" y="310"/>
                  </a:cubicBezTo>
                  <a:cubicBezTo>
                    <a:pt x="313" y="311"/>
                    <a:pt x="312" y="311"/>
                    <a:pt x="312" y="311"/>
                  </a:cubicBezTo>
                  <a:cubicBezTo>
                    <a:pt x="313" y="314"/>
                    <a:pt x="309" y="315"/>
                    <a:pt x="308" y="317"/>
                  </a:cubicBezTo>
                  <a:cubicBezTo>
                    <a:pt x="307" y="317"/>
                    <a:pt x="307" y="316"/>
                    <a:pt x="307" y="317"/>
                  </a:cubicBezTo>
                  <a:cubicBezTo>
                    <a:pt x="306" y="318"/>
                    <a:pt x="307" y="319"/>
                    <a:pt x="307" y="319"/>
                  </a:cubicBezTo>
                  <a:cubicBezTo>
                    <a:pt x="306" y="319"/>
                    <a:pt x="304" y="319"/>
                    <a:pt x="302" y="319"/>
                  </a:cubicBezTo>
                  <a:cubicBezTo>
                    <a:pt x="303" y="321"/>
                    <a:pt x="302" y="323"/>
                    <a:pt x="301" y="324"/>
                  </a:cubicBezTo>
                  <a:cubicBezTo>
                    <a:pt x="300" y="324"/>
                    <a:pt x="300" y="323"/>
                    <a:pt x="299" y="324"/>
                  </a:cubicBezTo>
                  <a:cubicBezTo>
                    <a:pt x="299" y="326"/>
                    <a:pt x="296" y="327"/>
                    <a:pt x="295" y="330"/>
                  </a:cubicBezTo>
                  <a:cubicBezTo>
                    <a:pt x="295" y="330"/>
                    <a:pt x="296" y="331"/>
                    <a:pt x="296" y="331"/>
                  </a:cubicBezTo>
                  <a:cubicBezTo>
                    <a:pt x="296" y="332"/>
                    <a:pt x="295" y="332"/>
                    <a:pt x="294" y="333"/>
                  </a:cubicBezTo>
                  <a:cubicBezTo>
                    <a:pt x="294" y="333"/>
                    <a:pt x="293" y="334"/>
                    <a:pt x="293" y="335"/>
                  </a:cubicBezTo>
                  <a:cubicBezTo>
                    <a:pt x="290" y="335"/>
                    <a:pt x="290" y="339"/>
                    <a:pt x="289" y="341"/>
                  </a:cubicBezTo>
                  <a:cubicBezTo>
                    <a:pt x="288" y="341"/>
                    <a:pt x="288" y="341"/>
                    <a:pt x="288" y="341"/>
                  </a:cubicBezTo>
                  <a:cubicBezTo>
                    <a:pt x="288" y="342"/>
                    <a:pt x="287" y="342"/>
                    <a:pt x="287" y="343"/>
                  </a:cubicBezTo>
                  <a:cubicBezTo>
                    <a:pt x="287" y="343"/>
                    <a:pt x="287" y="343"/>
                    <a:pt x="286" y="343"/>
                  </a:cubicBezTo>
                  <a:cubicBezTo>
                    <a:pt x="286" y="344"/>
                    <a:pt x="286" y="344"/>
                    <a:pt x="286" y="345"/>
                  </a:cubicBezTo>
                  <a:cubicBezTo>
                    <a:pt x="283" y="346"/>
                    <a:pt x="283" y="349"/>
                    <a:pt x="281" y="351"/>
                  </a:cubicBezTo>
                  <a:cubicBezTo>
                    <a:pt x="279" y="351"/>
                    <a:pt x="278" y="352"/>
                    <a:pt x="277" y="353"/>
                  </a:cubicBezTo>
                  <a:cubicBezTo>
                    <a:pt x="277" y="354"/>
                    <a:pt x="277" y="355"/>
                    <a:pt x="276" y="355"/>
                  </a:cubicBezTo>
                  <a:cubicBezTo>
                    <a:pt x="274" y="355"/>
                    <a:pt x="274" y="355"/>
                    <a:pt x="272" y="355"/>
                  </a:cubicBezTo>
                  <a:cubicBezTo>
                    <a:pt x="272" y="356"/>
                    <a:pt x="273" y="356"/>
                    <a:pt x="273" y="357"/>
                  </a:cubicBezTo>
                  <a:cubicBezTo>
                    <a:pt x="274" y="357"/>
                    <a:pt x="274" y="356"/>
                    <a:pt x="275" y="356"/>
                  </a:cubicBezTo>
                  <a:cubicBezTo>
                    <a:pt x="276" y="356"/>
                    <a:pt x="276" y="357"/>
                    <a:pt x="276" y="359"/>
                  </a:cubicBezTo>
                  <a:cubicBezTo>
                    <a:pt x="274" y="360"/>
                    <a:pt x="274" y="361"/>
                    <a:pt x="270" y="360"/>
                  </a:cubicBezTo>
                  <a:cubicBezTo>
                    <a:pt x="269" y="362"/>
                    <a:pt x="267" y="362"/>
                    <a:pt x="266" y="363"/>
                  </a:cubicBezTo>
                  <a:cubicBezTo>
                    <a:pt x="265" y="363"/>
                    <a:pt x="265" y="364"/>
                    <a:pt x="264" y="364"/>
                  </a:cubicBezTo>
                  <a:cubicBezTo>
                    <a:pt x="264" y="364"/>
                    <a:pt x="263" y="364"/>
                    <a:pt x="263" y="364"/>
                  </a:cubicBezTo>
                  <a:cubicBezTo>
                    <a:pt x="262" y="365"/>
                    <a:pt x="262" y="366"/>
                    <a:pt x="261" y="366"/>
                  </a:cubicBezTo>
                  <a:cubicBezTo>
                    <a:pt x="260" y="366"/>
                    <a:pt x="259" y="366"/>
                    <a:pt x="258" y="366"/>
                  </a:cubicBezTo>
                  <a:cubicBezTo>
                    <a:pt x="258" y="365"/>
                    <a:pt x="258" y="365"/>
                    <a:pt x="259" y="364"/>
                  </a:cubicBezTo>
                  <a:cubicBezTo>
                    <a:pt x="257" y="363"/>
                    <a:pt x="255" y="365"/>
                    <a:pt x="255" y="366"/>
                  </a:cubicBezTo>
                  <a:cubicBezTo>
                    <a:pt x="252" y="366"/>
                    <a:pt x="249" y="366"/>
                    <a:pt x="248" y="368"/>
                  </a:cubicBezTo>
                  <a:cubicBezTo>
                    <a:pt x="244" y="367"/>
                    <a:pt x="241" y="369"/>
                    <a:pt x="237" y="369"/>
                  </a:cubicBezTo>
                  <a:cubicBezTo>
                    <a:pt x="236" y="369"/>
                    <a:pt x="236" y="370"/>
                    <a:pt x="235" y="370"/>
                  </a:cubicBezTo>
                  <a:cubicBezTo>
                    <a:pt x="235" y="368"/>
                    <a:pt x="231" y="368"/>
                    <a:pt x="229" y="368"/>
                  </a:cubicBezTo>
                  <a:cubicBezTo>
                    <a:pt x="229" y="368"/>
                    <a:pt x="229" y="369"/>
                    <a:pt x="228" y="369"/>
                  </a:cubicBezTo>
                  <a:cubicBezTo>
                    <a:pt x="226" y="369"/>
                    <a:pt x="224" y="368"/>
                    <a:pt x="223" y="369"/>
                  </a:cubicBezTo>
                  <a:cubicBezTo>
                    <a:pt x="221" y="368"/>
                    <a:pt x="217" y="368"/>
                    <a:pt x="215" y="368"/>
                  </a:cubicBezTo>
                  <a:cubicBezTo>
                    <a:pt x="214" y="368"/>
                    <a:pt x="214" y="369"/>
                    <a:pt x="213" y="369"/>
                  </a:cubicBezTo>
                  <a:cubicBezTo>
                    <a:pt x="212" y="367"/>
                    <a:pt x="211" y="369"/>
                    <a:pt x="209" y="369"/>
                  </a:cubicBezTo>
                  <a:cubicBezTo>
                    <a:pt x="208" y="368"/>
                    <a:pt x="208" y="368"/>
                    <a:pt x="207" y="368"/>
                  </a:cubicBezTo>
                  <a:cubicBezTo>
                    <a:pt x="205" y="367"/>
                    <a:pt x="204" y="369"/>
                    <a:pt x="203" y="368"/>
                  </a:cubicBezTo>
                  <a:cubicBezTo>
                    <a:pt x="202" y="368"/>
                    <a:pt x="202" y="367"/>
                    <a:pt x="201" y="367"/>
                  </a:cubicBezTo>
                  <a:cubicBezTo>
                    <a:pt x="199" y="368"/>
                    <a:pt x="196" y="366"/>
                    <a:pt x="193" y="367"/>
                  </a:cubicBezTo>
                  <a:cubicBezTo>
                    <a:pt x="193" y="367"/>
                    <a:pt x="192" y="368"/>
                    <a:pt x="192" y="368"/>
                  </a:cubicBezTo>
                  <a:cubicBezTo>
                    <a:pt x="192" y="368"/>
                    <a:pt x="191" y="367"/>
                    <a:pt x="191" y="367"/>
                  </a:cubicBezTo>
                  <a:cubicBezTo>
                    <a:pt x="190" y="367"/>
                    <a:pt x="189" y="367"/>
                    <a:pt x="188" y="367"/>
                  </a:cubicBezTo>
                  <a:cubicBezTo>
                    <a:pt x="187" y="367"/>
                    <a:pt x="185" y="365"/>
                    <a:pt x="183" y="367"/>
                  </a:cubicBezTo>
                  <a:cubicBezTo>
                    <a:pt x="181" y="366"/>
                    <a:pt x="178" y="364"/>
                    <a:pt x="176" y="365"/>
                  </a:cubicBezTo>
                  <a:cubicBezTo>
                    <a:pt x="175" y="363"/>
                    <a:pt x="171" y="363"/>
                    <a:pt x="170" y="364"/>
                  </a:cubicBezTo>
                  <a:cubicBezTo>
                    <a:pt x="168" y="360"/>
                    <a:pt x="163" y="359"/>
                    <a:pt x="160" y="357"/>
                  </a:cubicBezTo>
                  <a:cubicBezTo>
                    <a:pt x="157" y="357"/>
                    <a:pt x="155" y="357"/>
                    <a:pt x="154" y="358"/>
                  </a:cubicBezTo>
                  <a:cubicBezTo>
                    <a:pt x="152" y="357"/>
                    <a:pt x="149" y="357"/>
                    <a:pt x="147" y="356"/>
                  </a:cubicBezTo>
                  <a:cubicBezTo>
                    <a:pt x="145" y="356"/>
                    <a:pt x="145" y="356"/>
                    <a:pt x="144" y="356"/>
                  </a:cubicBezTo>
                  <a:cubicBezTo>
                    <a:pt x="143" y="355"/>
                    <a:pt x="142" y="354"/>
                    <a:pt x="142" y="353"/>
                  </a:cubicBezTo>
                  <a:cubicBezTo>
                    <a:pt x="140" y="354"/>
                    <a:pt x="139" y="353"/>
                    <a:pt x="139" y="352"/>
                  </a:cubicBezTo>
                  <a:cubicBezTo>
                    <a:pt x="137" y="352"/>
                    <a:pt x="135" y="351"/>
                    <a:pt x="134" y="351"/>
                  </a:cubicBezTo>
                  <a:cubicBezTo>
                    <a:pt x="134" y="350"/>
                    <a:pt x="134" y="349"/>
                    <a:pt x="134" y="349"/>
                  </a:cubicBezTo>
                  <a:cubicBezTo>
                    <a:pt x="132" y="350"/>
                    <a:pt x="131" y="348"/>
                    <a:pt x="130" y="347"/>
                  </a:cubicBezTo>
                  <a:cubicBezTo>
                    <a:pt x="131" y="347"/>
                    <a:pt x="131" y="346"/>
                    <a:pt x="131" y="346"/>
                  </a:cubicBezTo>
                  <a:cubicBezTo>
                    <a:pt x="130" y="347"/>
                    <a:pt x="130" y="346"/>
                    <a:pt x="129" y="346"/>
                  </a:cubicBezTo>
                  <a:cubicBezTo>
                    <a:pt x="130" y="345"/>
                    <a:pt x="130" y="344"/>
                    <a:pt x="129" y="344"/>
                  </a:cubicBezTo>
                  <a:cubicBezTo>
                    <a:pt x="126" y="345"/>
                    <a:pt x="123" y="343"/>
                    <a:pt x="120" y="344"/>
                  </a:cubicBezTo>
                  <a:cubicBezTo>
                    <a:pt x="120" y="343"/>
                    <a:pt x="118" y="343"/>
                    <a:pt x="118" y="343"/>
                  </a:cubicBezTo>
                  <a:cubicBezTo>
                    <a:pt x="118" y="343"/>
                    <a:pt x="119" y="342"/>
                    <a:pt x="119" y="342"/>
                  </a:cubicBezTo>
                  <a:cubicBezTo>
                    <a:pt x="119" y="341"/>
                    <a:pt x="118" y="341"/>
                    <a:pt x="118" y="341"/>
                  </a:cubicBezTo>
                  <a:cubicBezTo>
                    <a:pt x="119" y="341"/>
                    <a:pt x="118" y="340"/>
                    <a:pt x="118" y="340"/>
                  </a:cubicBezTo>
                  <a:cubicBezTo>
                    <a:pt x="117" y="341"/>
                    <a:pt x="118" y="341"/>
                    <a:pt x="117" y="341"/>
                  </a:cubicBezTo>
                  <a:cubicBezTo>
                    <a:pt x="115" y="340"/>
                    <a:pt x="115" y="340"/>
                    <a:pt x="114" y="341"/>
                  </a:cubicBezTo>
                  <a:cubicBezTo>
                    <a:pt x="114" y="339"/>
                    <a:pt x="113" y="340"/>
                    <a:pt x="113" y="339"/>
                  </a:cubicBezTo>
                  <a:cubicBezTo>
                    <a:pt x="111" y="340"/>
                    <a:pt x="109" y="339"/>
                    <a:pt x="108" y="337"/>
                  </a:cubicBezTo>
                  <a:cubicBezTo>
                    <a:pt x="107" y="336"/>
                    <a:pt x="108" y="338"/>
                    <a:pt x="107" y="337"/>
                  </a:cubicBezTo>
                  <a:cubicBezTo>
                    <a:pt x="106" y="337"/>
                    <a:pt x="107" y="336"/>
                    <a:pt x="107" y="336"/>
                  </a:cubicBezTo>
                  <a:cubicBezTo>
                    <a:pt x="106" y="337"/>
                    <a:pt x="106" y="335"/>
                    <a:pt x="105" y="335"/>
                  </a:cubicBezTo>
                  <a:cubicBezTo>
                    <a:pt x="105" y="335"/>
                    <a:pt x="104" y="335"/>
                    <a:pt x="104" y="335"/>
                  </a:cubicBezTo>
                  <a:cubicBezTo>
                    <a:pt x="104" y="335"/>
                    <a:pt x="104" y="334"/>
                    <a:pt x="104" y="334"/>
                  </a:cubicBezTo>
                  <a:cubicBezTo>
                    <a:pt x="102" y="333"/>
                    <a:pt x="101" y="335"/>
                    <a:pt x="100" y="334"/>
                  </a:cubicBezTo>
                  <a:cubicBezTo>
                    <a:pt x="99" y="332"/>
                    <a:pt x="98" y="332"/>
                    <a:pt x="98" y="331"/>
                  </a:cubicBezTo>
                  <a:cubicBezTo>
                    <a:pt x="98" y="331"/>
                    <a:pt x="96" y="331"/>
                    <a:pt x="97" y="329"/>
                  </a:cubicBezTo>
                  <a:cubicBezTo>
                    <a:pt x="95" y="328"/>
                    <a:pt x="92" y="327"/>
                    <a:pt x="91" y="326"/>
                  </a:cubicBezTo>
                  <a:cubicBezTo>
                    <a:pt x="91" y="326"/>
                    <a:pt x="91" y="325"/>
                    <a:pt x="91" y="324"/>
                  </a:cubicBezTo>
                  <a:cubicBezTo>
                    <a:pt x="87" y="323"/>
                    <a:pt x="87" y="318"/>
                    <a:pt x="83" y="316"/>
                  </a:cubicBezTo>
                  <a:cubicBezTo>
                    <a:pt x="83" y="316"/>
                    <a:pt x="83" y="315"/>
                    <a:pt x="83" y="314"/>
                  </a:cubicBezTo>
                  <a:cubicBezTo>
                    <a:pt x="82" y="314"/>
                    <a:pt x="81" y="314"/>
                    <a:pt x="80" y="313"/>
                  </a:cubicBezTo>
                  <a:cubicBezTo>
                    <a:pt x="81" y="313"/>
                    <a:pt x="81" y="312"/>
                    <a:pt x="81" y="312"/>
                  </a:cubicBezTo>
                  <a:cubicBezTo>
                    <a:pt x="78" y="310"/>
                    <a:pt x="78" y="307"/>
                    <a:pt x="76" y="305"/>
                  </a:cubicBezTo>
                  <a:cubicBezTo>
                    <a:pt x="75" y="305"/>
                    <a:pt x="75" y="304"/>
                    <a:pt x="75" y="303"/>
                  </a:cubicBezTo>
                  <a:cubicBezTo>
                    <a:pt x="74" y="303"/>
                    <a:pt x="73" y="303"/>
                    <a:pt x="74" y="301"/>
                  </a:cubicBezTo>
                  <a:cubicBezTo>
                    <a:pt x="73" y="301"/>
                    <a:pt x="72" y="301"/>
                    <a:pt x="72" y="301"/>
                  </a:cubicBezTo>
                  <a:cubicBezTo>
                    <a:pt x="73" y="301"/>
                    <a:pt x="72" y="300"/>
                    <a:pt x="72" y="300"/>
                  </a:cubicBezTo>
                  <a:cubicBezTo>
                    <a:pt x="71" y="298"/>
                    <a:pt x="70" y="296"/>
                    <a:pt x="68" y="294"/>
                  </a:cubicBezTo>
                  <a:cubicBezTo>
                    <a:pt x="67" y="291"/>
                    <a:pt x="65" y="288"/>
                    <a:pt x="63" y="286"/>
                  </a:cubicBezTo>
                  <a:cubicBezTo>
                    <a:pt x="63" y="286"/>
                    <a:pt x="62" y="286"/>
                    <a:pt x="62" y="286"/>
                  </a:cubicBezTo>
                  <a:cubicBezTo>
                    <a:pt x="60" y="283"/>
                    <a:pt x="61" y="280"/>
                    <a:pt x="57" y="278"/>
                  </a:cubicBezTo>
                  <a:cubicBezTo>
                    <a:pt x="57" y="277"/>
                    <a:pt x="57" y="274"/>
                    <a:pt x="55" y="274"/>
                  </a:cubicBezTo>
                  <a:cubicBezTo>
                    <a:pt x="55" y="271"/>
                    <a:pt x="53" y="269"/>
                    <a:pt x="52" y="268"/>
                  </a:cubicBezTo>
                  <a:cubicBezTo>
                    <a:pt x="52" y="266"/>
                    <a:pt x="54" y="265"/>
                    <a:pt x="53" y="262"/>
                  </a:cubicBezTo>
                  <a:cubicBezTo>
                    <a:pt x="50" y="259"/>
                    <a:pt x="52" y="250"/>
                    <a:pt x="50" y="246"/>
                  </a:cubicBezTo>
                  <a:cubicBezTo>
                    <a:pt x="50" y="245"/>
                    <a:pt x="50" y="245"/>
                    <a:pt x="50" y="244"/>
                  </a:cubicBezTo>
                  <a:cubicBezTo>
                    <a:pt x="49" y="243"/>
                    <a:pt x="49" y="241"/>
                    <a:pt x="49" y="239"/>
                  </a:cubicBezTo>
                  <a:cubicBezTo>
                    <a:pt x="48" y="237"/>
                    <a:pt x="47" y="235"/>
                    <a:pt x="47" y="233"/>
                  </a:cubicBezTo>
                  <a:cubicBezTo>
                    <a:pt x="47" y="232"/>
                    <a:pt x="48" y="230"/>
                    <a:pt x="48" y="229"/>
                  </a:cubicBezTo>
                  <a:cubicBezTo>
                    <a:pt x="48" y="227"/>
                    <a:pt x="46" y="226"/>
                    <a:pt x="47" y="225"/>
                  </a:cubicBezTo>
                  <a:cubicBezTo>
                    <a:pt x="45" y="222"/>
                    <a:pt x="49" y="218"/>
                    <a:pt x="47" y="215"/>
                  </a:cubicBezTo>
                  <a:cubicBezTo>
                    <a:pt x="48" y="212"/>
                    <a:pt x="45" y="208"/>
                    <a:pt x="45" y="205"/>
                  </a:cubicBezTo>
                  <a:cubicBezTo>
                    <a:pt x="45" y="205"/>
                    <a:pt x="46" y="205"/>
                    <a:pt x="46" y="205"/>
                  </a:cubicBezTo>
                  <a:cubicBezTo>
                    <a:pt x="47" y="203"/>
                    <a:pt x="47" y="200"/>
                    <a:pt x="48" y="198"/>
                  </a:cubicBezTo>
                  <a:cubicBezTo>
                    <a:pt x="47" y="196"/>
                    <a:pt x="46" y="193"/>
                    <a:pt x="47" y="191"/>
                  </a:cubicBezTo>
                  <a:cubicBezTo>
                    <a:pt x="46" y="190"/>
                    <a:pt x="46" y="187"/>
                    <a:pt x="48" y="186"/>
                  </a:cubicBezTo>
                  <a:cubicBezTo>
                    <a:pt x="48" y="183"/>
                    <a:pt x="52" y="182"/>
                    <a:pt x="50" y="179"/>
                  </a:cubicBezTo>
                  <a:cubicBezTo>
                    <a:pt x="52" y="177"/>
                    <a:pt x="52" y="179"/>
                    <a:pt x="54" y="178"/>
                  </a:cubicBezTo>
                  <a:cubicBezTo>
                    <a:pt x="57" y="177"/>
                    <a:pt x="56" y="174"/>
                    <a:pt x="58" y="174"/>
                  </a:cubicBezTo>
                  <a:cubicBezTo>
                    <a:pt x="59" y="172"/>
                    <a:pt x="62" y="172"/>
                    <a:pt x="61" y="169"/>
                  </a:cubicBezTo>
                  <a:cubicBezTo>
                    <a:pt x="60" y="167"/>
                    <a:pt x="57" y="167"/>
                    <a:pt x="55" y="167"/>
                  </a:cubicBezTo>
                  <a:cubicBezTo>
                    <a:pt x="55" y="165"/>
                    <a:pt x="56" y="165"/>
                    <a:pt x="57" y="165"/>
                  </a:cubicBezTo>
                  <a:cubicBezTo>
                    <a:pt x="58" y="165"/>
                    <a:pt x="60" y="166"/>
                    <a:pt x="60" y="167"/>
                  </a:cubicBezTo>
                  <a:cubicBezTo>
                    <a:pt x="63" y="167"/>
                    <a:pt x="61" y="165"/>
                    <a:pt x="63" y="165"/>
                  </a:cubicBezTo>
                  <a:cubicBezTo>
                    <a:pt x="63" y="163"/>
                    <a:pt x="64" y="163"/>
                    <a:pt x="64" y="161"/>
                  </a:cubicBezTo>
                  <a:cubicBezTo>
                    <a:pt x="63" y="161"/>
                    <a:pt x="62" y="161"/>
                    <a:pt x="62" y="160"/>
                  </a:cubicBezTo>
                  <a:cubicBezTo>
                    <a:pt x="62" y="158"/>
                    <a:pt x="63" y="157"/>
                    <a:pt x="64" y="156"/>
                  </a:cubicBezTo>
                  <a:cubicBezTo>
                    <a:pt x="64" y="155"/>
                    <a:pt x="64" y="154"/>
                    <a:pt x="65" y="154"/>
                  </a:cubicBezTo>
                  <a:cubicBezTo>
                    <a:pt x="65" y="155"/>
                    <a:pt x="66" y="154"/>
                    <a:pt x="68" y="154"/>
                  </a:cubicBezTo>
                  <a:cubicBezTo>
                    <a:pt x="68" y="154"/>
                    <a:pt x="68" y="153"/>
                    <a:pt x="69" y="152"/>
                  </a:cubicBezTo>
                  <a:cubicBezTo>
                    <a:pt x="69" y="152"/>
                    <a:pt x="70" y="152"/>
                    <a:pt x="70" y="152"/>
                  </a:cubicBezTo>
                  <a:cubicBezTo>
                    <a:pt x="71" y="151"/>
                    <a:pt x="73" y="149"/>
                    <a:pt x="73" y="147"/>
                  </a:cubicBezTo>
                  <a:cubicBezTo>
                    <a:pt x="74" y="146"/>
                    <a:pt x="75" y="145"/>
                    <a:pt x="74" y="144"/>
                  </a:cubicBezTo>
                  <a:cubicBezTo>
                    <a:pt x="75" y="144"/>
                    <a:pt x="75" y="144"/>
                    <a:pt x="75" y="144"/>
                  </a:cubicBezTo>
                  <a:cubicBezTo>
                    <a:pt x="74" y="142"/>
                    <a:pt x="76" y="140"/>
                    <a:pt x="74" y="139"/>
                  </a:cubicBezTo>
                  <a:cubicBezTo>
                    <a:pt x="74" y="139"/>
                    <a:pt x="74" y="138"/>
                    <a:pt x="74" y="138"/>
                  </a:cubicBezTo>
                  <a:cubicBezTo>
                    <a:pt x="75" y="138"/>
                    <a:pt x="75" y="139"/>
                    <a:pt x="75" y="139"/>
                  </a:cubicBezTo>
                  <a:cubicBezTo>
                    <a:pt x="75" y="137"/>
                    <a:pt x="76" y="138"/>
                    <a:pt x="77" y="137"/>
                  </a:cubicBezTo>
                  <a:cubicBezTo>
                    <a:pt x="76" y="136"/>
                    <a:pt x="78" y="136"/>
                    <a:pt x="77" y="135"/>
                  </a:cubicBezTo>
                  <a:cubicBezTo>
                    <a:pt x="80" y="134"/>
                    <a:pt x="80" y="131"/>
                    <a:pt x="82" y="129"/>
                  </a:cubicBezTo>
                  <a:cubicBezTo>
                    <a:pt x="82" y="128"/>
                    <a:pt x="81" y="128"/>
                    <a:pt x="81" y="127"/>
                  </a:cubicBezTo>
                  <a:cubicBezTo>
                    <a:pt x="82" y="125"/>
                    <a:pt x="85" y="120"/>
                    <a:pt x="80" y="120"/>
                  </a:cubicBezTo>
                  <a:cubicBezTo>
                    <a:pt x="80" y="120"/>
                    <a:pt x="80" y="120"/>
                    <a:pt x="79" y="120"/>
                  </a:cubicBezTo>
                  <a:cubicBezTo>
                    <a:pt x="80" y="117"/>
                    <a:pt x="84" y="117"/>
                    <a:pt x="85" y="120"/>
                  </a:cubicBezTo>
                  <a:cubicBezTo>
                    <a:pt x="87" y="119"/>
                    <a:pt x="88" y="119"/>
                    <a:pt x="89" y="118"/>
                  </a:cubicBezTo>
                  <a:cubicBezTo>
                    <a:pt x="90" y="118"/>
                    <a:pt x="90" y="118"/>
                    <a:pt x="91" y="118"/>
                  </a:cubicBezTo>
                  <a:cubicBezTo>
                    <a:pt x="92" y="121"/>
                    <a:pt x="95" y="122"/>
                    <a:pt x="96" y="125"/>
                  </a:cubicBezTo>
                  <a:cubicBezTo>
                    <a:pt x="96" y="126"/>
                    <a:pt x="95" y="128"/>
                    <a:pt x="96" y="129"/>
                  </a:cubicBezTo>
                  <a:cubicBezTo>
                    <a:pt x="97" y="129"/>
                    <a:pt x="97" y="127"/>
                    <a:pt x="99" y="127"/>
                  </a:cubicBezTo>
                  <a:cubicBezTo>
                    <a:pt x="99" y="124"/>
                    <a:pt x="101" y="124"/>
                    <a:pt x="102" y="123"/>
                  </a:cubicBezTo>
                  <a:cubicBezTo>
                    <a:pt x="102" y="122"/>
                    <a:pt x="101" y="123"/>
                    <a:pt x="100" y="122"/>
                  </a:cubicBezTo>
                  <a:cubicBezTo>
                    <a:pt x="99" y="121"/>
                    <a:pt x="100" y="119"/>
                    <a:pt x="98" y="118"/>
                  </a:cubicBezTo>
                  <a:cubicBezTo>
                    <a:pt x="99" y="115"/>
                    <a:pt x="96" y="114"/>
                    <a:pt x="96" y="111"/>
                  </a:cubicBezTo>
                  <a:cubicBezTo>
                    <a:pt x="94" y="111"/>
                    <a:pt x="94" y="112"/>
                    <a:pt x="93" y="112"/>
                  </a:cubicBezTo>
                  <a:cubicBezTo>
                    <a:pt x="92" y="110"/>
                    <a:pt x="95" y="110"/>
                    <a:pt x="94" y="109"/>
                  </a:cubicBezTo>
                  <a:cubicBezTo>
                    <a:pt x="94" y="109"/>
                    <a:pt x="93" y="109"/>
                    <a:pt x="93" y="110"/>
                  </a:cubicBezTo>
                  <a:cubicBezTo>
                    <a:pt x="92" y="108"/>
                    <a:pt x="92" y="107"/>
                    <a:pt x="92" y="106"/>
                  </a:cubicBezTo>
                  <a:cubicBezTo>
                    <a:pt x="93" y="106"/>
                    <a:pt x="93" y="106"/>
                    <a:pt x="94" y="106"/>
                  </a:cubicBezTo>
                  <a:cubicBezTo>
                    <a:pt x="95" y="108"/>
                    <a:pt x="97" y="108"/>
                    <a:pt x="98" y="109"/>
                  </a:cubicBezTo>
                  <a:cubicBezTo>
                    <a:pt x="99" y="107"/>
                    <a:pt x="99" y="106"/>
                    <a:pt x="99" y="104"/>
                  </a:cubicBezTo>
                  <a:cubicBezTo>
                    <a:pt x="98" y="104"/>
                    <a:pt x="98" y="105"/>
                    <a:pt x="97" y="105"/>
                  </a:cubicBezTo>
                  <a:cubicBezTo>
                    <a:pt x="97" y="104"/>
                    <a:pt x="97" y="103"/>
                    <a:pt x="96" y="102"/>
                  </a:cubicBezTo>
                  <a:cubicBezTo>
                    <a:pt x="97" y="102"/>
                    <a:pt x="97" y="101"/>
                    <a:pt x="98" y="101"/>
                  </a:cubicBezTo>
                  <a:cubicBezTo>
                    <a:pt x="99" y="101"/>
                    <a:pt x="98" y="103"/>
                    <a:pt x="99" y="103"/>
                  </a:cubicBezTo>
                  <a:cubicBezTo>
                    <a:pt x="100" y="102"/>
                    <a:pt x="102" y="101"/>
                    <a:pt x="103" y="100"/>
                  </a:cubicBezTo>
                  <a:cubicBezTo>
                    <a:pt x="103" y="100"/>
                    <a:pt x="103" y="100"/>
                    <a:pt x="104" y="100"/>
                  </a:cubicBezTo>
                  <a:cubicBezTo>
                    <a:pt x="105" y="99"/>
                    <a:pt x="104" y="98"/>
                    <a:pt x="103" y="97"/>
                  </a:cubicBezTo>
                  <a:cubicBezTo>
                    <a:pt x="105" y="96"/>
                    <a:pt x="108" y="96"/>
                    <a:pt x="108" y="98"/>
                  </a:cubicBezTo>
                  <a:cubicBezTo>
                    <a:pt x="108" y="98"/>
                    <a:pt x="108" y="99"/>
                    <a:pt x="108" y="99"/>
                  </a:cubicBezTo>
                  <a:cubicBezTo>
                    <a:pt x="110" y="98"/>
                    <a:pt x="112" y="98"/>
                    <a:pt x="113" y="98"/>
                  </a:cubicBezTo>
                  <a:cubicBezTo>
                    <a:pt x="115" y="98"/>
                    <a:pt x="115" y="97"/>
                    <a:pt x="117" y="96"/>
                  </a:cubicBezTo>
                  <a:cubicBezTo>
                    <a:pt x="118" y="95"/>
                    <a:pt x="119" y="94"/>
                    <a:pt x="120" y="94"/>
                  </a:cubicBezTo>
                  <a:cubicBezTo>
                    <a:pt x="121" y="94"/>
                    <a:pt x="122" y="93"/>
                    <a:pt x="122" y="93"/>
                  </a:cubicBezTo>
                  <a:cubicBezTo>
                    <a:pt x="122" y="92"/>
                    <a:pt x="123" y="92"/>
                    <a:pt x="123" y="92"/>
                  </a:cubicBezTo>
                  <a:cubicBezTo>
                    <a:pt x="123" y="90"/>
                    <a:pt x="121" y="89"/>
                    <a:pt x="122" y="87"/>
                  </a:cubicBezTo>
                  <a:cubicBezTo>
                    <a:pt x="122" y="87"/>
                    <a:pt x="121" y="87"/>
                    <a:pt x="121" y="87"/>
                  </a:cubicBezTo>
                  <a:cubicBezTo>
                    <a:pt x="120" y="84"/>
                    <a:pt x="121" y="81"/>
                    <a:pt x="123" y="79"/>
                  </a:cubicBezTo>
                  <a:cubicBezTo>
                    <a:pt x="125" y="81"/>
                    <a:pt x="127" y="80"/>
                    <a:pt x="128" y="78"/>
                  </a:cubicBezTo>
                  <a:cubicBezTo>
                    <a:pt x="128" y="77"/>
                    <a:pt x="127" y="78"/>
                    <a:pt x="127" y="77"/>
                  </a:cubicBezTo>
                  <a:cubicBezTo>
                    <a:pt x="128" y="76"/>
                    <a:pt x="128" y="74"/>
                    <a:pt x="131" y="74"/>
                  </a:cubicBezTo>
                  <a:cubicBezTo>
                    <a:pt x="131" y="75"/>
                    <a:pt x="131" y="75"/>
                    <a:pt x="132" y="76"/>
                  </a:cubicBezTo>
                  <a:cubicBezTo>
                    <a:pt x="133" y="75"/>
                    <a:pt x="132" y="74"/>
                    <a:pt x="133" y="74"/>
                  </a:cubicBezTo>
                  <a:cubicBezTo>
                    <a:pt x="134" y="74"/>
                    <a:pt x="135" y="73"/>
                    <a:pt x="135" y="72"/>
                  </a:cubicBezTo>
                  <a:cubicBezTo>
                    <a:pt x="137" y="73"/>
                    <a:pt x="136" y="72"/>
                    <a:pt x="137" y="72"/>
                  </a:cubicBezTo>
                  <a:cubicBezTo>
                    <a:pt x="137" y="71"/>
                    <a:pt x="137" y="71"/>
                    <a:pt x="138" y="70"/>
                  </a:cubicBezTo>
                  <a:cubicBezTo>
                    <a:pt x="139" y="70"/>
                    <a:pt x="140" y="72"/>
                    <a:pt x="140" y="73"/>
                  </a:cubicBezTo>
                  <a:cubicBezTo>
                    <a:pt x="140" y="74"/>
                    <a:pt x="139" y="73"/>
                    <a:pt x="139" y="74"/>
                  </a:cubicBezTo>
                  <a:cubicBezTo>
                    <a:pt x="139" y="75"/>
                    <a:pt x="140" y="74"/>
                    <a:pt x="141" y="74"/>
                  </a:cubicBezTo>
                  <a:cubicBezTo>
                    <a:pt x="141" y="72"/>
                    <a:pt x="143" y="72"/>
                    <a:pt x="144" y="70"/>
                  </a:cubicBezTo>
                  <a:cubicBezTo>
                    <a:pt x="143" y="70"/>
                    <a:pt x="142" y="70"/>
                    <a:pt x="142" y="69"/>
                  </a:cubicBezTo>
                  <a:cubicBezTo>
                    <a:pt x="143" y="69"/>
                    <a:pt x="143" y="67"/>
                    <a:pt x="144" y="67"/>
                  </a:cubicBezTo>
                  <a:cubicBezTo>
                    <a:pt x="146" y="68"/>
                    <a:pt x="146" y="65"/>
                    <a:pt x="147" y="64"/>
                  </a:cubicBezTo>
                  <a:cubicBezTo>
                    <a:pt x="147" y="64"/>
                    <a:pt x="148" y="64"/>
                    <a:pt x="149" y="64"/>
                  </a:cubicBezTo>
                  <a:cubicBezTo>
                    <a:pt x="150" y="66"/>
                    <a:pt x="152" y="66"/>
                    <a:pt x="154" y="67"/>
                  </a:cubicBezTo>
                  <a:cubicBezTo>
                    <a:pt x="153" y="69"/>
                    <a:pt x="153" y="68"/>
                    <a:pt x="152" y="69"/>
                  </a:cubicBezTo>
                  <a:cubicBezTo>
                    <a:pt x="153" y="69"/>
                    <a:pt x="153" y="71"/>
                    <a:pt x="155" y="70"/>
                  </a:cubicBezTo>
                  <a:cubicBezTo>
                    <a:pt x="154" y="70"/>
                    <a:pt x="154" y="69"/>
                    <a:pt x="154" y="69"/>
                  </a:cubicBezTo>
                  <a:cubicBezTo>
                    <a:pt x="154" y="68"/>
                    <a:pt x="156" y="68"/>
                    <a:pt x="156" y="67"/>
                  </a:cubicBezTo>
                  <a:cubicBezTo>
                    <a:pt x="156" y="66"/>
                    <a:pt x="154" y="67"/>
                    <a:pt x="155" y="66"/>
                  </a:cubicBezTo>
                  <a:cubicBezTo>
                    <a:pt x="156" y="67"/>
                    <a:pt x="158" y="65"/>
                    <a:pt x="158" y="63"/>
                  </a:cubicBezTo>
                  <a:cubicBezTo>
                    <a:pt x="157" y="64"/>
                    <a:pt x="156" y="65"/>
                    <a:pt x="155" y="65"/>
                  </a:cubicBezTo>
                  <a:cubicBezTo>
                    <a:pt x="155" y="63"/>
                    <a:pt x="156" y="61"/>
                    <a:pt x="158" y="60"/>
                  </a:cubicBezTo>
                  <a:cubicBezTo>
                    <a:pt x="158" y="59"/>
                    <a:pt x="158" y="58"/>
                    <a:pt x="159" y="57"/>
                  </a:cubicBezTo>
                  <a:cubicBezTo>
                    <a:pt x="159" y="58"/>
                    <a:pt x="160" y="58"/>
                    <a:pt x="162" y="57"/>
                  </a:cubicBezTo>
                  <a:cubicBezTo>
                    <a:pt x="162" y="57"/>
                    <a:pt x="162" y="56"/>
                    <a:pt x="162" y="56"/>
                  </a:cubicBezTo>
                  <a:cubicBezTo>
                    <a:pt x="163" y="56"/>
                    <a:pt x="162" y="55"/>
                    <a:pt x="163" y="55"/>
                  </a:cubicBezTo>
                  <a:cubicBezTo>
                    <a:pt x="164" y="55"/>
                    <a:pt x="164" y="56"/>
                    <a:pt x="165" y="56"/>
                  </a:cubicBezTo>
                  <a:cubicBezTo>
                    <a:pt x="165" y="54"/>
                    <a:pt x="167" y="55"/>
                    <a:pt x="168" y="54"/>
                  </a:cubicBezTo>
                  <a:cubicBezTo>
                    <a:pt x="169" y="55"/>
                    <a:pt x="170" y="56"/>
                    <a:pt x="171" y="55"/>
                  </a:cubicBezTo>
                  <a:cubicBezTo>
                    <a:pt x="171" y="54"/>
                    <a:pt x="171" y="54"/>
                    <a:pt x="171" y="53"/>
                  </a:cubicBezTo>
                  <a:cubicBezTo>
                    <a:pt x="172" y="54"/>
                    <a:pt x="173" y="51"/>
                    <a:pt x="175" y="51"/>
                  </a:cubicBezTo>
                  <a:cubicBezTo>
                    <a:pt x="175" y="52"/>
                    <a:pt x="177" y="52"/>
                    <a:pt x="177" y="52"/>
                  </a:cubicBezTo>
                  <a:cubicBezTo>
                    <a:pt x="178" y="52"/>
                    <a:pt x="178" y="51"/>
                    <a:pt x="179" y="50"/>
                  </a:cubicBezTo>
                  <a:cubicBezTo>
                    <a:pt x="180" y="51"/>
                    <a:pt x="181" y="51"/>
                    <a:pt x="182" y="52"/>
                  </a:cubicBezTo>
                  <a:cubicBezTo>
                    <a:pt x="184" y="50"/>
                    <a:pt x="187" y="50"/>
                    <a:pt x="190" y="50"/>
                  </a:cubicBezTo>
                  <a:cubicBezTo>
                    <a:pt x="190" y="51"/>
                    <a:pt x="190" y="52"/>
                    <a:pt x="191" y="52"/>
                  </a:cubicBezTo>
                  <a:cubicBezTo>
                    <a:pt x="192" y="51"/>
                    <a:pt x="191" y="51"/>
                    <a:pt x="192" y="51"/>
                  </a:cubicBezTo>
                  <a:cubicBezTo>
                    <a:pt x="194" y="48"/>
                    <a:pt x="201" y="48"/>
                    <a:pt x="205" y="48"/>
                  </a:cubicBezTo>
                  <a:cubicBezTo>
                    <a:pt x="206" y="48"/>
                    <a:pt x="205" y="49"/>
                    <a:pt x="206" y="49"/>
                  </a:cubicBezTo>
                  <a:cubicBezTo>
                    <a:pt x="208" y="49"/>
                    <a:pt x="209" y="48"/>
                    <a:pt x="211" y="47"/>
                  </a:cubicBezTo>
                  <a:cubicBezTo>
                    <a:pt x="212" y="44"/>
                    <a:pt x="215" y="44"/>
                    <a:pt x="218" y="43"/>
                  </a:cubicBezTo>
                  <a:cubicBezTo>
                    <a:pt x="218" y="42"/>
                    <a:pt x="218" y="41"/>
                    <a:pt x="219" y="42"/>
                  </a:cubicBezTo>
                  <a:cubicBezTo>
                    <a:pt x="219" y="44"/>
                    <a:pt x="223" y="43"/>
                    <a:pt x="223" y="45"/>
                  </a:cubicBezTo>
                  <a:cubicBezTo>
                    <a:pt x="226" y="45"/>
                    <a:pt x="227" y="48"/>
                    <a:pt x="229" y="47"/>
                  </a:cubicBezTo>
                  <a:cubicBezTo>
                    <a:pt x="229" y="49"/>
                    <a:pt x="230" y="50"/>
                    <a:pt x="231" y="50"/>
                  </a:cubicBezTo>
                  <a:cubicBezTo>
                    <a:pt x="232" y="50"/>
                    <a:pt x="232" y="50"/>
                    <a:pt x="233" y="50"/>
                  </a:cubicBezTo>
                  <a:cubicBezTo>
                    <a:pt x="235" y="51"/>
                    <a:pt x="236" y="48"/>
                    <a:pt x="237" y="49"/>
                  </a:cubicBezTo>
                  <a:cubicBezTo>
                    <a:pt x="237" y="50"/>
                    <a:pt x="236" y="49"/>
                    <a:pt x="237" y="50"/>
                  </a:cubicBezTo>
                  <a:cubicBezTo>
                    <a:pt x="238" y="50"/>
                    <a:pt x="238" y="49"/>
                    <a:pt x="239" y="49"/>
                  </a:cubicBezTo>
                  <a:cubicBezTo>
                    <a:pt x="239" y="48"/>
                    <a:pt x="238" y="48"/>
                    <a:pt x="238" y="48"/>
                  </a:cubicBezTo>
                  <a:cubicBezTo>
                    <a:pt x="239" y="48"/>
                    <a:pt x="239" y="46"/>
                    <a:pt x="240" y="46"/>
                  </a:cubicBezTo>
                  <a:cubicBezTo>
                    <a:pt x="240" y="45"/>
                    <a:pt x="240" y="45"/>
                    <a:pt x="240" y="44"/>
                  </a:cubicBezTo>
                  <a:cubicBezTo>
                    <a:pt x="241" y="43"/>
                    <a:pt x="242" y="43"/>
                    <a:pt x="243" y="43"/>
                  </a:cubicBezTo>
                  <a:cubicBezTo>
                    <a:pt x="244" y="42"/>
                    <a:pt x="244" y="42"/>
                    <a:pt x="245" y="41"/>
                  </a:cubicBezTo>
                  <a:cubicBezTo>
                    <a:pt x="245" y="41"/>
                    <a:pt x="247" y="41"/>
                    <a:pt x="247" y="42"/>
                  </a:cubicBezTo>
                  <a:cubicBezTo>
                    <a:pt x="246" y="43"/>
                    <a:pt x="247" y="44"/>
                    <a:pt x="247" y="45"/>
                  </a:cubicBezTo>
                  <a:cubicBezTo>
                    <a:pt x="249" y="45"/>
                    <a:pt x="249" y="46"/>
                    <a:pt x="250" y="46"/>
                  </a:cubicBezTo>
                  <a:cubicBezTo>
                    <a:pt x="253" y="46"/>
                    <a:pt x="252" y="43"/>
                    <a:pt x="255" y="41"/>
                  </a:cubicBezTo>
                  <a:cubicBezTo>
                    <a:pt x="255" y="42"/>
                    <a:pt x="256" y="42"/>
                    <a:pt x="257" y="42"/>
                  </a:cubicBezTo>
                  <a:cubicBezTo>
                    <a:pt x="258" y="38"/>
                    <a:pt x="262" y="39"/>
                    <a:pt x="265" y="38"/>
                  </a:cubicBezTo>
                  <a:cubicBezTo>
                    <a:pt x="265" y="36"/>
                    <a:pt x="264" y="36"/>
                    <a:pt x="264" y="35"/>
                  </a:cubicBezTo>
                  <a:cubicBezTo>
                    <a:pt x="265" y="35"/>
                    <a:pt x="266" y="35"/>
                    <a:pt x="266" y="36"/>
                  </a:cubicBezTo>
                  <a:cubicBezTo>
                    <a:pt x="266" y="36"/>
                    <a:pt x="266" y="37"/>
                    <a:pt x="266" y="37"/>
                  </a:cubicBezTo>
                  <a:cubicBezTo>
                    <a:pt x="266" y="37"/>
                    <a:pt x="266" y="37"/>
                    <a:pt x="267" y="37"/>
                  </a:cubicBezTo>
                  <a:cubicBezTo>
                    <a:pt x="267" y="35"/>
                    <a:pt x="270" y="34"/>
                    <a:pt x="269" y="31"/>
                  </a:cubicBezTo>
                  <a:cubicBezTo>
                    <a:pt x="269" y="30"/>
                    <a:pt x="269" y="29"/>
                    <a:pt x="269" y="29"/>
                  </a:cubicBezTo>
                  <a:cubicBezTo>
                    <a:pt x="270" y="30"/>
                    <a:pt x="271" y="29"/>
                    <a:pt x="272" y="30"/>
                  </a:cubicBezTo>
                  <a:cubicBezTo>
                    <a:pt x="272" y="29"/>
                    <a:pt x="272" y="29"/>
                    <a:pt x="272" y="29"/>
                  </a:cubicBezTo>
                  <a:cubicBezTo>
                    <a:pt x="273" y="29"/>
                    <a:pt x="273" y="28"/>
                    <a:pt x="274" y="28"/>
                  </a:cubicBezTo>
                  <a:cubicBezTo>
                    <a:pt x="274" y="29"/>
                    <a:pt x="273" y="29"/>
                    <a:pt x="273" y="30"/>
                  </a:cubicBezTo>
                  <a:cubicBezTo>
                    <a:pt x="273" y="30"/>
                    <a:pt x="274" y="30"/>
                    <a:pt x="274" y="30"/>
                  </a:cubicBezTo>
                  <a:cubicBezTo>
                    <a:pt x="275" y="28"/>
                    <a:pt x="275" y="26"/>
                    <a:pt x="275" y="25"/>
                  </a:cubicBezTo>
                  <a:cubicBezTo>
                    <a:pt x="275" y="25"/>
                    <a:pt x="275" y="26"/>
                    <a:pt x="276" y="26"/>
                  </a:cubicBezTo>
                  <a:cubicBezTo>
                    <a:pt x="275" y="25"/>
                    <a:pt x="276" y="25"/>
                    <a:pt x="276" y="25"/>
                  </a:cubicBezTo>
                  <a:cubicBezTo>
                    <a:pt x="275" y="25"/>
                    <a:pt x="275" y="23"/>
                    <a:pt x="274" y="23"/>
                  </a:cubicBezTo>
                  <a:cubicBezTo>
                    <a:pt x="275" y="22"/>
                    <a:pt x="277" y="23"/>
                    <a:pt x="277" y="23"/>
                  </a:cubicBezTo>
                  <a:cubicBezTo>
                    <a:pt x="277" y="22"/>
                    <a:pt x="277" y="22"/>
                    <a:pt x="277" y="21"/>
                  </a:cubicBezTo>
                  <a:cubicBezTo>
                    <a:pt x="277" y="22"/>
                    <a:pt x="277" y="21"/>
                    <a:pt x="277" y="21"/>
                  </a:cubicBezTo>
                  <a:cubicBezTo>
                    <a:pt x="279" y="21"/>
                    <a:pt x="280" y="21"/>
                    <a:pt x="281" y="20"/>
                  </a:cubicBezTo>
                  <a:cubicBezTo>
                    <a:pt x="280" y="20"/>
                    <a:pt x="280" y="19"/>
                    <a:pt x="279" y="18"/>
                  </a:cubicBezTo>
                  <a:cubicBezTo>
                    <a:pt x="280" y="18"/>
                    <a:pt x="281" y="18"/>
                    <a:pt x="280" y="16"/>
                  </a:cubicBezTo>
                  <a:cubicBezTo>
                    <a:pt x="281" y="16"/>
                    <a:pt x="282" y="16"/>
                    <a:pt x="281" y="16"/>
                  </a:cubicBezTo>
                  <a:cubicBezTo>
                    <a:pt x="281" y="15"/>
                    <a:pt x="279" y="16"/>
                    <a:pt x="278" y="15"/>
                  </a:cubicBezTo>
                  <a:cubicBezTo>
                    <a:pt x="278" y="17"/>
                    <a:pt x="276" y="16"/>
                    <a:pt x="275" y="17"/>
                  </a:cubicBezTo>
                  <a:cubicBezTo>
                    <a:pt x="275" y="17"/>
                    <a:pt x="275" y="19"/>
                    <a:pt x="274" y="19"/>
                  </a:cubicBezTo>
                  <a:cubicBezTo>
                    <a:pt x="274" y="19"/>
                    <a:pt x="272" y="19"/>
                    <a:pt x="272" y="18"/>
                  </a:cubicBezTo>
                  <a:cubicBezTo>
                    <a:pt x="272" y="19"/>
                    <a:pt x="273" y="19"/>
                    <a:pt x="272" y="19"/>
                  </a:cubicBezTo>
                  <a:cubicBezTo>
                    <a:pt x="272" y="19"/>
                    <a:pt x="272" y="19"/>
                    <a:pt x="272" y="19"/>
                  </a:cubicBezTo>
                  <a:cubicBezTo>
                    <a:pt x="271" y="19"/>
                    <a:pt x="272" y="18"/>
                    <a:pt x="271" y="18"/>
                  </a:cubicBezTo>
                  <a:cubicBezTo>
                    <a:pt x="272" y="18"/>
                    <a:pt x="272" y="17"/>
                    <a:pt x="273" y="17"/>
                  </a:cubicBezTo>
                  <a:cubicBezTo>
                    <a:pt x="271" y="16"/>
                    <a:pt x="272" y="18"/>
                    <a:pt x="271" y="17"/>
                  </a:cubicBezTo>
                  <a:cubicBezTo>
                    <a:pt x="271" y="17"/>
                    <a:pt x="272" y="17"/>
                    <a:pt x="272" y="16"/>
                  </a:cubicBezTo>
                  <a:cubicBezTo>
                    <a:pt x="271" y="16"/>
                    <a:pt x="270" y="16"/>
                    <a:pt x="270" y="16"/>
                  </a:cubicBezTo>
                  <a:cubicBezTo>
                    <a:pt x="270" y="15"/>
                    <a:pt x="270" y="16"/>
                    <a:pt x="270" y="15"/>
                  </a:cubicBezTo>
                  <a:cubicBezTo>
                    <a:pt x="269" y="15"/>
                    <a:pt x="269" y="15"/>
                    <a:pt x="268" y="14"/>
                  </a:cubicBezTo>
                  <a:cubicBezTo>
                    <a:pt x="268" y="15"/>
                    <a:pt x="268" y="15"/>
                    <a:pt x="267" y="16"/>
                  </a:cubicBezTo>
                  <a:cubicBezTo>
                    <a:pt x="266" y="15"/>
                    <a:pt x="266" y="14"/>
                    <a:pt x="266" y="12"/>
                  </a:cubicBezTo>
                  <a:cubicBezTo>
                    <a:pt x="266" y="13"/>
                    <a:pt x="266" y="13"/>
                    <a:pt x="265" y="13"/>
                  </a:cubicBezTo>
                  <a:cubicBezTo>
                    <a:pt x="265" y="12"/>
                    <a:pt x="265" y="11"/>
                    <a:pt x="265" y="10"/>
                  </a:cubicBezTo>
                  <a:cubicBezTo>
                    <a:pt x="264" y="11"/>
                    <a:pt x="264" y="13"/>
                    <a:pt x="263" y="15"/>
                  </a:cubicBezTo>
                  <a:cubicBezTo>
                    <a:pt x="262" y="14"/>
                    <a:pt x="261" y="12"/>
                    <a:pt x="260" y="11"/>
                  </a:cubicBezTo>
                  <a:cubicBezTo>
                    <a:pt x="260" y="11"/>
                    <a:pt x="259" y="12"/>
                    <a:pt x="259" y="13"/>
                  </a:cubicBezTo>
                  <a:cubicBezTo>
                    <a:pt x="259" y="14"/>
                    <a:pt x="260" y="12"/>
                    <a:pt x="260" y="13"/>
                  </a:cubicBezTo>
                  <a:cubicBezTo>
                    <a:pt x="260" y="14"/>
                    <a:pt x="260" y="14"/>
                    <a:pt x="259" y="15"/>
                  </a:cubicBezTo>
                  <a:cubicBezTo>
                    <a:pt x="258" y="14"/>
                    <a:pt x="259" y="13"/>
                    <a:pt x="258" y="12"/>
                  </a:cubicBezTo>
                  <a:cubicBezTo>
                    <a:pt x="257" y="13"/>
                    <a:pt x="258" y="15"/>
                    <a:pt x="257" y="15"/>
                  </a:cubicBezTo>
                  <a:cubicBezTo>
                    <a:pt x="257" y="13"/>
                    <a:pt x="255" y="14"/>
                    <a:pt x="255" y="14"/>
                  </a:cubicBezTo>
                  <a:cubicBezTo>
                    <a:pt x="255" y="14"/>
                    <a:pt x="255" y="13"/>
                    <a:pt x="255" y="13"/>
                  </a:cubicBezTo>
                  <a:cubicBezTo>
                    <a:pt x="255" y="14"/>
                    <a:pt x="254" y="14"/>
                    <a:pt x="254" y="13"/>
                  </a:cubicBezTo>
                  <a:cubicBezTo>
                    <a:pt x="253" y="13"/>
                    <a:pt x="254" y="14"/>
                    <a:pt x="253" y="15"/>
                  </a:cubicBezTo>
                  <a:cubicBezTo>
                    <a:pt x="253" y="14"/>
                    <a:pt x="253" y="14"/>
                    <a:pt x="252" y="13"/>
                  </a:cubicBezTo>
                  <a:cubicBezTo>
                    <a:pt x="253" y="13"/>
                    <a:pt x="254" y="13"/>
                    <a:pt x="255" y="12"/>
                  </a:cubicBezTo>
                  <a:cubicBezTo>
                    <a:pt x="254" y="12"/>
                    <a:pt x="255" y="10"/>
                    <a:pt x="254" y="10"/>
                  </a:cubicBezTo>
                  <a:cubicBezTo>
                    <a:pt x="253" y="11"/>
                    <a:pt x="254" y="12"/>
                    <a:pt x="253" y="12"/>
                  </a:cubicBezTo>
                  <a:cubicBezTo>
                    <a:pt x="252" y="12"/>
                    <a:pt x="253" y="10"/>
                    <a:pt x="252" y="10"/>
                  </a:cubicBezTo>
                  <a:cubicBezTo>
                    <a:pt x="251" y="11"/>
                    <a:pt x="252" y="11"/>
                    <a:pt x="252" y="12"/>
                  </a:cubicBezTo>
                  <a:cubicBezTo>
                    <a:pt x="251" y="11"/>
                    <a:pt x="252" y="13"/>
                    <a:pt x="251" y="13"/>
                  </a:cubicBezTo>
                  <a:cubicBezTo>
                    <a:pt x="250" y="13"/>
                    <a:pt x="249" y="11"/>
                    <a:pt x="250" y="10"/>
                  </a:cubicBezTo>
                  <a:cubicBezTo>
                    <a:pt x="249" y="10"/>
                    <a:pt x="249" y="9"/>
                    <a:pt x="249" y="8"/>
                  </a:cubicBezTo>
                  <a:cubicBezTo>
                    <a:pt x="248" y="9"/>
                    <a:pt x="249" y="7"/>
                    <a:pt x="248" y="8"/>
                  </a:cubicBezTo>
                  <a:cubicBezTo>
                    <a:pt x="246" y="8"/>
                    <a:pt x="248" y="9"/>
                    <a:pt x="246" y="10"/>
                  </a:cubicBezTo>
                  <a:cubicBezTo>
                    <a:pt x="246" y="9"/>
                    <a:pt x="246" y="9"/>
                    <a:pt x="245" y="9"/>
                  </a:cubicBezTo>
                  <a:cubicBezTo>
                    <a:pt x="246" y="8"/>
                    <a:pt x="246" y="7"/>
                    <a:pt x="247" y="8"/>
                  </a:cubicBezTo>
                  <a:cubicBezTo>
                    <a:pt x="246" y="6"/>
                    <a:pt x="246" y="8"/>
                    <a:pt x="245" y="8"/>
                  </a:cubicBezTo>
                  <a:cubicBezTo>
                    <a:pt x="245" y="7"/>
                    <a:pt x="244" y="7"/>
                    <a:pt x="243" y="7"/>
                  </a:cubicBezTo>
                  <a:cubicBezTo>
                    <a:pt x="243" y="6"/>
                    <a:pt x="243" y="5"/>
                    <a:pt x="242" y="6"/>
                  </a:cubicBezTo>
                  <a:cubicBezTo>
                    <a:pt x="241" y="6"/>
                    <a:pt x="240" y="7"/>
                    <a:pt x="241" y="8"/>
                  </a:cubicBezTo>
                  <a:cubicBezTo>
                    <a:pt x="240" y="7"/>
                    <a:pt x="241" y="9"/>
                    <a:pt x="240" y="8"/>
                  </a:cubicBezTo>
                  <a:cubicBezTo>
                    <a:pt x="239" y="8"/>
                    <a:pt x="239" y="8"/>
                    <a:pt x="239" y="8"/>
                  </a:cubicBezTo>
                  <a:cubicBezTo>
                    <a:pt x="239" y="7"/>
                    <a:pt x="240" y="6"/>
                    <a:pt x="239" y="6"/>
                  </a:cubicBezTo>
                  <a:cubicBezTo>
                    <a:pt x="238" y="7"/>
                    <a:pt x="236" y="6"/>
                    <a:pt x="236" y="8"/>
                  </a:cubicBezTo>
                  <a:cubicBezTo>
                    <a:pt x="237" y="9"/>
                    <a:pt x="238" y="8"/>
                    <a:pt x="238" y="9"/>
                  </a:cubicBezTo>
                  <a:cubicBezTo>
                    <a:pt x="237" y="10"/>
                    <a:pt x="236" y="10"/>
                    <a:pt x="235" y="9"/>
                  </a:cubicBezTo>
                  <a:cubicBezTo>
                    <a:pt x="235" y="8"/>
                    <a:pt x="236" y="6"/>
                    <a:pt x="236" y="5"/>
                  </a:cubicBezTo>
                  <a:cubicBezTo>
                    <a:pt x="235" y="5"/>
                    <a:pt x="234" y="3"/>
                    <a:pt x="232" y="4"/>
                  </a:cubicBezTo>
                  <a:cubicBezTo>
                    <a:pt x="232" y="5"/>
                    <a:pt x="233" y="5"/>
                    <a:pt x="233" y="5"/>
                  </a:cubicBezTo>
                  <a:cubicBezTo>
                    <a:pt x="232" y="5"/>
                    <a:pt x="232" y="5"/>
                    <a:pt x="231" y="6"/>
                  </a:cubicBezTo>
                  <a:cubicBezTo>
                    <a:pt x="231" y="5"/>
                    <a:pt x="231" y="5"/>
                    <a:pt x="230" y="5"/>
                  </a:cubicBezTo>
                  <a:cubicBezTo>
                    <a:pt x="230" y="6"/>
                    <a:pt x="228" y="6"/>
                    <a:pt x="227" y="6"/>
                  </a:cubicBezTo>
                  <a:cubicBezTo>
                    <a:pt x="228" y="5"/>
                    <a:pt x="228" y="5"/>
                    <a:pt x="229" y="4"/>
                  </a:cubicBezTo>
                  <a:cubicBezTo>
                    <a:pt x="228" y="4"/>
                    <a:pt x="228" y="5"/>
                    <a:pt x="227" y="4"/>
                  </a:cubicBezTo>
                  <a:cubicBezTo>
                    <a:pt x="227" y="5"/>
                    <a:pt x="227" y="5"/>
                    <a:pt x="227" y="6"/>
                  </a:cubicBezTo>
                  <a:cubicBezTo>
                    <a:pt x="226" y="5"/>
                    <a:pt x="227" y="5"/>
                    <a:pt x="227" y="4"/>
                  </a:cubicBezTo>
                  <a:cubicBezTo>
                    <a:pt x="226" y="4"/>
                    <a:pt x="226" y="4"/>
                    <a:pt x="225" y="4"/>
                  </a:cubicBezTo>
                  <a:cubicBezTo>
                    <a:pt x="225" y="5"/>
                    <a:pt x="225" y="6"/>
                    <a:pt x="224" y="6"/>
                  </a:cubicBezTo>
                  <a:cubicBezTo>
                    <a:pt x="223" y="6"/>
                    <a:pt x="223" y="5"/>
                    <a:pt x="223" y="5"/>
                  </a:cubicBezTo>
                  <a:cubicBezTo>
                    <a:pt x="223" y="4"/>
                    <a:pt x="223" y="3"/>
                    <a:pt x="224" y="3"/>
                  </a:cubicBezTo>
                  <a:cubicBezTo>
                    <a:pt x="222" y="2"/>
                    <a:pt x="220" y="1"/>
                    <a:pt x="218" y="2"/>
                  </a:cubicBezTo>
                  <a:cubicBezTo>
                    <a:pt x="214" y="1"/>
                    <a:pt x="209" y="3"/>
                    <a:pt x="206" y="2"/>
                  </a:cubicBezTo>
                  <a:cubicBezTo>
                    <a:pt x="206" y="2"/>
                    <a:pt x="206" y="1"/>
                    <a:pt x="206" y="1"/>
                  </a:cubicBezTo>
                  <a:cubicBezTo>
                    <a:pt x="203" y="3"/>
                    <a:pt x="200" y="0"/>
                    <a:pt x="198" y="1"/>
                  </a:cubicBezTo>
                  <a:cubicBezTo>
                    <a:pt x="198" y="1"/>
                    <a:pt x="197" y="1"/>
                    <a:pt x="197" y="0"/>
                  </a:cubicBezTo>
                  <a:cubicBezTo>
                    <a:pt x="197" y="0"/>
                    <a:pt x="195" y="2"/>
                    <a:pt x="195" y="0"/>
                  </a:cubicBezTo>
                  <a:cubicBezTo>
                    <a:pt x="194" y="0"/>
                    <a:pt x="192" y="0"/>
                    <a:pt x="191" y="1"/>
                  </a:cubicBezTo>
                  <a:cubicBezTo>
                    <a:pt x="191" y="0"/>
                    <a:pt x="189" y="1"/>
                    <a:pt x="188" y="1"/>
                  </a:cubicBezTo>
                  <a:cubicBezTo>
                    <a:pt x="189" y="2"/>
                    <a:pt x="188" y="2"/>
                    <a:pt x="188" y="2"/>
                  </a:cubicBezTo>
                  <a:cubicBezTo>
                    <a:pt x="189" y="3"/>
                    <a:pt x="190" y="1"/>
                    <a:pt x="190" y="3"/>
                  </a:cubicBezTo>
                  <a:cubicBezTo>
                    <a:pt x="189" y="3"/>
                    <a:pt x="188" y="4"/>
                    <a:pt x="187" y="4"/>
                  </a:cubicBezTo>
                  <a:cubicBezTo>
                    <a:pt x="188" y="7"/>
                    <a:pt x="182" y="5"/>
                    <a:pt x="181" y="6"/>
                  </a:cubicBezTo>
                  <a:cubicBezTo>
                    <a:pt x="180" y="4"/>
                    <a:pt x="178" y="7"/>
                    <a:pt x="177" y="5"/>
                  </a:cubicBezTo>
                  <a:cubicBezTo>
                    <a:pt x="176" y="6"/>
                    <a:pt x="176" y="6"/>
                    <a:pt x="176" y="7"/>
                  </a:cubicBezTo>
                  <a:cubicBezTo>
                    <a:pt x="173" y="5"/>
                    <a:pt x="168" y="7"/>
                    <a:pt x="166" y="4"/>
                  </a:cubicBezTo>
                  <a:cubicBezTo>
                    <a:pt x="163" y="5"/>
                    <a:pt x="160" y="3"/>
                    <a:pt x="157" y="4"/>
                  </a:cubicBezTo>
                  <a:cubicBezTo>
                    <a:pt x="156" y="3"/>
                    <a:pt x="155" y="4"/>
                    <a:pt x="153" y="4"/>
                  </a:cubicBezTo>
                  <a:cubicBezTo>
                    <a:pt x="150" y="4"/>
                    <a:pt x="145" y="4"/>
                    <a:pt x="142" y="4"/>
                  </a:cubicBezTo>
                  <a:cubicBezTo>
                    <a:pt x="140" y="5"/>
                    <a:pt x="138" y="4"/>
                    <a:pt x="136" y="4"/>
                  </a:cubicBezTo>
                  <a:cubicBezTo>
                    <a:pt x="135" y="5"/>
                    <a:pt x="134" y="6"/>
                    <a:pt x="132" y="6"/>
                  </a:cubicBezTo>
                  <a:cubicBezTo>
                    <a:pt x="132" y="6"/>
                    <a:pt x="131" y="5"/>
                    <a:pt x="131" y="6"/>
                  </a:cubicBezTo>
                  <a:cubicBezTo>
                    <a:pt x="129" y="6"/>
                    <a:pt x="128" y="6"/>
                    <a:pt x="126" y="7"/>
                  </a:cubicBezTo>
                  <a:cubicBezTo>
                    <a:pt x="123" y="7"/>
                    <a:pt x="118" y="7"/>
                    <a:pt x="115" y="9"/>
                  </a:cubicBezTo>
                  <a:cubicBezTo>
                    <a:pt x="112" y="9"/>
                    <a:pt x="109" y="11"/>
                    <a:pt x="106" y="12"/>
                  </a:cubicBezTo>
                  <a:cubicBezTo>
                    <a:pt x="104" y="12"/>
                    <a:pt x="101" y="14"/>
                    <a:pt x="99" y="15"/>
                  </a:cubicBezTo>
                  <a:cubicBezTo>
                    <a:pt x="99" y="18"/>
                    <a:pt x="99" y="19"/>
                    <a:pt x="99" y="21"/>
                  </a:cubicBezTo>
                  <a:cubicBezTo>
                    <a:pt x="98" y="21"/>
                    <a:pt x="97" y="22"/>
                    <a:pt x="97" y="21"/>
                  </a:cubicBezTo>
                  <a:cubicBezTo>
                    <a:pt x="97" y="20"/>
                    <a:pt x="98" y="19"/>
                    <a:pt x="97" y="19"/>
                  </a:cubicBezTo>
                  <a:cubicBezTo>
                    <a:pt x="96" y="21"/>
                    <a:pt x="94" y="22"/>
                    <a:pt x="93" y="23"/>
                  </a:cubicBezTo>
                  <a:cubicBezTo>
                    <a:pt x="93" y="24"/>
                    <a:pt x="93" y="24"/>
                    <a:pt x="93" y="25"/>
                  </a:cubicBezTo>
                  <a:cubicBezTo>
                    <a:pt x="92" y="27"/>
                    <a:pt x="87" y="29"/>
                    <a:pt x="87" y="31"/>
                  </a:cubicBezTo>
                  <a:cubicBezTo>
                    <a:pt x="86" y="31"/>
                    <a:pt x="86" y="31"/>
                    <a:pt x="85" y="31"/>
                  </a:cubicBezTo>
                  <a:cubicBezTo>
                    <a:pt x="85" y="32"/>
                    <a:pt x="84" y="33"/>
                    <a:pt x="83" y="34"/>
                  </a:cubicBezTo>
                  <a:cubicBezTo>
                    <a:pt x="79" y="38"/>
                    <a:pt x="75" y="42"/>
                    <a:pt x="70" y="46"/>
                  </a:cubicBezTo>
                  <a:cubicBezTo>
                    <a:pt x="70" y="46"/>
                    <a:pt x="70" y="46"/>
                    <a:pt x="69" y="46"/>
                  </a:cubicBezTo>
                  <a:cubicBezTo>
                    <a:pt x="66" y="50"/>
                    <a:pt x="63" y="53"/>
                    <a:pt x="60" y="56"/>
                  </a:cubicBezTo>
                  <a:cubicBezTo>
                    <a:pt x="58" y="57"/>
                    <a:pt x="57" y="59"/>
                    <a:pt x="56" y="60"/>
                  </a:cubicBezTo>
                  <a:cubicBezTo>
                    <a:pt x="56" y="62"/>
                    <a:pt x="55" y="62"/>
                    <a:pt x="54" y="63"/>
                  </a:cubicBezTo>
                  <a:cubicBezTo>
                    <a:pt x="53" y="64"/>
                    <a:pt x="53" y="65"/>
                    <a:pt x="52" y="66"/>
                  </a:cubicBezTo>
                  <a:cubicBezTo>
                    <a:pt x="51" y="68"/>
                    <a:pt x="50" y="70"/>
                    <a:pt x="49" y="72"/>
                  </a:cubicBezTo>
                  <a:cubicBezTo>
                    <a:pt x="46" y="76"/>
                    <a:pt x="44" y="81"/>
                    <a:pt x="42" y="85"/>
                  </a:cubicBezTo>
                  <a:cubicBezTo>
                    <a:pt x="40" y="87"/>
                    <a:pt x="38" y="88"/>
                    <a:pt x="34" y="89"/>
                  </a:cubicBezTo>
                  <a:cubicBezTo>
                    <a:pt x="35" y="89"/>
                    <a:pt x="34" y="89"/>
                    <a:pt x="34" y="89"/>
                  </a:cubicBezTo>
                  <a:cubicBezTo>
                    <a:pt x="33" y="93"/>
                    <a:pt x="35" y="95"/>
                    <a:pt x="35" y="98"/>
                  </a:cubicBezTo>
                  <a:cubicBezTo>
                    <a:pt x="35" y="99"/>
                    <a:pt x="34" y="101"/>
                    <a:pt x="34" y="102"/>
                  </a:cubicBezTo>
                  <a:cubicBezTo>
                    <a:pt x="33" y="105"/>
                    <a:pt x="33" y="107"/>
                    <a:pt x="32" y="109"/>
                  </a:cubicBezTo>
                  <a:cubicBezTo>
                    <a:pt x="31" y="109"/>
                    <a:pt x="31" y="110"/>
                    <a:pt x="31" y="110"/>
                  </a:cubicBezTo>
                  <a:cubicBezTo>
                    <a:pt x="30" y="113"/>
                    <a:pt x="26" y="114"/>
                    <a:pt x="25" y="118"/>
                  </a:cubicBezTo>
                  <a:cubicBezTo>
                    <a:pt x="24" y="119"/>
                    <a:pt x="25" y="118"/>
                    <a:pt x="25" y="119"/>
                  </a:cubicBezTo>
                  <a:cubicBezTo>
                    <a:pt x="24" y="122"/>
                    <a:pt x="24" y="126"/>
                    <a:pt x="24" y="130"/>
                  </a:cubicBezTo>
                  <a:cubicBezTo>
                    <a:pt x="22" y="135"/>
                    <a:pt x="19" y="139"/>
                    <a:pt x="17" y="145"/>
                  </a:cubicBezTo>
                  <a:cubicBezTo>
                    <a:pt x="18" y="145"/>
                    <a:pt x="17" y="146"/>
                    <a:pt x="18" y="146"/>
                  </a:cubicBezTo>
                  <a:cubicBezTo>
                    <a:pt x="17" y="148"/>
                    <a:pt x="18" y="151"/>
                    <a:pt x="17" y="154"/>
                  </a:cubicBezTo>
                  <a:cubicBezTo>
                    <a:pt x="17" y="157"/>
                    <a:pt x="15" y="159"/>
                    <a:pt x="16" y="162"/>
                  </a:cubicBezTo>
                  <a:cubicBezTo>
                    <a:pt x="16" y="163"/>
                    <a:pt x="15" y="163"/>
                    <a:pt x="15" y="165"/>
                  </a:cubicBezTo>
                  <a:cubicBezTo>
                    <a:pt x="14" y="165"/>
                    <a:pt x="14" y="168"/>
                    <a:pt x="14" y="170"/>
                  </a:cubicBezTo>
                  <a:cubicBezTo>
                    <a:pt x="14" y="170"/>
                    <a:pt x="13" y="170"/>
                    <a:pt x="13" y="170"/>
                  </a:cubicBezTo>
                  <a:cubicBezTo>
                    <a:pt x="12" y="171"/>
                    <a:pt x="12" y="173"/>
                    <a:pt x="12" y="173"/>
                  </a:cubicBezTo>
                  <a:cubicBezTo>
                    <a:pt x="12" y="174"/>
                    <a:pt x="10" y="175"/>
                    <a:pt x="11" y="176"/>
                  </a:cubicBezTo>
                  <a:cubicBezTo>
                    <a:pt x="8" y="176"/>
                    <a:pt x="7" y="178"/>
                    <a:pt x="6" y="180"/>
                  </a:cubicBezTo>
                  <a:cubicBezTo>
                    <a:pt x="7" y="180"/>
                    <a:pt x="7" y="180"/>
                    <a:pt x="8" y="180"/>
                  </a:cubicBezTo>
                  <a:cubicBezTo>
                    <a:pt x="9" y="181"/>
                    <a:pt x="8" y="185"/>
                    <a:pt x="5" y="186"/>
                  </a:cubicBezTo>
                  <a:cubicBezTo>
                    <a:pt x="3" y="185"/>
                    <a:pt x="4" y="184"/>
                    <a:pt x="3" y="184"/>
                  </a:cubicBezTo>
                  <a:cubicBezTo>
                    <a:pt x="3" y="184"/>
                    <a:pt x="3" y="185"/>
                    <a:pt x="2" y="184"/>
                  </a:cubicBezTo>
                  <a:cubicBezTo>
                    <a:pt x="2" y="186"/>
                    <a:pt x="3" y="187"/>
                    <a:pt x="4" y="188"/>
                  </a:cubicBezTo>
                  <a:cubicBezTo>
                    <a:pt x="4" y="194"/>
                    <a:pt x="9" y="195"/>
                    <a:pt x="8" y="201"/>
                  </a:cubicBezTo>
                  <a:cubicBezTo>
                    <a:pt x="10" y="204"/>
                    <a:pt x="9" y="206"/>
                    <a:pt x="9" y="210"/>
                  </a:cubicBezTo>
                  <a:cubicBezTo>
                    <a:pt x="8" y="213"/>
                    <a:pt x="7" y="216"/>
                    <a:pt x="4" y="218"/>
                  </a:cubicBezTo>
                  <a:cubicBezTo>
                    <a:pt x="4" y="219"/>
                    <a:pt x="2" y="220"/>
                    <a:pt x="3" y="221"/>
                  </a:cubicBezTo>
                  <a:cubicBezTo>
                    <a:pt x="3" y="221"/>
                    <a:pt x="3" y="220"/>
                    <a:pt x="4" y="220"/>
                  </a:cubicBezTo>
                  <a:cubicBezTo>
                    <a:pt x="5" y="222"/>
                    <a:pt x="4" y="223"/>
                    <a:pt x="4" y="225"/>
                  </a:cubicBezTo>
                  <a:cubicBezTo>
                    <a:pt x="3" y="224"/>
                    <a:pt x="2" y="224"/>
                    <a:pt x="1" y="224"/>
                  </a:cubicBezTo>
                  <a:cubicBezTo>
                    <a:pt x="1" y="224"/>
                    <a:pt x="1" y="225"/>
                    <a:pt x="0" y="226"/>
                  </a:cubicBezTo>
                  <a:cubicBezTo>
                    <a:pt x="1" y="227"/>
                    <a:pt x="1" y="229"/>
                    <a:pt x="2" y="229"/>
                  </a:cubicBezTo>
                  <a:cubicBezTo>
                    <a:pt x="3" y="229"/>
                    <a:pt x="2" y="228"/>
                    <a:pt x="3" y="228"/>
                  </a:cubicBezTo>
                  <a:cubicBezTo>
                    <a:pt x="6" y="229"/>
                    <a:pt x="7" y="232"/>
                    <a:pt x="8" y="235"/>
                  </a:cubicBezTo>
                  <a:cubicBezTo>
                    <a:pt x="6" y="237"/>
                    <a:pt x="8" y="241"/>
                    <a:pt x="10" y="242"/>
                  </a:cubicBezTo>
                  <a:cubicBezTo>
                    <a:pt x="9" y="243"/>
                    <a:pt x="10" y="242"/>
                    <a:pt x="10" y="243"/>
                  </a:cubicBezTo>
                  <a:cubicBezTo>
                    <a:pt x="11" y="244"/>
                    <a:pt x="11" y="244"/>
                    <a:pt x="12" y="245"/>
                  </a:cubicBezTo>
                  <a:cubicBezTo>
                    <a:pt x="12" y="249"/>
                    <a:pt x="15" y="252"/>
                    <a:pt x="15" y="256"/>
                  </a:cubicBezTo>
                  <a:cubicBezTo>
                    <a:pt x="15" y="257"/>
                    <a:pt x="16" y="259"/>
                    <a:pt x="17" y="260"/>
                  </a:cubicBezTo>
                  <a:cubicBezTo>
                    <a:pt x="16" y="261"/>
                    <a:pt x="18" y="262"/>
                    <a:pt x="18" y="263"/>
                  </a:cubicBezTo>
                  <a:cubicBezTo>
                    <a:pt x="17" y="265"/>
                    <a:pt x="21" y="266"/>
                    <a:pt x="21" y="268"/>
                  </a:cubicBezTo>
                  <a:cubicBezTo>
                    <a:pt x="20" y="269"/>
                    <a:pt x="20" y="270"/>
                    <a:pt x="20" y="271"/>
                  </a:cubicBezTo>
                  <a:cubicBezTo>
                    <a:pt x="21" y="272"/>
                    <a:pt x="23" y="276"/>
                    <a:pt x="24" y="277"/>
                  </a:cubicBezTo>
                  <a:cubicBezTo>
                    <a:pt x="24" y="280"/>
                    <a:pt x="24" y="281"/>
                    <a:pt x="23" y="283"/>
                  </a:cubicBezTo>
                  <a:cubicBezTo>
                    <a:pt x="23" y="285"/>
                    <a:pt x="24" y="287"/>
                    <a:pt x="25" y="289"/>
                  </a:cubicBezTo>
                  <a:cubicBezTo>
                    <a:pt x="25" y="289"/>
                    <a:pt x="25" y="290"/>
                    <a:pt x="25" y="290"/>
                  </a:cubicBezTo>
                  <a:cubicBezTo>
                    <a:pt x="25" y="292"/>
                    <a:pt x="26" y="293"/>
                    <a:pt x="27" y="294"/>
                  </a:cubicBezTo>
                  <a:cubicBezTo>
                    <a:pt x="28" y="294"/>
                    <a:pt x="29" y="293"/>
                    <a:pt x="30" y="294"/>
                  </a:cubicBezTo>
                  <a:cubicBezTo>
                    <a:pt x="29" y="298"/>
                    <a:pt x="32" y="300"/>
                    <a:pt x="32" y="303"/>
                  </a:cubicBezTo>
                  <a:cubicBezTo>
                    <a:pt x="32" y="304"/>
                    <a:pt x="31" y="304"/>
                    <a:pt x="31" y="305"/>
                  </a:cubicBezTo>
                  <a:cubicBezTo>
                    <a:pt x="31" y="305"/>
                    <a:pt x="32" y="306"/>
                    <a:pt x="31" y="307"/>
                  </a:cubicBezTo>
                  <a:cubicBezTo>
                    <a:pt x="32" y="308"/>
                    <a:pt x="33" y="308"/>
                    <a:pt x="34" y="309"/>
                  </a:cubicBezTo>
                  <a:cubicBezTo>
                    <a:pt x="34" y="309"/>
                    <a:pt x="33" y="310"/>
                    <a:pt x="34" y="311"/>
                  </a:cubicBezTo>
                  <a:cubicBezTo>
                    <a:pt x="35" y="315"/>
                    <a:pt x="39" y="316"/>
                    <a:pt x="43" y="319"/>
                  </a:cubicBezTo>
                  <a:cubicBezTo>
                    <a:pt x="43" y="322"/>
                    <a:pt x="43" y="324"/>
                    <a:pt x="45" y="326"/>
                  </a:cubicBezTo>
                  <a:cubicBezTo>
                    <a:pt x="44" y="329"/>
                    <a:pt x="47" y="329"/>
                    <a:pt x="48" y="330"/>
                  </a:cubicBezTo>
                  <a:cubicBezTo>
                    <a:pt x="49" y="330"/>
                    <a:pt x="49" y="331"/>
                    <a:pt x="49" y="331"/>
                  </a:cubicBezTo>
                  <a:cubicBezTo>
                    <a:pt x="50" y="332"/>
                    <a:pt x="50" y="332"/>
                    <a:pt x="51" y="333"/>
                  </a:cubicBezTo>
                  <a:cubicBezTo>
                    <a:pt x="51" y="333"/>
                    <a:pt x="50" y="333"/>
                    <a:pt x="51" y="334"/>
                  </a:cubicBezTo>
                  <a:cubicBezTo>
                    <a:pt x="51" y="334"/>
                    <a:pt x="53" y="335"/>
                    <a:pt x="52" y="337"/>
                  </a:cubicBezTo>
                  <a:cubicBezTo>
                    <a:pt x="53" y="337"/>
                    <a:pt x="54" y="338"/>
                    <a:pt x="54" y="340"/>
                  </a:cubicBezTo>
                  <a:cubicBezTo>
                    <a:pt x="55" y="342"/>
                    <a:pt x="57" y="343"/>
                    <a:pt x="57" y="345"/>
                  </a:cubicBezTo>
                  <a:cubicBezTo>
                    <a:pt x="60" y="347"/>
                    <a:pt x="58" y="352"/>
                    <a:pt x="62" y="354"/>
                  </a:cubicBezTo>
                  <a:cubicBezTo>
                    <a:pt x="62" y="353"/>
                    <a:pt x="62" y="352"/>
                    <a:pt x="62" y="352"/>
                  </a:cubicBezTo>
                  <a:cubicBezTo>
                    <a:pt x="63" y="351"/>
                    <a:pt x="64" y="352"/>
                    <a:pt x="65" y="352"/>
                  </a:cubicBezTo>
                  <a:cubicBezTo>
                    <a:pt x="65" y="354"/>
                    <a:pt x="69" y="354"/>
                    <a:pt x="68" y="356"/>
                  </a:cubicBezTo>
                  <a:cubicBezTo>
                    <a:pt x="70" y="359"/>
                    <a:pt x="72" y="363"/>
                    <a:pt x="74" y="366"/>
                  </a:cubicBezTo>
                  <a:cubicBezTo>
                    <a:pt x="75" y="366"/>
                    <a:pt x="76" y="368"/>
                    <a:pt x="77" y="369"/>
                  </a:cubicBezTo>
                  <a:cubicBezTo>
                    <a:pt x="76" y="371"/>
                    <a:pt x="77" y="373"/>
                    <a:pt x="77" y="375"/>
                  </a:cubicBezTo>
                  <a:cubicBezTo>
                    <a:pt x="77" y="375"/>
                    <a:pt x="78" y="375"/>
                    <a:pt x="78" y="375"/>
                  </a:cubicBezTo>
                  <a:cubicBezTo>
                    <a:pt x="79" y="373"/>
                    <a:pt x="79" y="370"/>
                    <a:pt x="77" y="368"/>
                  </a:cubicBezTo>
                  <a:cubicBezTo>
                    <a:pt x="81" y="368"/>
                    <a:pt x="81" y="373"/>
                    <a:pt x="85" y="373"/>
                  </a:cubicBezTo>
                  <a:cubicBezTo>
                    <a:pt x="86" y="374"/>
                    <a:pt x="86" y="375"/>
                    <a:pt x="87" y="376"/>
                  </a:cubicBezTo>
                  <a:cubicBezTo>
                    <a:pt x="91" y="377"/>
                    <a:pt x="94" y="378"/>
                    <a:pt x="97" y="381"/>
                  </a:cubicBezTo>
                  <a:cubicBezTo>
                    <a:pt x="97" y="381"/>
                    <a:pt x="97" y="381"/>
                    <a:pt x="98" y="381"/>
                  </a:cubicBezTo>
                  <a:cubicBezTo>
                    <a:pt x="98" y="381"/>
                    <a:pt x="99" y="381"/>
                    <a:pt x="99" y="382"/>
                  </a:cubicBezTo>
                  <a:cubicBezTo>
                    <a:pt x="99" y="382"/>
                    <a:pt x="99" y="382"/>
                    <a:pt x="100" y="382"/>
                  </a:cubicBezTo>
                  <a:cubicBezTo>
                    <a:pt x="100" y="383"/>
                    <a:pt x="101" y="383"/>
                    <a:pt x="102" y="384"/>
                  </a:cubicBezTo>
                  <a:cubicBezTo>
                    <a:pt x="103" y="385"/>
                    <a:pt x="104" y="385"/>
                    <a:pt x="105" y="386"/>
                  </a:cubicBezTo>
                  <a:cubicBezTo>
                    <a:pt x="106" y="386"/>
                    <a:pt x="107" y="387"/>
                    <a:pt x="107" y="387"/>
                  </a:cubicBezTo>
                  <a:cubicBezTo>
                    <a:pt x="107" y="387"/>
                    <a:pt x="108" y="387"/>
                    <a:pt x="108" y="387"/>
                  </a:cubicBezTo>
                  <a:cubicBezTo>
                    <a:pt x="108" y="387"/>
                    <a:pt x="108" y="388"/>
                    <a:pt x="108" y="388"/>
                  </a:cubicBezTo>
                  <a:cubicBezTo>
                    <a:pt x="109" y="389"/>
                    <a:pt x="112" y="388"/>
                    <a:pt x="112" y="390"/>
                  </a:cubicBezTo>
                  <a:cubicBezTo>
                    <a:pt x="114" y="389"/>
                    <a:pt x="114" y="390"/>
                    <a:pt x="116" y="391"/>
                  </a:cubicBezTo>
                  <a:cubicBezTo>
                    <a:pt x="115" y="392"/>
                    <a:pt x="117" y="392"/>
                    <a:pt x="117" y="392"/>
                  </a:cubicBezTo>
                  <a:cubicBezTo>
                    <a:pt x="120" y="392"/>
                    <a:pt x="121" y="396"/>
                    <a:pt x="125" y="396"/>
                  </a:cubicBezTo>
                  <a:cubicBezTo>
                    <a:pt x="125" y="397"/>
                    <a:pt x="126" y="397"/>
                    <a:pt x="127" y="397"/>
                  </a:cubicBezTo>
                  <a:cubicBezTo>
                    <a:pt x="127" y="397"/>
                    <a:pt x="127" y="398"/>
                    <a:pt x="128" y="398"/>
                  </a:cubicBezTo>
                  <a:cubicBezTo>
                    <a:pt x="129" y="399"/>
                    <a:pt x="133" y="400"/>
                    <a:pt x="133" y="400"/>
                  </a:cubicBezTo>
                  <a:cubicBezTo>
                    <a:pt x="134" y="400"/>
                    <a:pt x="134" y="401"/>
                    <a:pt x="134" y="401"/>
                  </a:cubicBezTo>
                  <a:cubicBezTo>
                    <a:pt x="135" y="402"/>
                    <a:pt x="135" y="401"/>
                    <a:pt x="136" y="401"/>
                  </a:cubicBezTo>
                  <a:cubicBezTo>
                    <a:pt x="138" y="403"/>
                    <a:pt x="139" y="404"/>
                    <a:pt x="142" y="404"/>
                  </a:cubicBezTo>
                  <a:cubicBezTo>
                    <a:pt x="142" y="407"/>
                    <a:pt x="145" y="406"/>
                    <a:pt x="147" y="406"/>
                  </a:cubicBezTo>
                  <a:cubicBezTo>
                    <a:pt x="149" y="406"/>
                    <a:pt x="149" y="408"/>
                    <a:pt x="151" y="408"/>
                  </a:cubicBezTo>
                  <a:cubicBezTo>
                    <a:pt x="154" y="408"/>
                    <a:pt x="155" y="410"/>
                    <a:pt x="157" y="410"/>
                  </a:cubicBezTo>
                  <a:cubicBezTo>
                    <a:pt x="158" y="411"/>
                    <a:pt x="160" y="410"/>
                    <a:pt x="161" y="410"/>
                  </a:cubicBezTo>
                  <a:cubicBezTo>
                    <a:pt x="161" y="410"/>
                    <a:pt x="161" y="411"/>
                    <a:pt x="161" y="411"/>
                  </a:cubicBezTo>
                  <a:cubicBezTo>
                    <a:pt x="161" y="411"/>
                    <a:pt x="163" y="411"/>
                    <a:pt x="164" y="411"/>
                  </a:cubicBezTo>
                  <a:cubicBezTo>
                    <a:pt x="164" y="412"/>
                    <a:pt x="164" y="411"/>
                    <a:pt x="165" y="411"/>
                  </a:cubicBezTo>
                  <a:cubicBezTo>
                    <a:pt x="167" y="413"/>
                    <a:pt x="170" y="413"/>
                    <a:pt x="172" y="414"/>
                  </a:cubicBezTo>
                  <a:cubicBezTo>
                    <a:pt x="173" y="414"/>
                    <a:pt x="173" y="413"/>
                    <a:pt x="174" y="413"/>
                  </a:cubicBezTo>
                  <a:cubicBezTo>
                    <a:pt x="174" y="414"/>
                    <a:pt x="174" y="414"/>
                    <a:pt x="174" y="414"/>
                  </a:cubicBezTo>
                  <a:cubicBezTo>
                    <a:pt x="175" y="414"/>
                    <a:pt x="176" y="414"/>
                    <a:pt x="176" y="414"/>
                  </a:cubicBezTo>
                  <a:cubicBezTo>
                    <a:pt x="177" y="415"/>
                    <a:pt x="177" y="415"/>
                    <a:pt x="178" y="415"/>
                  </a:cubicBezTo>
                  <a:cubicBezTo>
                    <a:pt x="178" y="414"/>
                    <a:pt x="179" y="415"/>
                    <a:pt x="180" y="414"/>
                  </a:cubicBezTo>
                  <a:cubicBezTo>
                    <a:pt x="180" y="414"/>
                    <a:pt x="180" y="416"/>
                    <a:pt x="181" y="415"/>
                  </a:cubicBezTo>
                  <a:cubicBezTo>
                    <a:pt x="180" y="415"/>
                    <a:pt x="180" y="415"/>
                    <a:pt x="181" y="414"/>
                  </a:cubicBezTo>
                  <a:cubicBezTo>
                    <a:pt x="182" y="416"/>
                    <a:pt x="185" y="418"/>
                    <a:pt x="187" y="416"/>
                  </a:cubicBezTo>
                  <a:cubicBezTo>
                    <a:pt x="187" y="417"/>
                    <a:pt x="187" y="417"/>
                    <a:pt x="187" y="417"/>
                  </a:cubicBezTo>
                  <a:cubicBezTo>
                    <a:pt x="187" y="416"/>
                    <a:pt x="189" y="416"/>
                    <a:pt x="189" y="417"/>
                  </a:cubicBezTo>
                  <a:cubicBezTo>
                    <a:pt x="190" y="415"/>
                    <a:pt x="192" y="417"/>
                    <a:pt x="195" y="417"/>
                  </a:cubicBezTo>
                  <a:cubicBezTo>
                    <a:pt x="195" y="417"/>
                    <a:pt x="195" y="416"/>
                    <a:pt x="195" y="416"/>
                  </a:cubicBezTo>
                  <a:cubicBezTo>
                    <a:pt x="199" y="416"/>
                    <a:pt x="202" y="415"/>
                    <a:pt x="206" y="416"/>
                  </a:cubicBezTo>
                  <a:cubicBezTo>
                    <a:pt x="206" y="415"/>
                    <a:pt x="207" y="415"/>
                    <a:pt x="207" y="415"/>
                  </a:cubicBezTo>
                  <a:cubicBezTo>
                    <a:pt x="207" y="415"/>
                    <a:pt x="207" y="415"/>
                    <a:pt x="207" y="416"/>
                  </a:cubicBezTo>
                  <a:cubicBezTo>
                    <a:pt x="209" y="415"/>
                    <a:pt x="210" y="416"/>
                    <a:pt x="213" y="416"/>
                  </a:cubicBezTo>
                  <a:cubicBezTo>
                    <a:pt x="213" y="416"/>
                    <a:pt x="213" y="415"/>
                    <a:pt x="214" y="415"/>
                  </a:cubicBezTo>
                  <a:cubicBezTo>
                    <a:pt x="214" y="416"/>
                    <a:pt x="214" y="416"/>
                    <a:pt x="213" y="416"/>
                  </a:cubicBezTo>
                  <a:cubicBezTo>
                    <a:pt x="214" y="415"/>
                    <a:pt x="216" y="416"/>
                    <a:pt x="218" y="416"/>
                  </a:cubicBezTo>
                  <a:cubicBezTo>
                    <a:pt x="218" y="416"/>
                    <a:pt x="218" y="415"/>
                    <a:pt x="219" y="414"/>
                  </a:cubicBezTo>
                  <a:cubicBezTo>
                    <a:pt x="218" y="416"/>
                    <a:pt x="222" y="417"/>
                    <a:pt x="223" y="416"/>
                  </a:cubicBezTo>
                  <a:cubicBezTo>
                    <a:pt x="223" y="416"/>
                    <a:pt x="224" y="416"/>
                    <a:pt x="224" y="417"/>
                  </a:cubicBezTo>
                  <a:cubicBezTo>
                    <a:pt x="226" y="415"/>
                    <a:pt x="231" y="418"/>
                    <a:pt x="232" y="415"/>
                  </a:cubicBezTo>
                  <a:cubicBezTo>
                    <a:pt x="232" y="417"/>
                    <a:pt x="235" y="416"/>
                    <a:pt x="236" y="416"/>
                  </a:cubicBezTo>
                  <a:cubicBezTo>
                    <a:pt x="235" y="414"/>
                    <a:pt x="236" y="413"/>
                    <a:pt x="238" y="413"/>
                  </a:cubicBezTo>
                  <a:cubicBezTo>
                    <a:pt x="238" y="413"/>
                    <a:pt x="237" y="413"/>
                    <a:pt x="237" y="415"/>
                  </a:cubicBezTo>
                  <a:cubicBezTo>
                    <a:pt x="238" y="415"/>
                    <a:pt x="238" y="416"/>
                    <a:pt x="239" y="415"/>
                  </a:cubicBezTo>
                  <a:cubicBezTo>
                    <a:pt x="239" y="415"/>
                    <a:pt x="240" y="415"/>
                    <a:pt x="240" y="415"/>
                  </a:cubicBezTo>
                  <a:cubicBezTo>
                    <a:pt x="240" y="415"/>
                    <a:pt x="240" y="415"/>
                    <a:pt x="241" y="415"/>
                  </a:cubicBezTo>
                  <a:cubicBezTo>
                    <a:pt x="242" y="415"/>
                    <a:pt x="244" y="414"/>
                    <a:pt x="244" y="414"/>
                  </a:cubicBezTo>
                  <a:cubicBezTo>
                    <a:pt x="244" y="414"/>
                    <a:pt x="246" y="415"/>
                    <a:pt x="245" y="414"/>
                  </a:cubicBezTo>
                  <a:cubicBezTo>
                    <a:pt x="245" y="413"/>
                    <a:pt x="245" y="415"/>
                    <a:pt x="244" y="414"/>
                  </a:cubicBezTo>
                  <a:cubicBezTo>
                    <a:pt x="245" y="414"/>
                    <a:pt x="245" y="413"/>
                    <a:pt x="245" y="413"/>
                  </a:cubicBezTo>
                  <a:cubicBezTo>
                    <a:pt x="246" y="413"/>
                    <a:pt x="247" y="413"/>
                    <a:pt x="248" y="414"/>
                  </a:cubicBezTo>
                  <a:cubicBezTo>
                    <a:pt x="248" y="413"/>
                    <a:pt x="249" y="413"/>
                    <a:pt x="250" y="413"/>
                  </a:cubicBezTo>
                  <a:cubicBezTo>
                    <a:pt x="250" y="414"/>
                    <a:pt x="251" y="412"/>
                    <a:pt x="251" y="413"/>
                  </a:cubicBezTo>
                  <a:cubicBezTo>
                    <a:pt x="252" y="413"/>
                    <a:pt x="253" y="412"/>
                    <a:pt x="253" y="411"/>
                  </a:cubicBezTo>
                  <a:cubicBezTo>
                    <a:pt x="254" y="412"/>
                    <a:pt x="253" y="412"/>
                    <a:pt x="253" y="412"/>
                  </a:cubicBezTo>
                  <a:cubicBezTo>
                    <a:pt x="254" y="412"/>
                    <a:pt x="254" y="413"/>
                    <a:pt x="255" y="413"/>
                  </a:cubicBezTo>
                  <a:cubicBezTo>
                    <a:pt x="256" y="413"/>
                    <a:pt x="257" y="412"/>
                    <a:pt x="258" y="412"/>
                  </a:cubicBezTo>
                  <a:cubicBezTo>
                    <a:pt x="258" y="412"/>
                    <a:pt x="258" y="413"/>
                    <a:pt x="258" y="413"/>
                  </a:cubicBezTo>
                  <a:cubicBezTo>
                    <a:pt x="260" y="413"/>
                    <a:pt x="262" y="411"/>
                    <a:pt x="263" y="410"/>
                  </a:cubicBezTo>
                  <a:cubicBezTo>
                    <a:pt x="263" y="411"/>
                    <a:pt x="264" y="412"/>
                    <a:pt x="265" y="411"/>
                  </a:cubicBezTo>
                  <a:cubicBezTo>
                    <a:pt x="266" y="411"/>
                    <a:pt x="265" y="410"/>
                    <a:pt x="266" y="409"/>
                  </a:cubicBezTo>
                  <a:cubicBezTo>
                    <a:pt x="266" y="411"/>
                    <a:pt x="268" y="410"/>
                    <a:pt x="269" y="409"/>
                  </a:cubicBezTo>
                  <a:cubicBezTo>
                    <a:pt x="269" y="410"/>
                    <a:pt x="270" y="410"/>
                    <a:pt x="271" y="410"/>
                  </a:cubicBezTo>
                  <a:cubicBezTo>
                    <a:pt x="271" y="410"/>
                    <a:pt x="271" y="410"/>
                    <a:pt x="271" y="411"/>
                  </a:cubicBezTo>
                  <a:cubicBezTo>
                    <a:pt x="272" y="411"/>
                    <a:pt x="274" y="409"/>
                    <a:pt x="273" y="408"/>
                  </a:cubicBezTo>
                  <a:cubicBezTo>
                    <a:pt x="274" y="409"/>
                    <a:pt x="275" y="408"/>
                    <a:pt x="276" y="407"/>
                  </a:cubicBezTo>
                  <a:cubicBezTo>
                    <a:pt x="274" y="407"/>
                    <a:pt x="275" y="405"/>
                    <a:pt x="274" y="406"/>
                  </a:cubicBezTo>
                  <a:cubicBezTo>
                    <a:pt x="274" y="405"/>
                    <a:pt x="273" y="404"/>
                    <a:pt x="272" y="403"/>
                  </a:cubicBezTo>
                  <a:cubicBezTo>
                    <a:pt x="272" y="404"/>
                    <a:pt x="271" y="403"/>
                    <a:pt x="271" y="404"/>
                  </a:cubicBezTo>
                  <a:cubicBezTo>
                    <a:pt x="271" y="404"/>
                    <a:pt x="270" y="403"/>
                    <a:pt x="270" y="403"/>
                  </a:cubicBezTo>
                  <a:cubicBezTo>
                    <a:pt x="271" y="402"/>
                    <a:pt x="271" y="404"/>
                    <a:pt x="272" y="403"/>
                  </a:cubicBezTo>
                  <a:cubicBezTo>
                    <a:pt x="272" y="402"/>
                    <a:pt x="271" y="403"/>
                    <a:pt x="271" y="402"/>
                  </a:cubicBezTo>
                  <a:cubicBezTo>
                    <a:pt x="272" y="402"/>
                    <a:pt x="271" y="401"/>
                    <a:pt x="272" y="400"/>
                  </a:cubicBezTo>
                  <a:cubicBezTo>
                    <a:pt x="272" y="402"/>
                    <a:pt x="273" y="401"/>
                    <a:pt x="273" y="402"/>
                  </a:cubicBezTo>
                  <a:cubicBezTo>
                    <a:pt x="273" y="402"/>
                    <a:pt x="272" y="402"/>
                    <a:pt x="272" y="403"/>
                  </a:cubicBezTo>
                  <a:cubicBezTo>
                    <a:pt x="274" y="403"/>
                    <a:pt x="276" y="403"/>
                    <a:pt x="276" y="401"/>
                  </a:cubicBezTo>
                  <a:cubicBezTo>
                    <a:pt x="275" y="401"/>
                    <a:pt x="275" y="403"/>
                    <a:pt x="274" y="403"/>
                  </a:cubicBezTo>
                  <a:cubicBezTo>
                    <a:pt x="274" y="402"/>
                    <a:pt x="274" y="402"/>
                    <a:pt x="274" y="401"/>
                  </a:cubicBezTo>
                  <a:cubicBezTo>
                    <a:pt x="275" y="400"/>
                    <a:pt x="276" y="401"/>
                    <a:pt x="278" y="400"/>
                  </a:cubicBezTo>
                  <a:cubicBezTo>
                    <a:pt x="278" y="401"/>
                    <a:pt x="277" y="401"/>
                    <a:pt x="278" y="401"/>
                  </a:cubicBezTo>
                  <a:cubicBezTo>
                    <a:pt x="279" y="401"/>
                    <a:pt x="278" y="399"/>
                    <a:pt x="280" y="400"/>
                  </a:cubicBezTo>
                  <a:cubicBezTo>
                    <a:pt x="280" y="399"/>
                    <a:pt x="281" y="398"/>
                    <a:pt x="282" y="398"/>
                  </a:cubicBezTo>
                  <a:cubicBezTo>
                    <a:pt x="282" y="397"/>
                    <a:pt x="282" y="397"/>
                    <a:pt x="282" y="396"/>
                  </a:cubicBezTo>
                  <a:cubicBezTo>
                    <a:pt x="283" y="397"/>
                    <a:pt x="282" y="399"/>
                    <a:pt x="283" y="400"/>
                  </a:cubicBezTo>
                  <a:cubicBezTo>
                    <a:pt x="284" y="400"/>
                    <a:pt x="285" y="399"/>
                    <a:pt x="285" y="398"/>
                  </a:cubicBezTo>
                  <a:cubicBezTo>
                    <a:pt x="285" y="398"/>
                    <a:pt x="284" y="398"/>
                    <a:pt x="285" y="398"/>
                  </a:cubicBezTo>
                  <a:cubicBezTo>
                    <a:pt x="286" y="397"/>
                    <a:pt x="285" y="396"/>
                    <a:pt x="287" y="396"/>
                  </a:cubicBezTo>
                  <a:cubicBezTo>
                    <a:pt x="286" y="396"/>
                    <a:pt x="286" y="397"/>
                    <a:pt x="287" y="397"/>
                  </a:cubicBezTo>
                  <a:cubicBezTo>
                    <a:pt x="287" y="395"/>
                    <a:pt x="288" y="396"/>
                    <a:pt x="289" y="395"/>
                  </a:cubicBezTo>
                  <a:cubicBezTo>
                    <a:pt x="289" y="396"/>
                    <a:pt x="290" y="395"/>
                    <a:pt x="290" y="396"/>
                  </a:cubicBezTo>
                  <a:cubicBezTo>
                    <a:pt x="289" y="396"/>
                    <a:pt x="289" y="397"/>
                    <a:pt x="288" y="397"/>
                  </a:cubicBezTo>
                  <a:cubicBezTo>
                    <a:pt x="288" y="397"/>
                    <a:pt x="289" y="396"/>
                    <a:pt x="288" y="396"/>
                  </a:cubicBezTo>
                  <a:cubicBezTo>
                    <a:pt x="288" y="397"/>
                    <a:pt x="287" y="398"/>
                    <a:pt x="287" y="399"/>
                  </a:cubicBezTo>
                  <a:cubicBezTo>
                    <a:pt x="288" y="400"/>
                    <a:pt x="288" y="401"/>
                    <a:pt x="289" y="402"/>
                  </a:cubicBezTo>
                  <a:cubicBezTo>
                    <a:pt x="290" y="403"/>
                    <a:pt x="288" y="401"/>
                    <a:pt x="289" y="401"/>
                  </a:cubicBezTo>
                  <a:cubicBezTo>
                    <a:pt x="291" y="402"/>
                    <a:pt x="294" y="401"/>
                    <a:pt x="295" y="400"/>
                  </a:cubicBezTo>
                  <a:cubicBezTo>
                    <a:pt x="297" y="400"/>
                    <a:pt x="297" y="400"/>
                    <a:pt x="297" y="399"/>
                  </a:cubicBezTo>
                  <a:cubicBezTo>
                    <a:pt x="295" y="399"/>
                    <a:pt x="293" y="400"/>
                    <a:pt x="292" y="401"/>
                  </a:cubicBezTo>
                  <a:cubicBezTo>
                    <a:pt x="292" y="400"/>
                    <a:pt x="290" y="401"/>
                    <a:pt x="290" y="401"/>
                  </a:cubicBezTo>
                  <a:cubicBezTo>
                    <a:pt x="289" y="400"/>
                    <a:pt x="290" y="399"/>
                    <a:pt x="289" y="399"/>
                  </a:cubicBezTo>
                  <a:cubicBezTo>
                    <a:pt x="291" y="398"/>
                    <a:pt x="292" y="397"/>
                    <a:pt x="293" y="397"/>
                  </a:cubicBezTo>
                  <a:cubicBezTo>
                    <a:pt x="293" y="396"/>
                    <a:pt x="293" y="396"/>
                    <a:pt x="293" y="395"/>
                  </a:cubicBezTo>
                  <a:cubicBezTo>
                    <a:pt x="293" y="396"/>
                    <a:pt x="294" y="394"/>
                    <a:pt x="293" y="394"/>
                  </a:cubicBezTo>
                  <a:cubicBezTo>
                    <a:pt x="294" y="394"/>
                    <a:pt x="294" y="393"/>
                    <a:pt x="294" y="393"/>
                  </a:cubicBezTo>
                  <a:cubicBezTo>
                    <a:pt x="295" y="394"/>
                    <a:pt x="296" y="392"/>
                    <a:pt x="296" y="394"/>
                  </a:cubicBezTo>
                  <a:cubicBezTo>
                    <a:pt x="297" y="392"/>
                    <a:pt x="297" y="393"/>
                    <a:pt x="298" y="392"/>
                  </a:cubicBezTo>
                  <a:cubicBezTo>
                    <a:pt x="297" y="392"/>
                    <a:pt x="297" y="391"/>
                    <a:pt x="296" y="391"/>
                  </a:cubicBezTo>
                  <a:cubicBezTo>
                    <a:pt x="297" y="391"/>
                    <a:pt x="298" y="390"/>
                    <a:pt x="298" y="390"/>
                  </a:cubicBezTo>
                  <a:cubicBezTo>
                    <a:pt x="298" y="391"/>
                    <a:pt x="297" y="391"/>
                    <a:pt x="298" y="392"/>
                  </a:cubicBezTo>
                  <a:cubicBezTo>
                    <a:pt x="299" y="391"/>
                    <a:pt x="300" y="390"/>
                    <a:pt x="302" y="391"/>
                  </a:cubicBezTo>
                  <a:cubicBezTo>
                    <a:pt x="302" y="390"/>
                    <a:pt x="302" y="390"/>
                    <a:pt x="302" y="389"/>
                  </a:cubicBezTo>
                  <a:cubicBezTo>
                    <a:pt x="303" y="390"/>
                    <a:pt x="303" y="389"/>
                    <a:pt x="304" y="389"/>
                  </a:cubicBezTo>
                  <a:cubicBezTo>
                    <a:pt x="305" y="389"/>
                    <a:pt x="305" y="390"/>
                    <a:pt x="306" y="390"/>
                  </a:cubicBezTo>
                  <a:cubicBezTo>
                    <a:pt x="306" y="391"/>
                    <a:pt x="305" y="392"/>
                    <a:pt x="306" y="393"/>
                  </a:cubicBezTo>
                  <a:cubicBezTo>
                    <a:pt x="306" y="392"/>
                    <a:pt x="306" y="391"/>
                    <a:pt x="307" y="392"/>
                  </a:cubicBezTo>
                  <a:cubicBezTo>
                    <a:pt x="307" y="391"/>
                    <a:pt x="306" y="392"/>
                    <a:pt x="306" y="391"/>
                  </a:cubicBezTo>
                  <a:cubicBezTo>
                    <a:pt x="307" y="391"/>
                    <a:pt x="307" y="392"/>
                    <a:pt x="307" y="391"/>
                  </a:cubicBezTo>
                  <a:cubicBezTo>
                    <a:pt x="307" y="391"/>
                    <a:pt x="307" y="391"/>
                    <a:pt x="307" y="390"/>
                  </a:cubicBezTo>
                  <a:cubicBezTo>
                    <a:pt x="308" y="391"/>
                    <a:pt x="307" y="389"/>
                    <a:pt x="308" y="389"/>
                  </a:cubicBezTo>
                  <a:cubicBezTo>
                    <a:pt x="308" y="390"/>
                    <a:pt x="308" y="390"/>
                    <a:pt x="309" y="390"/>
                  </a:cubicBezTo>
                  <a:cubicBezTo>
                    <a:pt x="309" y="389"/>
                    <a:pt x="308" y="388"/>
                    <a:pt x="308" y="388"/>
                  </a:cubicBezTo>
                  <a:cubicBezTo>
                    <a:pt x="309" y="388"/>
                    <a:pt x="309" y="387"/>
                    <a:pt x="311" y="388"/>
                  </a:cubicBezTo>
                  <a:cubicBezTo>
                    <a:pt x="311" y="386"/>
                    <a:pt x="310" y="387"/>
                    <a:pt x="310" y="385"/>
                  </a:cubicBezTo>
                  <a:cubicBezTo>
                    <a:pt x="311" y="385"/>
                    <a:pt x="312" y="385"/>
                    <a:pt x="313" y="386"/>
                  </a:cubicBezTo>
                  <a:cubicBezTo>
                    <a:pt x="312" y="386"/>
                    <a:pt x="312" y="386"/>
                    <a:pt x="312" y="387"/>
                  </a:cubicBezTo>
                  <a:cubicBezTo>
                    <a:pt x="312" y="387"/>
                    <a:pt x="313" y="387"/>
                    <a:pt x="313" y="388"/>
                  </a:cubicBezTo>
                  <a:cubicBezTo>
                    <a:pt x="313" y="386"/>
                    <a:pt x="315" y="386"/>
                    <a:pt x="316" y="386"/>
                  </a:cubicBezTo>
                  <a:cubicBezTo>
                    <a:pt x="316" y="386"/>
                    <a:pt x="316" y="386"/>
                    <a:pt x="315" y="386"/>
                  </a:cubicBezTo>
                  <a:cubicBezTo>
                    <a:pt x="316" y="387"/>
                    <a:pt x="315" y="387"/>
                    <a:pt x="315" y="388"/>
                  </a:cubicBezTo>
                  <a:cubicBezTo>
                    <a:pt x="316" y="388"/>
                    <a:pt x="316" y="386"/>
                    <a:pt x="317" y="386"/>
                  </a:cubicBezTo>
                  <a:cubicBezTo>
                    <a:pt x="317" y="385"/>
                    <a:pt x="316" y="385"/>
                    <a:pt x="316" y="384"/>
                  </a:cubicBezTo>
                  <a:cubicBezTo>
                    <a:pt x="317" y="384"/>
                    <a:pt x="317" y="384"/>
                    <a:pt x="318" y="384"/>
                  </a:cubicBezTo>
                  <a:cubicBezTo>
                    <a:pt x="318" y="384"/>
                    <a:pt x="317" y="384"/>
                    <a:pt x="317" y="385"/>
                  </a:cubicBezTo>
                  <a:cubicBezTo>
                    <a:pt x="318" y="385"/>
                    <a:pt x="318" y="385"/>
                    <a:pt x="319" y="385"/>
                  </a:cubicBezTo>
                  <a:cubicBezTo>
                    <a:pt x="319" y="383"/>
                    <a:pt x="318" y="385"/>
                    <a:pt x="318" y="384"/>
                  </a:cubicBezTo>
                  <a:cubicBezTo>
                    <a:pt x="319" y="383"/>
                    <a:pt x="317" y="383"/>
                    <a:pt x="318" y="382"/>
                  </a:cubicBezTo>
                  <a:cubicBezTo>
                    <a:pt x="319" y="382"/>
                    <a:pt x="319" y="383"/>
                    <a:pt x="319" y="383"/>
                  </a:cubicBezTo>
                  <a:cubicBezTo>
                    <a:pt x="319" y="383"/>
                    <a:pt x="320" y="383"/>
                    <a:pt x="321" y="383"/>
                  </a:cubicBezTo>
                  <a:cubicBezTo>
                    <a:pt x="320" y="384"/>
                    <a:pt x="321" y="384"/>
                    <a:pt x="321" y="384"/>
                  </a:cubicBezTo>
                  <a:cubicBezTo>
                    <a:pt x="322" y="384"/>
                    <a:pt x="322" y="385"/>
                    <a:pt x="323" y="384"/>
                  </a:cubicBezTo>
                  <a:cubicBezTo>
                    <a:pt x="323" y="383"/>
                    <a:pt x="323" y="383"/>
                    <a:pt x="323" y="382"/>
                  </a:cubicBezTo>
                  <a:cubicBezTo>
                    <a:pt x="326" y="383"/>
                    <a:pt x="326" y="381"/>
                    <a:pt x="328" y="382"/>
                  </a:cubicBezTo>
                  <a:cubicBezTo>
                    <a:pt x="328" y="382"/>
                    <a:pt x="328" y="381"/>
                    <a:pt x="328" y="381"/>
                  </a:cubicBezTo>
                  <a:cubicBezTo>
                    <a:pt x="329" y="381"/>
                    <a:pt x="330" y="380"/>
                    <a:pt x="330" y="380"/>
                  </a:cubicBezTo>
                  <a:cubicBezTo>
                    <a:pt x="331" y="380"/>
                    <a:pt x="331" y="380"/>
                    <a:pt x="331" y="380"/>
                  </a:cubicBezTo>
                  <a:cubicBezTo>
                    <a:pt x="333" y="379"/>
                    <a:pt x="335" y="376"/>
                    <a:pt x="336" y="376"/>
                  </a:cubicBezTo>
                  <a:cubicBezTo>
                    <a:pt x="337" y="375"/>
                    <a:pt x="337" y="375"/>
                    <a:pt x="340" y="375"/>
                  </a:cubicBezTo>
                  <a:cubicBezTo>
                    <a:pt x="341" y="373"/>
                    <a:pt x="344" y="372"/>
                    <a:pt x="346" y="371"/>
                  </a:cubicBezTo>
                  <a:cubicBezTo>
                    <a:pt x="347" y="370"/>
                    <a:pt x="348" y="368"/>
                    <a:pt x="349" y="367"/>
                  </a:cubicBezTo>
                  <a:cubicBezTo>
                    <a:pt x="350" y="367"/>
                    <a:pt x="351" y="366"/>
                    <a:pt x="351" y="366"/>
                  </a:cubicBezTo>
                  <a:cubicBezTo>
                    <a:pt x="352" y="365"/>
                    <a:pt x="351" y="365"/>
                    <a:pt x="351" y="365"/>
                  </a:cubicBezTo>
                  <a:cubicBezTo>
                    <a:pt x="351" y="364"/>
                    <a:pt x="353" y="363"/>
                    <a:pt x="353" y="363"/>
                  </a:cubicBezTo>
                  <a:cubicBezTo>
                    <a:pt x="353" y="363"/>
                    <a:pt x="354" y="363"/>
                    <a:pt x="355" y="363"/>
                  </a:cubicBezTo>
                  <a:cubicBezTo>
                    <a:pt x="355" y="364"/>
                    <a:pt x="354" y="365"/>
                    <a:pt x="353" y="366"/>
                  </a:cubicBezTo>
                  <a:cubicBezTo>
                    <a:pt x="353" y="366"/>
                    <a:pt x="353" y="366"/>
                    <a:pt x="353" y="366"/>
                  </a:cubicBezTo>
                  <a:cubicBezTo>
                    <a:pt x="352" y="367"/>
                    <a:pt x="351" y="368"/>
                    <a:pt x="352" y="369"/>
                  </a:cubicBezTo>
                  <a:cubicBezTo>
                    <a:pt x="352" y="369"/>
                    <a:pt x="350" y="370"/>
                    <a:pt x="351" y="370"/>
                  </a:cubicBezTo>
                  <a:cubicBezTo>
                    <a:pt x="352" y="370"/>
                    <a:pt x="352" y="369"/>
                    <a:pt x="353" y="369"/>
                  </a:cubicBezTo>
                  <a:cubicBezTo>
                    <a:pt x="355" y="368"/>
                    <a:pt x="356" y="367"/>
                    <a:pt x="357" y="365"/>
                  </a:cubicBezTo>
                  <a:cubicBezTo>
                    <a:pt x="358" y="366"/>
                    <a:pt x="359" y="364"/>
                    <a:pt x="360" y="364"/>
                  </a:cubicBezTo>
                  <a:cubicBezTo>
                    <a:pt x="360" y="364"/>
                    <a:pt x="360" y="363"/>
                    <a:pt x="360" y="363"/>
                  </a:cubicBezTo>
                  <a:cubicBezTo>
                    <a:pt x="362" y="362"/>
                    <a:pt x="363" y="360"/>
                    <a:pt x="364" y="358"/>
                  </a:cubicBezTo>
                  <a:cubicBezTo>
                    <a:pt x="364" y="358"/>
                    <a:pt x="363" y="358"/>
                    <a:pt x="364" y="358"/>
                  </a:cubicBezTo>
                  <a:cubicBezTo>
                    <a:pt x="365" y="359"/>
                    <a:pt x="365" y="357"/>
                    <a:pt x="366" y="358"/>
                  </a:cubicBezTo>
                  <a:cubicBezTo>
                    <a:pt x="366" y="357"/>
                    <a:pt x="366" y="356"/>
                    <a:pt x="367" y="356"/>
                  </a:cubicBezTo>
                  <a:cubicBezTo>
                    <a:pt x="368" y="356"/>
                    <a:pt x="368" y="355"/>
                    <a:pt x="369" y="355"/>
                  </a:cubicBezTo>
                  <a:cubicBezTo>
                    <a:pt x="369" y="354"/>
                    <a:pt x="369" y="354"/>
                    <a:pt x="369" y="354"/>
                  </a:cubicBezTo>
                  <a:cubicBezTo>
                    <a:pt x="370" y="353"/>
                    <a:pt x="370" y="351"/>
                    <a:pt x="371" y="351"/>
                  </a:cubicBezTo>
                  <a:cubicBezTo>
                    <a:pt x="371" y="351"/>
                    <a:pt x="372" y="351"/>
                    <a:pt x="372" y="351"/>
                  </a:cubicBezTo>
                  <a:cubicBezTo>
                    <a:pt x="372" y="351"/>
                    <a:pt x="372" y="350"/>
                    <a:pt x="372" y="350"/>
                  </a:cubicBezTo>
                  <a:cubicBezTo>
                    <a:pt x="374" y="349"/>
                    <a:pt x="375" y="348"/>
                    <a:pt x="376" y="346"/>
                  </a:cubicBezTo>
                  <a:cubicBezTo>
                    <a:pt x="375" y="345"/>
                    <a:pt x="378" y="344"/>
                    <a:pt x="378" y="343"/>
                  </a:cubicBezTo>
                  <a:cubicBezTo>
                    <a:pt x="378" y="343"/>
                    <a:pt x="379" y="343"/>
                    <a:pt x="379" y="343"/>
                  </a:cubicBezTo>
                  <a:cubicBezTo>
                    <a:pt x="380" y="341"/>
                    <a:pt x="382" y="341"/>
                    <a:pt x="382" y="338"/>
                  </a:cubicBezTo>
                  <a:cubicBezTo>
                    <a:pt x="383" y="337"/>
                    <a:pt x="386" y="335"/>
                    <a:pt x="384" y="334"/>
                  </a:cubicBezTo>
                  <a:cubicBezTo>
                    <a:pt x="385" y="333"/>
                    <a:pt x="385" y="333"/>
                    <a:pt x="386" y="333"/>
                  </a:cubicBezTo>
                  <a:cubicBezTo>
                    <a:pt x="386" y="332"/>
                    <a:pt x="387" y="330"/>
                    <a:pt x="387" y="330"/>
                  </a:cubicBezTo>
                  <a:cubicBezTo>
                    <a:pt x="385" y="329"/>
                    <a:pt x="386" y="331"/>
                    <a:pt x="384" y="331"/>
                  </a:cubicBezTo>
                  <a:cubicBezTo>
                    <a:pt x="384" y="331"/>
                    <a:pt x="384" y="331"/>
                    <a:pt x="384" y="330"/>
                  </a:cubicBezTo>
                  <a:cubicBezTo>
                    <a:pt x="384" y="330"/>
                    <a:pt x="384" y="329"/>
                    <a:pt x="384" y="328"/>
                  </a:cubicBezTo>
                  <a:cubicBezTo>
                    <a:pt x="384" y="328"/>
                    <a:pt x="385" y="328"/>
                    <a:pt x="385" y="328"/>
                  </a:cubicBezTo>
                  <a:cubicBezTo>
                    <a:pt x="385" y="327"/>
                    <a:pt x="386" y="328"/>
                    <a:pt x="386" y="326"/>
                  </a:cubicBezTo>
                  <a:cubicBezTo>
                    <a:pt x="388" y="325"/>
                    <a:pt x="388" y="322"/>
                    <a:pt x="391" y="321"/>
                  </a:cubicBezTo>
                  <a:cubicBezTo>
                    <a:pt x="391" y="318"/>
                    <a:pt x="393" y="316"/>
                    <a:pt x="394" y="314"/>
                  </a:cubicBezTo>
                  <a:cubicBezTo>
                    <a:pt x="395" y="313"/>
                    <a:pt x="397" y="311"/>
                    <a:pt x="397" y="309"/>
                  </a:cubicBezTo>
                  <a:cubicBezTo>
                    <a:pt x="398" y="308"/>
                    <a:pt x="399" y="307"/>
                    <a:pt x="399" y="305"/>
                  </a:cubicBezTo>
                  <a:cubicBezTo>
                    <a:pt x="400" y="304"/>
                    <a:pt x="400" y="302"/>
                    <a:pt x="401" y="301"/>
                  </a:cubicBezTo>
                  <a:cubicBezTo>
                    <a:pt x="402" y="299"/>
                    <a:pt x="403" y="299"/>
                    <a:pt x="403" y="297"/>
                  </a:cubicBezTo>
                  <a:cubicBezTo>
                    <a:pt x="403" y="297"/>
                    <a:pt x="403" y="296"/>
                    <a:pt x="403" y="296"/>
                  </a:cubicBezTo>
                  <a:cubicBezTo>
                    <a:pt x="404" y="294"/>
                    <a:pt x="406" y="292"/>
                    <a:pt x="405" y="290"/>
                  </a:cubicBezTo>
                  <a:cubicBezTo>
                    <a:pt x="407" y="289"/>
                    <a:pt x="408" y="287"/>
                    <a:pt x="408" y="284"/>
                  </a:cubicBezTo>
                  <a:cubicBezTo>
                    <a:pt x="410" y="282"/>
                    <a:pt x="411" y="277"/>
                    <a:pt x="411" y="273"/>
                  </a:cubicBezTo>
                  <a:cubicBezTo>
                    <a:pt x="413" y="271"/>
                    <a:pt x="413" y="270"/>
                    <a:pt x="414" y="267"/>
                  </a:cubicBezTo>
                  <a:cubicBezTo>
                    <a:pt x="414" y="266"/>
                    <a:pt x="415" y="265"/>
                    <a:pt x="415" y="265"/>
                  </a:cubicBezTo>
                  <a:close/>
                  <a:moveTo>
                    <a:pt x="363" y="252"/>
                  </a:moveTo>
                  <a:cubicBezTo>
                    <a:pt x="363" y="252"/>
                    <a:pt x="363" y="252"/>
                    <a:pt x="364" y="252"/>
                  </a:cubicBezTo>
                  <a:cubicBezTo>
                    <a:pt x="364" y="253"/>
                    <a:pt x="363" y="253"/>
                    <a:pt x="363" y="253"/>
                  </a:cubicBezTo>
                  <a:cubicBezTo>
                    <a:pt x="363" y="253"/>
                    <a:pt x="363" y="253"/>
                    <a:pt x="363" y="253"/>
                  </a:cubicBezTo>
                  <a:cubicBezTo>
                    <a:pt x="363" y="253"/>
                    <a:pt x="363" y="252"/>
                    <a:pt x="363" y="252"/>
                  </a:cubicBezTo>
                  <a:close/>
                  <a:moveTo>
                    <a:pt x="363" y="254"/>
                  </a:moveTo>
                  <a:cubicBezTo>
                    <a:pt x="363" y="253"/>
                    <a:pt x="363" y="254"/>
                    <a:pt x="363" y="254"/>
                  </a:cubicBezTo>
                  <a:cubicBezTo>
                    <a:pt x="363" y="254"/>
                    <a:pt x="363" y="254"/>
                    <a:pt x="363" y="254"/>
                  </a:cubicBezTo>
                  <a:cubicBezTo>
                    <a:pt x="364" y="255"/>
                    <a:pt x="363" y="255"/>
                    <a:pt x="363" y="255"/>
                  </a:cubicBezTo>
                  <a:cubicBezTo>
                    <a:pt x="363" y="254"/>
                    <a:pt x="363" y="254"/>
                    <a:pt x="363" y="254"/>
                  </a:cubicBezTo>
                  <a:close/>
                  <a:moveTo>
                    <a:pt x="276" y="21"/>
                  </a:moveTo>
                  <a:cubicBezTo>
                    <a:pt x="277" y="19"/>
                    <a:pt x="276" y="23"/>
                    <a:pt x="276" y="21"/>
                  </a:cubicBezTo>
                  <a:close/>
                  <a:moveTo>
                    <a:pt x="269" y="16"/>
                  </a:moveTo>
                  <a:cubicBezTo>
                    <a:pt x="269" y="16"/>
                    <a:pt x="269" y="15"/>
                    <a:pt x="268" y="15"/>
                  </a:cubicBezTo>
                  <a:cubicBezTo>
                    <a:pt x="268" y="15"/>
                    <a:pt x="270" y="15"/>
                    <a:pt x="269" y="16"/>
                  </a:cubicBezTo>
                  <a:close/>
                  <a:moveTo>
                    <a:pt x="254" y="19"/>
                  </a:moveTo>
                  <a:cubicBezTo>
                    <a:pt x="253" y="20"/>
                    <a:pt x="252" y="21"/>
                    <a:pt x="253" y="22"/>
                  </a:cubicBezTo>
                  <a:cubicBezTo>
                    <a:pt x="252" y="23"/>
                    <a:pt x="250" y="21"/>
                    <a:pt x="250" y="20"/>
                  </a:cubicBezTo>
                  <a:cubicBezTo>
                    <a:pt x="250" y="19"/>
                    <a:pt x="253" y="16"/>
                    <a:pt x="254" y="19"/>
                  </a:cubicBezTo>
                  <a:close/>
                  <a:moveTo>
                    <a:pt x="249" y="14"/>
                  </a:moveTo>
                  <a:cubicBezTo>
                    <a:pt x="250" y="15"/>
                    <a:pt x="250" y="15"/>
                    <a:pt x="250" y="16"/>
                  </a:cubicBezTo>
                  <a:cubicBezTo>
                    <a:pt x="250" y="15"/>
                    <a:pt x="251" y="15"/>
                    <a:pt x="251" y="15"/>
                  </a:cubicBezTo>
                  <a:cubicBezTo>
                    <a:pt x="251" y="16"/>
                    <a:pt x="250" y="17"/>
                    <a:pt x="250" y="17"/>
                  </a:cubicBezTo>
                  <a:cubicBezTo>
                    <a:pt x="249" y="17"/>
                    <a:pt x="248" y="16"/>
                    <a:pt x="247" y="16"/>
                  </a:cubicBezTo>
                  <a:cubicBezTo>
                    <a:pt x="248" y="15"/>
                    <a:pt x="248" y="15"/>
                    <a:pt x="248" y="14"/>
                  </a:cubicBezTo>
                  <a:cubicBezTo>
                    <a:pt x="248" y="14"/>
                    <a:pt x="249" y="14"/>
                    <a:pt x="249" y="14"/>
                  </a:cubicBezTo>
                  <a:close/>
                  <a:moveTo>
                    <a:pt x="248" y="12"/>
                  </a:moveTo>
                  <a:cubicBezTo>
                    <a:pt x="247" y="12"/>
                    <a:pt x="247" y="12"/>
                    <a:pt x="246" y="11"/>
                  </a:cubicBezTo>
                  <a:cubicBezTo>
                    <a:pt x="248" y="10"/>
                    <a:pt x="249" y="12"/>
                    <a:pt x="248" y="12"/>
                  </a:cubicBezTo>
                  <a:close/>
                  <a:moveTo>
                    <a:pt x="240" y="12"/>
                  </a:moveTo>
                  <a:cubicBezTo>
                    <a:pt x="240" y="12"/>
                    <a:pt x="240" y="12"/>
                    <a:pt x="240" y="12"/>
                  </a:cubicBezTo>
                  <a:cubicBezTo>
                    <a:pt x="240" y="13"/>
                    <a:pt x="239" y="12"/>
                    <a:pt x="240" y="12"/>
                  </a:cubicBezTo>
                  <a:close/>
                  <a:moveTo>
                    <a:pt x="243" y="9"/>
                  </a:moveTo>
                  <a:cubicBezTo>
                    <a:pt x="244" y="8"/>
                    <a:pt x="244" y="9"/>
                    <a:pt x="244" y="9"/>
                  </a:cubicBezTo>
                  <a:cubicBezTo>
                    <a:pt x="245" y="10"/>
                    <a:pt x="243" y="9"/>
                    <a:pt x="243" y="10"/>
                  </a:cubicBezTo>
                  <a:cubicBezTo>
                    <a:pt x="243" y="9"/>
                    <a:pt x="243" y="9"/>
                    <a:pt x="243" y="9"/>
                  </a:cubicBezTo>
                  <a:close/>
                  <a:moveTo>
                    <a:pt x="243" y="13"/>
                  </a:moveTo>
                  <a:cubicBezTo>
                    <a:pt x="243" y="14"/>
                    <a:pt x="242" y="13"/>
                    <a:pt x="242" y="14"/>
                  </a:cubicBezTo>
                  <a:cubicBezTo>
                    <a:pt x="241" y="13"/>
                    <a:pt x="242" y="12"/>
                    <a:pt x="243" y="13"/>
                  </a:cubicBezTo>
                  <a:close/>
                  <a:moveTo>
                    <a:pt x="241" y="10"/>
                  </a:moveTo>
                  <a:cubicBezTo>
                    <a:pt x="242" y="9"/>
                    <a:pt x="240" y="11"/>
                    <a:pt x="241" y="11"/>
                  </a:cubicBezTo>
                  <a:cubicBezTo>
                    <a:pt x="241" y="12"/>
                    <a:pt x="241" y="10"/>
                    <a:pt x="241" y="10"/>
                  </a:cubicBezTo>
                  <a:close/>
                  <a:moveTo>
                    <a:pt x="245" y="16"/>
                  </a:moveTo>
                  <a:cubicBezTo>
                    <a:pt x="245" y="16"/>
                    <a:pt x="245" y="17"/>
                    <a:pt x="245" y="17"/>
                  </a:cubicBezTo>
                  <a:cubicBezTo>
                    <a:pt x="243" y="18"/>
                    <a:pt x="241" y="17"/>
                    <a:pt x="240" y="15"/>
                  </a:cubicBezTo>
                  <a:cubicBezTo>
                    <a:pt x="242" y="13"/>
                    <a:pt x="244" y="15"/>
                    <a:pt x="245" y="16"/>
                  </a:cubicBezTo>
                  <a:close/>
                  <a:moveTo>
                    <a:pt x="240" y="9"/>
                  </a:moveTo>
                  <a:cubicBezTo>
                    <a:pt x="240" y="10"/>
                    <a:pt x="240" y="10"/>
                    <a:pt x="240" y="10"/>
                  </a:cubicBezTo>
                  <a:cubicBezTo>
                    <a:pt x="240" y="10"/>
                    <a:pt x="240" y="11"/>
                    <a:pt x="239" y="10"/>
                  </a:cubicBezTo>
                  <a:cubicBezTo>
                    <a:pt x="239" y="10"/>
                    <a:pt x="239" y="9"/>
                    <a:pt x="240" y="9"/>
                  </a:cubicBezTo>
                  <a:close/>
                  <a:moveTo>
                    <a:pt x="238" y="11"/>
                  </a:moveTo>
                  <a:cubicBezTo>
                    <a:pt x="238" y="11"/>
                    <a:pt x="238" y="11"/>
                    <a:pt x="239" y="11"/>
                  </a:cubicBezTo>
                  <a:cubicBezTo>
                    <a:pt x="239" y="12"/>
                    <a:pt x="238" y="11"/>
                    <a:pt x="238" y="11"/>
                  </a:cubicBezTo>
                  <a:close/>
                  <a:moveTo>
                    <a:pt x="238" y="13"/>
                  </a:moveTo>
                  <a:cubicBezTo>
                    <a:pt x="239" y="13"/>
                    <a:pt x="239" y="13"/>
                    <a:pt x="240" y="13"/>
                  </a:cubicBezTo>
                  <a:cubicBezTo>
                    <a:pt x="240" y="14"/>
                    <a:pt x="238" y="13"/>
                    <a:pt x="238" y="14"/>
                  </a:cubicBezTo>
                  <a:cubicBezTo>
                    <a:pt x="238" y="15"/>
                    <a:pt x="238" y="14"/>
                    <a:pt x="238" y="14"/>
                  </a:cubicBezTo>
                  <a:cubicBezTo>
                    <a:pt x="237" y="14"/>
                    <a:pt x="238" y="13"/>
                    <a:pt x="238" y="13"/>
                  </a:cubicBezTo>
                  <a:close/>
                  <a:moveTo>
                    <a:pt x="197" y="48"/>
                  </a:moveTo>
                  <a:cubicBezTo>
                    <a:pt x="197" y="47"/>
                    <a:pt x="197" y="47"/>
                    <a:pt x="198" y="47"/>
                  </a:cubicBezTo>
                  <a:cubicBezTo>
                    <a:pt x="198" y="48"/>
                    <a:pt x="198" y="49"/>
                    <a:pt x="197" y="48"/>
                  </a:cubicBezTo>
                  <a:cubicBezTo>
                    <a:pt x="197" y="48"/>
                    <a:pt x="197" y="48"/>
                    <a:pt x="197" y="48"/>
                  </a:cubicBezTo>
                  <a:close/>
                  <a:moveTo>
                    <a:pt x="102" y="94"/>
                  </a:moveTo>
                  <a:cubicBezTo>
                    <a:pt x="103" y="94"/>
                    <a:pt x="102" y="95"/>
                    <a:pt x="103" y="95"/>
                  </a:cubicBezTo>
                  <a:cubicBezTo>
                    <a:pt x="103" y="95"/>
                    <a:pt x="103" y="95"/>
                    <a:pt x="102" y="96"/>
                  </a:cubicBezTo>
                  <a:cubicBezTo>
                    <a:pt x="102" y="96"/>
                    <a:pt x="102" y="96"/>
                    <a:pt x="102" y="96"/>
                  </a:cubicBezTo>
                  <a:cubicBezTo>
                    <a:pt x="101" y="95"/>
                    <a:pt x="102" y="95"/>
                    <a:pt x="102" y="94"/>
                  </a:cubicBezTo>
                  <a:close/>
                  <a:moveTo>
                    <a:pt x="29" y="119"/>
                  </a:moveTo>
                  <a:cubicBezTo>
                    <a:pt x="29" y="119"/>
                    <a:pt x="29" y="119"/>
                    <a:pt x="28" y="119"/>
                  </a:cubicBezTo>
                  <a:cubicBezTo>
                    <a:pt x="28" y="119"/>
                    <a:pt x="28" y="119"/>
                    <a:pt x="28" y="118"/>
                  </a:cubicBezTo>
                  <a:cubicBezTo>
                    <a:pt x="29" y="118"/>
                    <a:pt x="29" y="118"/>
                    <a:pt x="29" y="118"/>
                  </a:cubicBezTo>
                  <a:cubicBezTo>
                    <a:pt x="29" y="119"/>
                    <a:pt x="29" y="119"/>
                    <a:pt x="29" y="119"/>
                  </a:cubicBezTo>
                  <a:close/>
                  <a:moveTo>
                    <a:pt x="95" y="345"/>
                  </a:moveTo>
                  <a:cubicBezTo>
                    <a:pt x="94" y="346"/>
                    <a:pt x="94" y="347"/>
                    <a:pt x="94" y="346"/>
                  </a:cubicBezTo>
                  <a:cubicBezTo>
                    <a:pt x="94" y="346"/>
                    <a:pt x="94" y="346"/>
                    <a:pt x="95" y="345"/>
                  </a:cubicBezTo>
                  <a:close/>
                  <a:moveTo>
                    <a:pt x="95" y="359"/>
                  </a:moveTo>
                  <a:cubicBezTo>
                    <a:pt x="96" y="359"/>
                    <a:pt x="95" y="359"/>
                    <a:pt x="96" y="359"/>
                  </a:cubicBezTo>
                  <a:cubicBezTo>
                    <a:pt x="96" y="360"/>
                    <a:pt x="95" y="359"/>
                    <a:pt x="95" y="359"/>
                  </a:cubicBezTo>
                  <a:close/>
                  <a:moveTo>
                    <a:pt x="96" y="358"/>
                  </a:moveTo>
                  <a:cubicBezTo>
                    <a:pt x="95" y="359"/>
                    <a:pt x="95" y="357"/>
                    <a:pt x="94" y="358"/>
                  </a:cubicBezTo>
                  <a:cubicBezTo>
                    <a:pt x="93" y="357"/>
                    <a:pt x="93" y="356"/>
                    <a:pt x="93" y="355"/>
                  </a:cubicBezTo>
                  <a:cubicBezTo>
                    <a:pt x="94" y="354"/>
                    <a:pt x="95" y="356"/>
                    <a:pt x="97" y="356"/>
                  </a:cubicBezTo>
                  <a:cubicBezTo>
                    <a:pt x="97" y="357"/>
                    <a:pt x="96" y="357"/>
                    <a:pt x="96" y="358"/>
                  </a:cubicBezTo>
                  <a:close/>
                  <a:moveTo>
                    <a:pt x="116" y="342"/>
                  </a:moveTo>
                  <a:cubicBezTo>
                    <a:pt x="116" y="342"/>
                    <a:pt x="116" y="342"/>
                    <a:pt x="116" y="341"/>
                  </a:cubicBezTo>
                  <a:cubicBezTo>
                    <a:pt x="117" y="341"/>
                    <a:pt x="116" y="342"/>
                    <a:pt x="116" y="342"/>
                  </a:cubicBezTo>
                  <a:close/>
                  <a:moveTo>
                    <a:pt x="208" y="412"/>
                  </a:moveTo>
                  <a:cubicBezTo>
                    <a:pt x="207" y="412"/>
                    <a:pt x="208" y="412"/>
                    <a:pt x="208" y="411"/>
                  </a:cubicBezTo>
                  <a:cubicBezTo>
                    <a:pt x="208" y="412"/>
                    <a:pt x="208" y="412"/>
                    <a:pt x="208" y="412"/>
                  </a:cubicBezTo>
                  <a:close/>
                  <a:moveTo>
                    <a:pt x="212" y="412"/>
                  </a:moveTo>
                  <a:cubicBezTo>
                    <a:pt x="211" y="412"/>
                    <a:pt x="211" y="411"/>
                    <a:pt x="211" y="411"/>
                  </a:cubicBezTo>
                  <a:cubicBezTo>
                    <a:pt x="212" y="411"/>
                    <a:pt x="212" y="411"/>
                    <a:pt x="213" y="411"/>
                  </a:cubicBezTo>
                  <a:cubicBezTo>
                    <a:pt x="213" y="413"/>
                    <a:pt x="211" y="411"/>
                    <a:pt x="212" y="412"/>
                  </a:cubicBezTo>
                  <a:close/>
                  <a:moveTo>
                    <a:pt x="223" y="408"/>
                  </a:moveTo>
                  <a:cubicBezTo>
                    <a:pt x="224" y="408"/>
                    <a:pt x="223" y="408"/>
                    <a:pt x="223" y="409"/>
                  </a:cubicBezTo>
                  <a:cubicBezTo>
                    <a:pt x="222" y="409"/>
                    <a:pt x="223" y="408"/>
                    <a:pt x="223" y="408"/>
                  </a:cubicBezTo>
                  <a:close/>
                  <a:moveTo>
                    <a:pt x="221" y="415"/>
                  </a:moveTo>
                  <a:cubicBezTo>
                    <a:pt x="221" y="415"/>
                    <a:pt x="221" y="416"/>
                    <a:pt x="220" y="416"/>
                  </a:cubicBezTo>
                  <a:cubicBezTo>
                    <a:pt x="220" y="415"/>
                    <a:pt x="221" y="415"/>
                    <a:pt x="221" y="415"/>
                  </a:cubicBezTo>
                  <a:cubicBezTo>
                    <a:pt x="221" y="414"/>
                    <a:pt x="220" y="414"/>
                    <a:pt x="220" y="415"/>
                  </a:cubicBezTo>
                  <a:cubicBezTo>
                    <a:pt x="219" y="414"/>
                    <a:pt x="222" y="413"/>
                    <a:pt x="221" y="415"/>
                  </a:cubicBezTo>
                  <a:close/>
                  <a:moveTo>
                    <a:pt x="221" y="413"/>
                  </a:moveTo>
                  <a:cubicBezTo>
                    <a:pt x="221" y="413"/>
                    <a:pt x="221" y="412"/>
                    <a:pt x="221" y="412"/>
                  </a:cubicBezTo>
                  <a:cubicBezTo>
                    <a:pt x="222" y="412"/>
                    <a:pt x="222" y="413"/>
                    <a:pt x="221" y="413"/>
                  </a:cubicBezTo>
                  <a:close/>
                  <a:moveTo>
                    <a:pt x="222" y="415"/>
                  </a:moveTo>
                  <a:cubicBezTo>
                    <a:pt x="222" y="415"/>
                    <a:pt x="222" y="415"/>
                    <a:pt x="222" y="415"/>
                  </a:cubicBezTo>
                  <a:cubicBezTo>
                    <a:pt x="222" y="415"/>
                    <a:pt x="222" y="415"/>
                    <a:pt x="222" y="415"/>
                  </a:cubicBezTo>
                  <a:cubicBezTo>
                    <a:pt x="223" y="415"/>
                    <a:pt x="223" y="415"/>
                    <a:pt x="222" y="415"/>
                  </a:cubicBezTo>
                  <a:close/>
                  <a:moveTo>
                    <a:pt x="221" y="412"/>
                  </a:moveTo>
                  <a:cubicBezTo>
                    <a:pt x="221" y="413"/>
                    <a:pt x="220" y="411"/>
                    <a:pt x="220" y="412"/>
                  </a:cubicBezTo>
                  <a:cubicBezTo>
                    <a:pt x="220" y="412"/>
                    <a:pt x="220" y="412"/>
                    <a:pt x="219" y="412"/>
                  </a:cubicBezTo>
                  <a:cubicBezTo>
                    <a:pt x="219" y="411"/>
                    <a:pt x="220" y="411"/>
                    <a:pt x="220" y="411"/>
                  </a:cubicBezTo>
                  <a:cubicBezTo>
                    <a:pt x="221" y="412"/>
                    <a:pt x="222" y="410"/>
                    <a:pt x="223" y="411"/>
                  </a:cubicBezTo>
                  <a:cubicBezTo>
                    <a:pt x="223" y="411"/>
                    <a:pt x="223" y="411"/>
                    <a:pt x="223" y="411"/>
                  </a:cubicBezTo>
                  <a:cubicBezTo>
                    <a:pt x="223" y="411"/>
                    <a:pt x="224" y="411"/>
                    <a:pt x="224" y="411"/>
                  </a:cubicBezTo>
                  <a:cubicBezTo>
                    <a:pt x="223" y="412"/>
                    <a:pt x="221" y="411"/>
                    <a:pt x="221" y="412"/>
                  </a:cubicBezTo>
                  <a:close/>
                  <a:moveTo>
                    <a:pt x="232" y="407"/>
                  </a:moveTo>
                  <a:cubicBezTo>
                    <a:pt x="232" y="408"/>
                    <a:pt x="232" y="408"/>
                    <a:pt x="232" y="408"/>
                  </a:cubicBezTo>
                  <a:cubicBezTo>
                    <a:pt x="231" y="408"/>
                    <a:pt x="231" y="408"/>
                    <a:pt x="231" y="407"/>
                  </a:cubicBezTo>
                  <a:cubicBezTo>
                    <a:pt x="232" y="407"/>
                    <a:pt x="232" y="407"/>
                    <a:pt x="232" y="407"/>
                  </a:cubicBezTo>
                  <a:close/>
                  <a:moveTo>
                    <a:pt x="228" y="408"/>
                  </a:moveTo>
                  <a:cubicBezTo>
                    <a:pt x="228" y="408"/>
                    <a:pt x="229" y="408"/>
                    <a:pt x="229" y="409"/>
                  </a:cubicBezTo>
                  <a:cubicBezTo>
                    <a:pt x="228" y="409"/>
                    <a:pt x="228" y="409"/>
                    <a:pt x="228" y="409"/>
                  </a:cubicBezTo>
                  <a:cubicBezTo>
                    <a:pt x="228" y="409"/>
                    <a:pt x="228" y="408"/>
                    <a:pt x="228" y="408"/>
                  </a:cubicBezTo>
                  <a:close/>
                  <a:moveTo>
                    <a:pt x="229" y="411"/>
                  </a:moveTo>
                  <a:cubicBezTo>
                    <a:pt x="229" y="412"/>
                    <a:pt x="228" y="412"/>
                    <a:pt x="227" y="413"/>
                  </a:cubicBezTo>
                  <a:cubicBezTo>
                    <a:pt x="227" y="413"/>
                    <a:pt x="227" y="411"/>
                    <a:pt x="226" y="411"/>
                  </a:cubicBezTo>
                  <a:cubicBezTo>
                    <a:pt x="225" y="411"/>
                    <a:pt x="226" y="411"/>
                    <a:pt x="226" y="410"/>
                  </a:cubicBezTo>
                  <a:cubicBezTo>
                    <a:pt x="226" y="410"/>
                    <a:pt x="227" y="410"/>
                    <a:pt x="227" y="409"/>
                  </a:cubicBezTo>
                  <a:cubicBezTo>
                    <a:pt x="227" y="410"/>
                    <a:pt x="228" y="409"/>
                    <a:pt x="228" y="410"/>
                  </a:cubicBezTo>
                  <a:cubicBezTo>
                    <a:pt x="228" y="410"/>
                    <a:pt x="228" y="410"/>
                    <a:pt x="227" y="409"/>
                  </a:cubicBezTo>
                  <a:cubicBezTo>
                    <a:pt x="228" y="409"/>
                    <a:pt x="228" y="409"/>
                    <a:pt x="229" y="409"/>
                  </a:cubicBezTo>
                  <a:cubicBezTo>
                    <a:pt x="229" y="410"/>
                    <a:pt x="228" y="410"/>
                    <a:pt x="229" y="410"/>
                  </a:cubicBezTo>
                  <a:cubicBezTo>
                    <a:pt x="229" y="410"/>
                    <a:pt x="229" y="410"/>
                    <a:pt x="228" y="410"/>
                  </a:cubicBezTo>
                  <a:cubicBezTo>
                    <a:pt x="229" y="411"/>
                    <a:pt x="229" y="411"/>
                    <a:pt x="229" y="411"/>
                  </a:cubicBezTo>
                  <a:close/>
                  <a:moveTo>
                    <a:pt x="234" y="413"/>
                  </a:moveTo>
                  <a:cubicBezTo>
                    <a:pt x="235" y="413"/>
                    <a:pt x="235" y="413"/>
                    <a:pt x="235" y="414"/>
                  </a:cubicBezTo>
                  <a:cubicBezTo>
                    <a:pt x="234" y="414"/>
                    <a:pt x="234" y="414"/>
                    <a:pt x="234" y="413"/>
                  </a:cubicBezTo>
                  <a:close/>
                  <a:moveTo>
                    <a:pt x="236" y="409"/>
                  </a:moveTo>
                  <a:cubicBezTo>
                    <a:pt x="235" y="410"/>
                    <a:pt x="236" y="411"/>
                    <a:pt x="236" y="411"/>
                  </a:cubicBezTo>
                  <a:cubicBezTo>
                    <a:pt x="235" y="412"/>
                    <a:pt x="234" y="411"/>
                    <a:pt x="235" y="413"/>
                  </a:cubicBezTo>
                  <a:cubicBezTo>
                    <a:pt x="234" y="412"/>
                    <a:pt x="234" y="412"/>
                    <a:pt x="232" y="412"/>
                  </a:cubicBezTo>
                  <a:cubicBezTo>
                    <a:pt x="232" y="411"/>
                    <a:pt x="230" y="412"/>
                    <a:pt x="229" y="411"/>
                  </a:cubicBezTo>
                  <a:cubicBezTo>
                    <a:pt x="230" y="409"/>
                    <a:pt x="231" y="409"/>
                    <a:pt x="232" y="410"/>
                  </a:cubicBezTo>
                  <a:cubicBezTo>
                    <a:pt x="234" y="409"/>
                    <a:pt x="235" y="409"/>
                    <a:pt x="236" y="408"/>
                  </a:cubicBezTo>
                  <a:cubicBezTo>
                    <a:pt x="235" y="409"/>
                    <a:pt x="236" y="408"/>
                    <a:pt x="236" y="409"/>
                  </a:cubicBezTo>
                  <a:cubicBezTo>
                    <a:pt x="236" y="409"/>
                    <a:pt x="236" y="409"/>
                    <a:pt x="236" y="409"/>
                  </a:cubicBezTo>
                  <a:close/>
                  <a:moveTo>
                    <a:pt x="237" y="407"/>
                  </a:moveTo>
                  <a:cubicBezTo>
                    <a:pt x="237" y="407"/>
                    <a:pt x="238" y="407"/>
                    <a:pt x="238" y="407"/>
                  </a:cubicBezTo>
                  <a:cubicBezTo>
                    <a:pt x="238" y="407"/>
                    <a:pt x="238" y="407"/>
                    <a:pt x="238" y="408"/>
                  </a:cubicBezTo>
                  <a:cubicBezTo>
                    <a:pt x="238" y="408"/>
                    <a:pt x="239" y="407"/>
                    <a:pt x="239" y="407"/>
                  </a:cubicBezTo>
                  <a:cubicBezTo>
                    <a:pt x="239" y="408"/>
                    <a:pt x="237" y="409"/>
                    <a:pt x="237" y="407"/>
                  </a:cubicBezTo>
                  <a:close/>
                  <a:moveTo>
                    <a:pt x="242" y="411"/>
                  </a:moveTo>
                  <a:cubicBezTo>
                    <a:pt x="241" y="410"/>
                    <a:pt x="241" y="410"/>
                    <a:pt x="240" y="410"/>
                  </a:cubicBezTo>
                  <a:cubicBezTo>
                    <a:pt x="240" y="410"/>
                    <a:pt x="241" y="409"/>
                    <a:pt x="241" y="409"/>
                  </a:cubicBezTo>
                  <a:cubicBezTo>
                    <a:pt x="242" y="408"/>
                    <a:pt x="242" y="410"/>
                    <a:pt x="242" y="409"/>
                  </a:cubicBezTo>
                  <a:cubicBezTo>
                    <a:pt x="243" y="408"/>
                    <a:pt x="242" y="410"/>
                    <a:pt x="243" y="410"/>
                  </a:cubicBezTo>
                  <a:cubicBezTo>
                    <a:pt x="243" y="411"/>
                    <a:pt x="241" y="410"/>
                    <a:pt x="242" y="411"/>
                  </a:cubicBezTo>
                  <a:close/>
                  <a:moveTo>
                    <a:pt x="243" y="407"/>
                  </a:moveTo>
                  <a:cubicBezTo>
                    <a:pt x="242" y="407"/>
                    <a:pt x="243" y="409"/>
                    <a:pt x="242" y="408"/>
                  </a:cubicBezTo>
                  <a:cubicBezTo>
                    <a:pt x="242" y="408"/>
                    <a:pt x="243" y="407"/>
                    <a:pt x="242" y="407"/>
                  </a:cubicBezTo>
                  <a:cubicBezTo>
                    <a:pt x="242" y="407"/>
                    <a:pt x="243" y="407"/>
                    <a:pt x="244" y="407"/>
                  </a:cubicBezTo>
                  <a:cubicBezTo>
                    <a:pt x="244" y="407"/>
                    <a:pt x="244" y="407"/>
                    <a:pt x="244" y="407"/>
                  </a:cubicBezTo>
                  <a:cubicBezTo>
                    <a:pt x="243" y="407"/>
                    <a:pt x="243" y="407"/>
                    <a:pt x="243" y="407"/>
                  </a:cubicBezTo>
                  <a:close/>
                  <a:moveTo>
                    <a:pt x="244" y="413"/>
                  </a:moveTo>
                  <a:cubicBezTo>
                    <a:pt x="244" y="413"/>
                    <a:pt x="244" y="413"/>
                    <a:pt x="244" y="413"/>
                  </a:cubicBezTo>
                  <a:cubicBezTo>
                    <a:pt x="245" y="413"/>
                    <a:pt x="242" y="415"/>
                    <a:pt x="244" y="413"/>
                  </a:cubicBezTo>
                  <a:close/>
                  <a:moveTo>
                    <a:pt x="243" y="412"/>
                  </a:moveTo>
                  <a:cubicBezTo>
                    <a:pt x="243" y="412"/>
                    <a:pt x="244" y="412"/>
                    <a:pt x="244" y="412"/>
                  </a:cubicBezTo>
                  <a:cubicBezTo>
                    <a:pt x="244" y="412"/>
                    <a:pt x="244" y="412"/>
                    <a:pt x="243" y="412"/>
                  </a:cubicBezTo>
                  <a:close/>
                  <a:moveTo>
                    <a:pt x="244" y="411"/>
                  </a:moveTo>
                  <a:cubicBezTo>
                    <a:pt x="244" y="411"/>
                    <a:pt x="244" y="411"/>
                    <a:pt x="245" y="411"/>
                  </a:cubicBezTo>
                  <a:cubicBezTo>
                    <a:pt x="245" y="412"/>
                    <a:pt x="243" y="412"/>
                    <a:pt x="244" y="411"/>
                  </a:cubicBezTo>
                  <a:close/>
                  <a:moveTo>
                    <a:pt x="249" y="412"/>
                  </a:moveTo>
                  <a:cubicBezTo>
                    <a:pt x="249" y="412"/>
                    <a:pt x="249" y="411"/>
                    <a:pt x="249" y="411"/>
                  </a:cubicBezTo>
                  <a:cubicBezTo>
                    <a:pt x="249" y="411"/>
                    <a:pt x="249" y="412"/>
                    <a:pt x="249" y="412"/>
                  </a:cubicBezTo>
                  <a:cubicBezTo>
                    <a:pt x="249" y="412"/>
                    <a:pt x="249" y="412"/>
                    <a:pt x="249" y="412"/>
                  </a:cubicBezTo>
                  <a:close/>
                  <a:moveTo>
                    <a:pt x="250" y="411"/>
                  </a:moveTo>
                  <a:cubicBezTo>
                    <a:pt x="250" y="411"/>
                    <a:pt x="250" y="411"/>
                    <a:pt x="249" y="411"/>
                  </a:cubicBezTo>
                  <a:cubicBezTo>
                    <a:pt x="249" y="411"/>
                    <a:pt x="249" y="411"/>
                    <a:pt x="249" y="411"/>
                  </a:cubicBezTo>
                  <a:cubicBezTo>
                    <a:pt x="249" y="410"/>
                    <a:pt x="250" y="410"/>
                    <a:pt x="250" y="411"/>
                  </a:cubicBezTo>
                  <a:close/>
                  <a:moveTo>
                    <a:pt x="262" y="405"/>
                  </a:moveTo>
                  <a:cubicBezTo>
                    <a:pt x="262" y="404"/>
                    <a:pt x="264" y="405"/>
                    <a:pt x="263" y="404"/>
                  </a:cubicBezTo>
                  <a:cubicBezTo>
                    <a:pt x="264" y="404"/>
                    <a:pt x="264" y="404"/>
                    <a:pt x="264" y="403"/>
                  </a:cubicBezTo>
                  <a:cubicBezTo>
                    <a:pt x="264" y="404"/>
                    <a:pt x="262" y="406"/>
                    <a:pt x="264" y="406"/>
                  </a:cubicBezTo>
                  <a:cubicBezTo>
                    <a:pt x="264" y="406"/>
                    <a:pt x="264" y="406"/>
                    <a:pt x="264" y="406"/>
                  </a:cubicBezTo>
                  <a:cubicBezTo>
                    <a:pt x="263" y="407"/>
                    <a:pt x="263" y="405"/>
                    <a:pt x="262" y="406"/>
                  </a:cubicBezTo>
                  <a:cubicBezTo>
                    <a:pt x="262" y="405"/>
                    <a:pt x="263" y="405"/>
                    <a:pt x="262" y="405"/>
                  </a:cubicBezTo>
                  <a:close/>
                  <a:moveTo>
                    <a:pt x="259" y="368"/>
                  </a:moveTo>
                  <a:cubicBezTo>
                    <a:pt x="259" y="368"/>
                    <a:pt x="259" y="369"/>
                    <a:pt x="259" y="369"/>
                  </a:cubicBezTo>
                  <a:cubicBezTo>
                    <a:pt x="258" y="369"/>
                    <a:pt x="258" y="369"/>
                    <a:pt x="257" y="369"/>
                  </a:cubicBezTo>
                  <a:cubicBezTo>
                    <a:pt x="257" y="368"/>
                    <a:pt x="258" y="367"/>
                    <a:pt x="259" y="368"/>
                  </a:cubicBezTo>
                  <a:close/>
                  <a:moveTo>
                    <a:pt x="259" y="408"/>
                  </a:moveTo>
                  <a:cubicBezTo>
                    <a:pt x="259" y="409"/>
                    <a:pt x="258" y="409"/>
                    <a:pt x="258" y="410"/>
                  </a:cubicBezTo>
                  <a:cubicBezTo>
                    <a:pt x="256" y="410"/>
                    <a:pt x="256" y="409"/>
                    <a:pt x="255" y="409"/>
                  </a:cubicBezTo>
                  <a:cubicBezTo>
                    <a:pt x="255" y="410"/>
                    <a:pt x="255" y="410"/>
                    <a:pt x="255" y="409"/>
                  </a:cubicBezTo>
                  <a:cubicBezTo>
                    <a:pt x="255" y="410"/>
                    <a:pt x="256" y="410"/>
                    <a:pt x="256" y="411"/>
                  </a:cubicBezTo>
                  <a:cubicBezTo>
                    <a:pt x="255" y="411"/>
                    <a:pt x="255" y="411"/>
                    <a:pt x="254" y="411"/>
                  </a:cubicBezTo>
                  <a:cubicBezTo>
                    <a:pt x="254" y="410"/>
                    <a:pt x="255" y="411"/>
                    <a:pt x="255" y="410"/>
                  </a:cubicBezTo>
                  <a:cubicBezTo>
                    <a:pt x="255" y="409"/>
                    <a:pt x="254" y="411"/>
                    <a:pt x="254" y="410"/>
                  </a:cubicBezTo>
                  <a:cubicBezTo>
                    <a:pt x="254" y="410"/>
                    <a:pt x="254" y="411"/>
                    <a:pt x="254" y="411"/>
                  </a:cubicBezTo>
                  <a:cubicBezTo>
                    <a:pt x="254" y="410"/>
                    <a:pt x="253" y="410"/>
                    <a:pt x="253" y="411"/>
                  </a:cubicBezTo>
                  <a:cubicBezTo>
                    <a:pt x="253" y="411"/>
                    <a:pt x="252" y="411"/>
                    <a:pt x="251" y="411"/>
                  </a:cubicBezTo>
                  <a:cubicBezTo>
                    <a:pt x="251" y="411"/>
                    <a:pt x="251" y="410"/>
                    <a:pt x="251" y="410"/>
                  </a:cubicBezTo>
                  <a:cubicBezTo>
                    <a:pt x="251" y="410"/>
                    <a:pt x="252" y="409"/>
                    <a:pt x="252" y="409"/>
                  </a:cubicBezTo>
                  <a:cubicBezTo>
                    <a:pt x="252" y="409"/>
                    <a:pt x="253" y="409"/>
                    <a:pt x="253" y="409"/>
                  </a:cubicBezTo>
                  <a:cubicBezTo>
                    <a:pt x="253" y="409"/>
                    <a:pt x="253" y="409"/>
                    <a:pt x="253" y="410"/>
                  </a:cubicBezTo>
                  <a:cubicBezTo>
                    <a:pt x="253" y="410"/>
                    <a:pt x="253" y="410"/>
                    <a:pt x="254" y="410"/>
                  </a:cubicBezTo>
                  <a:cubicBezTo>
                    <a:pt x="254" y="409"/>
                    <a:pt x="253" y="408"/>
                    <a:pt x="253" y="408"/>
                  </a:cubicBezTo>
                  <a:cubicBezTo>
                    <a:pt x="253" y="407"/>
                    <a:pt x="254" y="407"/>
                    <a:pt x="253" y="406"/>
                  </a:cubicBezTo>
                  <a:cubicBezTo>
                    <a:pt x="254" y="408"/>
                    <a:pt x="256" y="407"/>
                    <a:pt x="257" y="408"/>
                  </a:cubicBezTo>
                  <a:cubicBezTo>
                    <a:pt x="257" y="408"/>
                    <a:pt x="256" y="408"/>
                    <a:pt x="256" y="407"/>
                  </a:cubicBezTo>
                  <a:cubicBezTo>
                    <a:pt x="257" y="406"/>
                    <a:pt x="257" y="407"/>
                    <a:pt x="257" y="408"/>
                  </a:cubicBezTo>
                  <a:cubicBezTo>
                    <a:pt x="258" y="408"/>
                    <a:pt x="258" y="408"/>
                    <a:pt x="258" y="408"/>
                  </a:cubicBezTo>
                  <a:cubicBezTo>
                    <a:pt x="258" y="408"/>
                    <a:pt x="258" y="407"/>
                    <a:pt x="258" y="407"/>
                  </a:cubicBezTo>
                  <a:cubicBezTo>
                    <a:pt x="259" y="407"/>
                    <a:pt x="259" y="407"/>
                    <a:pt x="259" y="407"/>
                  </a:cubicBezTo>
                  <a:cubicBezTo>
                    <a:pt x="259" y="408"/>
                    <a:pt x="259" y="408"/>
                    <a:pt x="259" y="408"/>
                  </a:cubicBezTo>
                  <a:cubicBezTo>
                    <a:pt x="259" y="408"/>
                    <a:pt x="259" y="408"/>
                    <a:pt x="259" y="408"/>
                  </a:cubicBezTo>
                  <a:close/>
                  <a:moveTo>
                    <a:pt x="260" y="409"/>
                  </a:moveTo>
                  <a:cubicBezTo>
                    <a:pt x="260" y="409"/>
                    <a:pt x="259" y="409"/>
                    <a:pt x="259" y="408"/>
                  </a:cubicBezTo>
                  <a:cubicBezTo>
                    <a:pt x="260" y="408"/>
                    <a:pt x="261" y="409"/>
                    <a:pt x="260" y="409"/>
                  </a:cubicBezTo>
                  <a:close/>
                  <a:moveTo>
                    <a:pt x="264" y="409"/>
                  </a:moveTo>
                  <a:cubicBezTo>
                    <a:pt x="264" y="409"/>
                    <a:pt x="265" y="409"/>
                    <a:pt x="265" y="409"/>
                  </a:cubicBezTo>
                  <a:cubicBezTo>
                    <a:pt x="264" y="409"/>
                    <a:pt x="263" y="409"/>
                    <a:pt x="263" y="410"/>
                  </a:cubicBezTo>
                  <a:cubicBezTo>
                    <a:pt x="263" y="410"/>
                    <a:pt x="262" y="410"/>
                    <a:pt x="262" y="410"/>
                  </a:cubicBezTo>
                  <a:cubicBezTo>
                    <a:pt x="262" y="408"/>
                    <a:pt x="263" y="408"/>
                    <a:pt x="262" y="407"/>
                  </a:cubicBezTo>
                  <a:cubicBezTo>
                    <a:pt x="261" y="407"/>
                    <a:pt x="260" y="408"/>
                    <a:pt x="259" y="407"/>
                  </a:cubicBezTo>
                  <a:cubicBezTo>
                    <a:pt x="261" y="408"/>
                    <a:pt x="259" y="405"/>
                    <a:pt x="259" y="405"/>
                  </a:cubicBezTo>
                  <a:cubicBezTo>
                    <a:pt x="259" y="405"/>
                    <a:pt x="261" y="405"/>
                    <a:pt x="260" y="406"/>
                  </a:cubicBezTo>
                  <a:cubicBezTo>
                    <a:pt x="261" y="406"/>
                    <a:pt x="261" y="406"/>
                    <a:pt x="261" y="406"/>
                  </a:cubicBezTo>
                  <a:cubicBezTo>
                    <a:pt x="261" y="406"/>
                    <a:pt x="261" y="405"/>
                    <a:pt x="262" y="405"/>
                  </a:cubicBezTo>
                  <a:cubicBezTo>
                    <a:pt x="261" y="406"/>
                    <a:pt x="262" y="406"/>
                    <a:pt x="262" y="407"/>
                  </a:cubicBezTo>
                  <a:cubicBezTo>
                    <a:pt x="264" y="408"/>
                    <a:pt x="264" y="408"/>
                    <a:pt x="266" y="407"/>
                  </a:cubicBezTo>
                  <a:cubicBezTo>
                    <a:pt x="266" y="408"/>
                    <a:pt x="263" y="407"/>
                    <a:pt x="264" y="409"/>
                  </a:cubicBezTo>
                  <a:close/>
                  <a:moveTo>
                    <a:pt x="274" y="406"/>
                  </a:moveTo>
                  <a:cubicBezTo>
                    <a:pt x="274" y="406"/>
                    <a:pt x="273" y="407"/>
                    <a:pt x="273" y="406"/>
                  </a:cubicBezTo>
                  <a:cubicBezTo>
                    <a:pt x="273" y="407"/>
                    <a:pt x="272" y="408"/>
                    <a:pt x="272" y="406"/>
                  </a:cubicBezTo>
                  <a:cubicBezTo>
                    <a:pt x="273" y="407"/>
                    <a:pt x="273" y="406"/>
                    <a:pt x="274" y="406"/>
                  </a:cubicBezTo>
                  <a:close/>
                  <a:moveTo>
                    <a:pt x="266" y="409"/>
                  </a:moveTo>
                  <a:cubicBezTo>
                    <a:pt x="266" y="408"/>
                    <a:pt x="267" y="408"/>
                    <a:pt x="267" y="408"/>
                  </a:cubicBezTo>
                  <a:cubicBezTo>
                    <a:pt x="267" y="408"/>
                    <a:pt x="267" y="409"/>
                    <a:pt x="266" y="409"/>
                  </a:cubicBezTo>
                  <a:close/>
                  <a:moveTo>
                    <a:pt x="267" y="407"/>
                  </a:moveTo>
                  <a:cubicBezTo>
                    <a:pt x="267" y="407"/>
                    <a:pt x="268" y="408"/>
                    <a:pt x="268" y="408"/>
                  </a:cubicBezTo>
                  <a:cubicBezTo>
                    <a:pt x="268" y="409"/>
                    <a:pt x="267" y="407"/>
                    <a:pt x="267" y="407"/>
                  </a:cubicBezTo>
                  <a:close/>
                  <a:moveTo>
                    <a:pt x="268" y="403"/>
                  </a:moveTo>
                  <a:cubicBezTo>
                    <a:pt x="269" y="402"/>
                    <a:pt x="269" y="402"/>
                    <a:pt x="269" y="401"/>
                  </a:cubicBezTo>
                  <a:cubicBezTo>
                    <a:pt x="270" y="401"/>
                    <a:pt x="270" y="402"/>
                    <a:pt x="270" y="402"/>
                  </a:cubicBezTo>
                  <a:cubicBezTo>
                    <a:pt x="270" y="402"/>
                    <a:pt x="270" y="402"/>
                    <a:pt x="270" y="401"/>
                  </a:cubicBezTo>
                  <a:cubicBezTo>
                    <a:pt x="271" y="401"/>
                    <a:pt x="270" y="402"/>
                    <a:pt x="271" y="402"/>
                  </a:cubicBezTo>
                  <a:cubicBezTo>
                    <a:pt x="270" y="403"/>
                    <a:pt x="269" y="402"/>
                    <a:pt x="268" y="403"/>
                  </a:cubicBezTo>
                  <a:close/>
                  <a:moveTo>
                    <a:pt x="275" y="400"/>
                  </a:moveTo>
                  <a:cubicBezTo>
                    <a:pt x="275" y="401"/>
                    <a:pt x="274" y="399"/>
                    <a:pt x="275" y="400"/>
                  </a:cubicBezTo>
                  <a:close/>
                  <a:moveTo>
                    <a:pt x="289" y="395"/>
                  </a:moveTo>
                  <a:cubicBezTo>
                    <a:pt x="288" y="395"/>
                    <a:pt x="289" y="393"/>
                    <a:pt x="290" y="393"/>
                  </a:cubicBezTo>
                  <a:cubicBezTo>
                    <a:pt x="290" y="394"/>
                    <a:pt x="289" y="395"/>
                    <a:pt x="289" y="395"/>
                  </a:cubicBezTo>
                  <a:close/>
                  <a:moveTo>
                    <a:pt x="290" y="398"/>
                  </a:moveTo>
                  <a:cubicBezTo>
                    <a:pt x="289" y="398"/>
                    <a:pt x="290" y="398"/>
                    <a:pt x="290" y="397"/>
                  </a:cubicBezTo>
                  <a:cubicBezTo>
                    <a:pt x="291" y="397"/>
                    <a:pt x="290" y="398"/>
                    <a:pt x="290" y="398"/>
                  </a:cubicBezTo>
                  <a:close/>
                  <a:moveTo>
                    <a:pt x="291" y="397"/>
                  </a:moveTo>
                  <a:cubicBezTo>
                    <a:pt x="291" y="397"/>
                    <a:pt x="291" y="397"/>
                    <a:pt x="291" y="397"/>
                  </a:cubicBezTo>
                  <a:cubicBezTo>
                    <a:pt x="291" y="397"/>
                    <a:pt x="291" y="396"/>
                    <a:pt x="291" y="396"/>
                  </a:cubicBezTo>
                  <a:cubicBezTo>
                    <a:pt x="291" y="396"/>
                    <a:pt x="291" y="396"/>
                    <a:pt x="291" y="396"/>
                  </a:cubicBezTo>
                  <a:cubicBezTo>
                    <a:pt x="291" y="397"/>
                    <a:pt x="291" y="397"/>
                    <a:pt x="291" y="397"/>
                  </a:cubicBezTo>
                  <a:close/>
                  <a:moveTo>
                    <a:pt x="292" y="397"/>
                  </a:moveTo>
                  <a:cubicBezTo>
                    <a:pt x="291" y="396"/>
                    <a:pt x="291" y="395"/>
                    <a:pt x="290" y="394"/>
                  </a:cubicBezTo>
                  <a:cubicBezTo>
                    <a:pt x="291" y="394"/>
                    <a:pt x="291" y="395"/>
                    <a:pt x="292" y="394"/>
                  </a:cubicBezTo>
                  <a:cubicBezTo>
                    <a:pt x="291" y="396"/>
                    <a:pt x="292" y="396"/>
                    <a:pt x="292" y="397"/>
                  </a:cubicBezTo>
                  <a:close/>
                  <a:moveTo>
                    <a:pt x="315" y="383"/>
                  </a:moveTo>
                  <a:cubicBezTo>
                    <a:pt x="315" y="382"/>
                    <a:pt x="316" y="383"/>
                    <a:pt x="316" y="382"/>
                  </a:cubicBezTo>
                  <a:cubicBezTo>
                    <a:pt x="317" y="383"/>
                    <a:pt x="316" y="383"/>
                    <a:pt x="316" y="383"/>
                  </a:cubicBezTo>
                  <a:cubicBezTo>
                    <a:pt x="316" y="383"/>
                    <a:pt x="317" y="383"/>
                    <a:pt x="317" y="383"/>
                  </a:cubicBezTo>
                  <a:cubicBezTo>
                    <a:pt x="317" y="385"/>
                    <a:pt x="316" y="383"/>
                    <a:pt x="315" y="383"/>
                  </a:cubicBezTo>
                  <a:close/>
                  <a:moveTo>
                    <a:pt x="322" y="384"/>
                  </a:moveTo>
                  <a:cubicBezTo>
                    <a:pt x="322" y="384"/>
                    <a:pt x="322" y="383"/>
                    <a:pt x="322" y="383"/>
                  </a:cubicBezTo>
                  <a:cubicBezTo>
                    <a:pt x="322" y="383"/>
                    <a:pt x="322" y="383"/>
                    <a:pt x="323" y="383"/>
                  </a:cubicBezTo>
                  <a:cubicBezTo>
                    <a:pt x="323" y="383"/>
                    <a:pt x="322" y="383"/>
                    <a:pt x="322" y="384"/>
                  </a:cubicBezTo>
                  <a:close/>
                  <a:moveTo>
                    <a:pt x="322" y="378"/>
                  </a:moveTo>
                  <a:cubicBezTo>
                    <a:pt x="323" y="379"/>
                    <a:pt x="322" y="378"/>
                    <a:pt x="322" y="378"/>
                  </a:cubicBezTo>
                  <a:cubicBezTo>
                    <a:pt x="322" y="377"/>
                    <a:pt x="322" y="377"/>
                    <a:pt x="322" y="377"/>
                  </a:cubicBezTo>
                  <a:cubicBezTo>
                    <a:pt x="324" y="377"/>
                    <a:pt x="322" y="377"/>
                    <a:pt x="322" y="378"/>
                  </a:cubicBezTo>
                  <a:close/>
                  <a:moveTo>
                    <a:pt x="320" y="380"/>
                  </a:moveTo>
                  <a:cubicBezTo>
                    <a:pt x="319" y="380"/>
                    <a:pt x="319" y="381"/>
                    <a:pt x="317" y="382"/>
                  </a:cubicBezTo>
                  <a:cubicBezTo>
                    <a:pt x="317" y="381"/>
                    <a:pt x="318" y="380"/>
                    <a:pt x="319" y="380"/>
                  </a:cubicBezTo>
                  <a:cubicBezTo>
                    <a:pt x="318" y="380"/>
                    <a:pt x="318" y="379"/>
                    <a:pt x="318" y="378"/>
                  </a:cubicBezTo>
                  <a:cubicBezTo>
                    <a:pt x="316" y="378"/>
                    <a:pt x="316" y="377"/>
                    <a:pt x="313" y="377"/>
                  </a:cubicBezTo>
                  <a:cubicBezTo>
                    <a:pt x="312" y="375"/>
                    <a:pt x="314" y="374"/>
                    <a:pt x="315" y="372"/>
                  </a:cubicBezTo>
                  <a:cubicBezTo>
                    <a:pt x="318" y="372"/>
                    <a:pt x="321" y="374"/>
                    <a:pt x="323" y="375"/>
                  </a:cubicBezTo>
                  <a:cubicBezTo>
                    <a:pt x="321" y="375"/>
                    <a:pt x="320" y="378"/>
                    <a:pt x="320" y="380"/>
                  </a:cubicBezTo>
                  <a:close/>
                  <a:moveTo>
                    <a:pt x="325" y="380"/>
                  </a:moveTo>
                  <a:cubicBezTo>
                    <a:pt x="325" y="379"/>
                    <a:pt x="326" y="380"/>
                    <a:pt x="325" y="379"/>
                  </a:cubicBezTo>
                  <a:cubicBezTo>
                    <a:pt x="327" y="379"/>
                    <a:pt x="325" y="380"/>
                    <a:pt x="325" y="380"/>
                  </a:cubicBezTo>
                  <a:close/>
                  <a:moveTo>
                    <a:pt x="326" y="378"/>
                  </a:moveTo>
                  <a:cubicBezTo>
                    <a:pt x="327" y="378"/>
                    <a:pt x="327" y="379"/>
                    <a:pt x="327" y="379"/>
                  </a:cubicBezTo>
                  <a:cubicBezTo>
                    <a:pt x="326" y="379"/>
                    <a:pt x="326" y="379"/>
                    <a:pt x="326" y="378"/>
                  </a:cubicBezTo>
                  <a:close/>
                  <a:moveTo>
                    <a:pt x="330" y="373"/>
                  </a:moveTo>
                  <a:cubicBezTo>
                    <a:pt x="330" y="373"/>
                    <a:pt x="329" y="373"/>
                    <a:pt x="329" y="373"/>
                  </a:cubicBezTo>
                  <a:cubicBezTo>
                    <a:pt x="329" y="373"/>
                    <a:pt x="331" y="373"/>
                    <a:pt x="330" y="373"/>
                  </a:cubicBezTo>
                  <a:close/>
                  <a:moveTo>
                    <a:pt x="329" y="379"/>
                  </a:moveTo>
                  <a:cubicBezTo>
                    <a:pt x="329" y="377"/>
                    <a:pt x="330" y="378"/>
                    <a:pt x="329" y="379"/>
                  </a:cubicBezTo>
                  <a:close/>
                  <a:moveTo>
                    <a:pt x="331" y="377"/>
                  </a:moveTo>
                  <a:cubicBezTo>
                    <a:pt x="331" y="376"/>
                    <a:pt x="330" y="376"/>
                    <a:pt x="329" y="375"/>
                  </a:cubicBezTo>
                  <a:cubicBezTo>
                    <a:pt x="330" y="375"/>
                    <a:pt x="331" y="376"/>
                    <a:pt x="331" y="377"/>
                  </a:cubicBezTo>
                  <a:close/>
                  <a:moveTo>
                    <a:pt x="330" y="374"/>
                  </a:moveTo>
                  <a:cubicBezTo>
                    <a:pt x="331" y="374"/>
                    <a:pt x="331" y="375"/>
                    <a:pt x="331" y="375"/>
                  </a:cubicBezTo>
                  <a:cubicBezTo>
                    <a:pt x="332" y="375"/>
                    <a:pt x="330" y="376"/>
                    <a:pt x="330" y="374"/>
                  </a:cubicBezTo>
                  <a:close/>
                  <a:moveTo>
                    <a:pt x="334" y="373"/>
                  </a:moveTo>
                  <a:cubicBezTo>
                    <a:pt x="334" y="373"/>
                    <a:pt x="332" y="373"/>
                    <a:pt x="333" y="375"/>
                  </a:cubicBezTo>
                  <a:cubicBezTo>
                    <a:pt x="331" y="374"/>
                    <a:pt x="332" y="372"/>
                    <a:pt x="331" y="372"/>
                  </a:cubicBezTo>
                  <a:cubicBezTo>
                    <a:pt x="331" y="371"/>
                    <a:pt x="332" y="371"/>
                    <a:pt x="333" y="371"/>
                  </a:cubicBezTo>
                  <a:cubicBezTo>
                    <a:pt x="333" y="371"/>
                    <a:pt x="333" y="372"/>
                    <a:pt x="333" y="372"/>
                  </a:cubicBezTo>
                  <a:cubicBezTo>
                    <a:pt x="333" y="372"/>
                    <a:pt x="334" y="372"/>
                    <a:pt x="334" y="372"/>
                  </a:cubicBezTo>
                  <a:cubicBezTo>
                    <a:pt x="334" y="372"/>
                    <a:pt x="334" y="371"/>
                    <a:pt x="335" y="371"/>
                  </a:cubicBezTo>
                  <a:cubicBezTo>
                    <a:pt x="334" y="372"/>
                    <a:pt x="334" y="372"/>
                    <a:pt x="334" y="373"/>
                  </a:cubicBezTo>
                  <a:close/>
                  <a:moveTo>
                    <a:pt x="336" y="373"/>
                  </a:moveTo>
                  <a:cubicBezTo>
                    <a:pt x="336" y="373"/>
                    <a:pt x="336" y="373"/>
                    <a:pt x="336" y="373"/>
                  </a:cubicBezTo>
                  <a:cubicBezTo>
                    <a:pt x="336" y="373"/>
                    <a:pt x="336" y="373"/>
                    <a:pt x="336" y="373"/>
                  </a:cubicBezTo>
                  <a:cubicBezTo>
                    <a:pt x="336" y="373"/>
                    <a:pt x="336" y="373"/>
                    <a:pt x="336" y="373"/>
                  </a:cubicBezTo>
                  <a:cubicBezTo>
                    <a:pt x="336" y="373"/>
                    <a:pt x="336" y="373"/>
                    <a:pt x="336" y="373"/>
                  </a:cubicBezTo>
                  <a:close/>
                  <a:moveTo>
                    <a:pt x="338" y="285"/>
                  </a:moveTo>
                  <a:cubicBezTo>
                    <a:pt x="337" y="284"/>
                    <a:pt x="338" y="284"/>
                    <a:pt x="339" y="284"/>
                  </a:cubicBezTo>
                  <a:cubicBezTo>
                    <a:pt x="339" y="284"/>
                    <a:pt x="338" y="285"/>
                    <a:pt x="338" y="285"/>
                  </a:cubicBezTo>
                  <a:close/>
                  <a:moveTo>
                    <a:pt x="362" y="258"/>
                  </a:moveTo>
                  <a:cubicBezTo>
                    <a:pt x="361" y="259"/>
                    <a:pt x="362" y="257"/>
                    <a:pt x="361" y="257"/>
                  </a:cubicBezTo>
                  <a:cubicBezTo>
                    <a:pt x="361" y="257"/>
                    <a:pt x="361" y="257"/>
                    <a:pt x="362" y="257"/>
                  </a:cubicBezTo>
                  <a:cubicBezTo>
                    <a:pt x="362" y="257"/>
                    <a:pt x="361" y="257"/>
                    <a:pt x="362" y="258"/>
                  </a:cubicBezTo>
                  <a:close/>
                  <a:moveTo>
                    <a:pt x="362" y="256"/>
                  </a:moveTo>
                  <a:cubicBezTo>
                    <a:pt x="362" y="257"/>
                    <a:pt x="360" y="256"/>
                    <a:pt x="360" y="255"/>
                  </a:cubicBezTo>
                  <a:cubicBezTo>
                    <a:pt x="361" y="255"/>
                    <a:pt x="361" y="256"/>
                    <a:pt x="362" y="256"/>
                  </a:cubicBezTo>
                  <a:close/>
                  <a:moveTo>
                    <a:pt x="360" y="251"/>
                  </a:moveTo>
                  <a:cubicBezTo>
                    <a:pt x="361" y="250"/>
                    <a:pt x="361" y="252"/>
                    <a:pt x="360" y="251"/>
                  </a:cubicBezTo>
                  <a:close/>
                  <a:moveTo>
                    <a:pt x="358" y="254"/>
                  </a:moveTo>
                  <a:cubicBezTo>
                    <a:pt x="359" y="254"/>
                    <a:pt x="358" y="251"/>
                    <a:pt x="360" y="252"/>
                  </a:cubicBezTo>
                  <a:cubicBezTo>
                    <a:pt x="360" y="252"/>
                    <a:pt x="360" y="253"/>
                    <a:pt x="360" y="252"/>
                  </a:cubicBezTo>
                  <a:cubicBezTo>
                    <a:pt x="361" y="253"/>
                    <a:pt x="359" y="253"/>
                    <a:pt x="359" y="254"/>
                  </a:cubicBezTo>
                  <a:cubicBezTo>
                    <a:pt x="360" y="253"/>
                    <a:pt x="360" y="254"/>
                    <a:pt x="361" y="255"/>
                  </a:cubicBezTo>
                  <a:cubicBezTo>
                    <a:pt x="360" y="255"/>
                    <a:pt x="360" y="254"/>
                    <a:pt x="359" y="254"/>
                  </a:cubicBezTo>
                  <a:cubicBezTo>
                    <a:pt x="360" y="255"/>
                    <a:pt x="360" y="257"/>
                    <a:pt x="358" y="256"/>
                  </a:cubicBezTo>
                  <a:cubicBezTo>
                    <a:pt x="358" y="255"/>
                    <a:pt x="358" y="255"/>
                    <a:pt x="358" y="254"/>
                  </a:cubicBezTo>
                  <a:close/>
                  <a:moveTo>
                    <a:pt x="354" y="271"/>
                  </a:moveTo>
                  <a:cubicBezTo>
                    <a:pt x="354" y="270"/>
                    <a:pt x="354" y="269"/>
                    <a:pt x="355" y="269"/>
                  </a:cubicBezTo>
                  <a:cubicBezTo>
                    <a:pt x="354" y="270"/>
                    <a:pt x="355" y="270"/>
                    <a:pt x="354" y="271"/>
                  </a:cubicBezTo>
                  <a:close/>
                  <a:moveTo>
                    <a:pt x="355" y="268"/>
                  </a:moveTo>
                  <a:cubicBezTo>
                    <a:pt x="355" y="268"/>
                    <a:pt x="355" y="268"/>
                    <a:pt x="355" y="267"/>
                  </a:cubicBezTo>
                  <a:cubicBezTo>
                    <a:pt x="355" y="267"/>
                    <a:pt x="355" y="267"/>
                    <a:pt x="355" y="267"/>
                  </a:cubicBezTo>
                  <a:cubicBezTo>
                    <a:pt x="356" y="267"/>
                    <a:pt x="356" y="268"/>
                    <a:pt x="355" y="268"/>
                  </a:cubicBezTo>
                  <a:close/>
                  <a:moveTo>
                    <a:pt x="356" y="258"/>
                  </a:moveTo>
                  <a:cubicBezTo>
                    <a:pt x="357" y="258"/>
                    <a:pt x="356" y="259"/>
                    <a:pt x="357" y="259"/>
                  </a:cubicBezTo>
                  <a:cubicBezTo>
                    <a:pt x="357" y="259"/>
                    <a:pt x="357" y="258"/>
                    <a:pt x="357" y="257"/>
                  </a:cubicBezTo>
                  <a:cubicBezTo>
                    <a:pt x="359" y="259"/>
                    <a:pt x="359" y="256"/>
                    <a:pt x="361" y="256"/>
                  </a:cubicBezTo>
                  <a:cubicBezTo>
                    <a:pt x="360" y="257"/>
                    <a:pt x="361" y="258"/>
                    <a:pt x="361" y="258"/>
                  </a:cubicBezTo>
                  <a:cubicBezTo>
                    <a:pt x="360" y="257"/>
                    <a:pt x="361" y="259"/>
                    <a:pt x="362" y="259"/>
                  </a:cubicBezTo>
                  <a:cubicBezTo>
                    <a:pt x="361" y="260"/>
                    <a:pt x="360" y="259"/>
                    <a:pt x="360" y="261"/>
                  </a:cubicBezTo>
                  <a:cubicBezTo>
                    <a:pt x="359" y="261"/>
                    <a:pt x="358" y="261"/>
                    <a:pt x="356" y="261"/>
                  </a:cubicBezTo>
                  <a:cubicBezTo>
                    <a:pt x="356" y="261"/>
                    <a:pt x="356" y="261"/>
                    <a:pt x="356" y="260"/>
                  </a:cubicBezTo>
                  <a:cubicBezTo>
                    <a:pt x="356" y="259"/>
                    <a:pt x="357" y="259"/>
                    <a:pt x="356" y="258"/>
                  </a:cubicBezTo>
                  <a:close/>
                  <a:moveTo>
                    <a:pt x="357" y="266"/>
                  </a:moveTo>
                  <a:cubicBezTo>
                    <a:pt x="356" y="265"/>
                    <a:pt x="356" y="264"/>
                    <a:pt x="357" y="264"/>
                  </a:cubicBezTo>
                  <a:cubicBezTo>
                    <a:pt x="357" y="263"/>
                    <a:pt x="357" y="263"/>
                    <a:pt x="356" y="263"/>
                  </a:cubicBezTo>
                  <a:cubicBezTo>
                    <a:pt x="357" y="262"/>
                    <a:pt x="357" y="263"/>
                    <a:pt x="358" y="263"/>
                  </a:cubicBezTo>
                  <a:cubicBezTo>
                    <a:pt x="358" y="264"/>
                    <a:pt x="359" y="264"/>
                    <a:pt x="359" y="265"/>
                  </a:cubicBezTo>
                  <a:cubicBezTo>
                    <a:pt x="358" y="265"/>
                    <a:pt x="358" y="266"/>
                    <a:pt x="357" y="266"/>
                  </a:cubicBezTo>
                  <a:close/>
                  <a:moveTo>
                    <a:pt x="359" y="267"/>
                  </a:moveTo>
                  <a:cubicBezTo>
                    <a:pt x="358" y="267"/>
                    <a:pt x="358" y="267"/>
                    <a:pt x="358" y="266"/>
                  </a:cubicBezTo>
                  <a:cubicBezTo>
                    <a:pt x="359" y="266"/>
                    <a:pt x="359" y="267"/>
                    <a:pt x="359" y="267"/>
                  </a:cubicBezTo>
                  <a:close/>
                  <a:moveTo>
                    <a:pt x="359" y="263"/>
                  </a:moveTo>
                  <a:cubicBezTo>
                    <a:pt x="359" y="263"/>
                    <a:pt x="359" y="263"/>
                    <a:pt x="359" y="262"/>
                  </a:cubicBezTo>
                  <a:cubicBezTo>
                    <a:pt x="359" y="262"/>
                    <a:pt x="359" y="262"/>
                    <a:pt x="360" y="262"/>
                  </a:cubicBezTo>
                  <a:cubicBezTo>
                    <a:pt x="359" y="262"/>
                    <a:pt x="359" y="262"/>
                    <a:pt x="360" y="263"/>
                  </a:cubicBezTo>
                  <a:cubicBezTo>
                    <a:pt x="360" y="263"/>
                    <a:pt x="359" y="263"/>
                    <a:pt x="359" y="263"/>
                  </a:cubicBezTo>
                  <a:close/>
                  <a:moveTo>
                    <a:pt x="382" y="310"/>
                  </a:moveTo>
                  <a:cubicBezTo>
                    <a:pt x="382" y="310"/>
                    <a:pt x="382" y="310"/>
                    <a:pt x="382" y="309"/>
                  </a:cubicBezTo>
                  <a:cubicBezTo>
                    <a:pt x="382" y="309"/>
                    <a:pt x="382" y="309"/>
                    <a:pt x="382" y="309"/>
                  </a:cubicBezTo>
                  <a:cubicBezTo>
                    <a:pt x="383" y="309"/>
                    <a:pt x="382" y="310"/>
                    <a:pt x="382" y="310"/>
                  </a:cubicBezTo>
                  <a:close/>
                  <a:moveTo>
                    <a:pt x="385" y="310"/>
                  </a:moveTo>
                  <a:cubicBezTo>
                    <a:pt x="384" y="309"/>
                    <a:pt x="384" y="310"/>
                    <a:pt x="383" y="310"/>
                  </a:cubicBezTo>
                  <a:cubicBezTo>
                    <a:pt x="383" y="309"/>
                    <a:pt x="385" y="308"/>
                    <a:pt x="384" y="307"/>
                  </a:cubicBezTo>
                  <a:cubicBezTo>
                    <a:pt x="385" y="308"/>
                    <a:pt x="385" y="307"/>
                    <a:pt x="385" y="306"/>
                  </a:cubicBezTo>
                  <a:cubicBezTo>
                    <a:pt x="386" y="306"/>
                    <a:pt x="386" y="306"/>
                    <a:pt x="387" y="306"/>
                  </a:cubicBezTo>
                  <a:cubicBezTo>
                    <a:pt x="386" y="308"/>
                    <a:pt x="386" y="308"/>
                    <a:pt x="385" y="310"/>
                  </a:cubicBezTo>
                  <a:close/>
                  <a:moveTo>
                    <a:pt x="387" y="305"/>
                  </a:moveTo>
                  <a:cubicBezTo>
                    <a:pt x="386" y="305"/>
                    <a:pt x="386" y="304"/>
                    <a:pt x="386" y="303"/>
                  </a:cubicBezTo>
                  <a:cubicBezTo>
                    <a:pt x="386" y="303"/>
                    <a:pt x="386" y="303"/>
                    <a:pt x="387" y="303"/>
                  </a:cubicBezTo>
                  <a:cubicBezTo>
                    <a:pt x="387" y="304"/>
                    <a:pt x="387" y="305"/>
                    <a:pt x="387" y="305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" name="Freeform 331"/>
            <p:cNvSpPr>
              <a:spLocks noEditPoints="1"/>
            </p:cNvSpPr>
            <p:nvPr/>
          </p:nvSpPr>
          <p:spPr bwMode="auto">
            <a:xfrm rot="10800000">
              <a:off x="5672138" y="3479801"/>
              <a:ext cx="20638" cy="20638"/>
            </a:xfrm>
            <a:custGeom>
              <a:avLst/>
              <a:gdLst>
                <a:gd name="T0" fmla="*/ 5 w 5"/>
                <a:gd name="T1" fmla="*/ 1 h 5"/>
                <a:gd name="T2" fmla="*/ 3 w 5"/>
                <a:gd name="T3" fmla="*/ 3 h 5"/>
                <a:gd name="T4" fmla="*/ 3 w 5"/>
                <a:gd name="T5" fmla="*/ 2 h 5"/>
                <a:gd name="T6" fmla="*/ 2 w 5"/>
                <a:gd name="T7" fmla="*/ 0 h 5"/>
                <a:gd name="T8" fmla="*/ 2 w 5"/>
                <a:gd name="T9" fmla="*/ 4 h 5"/>
                <a:gd name="T10" fmla="*/ 2 w 5"/>
                <a:gd name="T11" fmla="*/ 3 h 5"/>
                <a:gd name="T12" fmla="*/ 2 w 5"/>
                <a:gd name="T13" fmla="*/ 5 h 5"/>
                <a:gd name="T14" fmla="*/ 5 w 5"/>
                <a:gd name="T15" fmla="*/ 1 h 5"/>
                <a:gd name="T16" fmla="*/ 2 w 5"/>
                <a:gd name="T17" fmla="*/ 2 h 5"/>
                <a:gd name="T18" fmla="*/ 2 w 5"/>
                <a:gd name="T19" fmla="*/ 2 h 5"/>
                <a:gd name="T20" fmla="*/ 2 w 5"/>
                <a:gd name="T2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5">
                  <a:moveTo>
                    <a:pt x="5" y="1"/>
                  </a:moveTo>
                  <a:cubicBezTo>
                    <a:pt x="3" y="1"/>
                    <a:pt x="3" y="3"/>
                    <a:pt x="3" y="3"/>
                  </a:cubicBezTo>
                  <a:cubicBezTo>
                    <a:pt x="2" y="3"/>
                    <a:pt x="2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1"/>
                    <a:pt x="0" y="3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3" y="4"/>
                    <a:pt x="2" y="5"/>
                  </a:cubicBezTo>
                  <a:cubicBezTo>
                    <a:pt x="4" y="4"/>
                    <a:pt x="4" y="3"/>
                    <a:pt x="5" y="1"/>
                  </a:cubicBezTo>
                  <a:close/>
                  <a:moveTo>
                    <a:pt x="2" y="2"/>
                  </a:moveTo>
                  <a:cubicBezTo>
                    <a:pt x="1" y="1"/>
                    <a:pt x="3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" name="Freeform 332"/>
            <p:cNvSpPr>
              <a:spLocks noEditPoints="1"/>
            </p:cNvSpPr>
            <p:nvPr/>
          </p:nvSpPr>
          <p:spPr bwMode="auto">
            <a:xfrm rot="10800000">
              <a:off x="6127751" y="4478338"/>
              <a:ext cx="17463" cy="22225"/>
            </a:xfrm>
            <a:custGeom>
              <a:avLst/>
              <a:gdLst>
                <a:gd name="T0" fmla="*/ 1 w 4"/>
                <a:gd name="T1" fmla="*/ 2 h 5"/>
                <a:gd name="T2" fmla="*/ 1 w 4"/>
                <a:gd name="T3" fmla="*/ 5 h 5"/>
                <a:gd name="T4" fmla="*/ 3 w 4"/>
                <a:gd name="T5" fmla="*/ 4 h 5"/>
                <a:gd name="T6" fmla="*/ 3 w 4"/>
                <a:gd name="T7" fmla="*/ 3 h 5"/>
                <a:gd name="T8" fmla="*/ 2 w 4"/>
                <a:gd name="T9" fmla="*/ 1 h 5"/>
                <a:gd name="T10" fmla="*/ 2 w 4"/>
                <a:gd name="T11" fmla="*/ 0 h 5"/>
                <a:gd name="T12" fmla="*/ 1 w 4"/>
                <a:gd name="T13" fmla="*/ 2 h 5"/>
                <a:gd name="T14" fmla="*/ 1 w 4"/>
                <a:gd name="T15" fmla="*/ 2 h 5"/>
                <a:gd name="T16" fmla="*/ 2 w 4"/>
                <a:gd name="T17" fmla="*/ 2 h 5"/>
                <a:gd name="T18" fmla="*/ 2 w 4"/>
                <a:gd name="T19" fmla="*/ 3 h 5"/>
                <a:gd name="T20" fmla="*/ 1 w 4"/>
                <a:gd name="T21" fmla="*/ 3 h 5"/>
                <a:gd name="T22" fmla="*/ 1 w 4"/>
                <a:gd name="T2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5">
                  <a:moveTo>
                    <a:pt x="1" y="2"/>
                  </a:moveTo>
                  <a:cubicBezTo>
                    <a:pt x="1" y="3"/>
                    <a:pt x="1" y="5"/>
                    <a:pt x="1" y="5"/>
                  </a:cubicBezTo>
                  <a:cubicBezTo>
                    <a:pt x="1" y="5"/>
                    <a:pt x="2" y="4"/>
                    <a:pt x="3" y="4"/>
                  </a:cubicBezTo>
                  <a:cubicBezTo>
                    <a:pt x="3" y="4"/>
                    <a:pt x="4" y="3"/>
                    <a:pt x="3" y="3"/>
                  </a:cubicBezTo>
                  <a:cubicBezTo>
                    <a:pt x="3" y="3"/>
                    <a:pt x="2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0" y="0"/>
                    <a:pt x="0" y="2"/>
                    <a:pt x="1" y="2"/>
                  </a:cubicBezTo>
                  <a:close/>
                  <a:moveTo>
                    <a:pt x="1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2" y="3"/>
                    <a:pt x="2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" name="Freeform 333"/>
            <p:cNvSpPr>
              <a:spLocks/>
            </p:cNvSpPr>
            <p:nvPr/>
          </p:nvSpPr>
          <p:spPr bwMode="auto">
            <a:xfrm rot="10800000">
              <a:off x="6064251" y="4452938"/>
              <a:ext cx="7938" cy="9525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0 h 2"/>
                <a:gd name="T4" fmla="*/ 0 w 2"/>
                <a:gd name="T5" fmla="*/ 1 h 2"/>
                <a:gd name="T6" fmla="*/ 2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1"/>
                    <a:pt x="2" y="1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1" y="1"/>
                    <a:pt x="2" y="2"/>
                    <a:pt x="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" name="Freeform 334"/>
            <p:cNvSpPr>
              <a:spLocks/>
            </p:cNvSpPr>
            <p:nvPr/>
          </p:nvSpPr>
          <p:spPr bwMode="auto">
            <a:xfrm rot="10800000">
              <a:off x="5649913" y="4224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" name="Freeform 335"/>
            <p:cNvSpPr>
              <a:spLocks noEditPoints="1"/>
            </p:cNvSpPr>
            <p:nvPr/>
          </p:nvSpPr>
          <p:spPr bwMode="auto">
            <a:xfrm rot="10800000">
              <a:off x="5565776" y="3659188"/>
              <a:ext cx="473075" cy="777875"/>
            </a:xfrm>
            <a:custGeom>
              <a:avLst/>
              <a:gdLst>
                <a:gd name="T0" fmla="*/ 11 w 111"/>
                <a:gd name="T1" fmla="*/ 25 h 183"/>
                <a:gd name="T2" fmla="*/ 29 w 111"/>
                <a:gd name="T3" fmla="*/ 49 h 183"/>
                <a:gd name="T4" fmla="*/ 47 w 111"/>
                <a:gd name="T5" fmla="*/ 63 h 183"/>
                <a:gd name="T6" fmla="*/ 55 w 111"/>
                <a:gd name="T7" fmla="*/ 84 h 183"/>
                <a:gd name="T8" fmla="*/ 64 w 111"/>
                <a:gd name="T9" fmla="*/ 101 h 183"/>
                <a:gd name="T10" fmla="*/ 69 w 111"/>
                <a:gd name="T11" fmla="*/ 114 h 183"/>
                <a:gd name="T12" fmla="*/ 75 w 111"/>
                <a:gd name="T13" fmla="*/ 134 h 183"/>
                <a:gd name="T14" fmla="*/ 78 w 111"/>
                <a:gd name="T15" fmla="*/ 150 h 183"/>
                <a:gd name="T16" fmla="*/ 83 w 111"/>
                <a:gd name="T17" fmla="*/ 155 h 183"/>
                <a:gd name="T18" fmla="*/ 81 w 111"/>
                <a:gd name="T19" fmla="*/ 145 h 183"/>
                <a:gd name="T20" fmla="*/ 86 w 111"/>
                <a:gd name="T21" fmla="*/ 156 h 183"/>
                <a:gd name="T22" fmla="*/ 87 w 111"/>
                <a:gd name="T23" fmla="*/ 166 h 183"/>
                <a:gd name="T24" fmla="*/ 81 w 111"/>
                <a:gd name="T25" fmla="*/ 168 h 183"/>
                <a:gd name="T26" fmla="*/ 86 w 111"/>
                <a:gd name="T27" fmla="*/ 175 h 183"/>
                <a:gd name="T28" fmla="*/ 90 w 111"/>
                <a:gd name="T29" fmla="*/ 175 h 183"/>
                <a:gd name="T30" fmla="*/ 89 w 111"/>
                <a:gd name="T31" fmla="*/ 153 h 183"/>
                <a:gd name="T32" fmla="*/ 92 w 111"/>
                <a:gd name="T33" fmla="*/ 139 h 183"/>
                <a:gd name="T34" fmla="*/ 84 w 111"/>
                <a:gd name="T35" fmla="*/ 104 h 183"/>
                <a:gd name="T36" fmla="*/ 85 w 111"/>
                <a:gd name="T37" fmla="*/ 81 h 183"/>
                <a:gd name="T38" fmla="*/ 82 w 111"/>
                <a:gd name="T39" fmla="*/ 61 h 183"/>
                <a:gd name="T40" fmla="*/ 64 w 111"/>
                <a:gd name="T41" fmla="*/ 50 h 183"/>
                <a:gd name="T42" fmla="*/ 60 w 111"/>
                <a:gd name="T43" fmla="*/ 43 h 183"/>
                <a:gd name="T44" fmla="*/ 49 w 111"/>
                <a:gd name="T45" fmla="*/ 52 h 183"/>
                <a:gd name="T46" fmla="*/ 48 w 111"/>
                <a:gd name="T47" fmla="*/ 41 h 183"/>
                <a:gd name="T48" fmla="*/ 52 w 111"/>
                <a:gd name="T49" fmla="*/ 32 h 183"/>
                <a:gd name="T50" fmla="*/ 44 w 111"/>
                <a:gd name="T51" fmla="*/ 25 h 183"/>
                <a:gd name="T52" fmla="*/ 40 w 111"/>
                <a:gd name="T53" fmla="*/ 15 h 183"/>
                <a:gd name="T54" fmla="*/ 59 w 111"/>
                <a:gd name="T55" fmla="*/ 23 h 183"/>
                <a:gd name="T56" fmla="*/ 86 w 111"/>
                <a:gd name="T57" fmla="*/ 37 h 183"/>
                <a:gd name="T58" fmla="*/ 96 w 111"/>
                <a:gd name="T59" fmla="*/ 51 h 183"/>
                <a:gd name="T60" fmla="*/ 102 w 111"/>
                <a:gd name="T61" fmla="*/ 41 h 183"/>
                <a:gd name="T62" fmla="*/ 82 w 111"/>
                <a:gd name="T63" fmla="*/ 29 h 183"/>
                <a:gd name="T64" fmla="*/ 72 w 111"/>
                <a:gd name="T65" fmla="*/ 23 h 183"/>
                <a:gd name="T66" fmla="*/ 57 w 111"/>
                <a:gd name="T67" fmla="*/ 18 h 183"/>
                <a:gd name="T68" fmla="*/ 30 w 111"/>
                <a:gd name="T69" fmla="*/ 3 h 183"/>
                <a:gd name="T70" fmla="*/ 12 w 111"/>
                <a:gd name="T71" fmla="*/ 2 h 183"/>
                <a:gd name="T72" fmla="*/ 85 w 111"/>
                <a:gd name="T73" fmla="*/ 172 h 183"/>
                <a:gd name="T74" fmla="*/ 88 w 111"/>
                <a:gd name="T75" fmla="*/ 166 h 183"/>
                <a:gd name="T76" fmla="*/ 90 w 111"/>
                <a:gd name="T77" fmla="*/ 162 h 183"/>
                <a:gd name="T78" fmla="*/ 89 w 111"/>
                <a:gd name="T79" fmla="*/ 159 h 183"/>
                <a:gd name="T80" fmla="*/ 88 w 111"/>
                <a:gd name="T81" fmla="*/ 155 h 183"/>
                <a:gd name="T82" fmla="*/ 85 w 111"/>
                <a:gd name="T83" fmla="*/ 126 h 183"/>
                <a:gd name="T84" fmla="*/ 85 w 111"/>
                <a:gd name="T85" fmla="*/ 142 h 183"/>
                <a:gd name="T86" fmla="*/ 80 w 111"/>
                <a:gd name="T87" fmla="*/ 133 h 183"/>
                <a:gd name="T88" fmla="*/ 80 w 111"/>
                <a:gd name="T89" fmla="*/ 148 h 183"/>
                <a:gd name="T90" fmla="*/ 82 w 111"/>
                <a:gd name="T91" fmla="*/ 138 h 183"/>
                <a:gd name="T92" fmla="*/ 83 w 111"/>
                <a:gd name="T93" fmla="*/ 135 h 183"/>
                <a:gd name="T94" fmla="*/ 83 w 111"/>
                <a:gd name="T95" fmla="*/ 129 h 183"/>
                <a:gd name="T96" fmla="*/ 77 w 111"/>
                <a:gd name="T97" fmla="*/ 89 h 183"/>
                <a:gd name="T98" fmla="*/ 72 w 111"/>
                <a:gd name="T99" fmla="*/ 110 h 183"/>
                <a:gd name="T100" fmla="*/ 77 w 111"/>
                <a:gd name="T101" fmla="*/ 76 h 183"/>
                <a:gd name="T102" fmla="*/ 69 w 111"/>
                <a:gd name="T103" fmla="*/ 71 h 183"/>
                <a:gd name="T104" fmla="*/ 64 w 111"/>
                <a:gd name="T105" fmla="*/ 68 h 183"/>
                <a:gd name="T106" fmla="*/ 56 w 111"/>
                <a:gd name="T107" fmla="*/ 80 h 183"/>
                <a:gd name="T108" fmla="*/ 50 w 111"/>
                <a:gd name="T109" fmla="*/ 66 h 183"/>
                <a:gd name="T110" fmla="*/ 72 w 111"/>
                <a:gd name="T111" fmla="*/ 25 h 183"/>
                <a:gd name="T112" fmla="*/ 42 w 111"/>
                <a:gd name="T113" fmla="*/ 9 h 183"/>
                <a:gd name="T114" fmla="*/ 35 w 111"/>
                <a:gd name="T115" fmla="*/ 45 h 183"/>
                <a:gd name="T116" fmla="*/ 29 w 111"/>
                <a:gd name="T117" fmla="*/ 44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1" h="183">
                  <a:moveTo>
                    <a:pt x="1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1" y="8"/>
                    <a:pt x="1" y="8"/>
                  </a:cubicBezTo>
                  <a:cubicBezTo>
                    <a:pt x="1" y="9"/>
                    <a:pt x="0" y="9"/>
                    <a:pt x="0" y="10"/>
                  </a:cubicBezTo>
                  <a:cubicBezTo>
                    <a:pt x="2" y="11"/>
                    <a:pt x="5" y="11"/>
                    <a:pt x="6" y="10"/>
                  </a:cubicBezTo>
                  <a:cubicBezTo>
                    <a:pt x="8" y="10"/>
                    <a:pt x="9" y="16"/>
                    <a:pt x="6" y="14"/>
                  </a:cubicBezTo>
                  <a:cubicBezTo>
                    <a:pt x="6" y="17"/>
                    <a:pt x="8" y="18"/>
                    <a:pt x="8" y="20"/>
                  </a:cubicBezTo>
                  <a:cubicBezTo>
                    <a:pt x="8" y="21"/>
                    <a:pt x="9" y="20"/>
                    <a:pt x="9" y="20"/>
                  </a:cubicBezTo>
                  <a:cubicBezTo>
                    <a:pt x="9" y="20"/>
                    <a:pt x="10" y="20"/>
                    <a:pt x="10" y="21"/>
                  </a:cubicBezTo>
                  <a:cubicBezTo>
                    <a:pt x="10" y="21"/>
                    <a:pt x="9" y="21"/>
                    <a:pt x="9" y="22"/>
                  </a:cubicBezTo>
                  <a:cubicBezTo>
                    <a:pt x="10" y="22"/>
                    <a:pt x="11" y="23"/>
                    <a:pt x="11" y="24"/>
                  </a:cubicBezTo>
                  <a:cubicBezTo>
                    <a:pt x="11" y="24"/>
                    <a:pt x="11" y="24"/>
                    <a:pt x="11" y="25"/>
                  </a:cubicBezTo>
                  <a:cubicBezTo>
                    <a:pt x="11" y="26"/>
                    <a:pt x="12" y="27"/>
                    <a:pt x="13" y="27"/>
                  </a:cubicBezTo>
                  <a:cubicBezTo>
                    <a:pt x="13" y="29"/>
                    <a:pt x="14" y="31"/>
                    <a:pt x="16" y="30"/>
                  </a:cubicBezTo>
                  <a:cubicBezTo>
                    <a:pt x="16" y="30"/>
                    <a:pt x="17" y="30"/>
                    <a:pt x="17" y="31"/>
                  </a:cubicBezTo>
                  <a:cubicBezTo>
                    <a:pt x="18" y="31"/>
                    <a:pt x="18" y="31"/>
                    <a:pt x="19" y="31"/>
                  </a:cubicBezTo>
                  <a:cubicBezTo>
                    <a:pt x="20" y="32"/>
                    <a:pt x="21" y="33"/>
                    <a:pt x="21" y="35"/>
                  </a:cubicBezTo>
                  <a:cubicBezTo>
                    <a:pt x="22" y="36"/>
                    <a:pt x="24" y="35"/>
                    <a:pt x="24" y="37"/>
                  </a:cubicBezTo>
                  <a:cubicBezTo>
                    <a:pt x="25" y="37"/>
                    <a:pt x="25" y="37"/>
                    <a:pt x="26" y="36"/>
                  </a:cubicBezTo>
                  <a:cubicBezTo>
                    <a:pt x="27" y="38"/>
                    <a:pt x="27" y="39"/>
                    <a:pt x="26" y="41"/>
                  </a:cubicBezTo>
                  <a:cubicBezTo>
                    <a:pt x="27" y="41"/>
                    <a:pt x="27" y="41"/>
                    <a:pt x="27" y="42"/>
                  </a:cubicBezTo>
                  <a:cubicBezTo>
                    <a:pt x="27" y="43"/>
                    <a:pt x="28" y="44"/>
                    <a:pt x="28" y="46"/>
                  </a:cubicBezTo>
                  <a:cubicBezTo>
                    <a:pt x="28" y="46"/>
                    <a:pt x="28" y="46"/>
                    <a:pt x="27" y="46"/>
                  </a:cubicBezTo>
                  <a:cubicBezTo>
                    <a:pt x="26" y="48"/>
                    <a:pt x="28" y="48"/>
                    <a:pt x="29" y="49"/>
                  </a:cubicBezTo>
                  <a:cubicBezTo>
                    <a:pt x="29" y="48"/>
                    <a:pt x="29" y="48"/>
                    <a:pt x="30" y="48"/>
                  </a:cubicBezTo>
                  <a:cubicBezTo>
                    <a:pt x="30" y="49"/>
                    <a:pt x="32" y="49"/>
                    <a:pt x="32" y="51"/>
                  </a:cubicBezTo>
                  <a:cubicBezTo>
                    <a:pt x="33" y="51"/>
                    <a:pt x="33" y="51"/>
                    <a:pt x="33" y="52"/>
                  </a:cubicBezTo>
                  <a:cubicBezTo>
                    <a:pt x="35" y="52"/>
                    <a:pt x="37" y="53"/>
                    <a:pt x="36" y="56"/>
                  </a:cubicBezTo>
                  <a:cubicBezTo>
                    <a:pt x="36" y="57"/>
                    <a:pt x="37" y="57"/>
                    <a:pt x="38" y="57"/>
                  </a:cubicBezTo>
                  <a:cubicBezTo>
                    <a:pt x="38" y="57"/>
                    <a:pt x="37" y="58"/>
                    <a:pt x="37" y="58"/>
                  </a:cubicBezTo>
                  <a:cubicBezTo>
                    <a:pt x="38" y="59"/>
                    <a:pt x="38" y="60"/>
                    <a:pt x="40" y="60"/>
                  </a:cubicBezTo>
                  <a:cubicBezTo>
                    <a:pt x="40" y="61"/>
                    <a:pt x="41" y="62"/>
                    <a:pt x="42" y="61"/>
                  </a:cubicBezTo>
                  <a:cubicBezTo>
                    <a:pt x="42" y="62"/>
                    <a:pt x="42" y="63"/>
                    <a:pt x="43" y="63"/>
                  </a:cubicBezTo>
                  <a:cubicBezTo>
                    <a:pt x="43" y="64"/>
                    <a:pt x="42" y="64"/>
                    <a:pt x="43" y="65"/>
                  </a:cubicBezTo>
                  <a:cubicBezTo>
                    <a:pt x="44" y="65"/>
                    <a:pt x="45" y="64"/>
                    <a:pt x="45" y="64"/>
                  </a:cubicBezTo>
                  <a:cubicBezTo>
                    <a:pt x="45" y="64"/>
                    <a:pt x="47" y="64"/>
                    <a:pt x="47" y="63"/>
                  </a:cubicBezTo>
                  <a:cubicBezTo>
                    <a:pt x="47" y="65"/>
                    <a:pt x="49" y="64"/>
                    <a:pt x="49" y="66"/>
                  </a:cubicBezTo>
                  <a:cubicBezTo>
                    <a:pt x="48" y="66"/>
                    <a:pt x="47" y="67"/>
                    <a:pt x="47" y="67"/>
                  </a:cubicBezTo>
                  <a:cubicBezTo>
                    <a:pt x="47" y="68"/>
                    <a:pt x="47" y="69"/>
                    <a:pt x="47" y="70"/>
                  </a:cubicBezTo>
                  <a:cubicBezTo>
                    <a:pt x="47" y="70"/>
                    <a:pt x="47" y="69"/>
                    <a:pt x="47" y="70"/>
                  </a:cubicBezTo>
                  <a:cubicBezTo>
                    <a:pt x="46" y="70"/>
                    <a:pt x="47" y="71"/>
                    <a:pt x="47" y="71"/>
                  </a:cubicBezTo>
                  <a:cubicBezTo>
                    <a:pt x="48" y="72"/>
                    <a:pt x="49" y="73"/>
                    <a:pt x="50" y="74"/>
                  </a:cubicBezTo>
                  <a:cubicBezTo>
                    <a:pt x="49" y="75"/>
                    <a:pt x="50" y="75"/>
                    <a:pt x="49" y="76"/>
                  </a:cubicBezTo>
                  <a:cubicBezTo>
                    <a:pt x="51" y="77"/>
                    <a:pt x="52" y="78"/>
                    <a:pt x="52" y="80"/>
                  </a:cubicBezTo>
                  <a:cubicBezTo>
                    <a:pt x="52" y="80"/>
                    <a:pt x="54" y="80"/>
                    <a:pt x="53" y="80"/>
                  </a:cubicBezTo>
                  <a:cubicBezTo>
                    <a:pt x="54" y="81"/>
                    <a:pt x="53" y="80"/>
                    <a:pt x="53" y="81"/>
                  </a:cubicBezTo>
                  <a:cubicBezTo>
                    <a:pt x="54" y="81"/>
                    <a:pt x="54" y="84"/>
                    <a:pt x="54" y="85"/>
                  </a:cubicBezTo>
                  <a:cubicBezTo>
                    <a:pt x="54" y="84"/>
                    <a:pt x="54" y="84"/>
                    <a:pt x="55" y="84"/>
                  </a:cubicBezTo>
                  <a:cubicBezTo>
                    <a:pt x="54" y="86"/>
                    <a:pt x="57" y="86"/>
                    <a:pt x="56" y="89"/>
                  </a:cubicBezTo>
                  <a:cubicBezTo>
                    <a:pt x="57" y="88"/>
                    <a:pt x="57" y="89"/>
                    <a:pt x="57" y="90"/>
                  </a:cubicBezTo>
                  <a:cubicBezTo>
                    <a:pt x="58" y="90"/>
                    <a:pt x="58" y="90"/>
                    <a:pt x="58" y="89"/>
                  </a:cubicBezTo>
                  <a:cubicBezTo>
                    <a:pt x="59" y="91"/>
                    <a:pt x="59" y="93"/>
                    <a:pt x="60" y="94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0" y="95"/>
                    <a:pt x="61" y="95"/>
                    <a:pt x="61" y="96"/>
                  </a:cubicBezTo>
                  <a:cubicBezTo>
                    <a:pt x="60" y="96"/>
                    <a:pt x="60" y="96"/>
                    <a:pt x="59" y="97"/>
                  </a:cubicBezTo>
                  <a:cubicBezTo>
                    <a:pt x="60" y="97"/>
                    <a:pt x="61" y="97"/>
                    <a:pt x="62" y="97"/>
                  </a:cubicBezTo>
                  <a:cubicBezTo>
                    <a:pt x="61" y="98"/>
                    <a:pt x="61" y="97"/>
                    <a:pt x="61" y="98"/>
                  </a:cubicBezTo>
                  <a:cubicBezTo>
                    <a:pt x="62" y="98"/>
                    <a:pt x="62" y="99"/>
                    <a:pt x="63" y="99"/>
                  </a:cubicBezTo>
                  <a:cubicBezTo>
                    <a:pt x="63" y="100"/>
                    <a:pt x="62" y="99"/>
                    <a:pt x="62" y="101"/>
                  </a:cubicBezTo>
                  <a:cubicBezTo>
                    <a:pt x="63" y="101"/>
                    <a:pt x="64" y="100"/>
                    <a:pt x="64" y="101"/>
                  </a:cubicBezTo>
                  <a:cubicBezTo>
                    <a:pt x="63" y="101"/>
                    <a:pt x="63" y="102"/>
                    <a:pt x="63" y="103"/>
                  </a:cubicBezTo>
                  <a:cubicBezTo>
                    <a:pt x="64" y="102"/>
                    <a:pt x="64" y="103"/>
                    <a:pt x="64" y="104"/>
                  </a:cubicBezTo>
                  <a:cubicBezTo>
                    <a:pt x="64" y="104"/>
                    <a:pt x="64" y="104"/>
                    <a:pt x="64" y="105"/>
                  </a:cubicBezTo>
                  <a:cubicBezTo>
                    <a:pt x="64" y="106"/>
                    <a:pt x="65" y="105"/>
                    <a:pt x="65" y="106"/>
                  </a:cubicBezTo>
                  <a:cubicBezTo>
                    <a:pt x="65" y="107"/>
                    <a:pt x="64" y="106"/>
                    <a:pt x="64" y="107"/>
                  </a:cubicBezTo>
                  <a:cubicBezTo>
                    <a:pt x="65" y="107"/>
                    <a:pt x="65" y="105"/>
                    <a:pt x="66" y="106"/>
                  </a:cubicBezTo>
                  <a:cubicBezTo>
                    <a:pt x="66" y="106"/>
                    <a:pt x="65" y="107"/>
                    <a:pt x="66" y="107"/>
                  </a:cubicBezTo>
                  <a:cubicBezTo>
                    <a:pt x="66" y="107"/>
                    <a:pt x="66" y="105"/>
                    <a:pt x="66" y="106"/>
                  </a:cubicBezTo>
                  <a:cubicBezTo>
                    <a:pt x="66" y="107"/>
                    <a:pt x="66" y="107"/>
                    <a:pt x="65" y="108"/>
                  </a:cubicBezTo>
                  <a:cubicBezTo>
                    <a:pt x="65" y="109"/>
                    <a:pt x="66" y="110"/>
                    <a:pt x="67" y="109"/>
                  </a:cubicBezTo>
                  <a:cubicBezTo>
                    <a:pt x="66" y="111"/>
                    <a:pt x="69" y="112"/>
                    <a:pt x="68" y="113"/>
                  </a:cubicBezTo>
                  <a:cubicBezTo>
                    <a:pt x="68" y="113"/>
                    <a:pt x="69" y="113"/>
                    <a:pt x="69" y="114"/>
                  </a:cubicBezTo>
                  <a:cubicBezTo>
                    <a:pt x="68" y="114"/>
                    <a:pt x="69" y="115"/>
                    <a:pt x="68" y="115"/>
                  </a:cubicBezTo>
                  <a:cubicBezTo>
                    <a:pt x="69" y="117"/>
                    <a:pt x="70" y="117"/>
                    <a:pt x="71" y="119"/>
                  </a:cubicBezTo>
                  <a:cubicBezTo>
                    <a:pt x="70" y="120"/>
                    <a:pt x="70" y="121"/>
                    <a:pt x="70" y="122"/>
                  </a:cubicBezTo>
                  <a:cubicBezTo>
                    <a:pt x="71" y="122"/>
                    <a:pt x="71" y="122"/>
                    <a:pt x="71" y="122"/>
                  </a:cubicBezTo>
                  <a:cubicBezTo>
                    <a:pt x="72" y="124"/>
                    <a:pt x="70" y="123"/>
                    <a:pt x="70" y="125"/>
                  </a:cubicBezTo>
                  <a:cubicBezTo>
                    <a:pt x="70" y="125"/>
                    <a:pt x="70" y="124"/>
                    <a:pt x="71" y="124"/>
                  </a:cubicBezTo>
                  <a:cubicBezTo>
                    <a:pt x="71" y="125"/>
                    <a:pt x="71" y="126"/>
                    <a:pt x="71" y="126"/>
                  </a:cubicBezTo>
                  <a:cubicBezTo>
                    <a:pt x="74" y="127"/>
                    <a:pt x="72" y="130"/>
                    <a:pt x="74" y="132"/>
                  </a:cubicBezTo>
                  <a:cubicBezTo>
                    <a:pt x="74" y="132"/>
                    <a:pt x="74" y="132"/>
                    <a:pt x="75" y="133"/>
                  </a:cubicBezTo>
                  <a:cubicBezTo>
                    <a:pt x="74" y="132"/>
                    <a:pt x="74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4"/>
                    <a:pt x="75" y="134"/>
                  </a:cubicBezTo>
                  <a:cubicBezTo>
                    <a:pt x="75" y="135"/>
                    <a:pt x="75" y="135"/>
                    <a:pt x="76" y="135"/>
                  </a:cubicBezTo>
                  <a:cubicBezTo>
                    <a:pt x="74" y="137"/>
                    <a:pt x="76" y="136"/>
                    <a:pt x="75" y="138"/>
                  </a:cubicBezTo>
                  <a:cubicBezTo>
                    <a:pt x="76" y="137"/>
                    <a:pt x="76" y="138"/>
                    <a:pt x="77" y="139"/>
                  </a:cubicBezTo>
                  <a:cubicBezTo>
                    <a:pt x="77" y="139"/>
                    <a:pt x="77" y="139"/>
                    <a:pt x="77" y="139"/>
                  </a:cubicBezTo>
                  <a:cubicBezTo>
                    <a:pt x="77" y="139"/>
                    <a:pt x="76" y="139"/>
                    <a:pt x="76" y="139"/>
                  </a:cubicBezTo>
                  <a:cubicBezTo>
                    <a:pt x="76" y="142"/>
                    <a:pt x="76" y="143"/>
                    <a:pt x="77" y="145"/>
                  </a:cubicBezTo>
                  <a:cubicBezTo>
                    <a:pt x="78" y="145"/>
                    <a:pt x="77" y="145"/>
                    <a:pt x="78" y="145"/>
                  </a:cubicBezTo>
                  <a:cubicBezTo>
                    <a:pt x="78" y="144"/>
                    <a:pt x="77" y="144"/>
                    <a:pt x="77" y="143"/>
                  </a:cubicBezTo>
                  <a:cubicBezTo>
                    <a:pt x="78" y="143"/>
                    <a:pt x="78" y="143"/>
                    <a:pt x="79" y="144"/>
                  </a:cubicBezTo>
                  <a:cubicBezTo>
                    <a:pt x="78" y="145"/>
                    <a:pt x="78" y="146"/>
                    <a:pt x="79" y="147"/>
                  </a:cubicBezTo>
                  <a:cubicBezTo>
                    <a:pt x="78" y="146"/>
                    <a:pt x="78" y="147"/>
                    <a:pt x="77" y="147"/>
                  </a:cubicBezTo>
                  <a:cubicBezTo>
                    <a:pt x="78" y="148"/>
                    <a:pt x="79" y="148"/>
                    <a:pt x="78" y="150"/>
                  </a:cubicBezTo>
                  <a:cubicBezTo>
                    <a:pt x="78" y="150"/>
                    <a:pt x="79" y="150"/>
                    <a:pt x="79" y="150"/>
                  </a:cubicBezTo>
                  <a:cubicBezTo>
                    <a:pt x="79" y="150"/>
                    <a:pt x="79" y="153"/>
                    <a:pt x="80" y="153"/>
                  </a:cubicBezTo>
                  <a:cubicBezTo>
                    <a:pt x="80" y="153"/>
                    <a:pt x="80" y="150"/>
                    <a:pt x="81" y="150"/>
                  </a:cubicBezTo>
                  <a:cubicBezTo>
                    <a:pt x="80" y="152"/>
                    <a:pt x="81" y="154"/>
                    <a:pt x="79" y="154"/>
                  </a:cubicBezTo>
                  <a:cubicBezTo>
                    <a:pt x="80" y="154"/>
                    <a:pt x="79" y="156"/>
                    <a:pt x="80" y="156"/>
                  </a:cubicBezTo>
                  <a:cubicBezTo>
                    <a:pt x="81" y="156"/>
                    <a:pt x="80" y="154"/>
                    <a:pt x="81" y="155"/>
                  </a:cubicBezTo>
                  <a:cubicBezTo>
                    <a:pt x="81" y="156"/>
                    <a:pt x="83" y="155"/>
                    <a:pt x="82" y="157"/>
                  </a:cubicBezTo>
                  <a:cubicBezTo>
                    <a:pt x="82" y="156"/>
                    <a:pt x="82" y="156"/>
                    <a:pt x="81" y="156"/>
                  </a:cubicBezTo>
                  <a:cubicBezTo>
                    <a:pt x="81" y="157"/>
                    <a:pt x="81" y="158"/>
                    <a:pt x="82" y="159"/>
                  </a:cubicBezTo>
                  <a:cubicBezTo>
                    <a:pt x="82" y="158"/>
                    <a:pt x="83" y="159"/>
                    <a:pt x="83" y="158"/>
                  </a:cubicBezTo>
                  <a:cubicBezTo>
                    <a:pt x="83" y="158"/>
                    <a:pt x="83" y="158"/>
                    <a:pt x="82" y="157"/>
                  </a:cubicBezTo>
                  <a:cubicBezTo>
                    <a:pt x="83" y="157"/>
                    <a:pt x="84" y="155"/>
                    <a:pt x="83" y="155"/>
                  </a:cubicBezTo>
                  <a:cubicBezTo>
                    <a:pt x="83" y="155"/>
                    <a:pt x="83" y="155"/>
                    <a:pt x="83" y="154"/>
                  </a:cubicBezTo>
                  <a:cubicBezTo>
                    <a:pt x="84" y="155"/>
                    <a:pt x="83" y="155"/>
                    <a:pt x="85" y="156"/>
                  </a:cubicBezTo>
                  <a:cubicBezTo>
                    <a:pt x="84" y="155"/>
                    <a:pt x="85" y="155"/>
                    <a:pt x="85" y="154"/>
                  </a:cubicBezTo>
                  <a:cubicBezTo>
                    <a:pt x="84" y="154"/>
                    <a:pt x="84" y="155"/>
                    <a:pt x="83" y="153"/>
                  </a:cubicBezTo>
                  <a:cubicBezTo>
                    <a:pt x="83" y="153"/>
                    <a:pt x="84" y="152"/>
                    <a:pt x="83" y="152"/>
                  </a:cubicBezTo>
                  <a:cubicBezTo>
                    <a:pt x="82" y="152"/>
                    <a:pt x="83" y="154"/>
                    <a:pt x="82" y="154"/>
                  </a:cubicBezTo>
                  <a:cubicBezTo>
                    <a:pt x="82" y="153"/>
                    <a:pt x="83" y="152"/>
                    <a:pt x="83" y="151"/>
                  </a:cubicBezTo>
                  <a:cubicBezTo>
                    <a:pt x="83" y="151"/>
                    <a:pt x="83" y="152"/>
                    <a:pt x="83" y="151"/>
                  </a:cubicBezTo>
                  <a:cubicBezTo>
                    <a:pt x="83" y="150"/>
                    <a:pt x="82" y="150"/>
                    <a:pt x="81" y="151"/>
                  </a:cubicBezTo>
                  <a:cubicBezTo>
                    <a:pt x="81" y="149"/>
                    <a:pt x="81" y="149"/>
                    <a:pt x="80" y="149"/>
                  </a:cubicBezTo>
                  <a:cubicBezTo>
                    <a:pt x="81" y="148"/>
                    <a:pt x="81" y="149"/>
                    <a:pt x="82" y="149"/>
                  </a:cubicBezTo>
                  <a:cubicBezTo>
                    <a:pt x="82" y="148"/>
                    <a:pt x="81" y="147"/>
                    <a:pt x="81" y="145"/>
                  </a:cubicBezTo>
                  <a:cubicBezTo>
                    <a:pt x="81" y="145"/>
                    <a:pt x="81" y="145"/>
                    <a:pt x="81" y="144"/>
                  </a:cubicBezTo>
                  <a:cubicBezTo>
                    <a:pt x="81" y="146"/>
                    <a:pt x="81" y="145"/>
                    <a:pt x="81" y="147"/>
                  </a:cubicBezTo>
                  <a:cubicBezTo>
                    <a:pt x="83" y="147"/>
                    <a:pt x="82" y="145"/>
                    <a:pt x="83" y="145"/>
                  </a:cubicBezTo>
                  <a:cubicBezTo>
                    <a:pt x="83" y="146"/>
                    <a:pt x="84" y="147"/>
                    <a:pt x="85" y="146"/>
                  </a:cubicBezTo>
                  <a:cubicBezTo>
                    <a:pt x="84" y="147"/>
                    <a:pt x="85" y="147"/>
                    <a:pt x="85" y="148"/>
                  </a:cubicBezTo>
                  <a:cubicBezTo>
                    <a:pt x="84" y="149"/>
                    <a:pt x="85" y="150"/>
                    <a:pt x="85" y="151"/>
                  </a:cubicBezTo>
                  <a:cubicBezTo>
                    <a:pt x="86" y="150"/>
                    <a:pt x="87" y="150"/>
                    <a:pt x="85" y="149"/>
                  </a:cubicBezTo>
                  <a:cubicBezTo>
                    <a:pt x="86" y="149"/>
                    <a:pt x="85" y="148"/>
                    <a:pt x="86" y="148"/>
                  </a:cubicBezTo>
                  <a:cubicBezTo>
                    <a:pt x="86" y="150"/>
                    <a:pt x="87" y="149"/>
                    <a:pt x="88" y="149"/>
                  </a:cubicBezTo>
                  <a:cubicBezTo>
                    <a:pt x="87" y="149"/>
                    <a:pt x="86" y="150"/>
                    <a:pt x="86" y="151"/>
                  </a:cubicBezTo>
                  <a:cubicBezTo>
                    <a:pt x="86" y="152"/>
                    <a:pt x="87" y="152"/>
                    <a:pt x="87" y="153"/>
                  </a:cubicBezTo>
                  <a:cubicBezTo>
                    <a:pt x="86" y="154"/>
                    <a:pt x="85" y="155"/>
                    <a:pt x="86" y="156"/>
                  </a:cubicBezTo>
                  <a:cubicBezTo>
                    <a:pt x="86" y="156"/>
                    <a:pt x="86" y="156"/>
                    <a:pt x="87" y="155"/>
                  </a:cubicBezTo>
                  <a:cubicBezTo>
                    <a:pt x="87" y="156"/>
                    <a:pt x="86" y="157"/>
                    <a:pt x="87" y="157"/>
                  </a:cubicBezTo>
                  <a:cubicBezTo>
                    <a:pt x="87" y="156"/>
                    <a:pt x="89" y="157"/>
                    <a:pt x="89" y="157"/>
                  </a:cubicBezTo>
                  <a:cubicBezTo>
                    <a:pt x="89" y="158"/>
                    <a:pt x="87" y="157"/>
                    <a:pt x="86" y="157"/>
                  </a:cubicBezTo>
                  <a:cubicBezTo>
                    <a:pt x="86" y="158"/>
                    <a:pt x="86" y="159"/>
                    <a:pt x="86" y="160"/>
                  </a:cubicBezTo>
                  <a:cubicBezTo>
                    <a:pt x="87" y="160"/>
                    <a:pt x="86" y="161"/>
                    <a:pt x="87" y="162"/>
                  </a:cubicBezTo>
                  <a:cubicBezTo>
                    <a:pt x="86" y="163"/>
                    <a:pt x="87" y="163"/>
                    <a:pt x="88" y="164"/>
                  </a:cubicBezTo>
                  <a:cubicBezTo>
                    <a:pt x="87" y="163"/>
                    <a:pt x="87" y="164"/>
                    <a:pt x="87" y="164"/>
                  </a:cubicBezTo>
                  <a:cubicBezTo>
                    <a:pt x="87" y="165"/>
                    <a:pt x="87" y="166"/>
                    <a:pt x="88" y="166"/>
                  </a:cubicBezTo>
                  <a:cubicBezTo>
                    <a:pt x="87" y="166"/>
                    <a:pt x="87" y="167"/>
                    <a:pt x="86" y="168"/>
                  </a:cubicBezTo>
                  <a:cubicBezTo>
                    <a:pt x="86" y="167"/>
                    <a:pt x="85" y="169"/>
                    <a:pt x="85" y="168"/>
                  </a:cubicBezTo>
                  <a:cubicBezTo>
                    <a:pt x="85" y="167"/>
                    <a:pt x="86" y="167"/>
                    <a:pt x="87" y="166"/>
                  </a:cubicBezTo>
                  <a:cubicBezTo>
                    <a:pt x="86" y="165"/>
                    <a:pt x="86" y="165"/>
                    <a:pt x="86" y="164"/>
                  </a:cubicBezTo>
                  <a:cubicBezTo>
                    <a:pt x="85" y="165"/>
                    <a:pt x="85" y="163"/>
                    <a:pt x="84" y="163"/>
                  </a:cubicBezTo>
                  <a:cubicBezTo>
                    <a:pt x="84" y="163"/>
                    <a:pt x="84" y="164"/>
                    <a:pt x="84" y="164"/>
                  </a:cubicBezTo>
                  <a:cubicBezTo>
                    <a:pt x="83" y="163"/>
                    <a:pt x="85" y="160"/>
                    <a:pt x="84" y="159"/>
                  </a:cubicBezTo>
                  <a:cubicBezTo>
                    <a:pt x="84" y="160"/>
                    <a:pt x="84" y="158"/>
                    <a:pt x="83" y="159"/>
                  </a:cubicBezTo>
                  <a:cubicBezTo>
                    <a:pt x="83" y="159"/>
                    <a:pt x="84" y="160"/>
                    <a:pt x="83" y="160"/>
                  </a:cubicBezTo>
                  <a:cubicBezTo>
                    <a:pt x="82" y="160"/>
                    <a:pt x="82" y="160"/>
                    <a:pt x="81" y="159"/>
                  </a:cubicBezTo>
                  <a:cubicBezTo>
                    <a:pt x="79" y="159"/>
                    <a:pt x="81" y="162"/>
                    <a:pt x="81" y="163"/>
                  </a:cubicBezTo>
                  <a:cubicBezTo>
                    <a:pt x="82" y="162"/>
                    <a:pt x="82" y="162"/>
                    <a:pt x="83" y="162"/>
                  </a:cubicBezTo>
                  <a:cubicBezTo>
                    <a:pt x="83" y="163"/>
                    <a:pt x="82" y="163"/>
                    <a:pt x="81" y="163"/>
                  </a:cubicBezTo>
                  <a:cubicBezTo>
                    <a:pt x="81" y="164"/>
                    <a:pt x="81" y="165"/>
                    <a:pt x="81" y="165"/>
                  </a:cubicBezTo>
                  <a:cubicBezTo>
                    <a:pt x="80" y="166"/>
                    <a:pt x="82" y="167"/>
                    <a:pt x="81" y="168"/>
                  </a:cubicBezTo>
                  <a:cubicBezTo>
                    <a:pt x="81" y="169"/>
                    <a:pt x="82" y="168"/>
                    <a:pt x="82" y="169"/>
                  </a:cubicBezTo>
                  <a:cubicBezTo>
                    <a:pt x="81" y="169"/>
                    <a:pt x="81" y="171"/>
                    <a:pt x="81" y="171"/>
                  </a:cubicBezTo>
                  <a:cubicBezTo>
                    <a:pt x="81" y="171"/>
                    <a:pt x="81" y="171"/>
                    <a:pt x="82" y="171"/>
                  </a:cubicBezTo>
                  <a:cubicBezTo>
                    <a:pt x="83" y="172"/>
                    <a:pt x="82" y="174"/>
                    <a:pt x="82" y="174"/>
                  </a:cubicBezTo>
                  <a:cubicBezTo>
                    <a:pt x="83" y="174"/>
                    <a:pt x="82" y="176"/>
                    <a:pt x="82" y="176"/>
                  </a:cubicBezTo>
                  <a:cubicBezTo>
                    <a:pt x="84" y="175"/>
                    <a:pt x="83" y="178"/>
                    <a:pt x="85" y="177"/>
                  </a:cubicBezTo>
                  <a:cubicBezTo>
                    <a:pt x="86" y="176"/>
                    <a:pt x="85" y="174"/>
                    <a:pt x="84" y="172"/>
                  </a:cubicBezTo>
                  <a:cubicBezTo>
                    <a:pt x="85" y="172"/>
                    <a:pt x="86" y="173"/>
                    <a:pt x="87" y="172"/>
                  </a:cubicBezTo>
                  <a:cubicBezTo>
                    <a:pt x="87" y="173"/>
                    <a:pt x="87" y="173"/>
                    <a:pt x="87" y="174"/>
                  </a:cubicBezTo>
                  <a:cubicBezTo>
                    <a:pt x="87" y="174"/>
                    <a:pt x="87" y="174"/>
                    <a:pt x="87" y="174"/>
                  </a:cubicBezTo>
                  <a:cubicBezTo>
                    <a:pt x="86" y="174"/>
                    <a:pt x="86" y="174"/>
                    <a:pt x="85" y="174"/>
                  </a:cubicBezTo>
                  <a:cubicBezTo>
                    <a:pt x="85" y="175"/>
                    <a:pt x="86" y="174"/>
                    <a:pt x="86" y="175"/>
                  </a:cubicBezTo>
                  <a:cubicBezTo>
                    <a:pt x="87" y="176"/>
                    <a:pt x="87" y="174"/>
                    <a:pt x="87" y="175"/>
                  </a:cubicBezTo>
                  <a:cubicBezTo>
                    <a:pt x="87" y="176"/>
                    <a:pt x="87" y="176"/>
                    <a:pt x="87" y="177"/>
                  </a:cubicBezTo>
                  <a:cubicBezTo>
                    <a:pt x="88" y="178"/>
                    <a:pt x="89" y="177"/>
                    <a:pt x="89" y="178"/>
                  </a:cubicBezTo>
                  <a:cubicBezTo>
                    <a:pt x="88" y="177"/>
                    <a:pt x="89" y="179"/>
                    <a:pt x="88" y="179"/>
                  </a:cubicBezTo>
                  <a:cubicBezTo>
                    <a:pt x="88" y="178"/>
                    <a:pt x="87" y="178"/>
                    <a:pt x="87" y="179"/>
                  </a:cubicBezTo>
                  <a:cubicBezTo>
                    <a:pt x="88" y="179"/>
                    <a:pt x="87" y="180"/>
                    <a:pt x="87" y="181"/>
                  </a:cubicBezTo>
                  <a:cubicBezTo>
                    <a:pt x="89" y="180"/>
                    <a:pt x="89" y="181"/>
                    <a:pt x="88" y="182"/>
                  </a:cubicBezTo>
                  <a:cubicBezTo>
                    <a:pt x="90" y="182"/>
                    <a:pt x="90" y="183"/>
                    <a:pt x="91" y="183"/>
                  </a:cubicBezTo>
                  <a:cubicBezTo>
                    <a:pt x="90" y="183"/>
                    <a:pt x="92" y="181"/>
                    <a:pt x="92" y="182"/>
                  </a:cubicBezTo>
                  <a:cubicBezTo>
                    <a:pt x="92" y="181"/>
                    <a:pt x="91" y="182"/>
                    <a:pt x="91" y="181"/>
                  </a:cubicBezTo>
                  <a:cubicBezTo>
                    <a:pt x="90" y="180"/>
                    <a:pt x="90" y="181"/>
                    <a:pt x="89" y="180"/>
                  </a:cubicBezTo>
                  <a:cubicBezTo>
                    <a:pt x="91" y="179"/>
                    <a:pt x="91" y="177"/>
                    <a:pt x="90" y="175"/>
                  </a:cubicBezTo>
                  <a:cubicBezTo>
                    <a:pt x="92" y="175"/>
                    <a:pt x="91" y="174"/>
                    <a:pt x="91" y="172"/>
                  </a:cubicBezTo>
                  <a:cubicBezTo>
                    <a:pt x="93" y="171"/>
                    <a:pt x="94" y="170"/>
                    <a:pt x="94" y="168"/>
                  </a:cubicBezTo>
                  <a:cubicBezTo>
                    <a:pt x="94" y="167"/>
                    <a:pt x="92" y="167"/>
                    <a:pt x="93" y="165"/>
                  </a:cubicBezTo>
                  <a:cubicBezTo>
                    <a:pt x="93" y="165"/>
                    <a:pt x="94" y="165"/>
                    <a:pt x="94" y="165"/>
                  </a:cubicBezTo>
                  <a:cubicBezTo>
                    <a:pt x="93" y="164"/>
                    <a:pt x="93" y="163"/>
                    <a:pt x="94" y="162"/>
                  </a:cubicBezTo>
                  <a:cubicBezTo>
                    <a:pt x="92" y="164"/>
                    <a:pt x="90" y="163"/>
                    <a:pt x="90" y="163"/>
                  </a:cubicBezTo>
                  <a:cubicBezTo>
                    <a:pt x="90" y="162"/>
                    <a:pt x="91" y="163"/>
                    <a:pt x="91" y="162"/>
                  </a:cubicBezTo>
                  <a:cubicBezTo>
                    <a:pt x="91" y="162"/>
                    <a:pt x="92" y="162"/>
                    <a:pt x="92" y="161"/>
                  </a:cubicBezTo>
                  <a:cubicBezTo>
                    <a:pt x="93" y="161"/>
                    <a:pt x="93" y="160"/>
                    <a:pt x="93" y="158"/>
                  </a:cubicBezTo>
                  <a:cubicBezTo>
                    <a:pt x="92" y="157"/>
                    <a:pt x="90" y="157"/>
                    <a:pt x="92" y="156"/>
                  </a:cubicBezTo>
                  <a:cubicBezTo>
                    <a:pt x="91" y="155"/>
                    <a:pt x="90" y="155"/>
                    <a:pt x="91" y="154"/>
                  </a:cubicBezTo>
                  <a:cubicBezTo>
                    <a:pt x="90" y="154"/>
                    <a:pt x="90" y="154"/>
                    <a:pt x="89" y="153"/>
                  </a:cubicBezTo>
                  <a:cubicBezTo>
                    <a:pt x="89" y="153"/>
                    <a:pt x="89" y="152"/>
                    <a:pt x="90" y="152"/>
                  </a:cubicBezTo>
                  <a:cubicBezTo>
                    <a:pt x="90" y="152"/>
                    <a:pt x="91" y="153"/>
                    <a:pt x="92" y="153"/>
                  </a:cubicBezTo>
                  <a:cubicBezTo>
                    <a:pt x="91" y="152"/>
                    <a:pt x="92" y="152"/>
                    <a:pt x="92" y="151"/>
                  </a:cubicBezTo>
                  <a:cubicBezTo>
                    <a:pt x="91" y="152"/>
                    <a:pt x="91" y="151"/>
                    <a:pt x="91" y="150"/>
                  </a:cubicBezTo>
                  <a:cubicBezTo>
                    <a:pt x="91" y="148"/>
                    <a:pt x="89" y="147"/>
                    <a:pt x="90" y="146"/>
                  </a:cubicBezTo>
                  <a:cubicBezTo>
                    <a:pt x="90" y="147"/>
                    <a:pt x="91" y="147"/>
                    <a:pt x="91" y="146"/>
                  </a:cubicBezTo>
                  <a:cubicBezTo>
                    <a:pt x="90" y="146"/>
                    <a:pt x="89" y="145"/>
                    <a:pt x="89" y="144"/>
                  </a:cubicBezTo>
                  <a:cubicBezTo>
                    <a:pt x="91" y="144"/>
                    <a:pt x="91" y="145"/>
                    <a:pt x="92" y="144"/>
                  </a:cubicBezTo>
                  <a:cubicBezTo>
                    <a:pt x="91" y="144"/>
                    <a:pt x="91" y="143"/>
                    <a:pt x="91" y="142"/>
                  </a:cubicBezTo>
                  <a:cubicBezTo>
                    <a:pt x="93" y="142"/>
                    <a:pt x="93" y="143"/>
                    <a:pt x="94" y="142"/>
                  </a:cubicBezTo>
                  <a:cubicBezTo>
                    <a:pt x="94" y="141"/>
                    <a:pt x="93" y="141"/>
                    <a:pt x="94" y="140"/>
                  </a:cubicBezTo>
                  <a:cubicBezTo>
                    <a:pt x="93" y="139"/>
                    <a:pt x="92" y="139"/>
                    <a:pt x="92" y="139"/>
                  </a:cubicBezTo>
                  <a:cubicBezTo>
                    <a:pt x="92" y="137"/>
                    <a:pt x="92" y="134"/>
                    <a:pt x="91" y="133"/>
                  </a:cubicBezTo>
                  <a:cubicBezTo>
                    <a:pt x="91" y="132"/>
                    <a:pt x="92" y="132"/>
                    <a:pt x="92" y="131"/>
                  </a:cubicBezTo>
                  <a:cubicBezTo>
                    <a:pt x="91" y="130"/>
                    <a:pt x="89" y="127"/>
                    <a:pt x="90" y="125"/>
                  </a:cubicBezTo>
                  <a:cubicBezTo>
                    <a:pt x="89" y="125"/>
                    <a:pt x="89" y="124"/>
                    <a:pt x="89" y="123"/>
                  </a:cubicBezTo>
                  <a:cubicBezTo>
                    <a:pt x="88" y="123"/>
                    <a:pt x="85" y="124"/>
                    <a:pt x="85" y="123"/>
                  </a:cubicBezTo>
                  <a:cubicBezTo>
                    <a:pt x="86" y="123"/>
                    <a:pt x="86" y="121"/>
                    <a:pt x="87" y="122"/>
                  </a:cubicBezTo>
                  <a:cubicBezTo>
                    <a:pt x="86" y="121"/>
                    <a:pt x="87" y="120"/>
                    <a:pt x="87" y="119"/>
                  </a:cubicBezTo>
                  <a:cubicBezTo>
                    <a:pt x="85" y="119"/>
                    <a:pt x="87" y="116"/>
                    <a:pt x="87" y="116"/>
                  </a:cubicBezTo>
                  <a:cubicBezTo>
                    <a:pt x="86" y="115"/>
                    <a:pt x="85" y="113"/>
                    <a:pt x="87" y="112"/>
                  </a:cubicBezTo>
                  <a:cubicBezTo>
                    <a:pt x="86" y="112"/>
                    <a:pt x="86" y="111"/>
                    <a:pt x="87" y="110"/>
                  </a:cubicBezTo>
                  <a:cubicBezTo>
                    <a:pt x="85" y="109"/>
                    <a:pt x="86" y="107"/>
                    <a:pt x="86" y="106"/>
                  </a:cubicBezTo>
                  <a:cubicBezTo>
                    <a:pt x="85" y="105"/>
                    <a:pt x="84" y="106"/>
                    <a:pt x="84" y="104"/>
                  </a:cubicBezTo>
                  <a:cubicBezTo>
                    <a:pt x="84" y="104"/>
                    <a:pt x="85" y="104"/>
                    <a:pt x="85" y="103"/>
                  </a:cubicBezTo>
                  <a:cubicBezTo>
                    <a:pt x="85" y="103"/>
                    <a:pt x="85" y="103"/>
                    <a:pt x="85" y="102"/>
                  </a:cubicBezTo>
                  <a:cubicBezTo>
                    <a:pt x="86" y="101"/>
                    <a:pt x="85" y="99"/>
                    <a:pt x="87" y="98"/>
                  </a:cubicBezTo>
                  <a:cubicBezTo>
                    <a:pt x="88" y="97"/>
                    <a:pt x="87" y="97"/>
                    <a:pt x="87" y="97"/>
                  </a:cubicBezTo>
                  <a:cubicBezTo>
                    <a:pt x="84" y="95"/>
                    <a:pt x="85" y="90"/>
                    <a:pt x="82" y="89"/>
                  </a:cubicBezTo>
                  <a:cubicBezTo>
                    <a:pt x="81" y="87"/>
                    <a:pt x="79" y="86"/>
                    <a:pt x="79" y="84"/>
                  </a:cubicBezTo>
                  <a:cubicBezTo>
                    <a:pt x="78" y="84"/>
                    <a:pt x="78" y="85"/>
                    <a:pt x="78" y="85"/>
                  </a:cubicBezTo>
                  <a:cubicBezTo>
                    <a:pt x="78" y="84"/>
                    <a:pt x="77" y="84"/>
                    <a:pt x="77" y="83"/>
                  </a:cubicBezTo>
                  <a:cubicBezTo>
                    <a:pt x="78" y="83"/>
                    <a:pt x="78" y="81"/>
                    <a:pt x="79" y="81"/>
                  </a:cubicBezTo>
                  <a:cubicBezTo>
                    <a:pt x="79" y="82"/>
                    <a:pt x="79" y="82"/>
                    <a:pt x="80" y="82"/>
                  </a:cubicBezTo>
                  <a:cubicBezTo>
                    <a:pt x="80" y="81"/>
                    <a:pt x="81" y="81"/>
                    <a:pt x="81" y="81"/>
                  </a:cubicBezTo>
                  <a:cubicBezTo>
                    <a:pt x="82" y="82"/>
                    <a:pt x="84" y="81"/>
                    <a:pt x="85" y="81"/>
                  </a:cubicBezTo>
                  <a:cubicBezTo>
                    <a:pt x="85" y="81"/>
                    <a:pt x="85" y="81"/>
                    <a:pt x="85" y="82"/>
                  </a:cubicBezTo>
                  <a:cubicBezTo>
                    <a:pt x="85" y="81"/>
                    <a:pt x="86" y="81"/>
                    <a:pt x="87" y="80"/>
                  </a:cubicBezTo>
                  <a:cubicBezTo>
                    <a:pt x="86" y="80"/>
                    <a:pt x="85" y="80"/>
                    <a:pt x="84" y="80"/>
                  </a:cubicBezTo>
                  <a:cubicBezTo>
                    <a:pt x="84" y="79"/>
                    <a:pt x="84" y="78"/>
                    <a:pt x="84" y="77"/>
                  </a:cubicBezTo>
                  <a:cubicBezTo>
                    <a:pt x="84" y="76"/>
                    <a:pt x="83" y="75"/>
                    <a:pt x="83" y="74"/>
                  </a:cubicBezTo>
                  <a:cubicBezTo>
                    <a:pt x="82" y="73"/>
                    <a:pt x="82" y="71"/>
                    <a:pt x="82" y="70"/>
                  </a:cubicBezTo>
                  <a:cubicBezTo>
                    <a:pt x="81" y="69"/>
                    <a:pt x="80" y="65"/>
                    <a:pt x="81" y="63"/>
                  </a:cubicBezTo>
                  <a:cubicBezTo>
                    <a:pt x="82" y="64"/>
                    <a:pt x="83" y="63"/>
                    <a:pt x="83" y="63"/>
                  </a:cubicBezTo>
                  <a:cubicBezTo>
                    <a:pt x="84" y="64"/>
                    <a:pt x="83" y="63"/>
                    <a:pt x="83" y="64"/>
                  </a:cubicBezTo>
                  <a:cubicBezTo>
                    <a:pt x="83" y="65"/>
                    <a:pt x="85" y="63"/>
                    <a:pt x="85" y="62"/>
                  </a:cubicBezTo>
                  <a:cubicBezTo>
                    <a:pt x="84" y="62"/>
                    <a:pt x="83" y="61"/>
                    <a:pt x="83" y="61"/>
                  </a:cubicBezTo>
                  <a:cubicBezTo>
                    <a:pt x="83" y="61"/>
                    <a:pt x="82" y="60"/>
                    <a:pt x="82" y="61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0" y="59"/>
                    <a:pt x="78" y="59"/>
                    <a:pt x="78" y="55"/>
                  </a:cubicBezTo>
                  <a:cubicBezTo>
                    <a:pt x="76" y="55"/>
                    <a:pt x="76" y="55"/>
                    <a:pt x="74" y="55"/>
                  </a:cubicBezTo>
                  <a:cubicBezTo>
                    <a:pt x="74" y="55"/>
                    <a:pt x="74" y="56"/>
                    <a:pt x="74" y="56"/>
                  </a:cubicBezTo>
                  <a:cubicBezTo>
                    <a:pt x="73" y="56"/>
                    <a:pt x="74" y="55"/>
                    <a:pt x="73" y="55"/>
                  </a:cubicBezTo>
                  <a:cubicBezTo>
                    <a:pt x="73" y="56"/>
                    <a:pt x="71" y="56"/>
                    <a:pt x="70" y="57"/>
                  </a:cubicBezTo>
                  <a:cubicBezTo>
                    <a:pt x="71" y="56"/>
                    <a:pt x="70" y="57"/>
                    <a:pt x="70" y="57"/>
                  </a:cubicBezTo>
                  <a:cubicBezTo>
                    <a:pt x="69" y="56"/>
                    <a:pt x="68" y="55"/>
                    <a:pt x="68" y="53"/>
                  </a:cubicBezTo>
                  <a:cubicBezTo>
                    <a:pt x="67" y="54"/>
                    <a:pt x="67" y="53"/>
                    <a:pt x="67" y="53"/>
                  </a:cubicBezTo>
                  <a:cubicBezTo>
                    <a:pt x="66" y="52"/>
                    <a:pt x="66" y="51"/>
                    <a:pt x="66" y="51"/>
                  </a:cubicBezTo>
                  <a:cubicBezTo>
                    <a:pt x="65" y="50"/>
                    <a:pt x="66" y="51"/>
                    <a:pt x="65" y="51"/>
                  </a:cubicBezTo>
                  <a:cubicBezTo>
                    <a:pt x="65" y="50"/>
                    <a:pt x="64" y="50"/>
                    <a:pt x="64" y="50"/>
                  </a:cubicBezTo>
                  <a:cubicBezTo>
                    <a:pt x="65" y="48"/>
                    <a:pt x="62" y="48"/>
                    <a:pt x="64" y="46"/>
                  </a:cubicBezTo>
                  <a:cubicBezTo>
                    <a:pt x="62" y="46"/>
                    <a:pt x="62" y="44"/>
                    <a:pt x="63" y="43"/>
                  </a:cubicBezTo>
                  <a:cubicBezTo>
                    <a:pt x="63" y="44"/>
                    <a:pt x="63" y="44"/>
                    <a:pt x="64" y="44"/>
                  </a:cubicBezTo>
                  <a:cubicBezTo>
                    <a:pt x="64" y="42"/>
                    <a:pt x="64" y="43"/>
                    <a:pt x="64" y="42"/>
                  </a:cubicBezTo>
                  <a:cubicBezTo>
                    <a:pt x="64" y="42"/>
                    <a:pt x="63" y="42"/>
                    <a:pt x="63" y="42"/>
                  </a:cubicBezTo>
                  <a:cubicBezTo>
                    <a:pt x="63" y="43"/>
                    <a:pt x="62" y="43"/>
                    <a:pt x="61" y="44"/>
                  </a:cubicBezTo>
                  <a:cubicBezTo>
                    <a:pt x="60" y="43"/>
                    <a:pt x="61" y="42"/>
                    <a:pt x="60" y="43"/>
                  </a:cubicBezTo>
                  <a:cubicBezTo>
                    <a:pt x="60" y="42"/>
                    <a:pt x="61" y="42"/>
                    <a:pt x="60" y="42"/>
                  </a:cubicBezTo>
                  <a:cubicBezTo>
                    <a:pt x="59" y="41"/>
                    <a:pt x="59" y="43"/>
                    <a:pt x="58" y="42"/>
                  </a:cubicBezTo>
                  <a:cubicBezTo>
                    <a:pt x="58" y="42"/>
                    <a:pt x="58" y="42"/>
                    <a:pt x="58" y="42"/>
                  </a:cubicBezTo>
                  <a:cubicBezTo>
                    <a:pt x="58" y="43"/>
                    <a:pt x="58" y="43"/>
                    <a:pt x="59" y="43"/>
                  </a:cubicBezTo>
                  <a:cubicBezTo>
                    <a:pt x="59" y="42"/>
                    <a:pt x="60" y="42"/>
                    <a:pt x="60" y="43"/>
                  </a:cubicBezTo>
                  <a:cubicBezTo>
                    <a:pt x="59" y="43"/>
                    <a:pt x="59" y="43"/>
                    <a:pt x="58" y="43"/>
                  </a:cubicBezTo>
                  <a:cubicBezTo>
                    <a:pt x="57" y="44"/>
                    <a:pt x="57" y="45"/>
                    <a:pt x="58" y="46"/>
                  </a:cubicBezTo>
                  <a:cubicBezTo>
                    <a:pt x="56" y="46"/>
                    <a:pt x="57" y="49"/>
                    <a:pt x="55" y="48"/>
                  </a:cubicBezTo>
                  <a:cubicBezTo>
                    <a:pt x="55" y="50"/>
                    <a:pt x="53" y="51"/>
                    <a:pt x="53" y="53"/>
                  </a:cubicBezTo>
                  <a:cubicBezTo>
                    <a:pt x="53" y="54"/>
                    <a:pt x="54" y="55"/>
                    <a:pt x="54" y="57"/>
                  </a:cubicBezTo>
                  <a:cubicBezTo>
                    <a:pt x="55" y="57"/>
                    <a:pt x="56" y="57"/>
                    <a:pt x="56" y="58"/>
                  </a:cubicBezTo>
                  <a:cubicBezTo>
                    <a:pt x="56" y="58"/>
                    <a:pt x="57" y="59"/>
                    <a:pt x="56" y="59"/>
                  </a:cubicBezTo>
                  <a:cubicBezTo>
                    <a:pt x="55" y="58"/>
                    <a:pt x="54" y="58"/>
                    <a:pt x="54" y="57"/>
                  </a:cubicBezTo>
                  <a:cubicBezTo>
                    <a:pt x="53" y="57"/>
                    <a:pt x="51" y="58"/>
                    <a:pt x="51" y="56"/>
                  </a:cubicBezTo>
                  <a:cubicBezTo>
                    <a:pt x="51" y="57"/>
                    <a:pt x="52" y="57"/>
                    <a:pt x="53" y="57"/>
                  </a:cubicBezTo>
                  <a:cubicBezTo>
                    <a:pt x="53" y="55"/>
                    <a:pt x="52" y="55"/>
                    <a:pt x="51" y="56"/>
                  </a:cubicBezTo>
                  <a:cubicBezTo>
                    <a:pt x="51" y="54"/>
                    <a:pt x="48" y="54"/>
                    <a:pt x="49" y="52"/>
                  </a:cubicBezTo>
                  <a:cubicBezTo>
                    <a:pt x="48" y="51"/>
                    <a:pt x="49" y="53"/>
                    <a:pt x="48" y="53"/>
                  </a:cubicBezTo>
                  <a:cubicBezTo>
                    <a:pt x="47" y="52"/>
                    <a:pt x="46" y="52"/>
                    <a:pt x="46" y="50"/>
                  </a:cubicBezTo>
                  <a:cubicBezTo>
                    <a:pt x="46" y="50"/>
                    <a:pt x="48" y="50"/>
                    <a:pt x="47" y="50"/>
                  </a:cubicBezTo>
                  <a:cubicBezTo>
                    <a:pt x="45" y="50"/>
                    <a:pt x="46" y="48"/>
                    <a:pt x="44" y="49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4" y="48"/>
                    <a:pt x="42" y="48"/>
                    <a:pt x="42" y="48"/>
                  </a:cubicBezTo>
                  <a:cubicBezTo>
                    <a:pt x="42" y="47"/>
                    <a:pt x="42" y="46"/>
                    <a:pt x="43" y="45"/>
                  </a:cubicBezTo>
                  <a:cubicBezTo>
                    <a:pt x="44" y="46"/>
                    <a:pt x="45" y="46"/>
                    <a:pt x="45" y="47"/>
                  </a:cubicBezTo>
                  <a:cubicBezTo>
                    <a:pt x="46" y="48"/>
                    <a:pt x="46" y="46"/>
                    <a:pt x="46" y="47"/>
                  </a:cubicBezTo>
                  <a:cubicBezTo>
                    <a:pt x="46" y="48"/>
                    <a:pt x="46" y="48"/>
                    <a:pt x="46" y="48"/>
                  </a:cubicBezTo>
                  <a:cubicBezTo>
                    <a:pt x="47" y="49"/>
                    <a:pt x="47" y="47"/>
                    <a:pt x="48" y="47"/>
                  </a:cubicBezTo>
                  <a:cubicBezTo>
                    <a:pt x="47" y="46"/>
                    <a:pt x="47" y="43"/>
                    <a:pt x="48" y="41"/>
                  </a:cubicBezTo>
                  <a:cubicBezTo>
                    <a:pt x="47" y="43"/>
                    <a:pt x="49" y="42"/>
                    <a:pt x="50" y="42"/>
                  </a:cubicBezTo>
                  <a:cubicBezTo>
                    <a:pt x="50" y="39"/>
                    <a:pt x="48" y="41"/>
                    <a:pt x="49" y="39"/>
                  </a:cubicBezTo>
                  <a:cubicBezTo>
                    <a:pt x="48" y="39"/>
                    <a:pt x="47" y="40"/>
                    <a:pt x="47" y="39"/>
                  </a:cubicBezTo>
                  <a:cubicBezTo>
                    <a:pt x="48" y="38"/>
                    <a:pt x="48" y="35"/>
                    <a:pt x="47" y="33"/>
                  </a:cubicBezTo>
                  <a:cubicBezTo>
                    <a:pt x="47" y="33"/>
                    <a:pt x="48" y="34"/>
                    <a:pt x="48" y="34"/>
                  </a:cubicBezTo>
                  <a:cubicBezTo>
                    <a:pt x="48" y="33"/>
                    <a:pt x="48" y="32"/>
                    <a:pt x="48" y="32"/>
                  </a:cubicBezTo>
                  <a:cubicBezTo>
                    <a:pt x="49" y="32"/>
                    <a:pt x="49" y="33"/>
                    <a:pt x="49" y="34"/>
                  </a:cubicBezTo>
                  <a:cubicBezTo>
                    <a:pt x="50" y="34"/>
                    <a:pt x="51" y="33"/>
                    <a:pt x="51" y="35"/>
                  </a:cubicBezTo>
                  <a:cubicBezTo>
                    <a:pt x="52" y="35"/>
                    <a:pt x="52" y="34"/>
                    <a:pt x="53" y="34"/>
                  </a:cubicBezTo>
                  <a:cubicBezTo>
                    <a:pt x="52" y="34"/>
                    <a:pt x="51" y="34"/>
                    <a:pt x="51" y="34"/>
                  </a:cubicBezTo>
                  <a:cubicBezTo>
                    <a:pt x="52" y="33"/>
                    <a:pt x="52" y="34"/>
                    <a:pt x="52" y="34"/>
                  </a:cubicBezTo>
                  <a:cubicBezTo>
                    <a:pt x="51" y="33"/>
                    <a:pt x="52" y="33"/>
                    <a:pt x="52" y="32"/>
                  </a:cubicBezTo>
                  <a:cubicBezTo>
                    <a:pt x="51" y="32"/>
                    <a:pt x="52" y="33"/>
                    <a:pt x="50" y="33"/>
                  </a:cubicBezTo>
                  <a:cubicBezTo>
                    <a:pt x="49" y="32"/>
                    <a:pt x="48" y="32"/>
                    <a:pt x="49" y="30"/>
                  </a:cubicBezTo>
                  <a:cubicBezTo>
                    <a:pt x="48" y="30"/>
                    <a:pt x="49" y="29"/>
                    <a:pt x="48" y="30"/>
                  </a:cubicBezTo>
                  <a:cubicBezTo>
                    <a:pt x="48" y="29"/>
                    <a:pt x="46" y="29"/>
                    <a:pt x="47" y="28"/>
                  </a:cubicBezTo>
                  <a:cubicBezTo>
                    <a:pt x="45" y="28"/>
                    <a:pt x="47" y="30"/>
                    <a:pt x="47" y="30"/>
                  </a:cubicBezTo>
                  <a:cubicBezTo>
                    <a:pt x="46" y="30"/>
                    <a:pt x="46" y="30"/>
                    <a:pt x="46" y="31"/>
                  </a:cubicBezTo>
                  <a:cubicBezTo>
                    <a:pt x="46" y="30"/>
                    <a:pt x="45" y="30"/>
                    <a:pt x="44" y="29"/>
                  </a:cubicBezTo>
                  <a:cubicBezTo>
                    <a:pt x="45" y="29"/>
                    <a:pt x="44" y="28"/>
                    <a:pt x="44" y="27"/>
                  </a:cubicBezTo>
                  <a:cubicBezTo>
                    <a:pt x="43" y="29"/>
                    <a:pt x="42" y="28"/>
                    <a:pt x="41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41" y="26"/>
                    <a:pt x="41" y="27"/>
                    <a:pt x="42" y="27"/>
                  </a:cubicBezTo>
                  <a:cubicBezTo>
                    <a:pt x="42" y="26"/>
                    <a:pt x="44" y="26"/>
                    <a:pt x="44" y="25"/>
                  </a:cubicBezTo>
                  <a:cubicBezTo>
                    <a:pt x="43" y="24"/>
                    <a:pt x="43" y="23"/>
                    <a:pt x="41" y="23"/>
                  </a:cubicBezTo>
                  <a:cubicBezTo>
                    <a:pt x="41" y="24"/>
                    <a:pt x="41" y="24"/>
                    <a:pt x="41" y="25"/>
                  </a:cubicBezTo>
                  <a:cubicBezTo>
                    <a:pt x="40" y="24"/>
                    <a:pt x="40" y="26"/>
                    <a:pt x="39" y="27"/>
                  </a:cubicBezTo>
                  <a:cubicBezTo>
                    <a:pt x="38" y="27"/>
                    <a:pt x="36" y="28"/>
                    <a:pt x="35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4" y="25"/>
                    <a:pt x="34" y="24"/>
                  </a:cubicBezTo>
                  <a:cubicBezTo>
                    <a:pt x="35" y="24"/>
                    <a:pt x="36" y="23"/>
                    <a:pt x="37" y="22"/>
                  </a:cubicBezTo>
                  <a:cubicBezTo>
                    <a:pt x="36" y="21"/>
                    <a:pt x="37" y="20"/>
                    <a:pt x="36" y="19"/>
                  </a:cubicBezTo>
                  <a:cubicBezTo>
                    <a:pt x="37" y="18"/>
                    <a:pt x="38" y="18"/>
                    <a:pt x="38" y="18"/>
                  </a:cubicBezTo>
                  <a:cubicBezTo>
                    <a:pt x="38" y="17"/>
                    <a:pt x="38" y="16"/>
                    <a:pt x="39" y="15"/>
                  </a:cubicBezTo>
                  <a:cubicBezTo>
                    <a:pt x="39" y="15"/>
                    <a:pt x="39" y="15"/>
                    <a:pt x="40" y="15"/>
                  </a:cubicBezTo>
                  <a:cubicBezTo>
                    <a:pt x="43" y="13"/>
                    <a:pt x="43" y="17"/>
                    <a:pt x="44" y="18"/>
                  </a:cubicBezTo>
                  <a:cubicBezTo>
                    <a:pt x="41" y="19"/>
                    <a:pt x="42" y="22"/>
                    <a:pt x="43" y="23"/>
                  </a:cubicBezTo>
                  <a:cubicBezTo>
                    <a:pt x="46" y="24"/>
                    <a:pt x="45" y="21"/>
                    <a:pt x="47" y="20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8"/>
                    <a:pt x="48" y="18"/>
                    <a:pt x="49" y="18"/>
                  </a:cubicBezTo>
                  <a:cubicBezTo>
                    <a:pt x="49" y="19"/>
                    <a:pt x="49" y="19"/>
                    <a:pt x="49" y="20"/>
                  </a:cubicBezTo>
                  <a:cubicBezTo>
                    <a:pt x="50" y="20"/>
                    <a:pt x="50" y="19"/>
                    <a:pt x="51" y="19"/>
                  </a:cubicBezTo>
                  <a:cubicBezTo>
                    <a:pt x="52" y="19"/>
                    <a:pt x="53" y="21"/>
                    <a:pt x="54" y="21"/>
                  </a:cubicBezTo>
                  <a:cubicBezTo>
                    <a:pt x="54" y="21"/>
                    <a:pt x="55" y="20"/>
                    <a:pt x="55" y="20"/>
                  </a:cubicBezTo>
                  <a:cubicBezTo>
                    <a:pt x="56" y="20"/>
                    <a:pt x="56" y="20"/>
                    <a:pt x="57" y="21"/>
                  </a:cubicBezTo>
                  <a:cubicBezTo>
                    <a:pt x="57" y="22"/>
                    <a:pt x="56" y="21"/>
                    <a:pt x="56" y="23"/>
                  </a:cubicBezTo>
                  <a:cubicBezTo>
                    <a:pt x="57" y="23"/>
                    <a:pt x="58" y="23"/>
                    <a:pt x="59" y="23"/>
                  </a:cubicBezTo>
                  <a:cubicBezTo>
                    <a:pt x="59" y="22"/>
                    <a:pt x="58" y="21"/>
                    <a:pt x="59" y="21"/>
                  </a:cubicBezTo>
                  <a:cubicBezTo>
                    <a:pt x="61" y="21"/>
                    <a:pt x="63" y="21"/>
                    <a:pt x="63" y="24"/>
                  </a:cubicBezTo>
                  <a:cubicBezTo>
                    <a:pt x="61" y="23"/>
                    <a:pt x="62" y="25"/>
                    <a:pt x="62" y="26"/>
                  </a:cubicBezTo>
                  <a:cubicBezTo>
                    <a:pt x="65" y="27"/>
                    <a:pt x="63" y="30"/>
                    <a:pt x="66" y="30"/>
                  </a:cubicBezTo>
                  <a:cubicBezTo>
                    <a:pt x="67" y="30"/>
                    <a:pt x="67" y="29"/>
                    <a:pt x="68" y="29"/>
                  </a:cubicBezTo>
                  <a:cubicBezTo>
                    <a:pt x="68" y="30"/>
                    <a:pt x="69" y="30"/>
                    <a:pt x="70" y="31"/>
                  </a:cubicBezTo>
                  <a:cubicBezTo>
                    <a:pt x="71" y="30"/>
                    <a:pt x="72" y="29"/>
                    <a:pt x="73" y="28"/>
                  </a:cubicBezTo>
                  <a:cubicBezTo>
                    <a:pt x="73" y="29"/>
                    <a:pt x="74" y="29"/>
                    <a:pt x="75" y="29"/>
                  </a:cubicBezTo>
                  <a:cubicBezTo>
                    <a:pt x="77" y="28"/>
                    <a:pt x="77" y="32"/>
                    <a:pt x="80" y="31"/>
                  </a:cubicBezTo>
                  <a:cubicBezTo>
                    <a:pt x="80" y="32"/>
                    <a:pt x="82" y="32"/>
                    <a:pt x="81" y="34"/>
                  </a:cubicBezTo>
                  <a:cubicBezTo>
                    <a:pt x="83" y="34"/>
                    <a:pt x="85" y="34"/>
                    <a:pt x="84" y="36"/>
                  </a:cubicBezTo>
                  <a:cubicBezTo>
                    <a:pt x="85" y="37"/>
                    <a:pt x="86" y="37"/>
                    <a:pt x="86" y="37"/>
                  </a:cubicBezTo>
                  <a:cubicBezTo>
                    <a:pt x="86" y="36"/>
                    <a:pt x="87" y="36"/>
                    <a:pt x="87" y="36"/>
                  </a:cubicBezTo>
                  <a:cubicBezTo>
                    <a:pt x="88" y="37"/>
                    <a:pt x="88" y="36"/>
                    <a:pt x="90" y="36"/>
                  </a:cubicBezTo>
                  <a:cubicBezTo>
                    <a:pt x="89" y="37"/>
                    <a:pt x="90" y="36"/>
                    <a:pt x="91" y="37"/>
                  </a:cubicBezTo>
                  <a:cubicBezTo>
                    <a:pt x="91" y="38"/>
                    <a:pt x="91" y="38"/>
                    <a:pt x="91" y="39"/>
                  </a:cubicBezTo>
                  <a:cubicBezTo>
                    <a:pt x="92" y="39"/>
                    <a:pt x="92" y="39"/>
                    <a:pt x="92" y="39"/>
                  </a:cubicBezTo>
                  <a:cubicBezTo>
                    <a:pt x="92" y="42"/>
                    <a:pt x="92" y="44"/>
                    <a:pt x="92" y="47"/>
                  </a:cubicBezTo>
                  <a:cubicBezTo>
                    <a:pt x="91" y="47"/>
                    <a:pt x="90" y="49"/>
                    <a:pt x="91" y="50"/>
                  </a:cubicBezTo>
                  <a:cubicBezTo>
                    <a:pt x="91" y="50"/>
                    <a:pt x="91" y="50"/>
                    <a:pt x="91" y="50"/>
                  </a:cubicBezTo>
                  <a:cubicBezTo>
                    <a:pt x="92" y="50"/>
                    <a:pt x="91" y="51"/>
                    <a:pt x="91" y="50"/>
                  </a:cubicBezTo>
                  <a:cubicBezTo>
                    <a:pt x="91" y="51"/>
                    <a:pt x="92" y="52"/>
                    <a:pt x="93" y="51"/>
                  </a:cubicBezTo>
                  <a:cubicBezTo>
                    <a:pt x="93" y="52"/>
                    <a:pt x="93" y="52"/>
                    <a:pt x="94" y="53"/>
                  </a:cubicBezTo>
                  <a:cubicBezTo>
                    <a:pt x="95" y="52"/>
                    <a:pt x="95" y="51"/>
                    <a:pt x="96" y="51"/>
                  </a:cubicBezTo>
                  <a:cubicBezTo>
                    <a:pt x="99" y="52"/>
                    <a:pt x="99" y="47"/>
                    <a:pt x="102" y="49"/>
                  </a:cubicBezTo>
                  <a:cubicBezTo>
                    <a:pt x="102" y="48"/>
                    <a:pt x="102" y="48"/>
                    <a:pt x="102" y="48"/>
                  </a:cubicBezTo>
                  <a:cubicBezTo>
                    <a:pt x="104" y="47"/>
                    <a:pt x="104" y="51"/>
                    <a:pt x="106" y="50"/>
                  </a:cubicBezTo>
                  <a:cubicBezTo>
                    <a:pt x="106" y="52"/>
                    <a:pt x="109" y="52"/>
                    <a:pt x="107" y="54"/>
                  </a:cubicBezTo>
                  <a:cubicBezTo>
                    <a:pt x="109" y="55"/>
                    <a:pt x="110" y="53"/>
                    <a:pt x="111" y="52"/>
                  </a:cubicBezTo>
                  <a:cubicBezTo>
                    <a:pt x="109" y="52"/>
                    <a:pt x="110" y="50"/>
                    <a:pt x="109" y="49"/>
                  </a:cubicBezTo>
                  <a:cubicBezTo>
                    <a:pt x="109" y="50"/>
                    <a:pt x="108" y="48"/>
                    <a:pt x="108" y="47"/>
                  </a:cubicBezTo>
                  <a:cubicBezTo>
                    <a:pt x="107" y="48"/>
                    <a:pt x="106" y="47"/>
                    <a:pt x="106" y="48"/>
                  </a:cubicBezTo>
                  <a:cubicBezTo>
                    <a:pt x="106" y="46"/>
                    <a:pt x="106" y="46"/>
                    <a:pt x="105" y="47"/>
                  </a:cubicBezTo>
                  <a:cubicBezTo>
                    <a:pt x="105" y="46"/>
                    <a:pt x="104" y="46"/>
                    <a:pt x="104" y="46"/>
                  </a:cubicBezTo>
                  <a:cubicBezTo>
                    <a:pt x="103" y="46"/>
                    <a:pt x="103" y="45"/>
                    <a:pt x="102" y="45"/>
                  </a:cubicBezTo>
                  <a:cubicBezTo>
                    <a:pt x="103" y="44"/>
                    <a:pt x="101" y="42"/>
                    <a:pt x="102" y="41"/>
                  </a:cubicBezTo>
                  <a:cubicBezTo>
                    <a:pt x="101" y="40"/>
                    <a:pt x="99" y="41"/>
                    <a:pt x="98" y="40"/>
                  </a:cubicBezTo>
                  <a:cubicBezTo>
                    <a:pt x="99" y="41"/>
                    <a:pt x="99" y="40"/>
                    <a:pt x="99" y="40"/>
                  </a:cubicBezTo>
                  <a:cubicBezTo>
                    <a:pt x="99" y="39"/>
                    <a:pt x="99" y="39"/>
                    <a:pt x="99" y="39"/>
                  </a:cubicBezTo>
                  <a:cubicBezTo>
                    <a:pt x="98" y="39"/>
                    <a:pt x="98" y="38"/>
                    <a:pt x="97" y="39"/>
                  </a:cubicBezTo>
                  <a:cubicBezTo>
                    <a:pt x="96" y="37"/>
                    <a:pt x="95" y="34"/>
                    <a:pt x="93" y="36"/>
                  </a:cubicBezTo>
                  <a:cubicBezTo>
                    <a:pt x="93" y="33"/>
                    <a:pt x="89" y="31"/>
                    <a:pt x="88" y="33"/>
                  </a:cubicBezTo>
                  <a:cubicBezTo>
                    <a:pt x="87" y="32"/>
                    <a:pt x="85" y="30"/>
                    <a:pt x="87" y="30"/>
                  </a:cubicBezTo>
                  <a:cubicBezTo>
                    <a:pt x="86" y="30"/>
                    <a:pt x="85" y="29"/>
                    <a:pt x="85" y="29"/>
                  </a:cubicBezTo>
                  <a:cubicBezTo>
                    <a:pt x="85" y="30"/>
                    <a:pt x="86" y="31"/>
                    <a:pt x="85" y="31"/>
                  </a:cubicBezTo>
                  <a:cubicBezTo>
                    <a:pt x="85" y="31"/>
                    <a:pt x="85" y="29"/>
                    <a:pt x="84" y="29"/>
                  </a:cubicBezTo>
                  <a:cubicBezTo>
                    <a:pt x="84" y="29"/>
                    <a:pt x="83" y="30"/>
                    <a:pt x="83" y="30"/>
                  </a:cubicBezTo>
                  <a:cubicBezTo>
                    <a:pt x="82" y="30"/>
                    <a:pt x="83" y="29"/>
                    <a:pt x="82" y="29"/>
                  </a:cubicBezTo>
                  <a:cubicBezTo>
                    <a:pt x="82" y="29"/>
                    <a:pt x="83" y="30"/>
                    <a:pt x="82" y="30"/>
                  </a:cubicBezTo>
                  <a:cubicBezTo>
                    <a:pt x="82" y="29"/>
                    <a:pt x="81" y="28"/>
                    <a:pt x="82" y="27"/>
                  </a:cubicBezTo>
                  <a:cubicBezTo>
                    <a:pt x="81" y="28"/>
                    <a:pt x="82" y="26"/>
                    <a:pt x="81" y="26"/>
                  </a:cubicBezTo>
                  <a:cubicBezTo>
                    <a:pt x="80" y="27"/>
                    <a:pt x="78" y="26"/>
                    <a:pt x="77" y="26"/>
                  </a:cubicBezTo>
                  <a:cubicBezTo>
                    <a:pt x="77" y="26"/>
                    <a:pt x="76" y="24"/>
                    <a:pt x="75" y="25"/>
                  </a:cubicBezTo>
                  <a:cubicBezTo>
                    <a:pt x="75" y="25"/>
                    <a:pt x="75" y="25"/>
                    <a:pt x="75" y="25"/>
                  </a:cubicBezTo>
                  <a:cubicBezTo>
                    <a:pt x="75" y="25"/>
                    <a:pt x="75" y="26"/>
                    <a:pt x="75" y="26"/>
                  </a:cubicBezTo>
                  <a:cubicBezTo>
                    <a:pt x="74" y="26"/>
                    <a:pt x="75" y="24"/>
                    <a:pt x="74" y="25"/>
                  </a:cubicBezTo>
                  <a:cubicBezTo>
                    <a:pt x="74" y="25"/>
                    <a:pt x="74" y="26"/>
                    <a:pt x="74" y="26"/>
                  </a:cubicBezTo>
                  <a:cubicBezTo>
                    <a:pt x="74" y="25"/>
                    <a:pt x="73" y="26"/>
                    <a:pt x="73" y="25"/>
                  </a:cubicBezTo>
                  <a:cubicBezTo>
                    <a:pt x="73" y="25"/>
                    <a:pt x="74" y="25"/>
                    <a:pt x="74" y="24"/>
                  </a:cubicBezTo>
                  <a:cubicBezTo>
                    <a:pt x="74" y="24"/>
                    <a:pt x="71" y="25"/>
                    <a:pt x="72" y="23"/>
                  </a:cubicBezTo>
                  <a:cubicBezTo>
                    <a:pt x="71" y="23"/>
                    <a:pt x="71" y="23"/>
                    <a:pt x="70" y="22"/>
                  </a:cubicBezTo>
                  <a:cubicBezTo>
                    <a:pt x="72" y="22"/>
                    <a:pt x="73" y="20"/>
                    <a:pt x="74" y="19"/>
                  </a:cubicBezTo>
                  <a:cubicBezTo>
                    <a:pt x="73" y="19"/>
                    <a:pt x="73" y="18"/>
                    <a:pt x="73" y="17"/>
                  </a:cubicBezTo>
                  <a:cubicBezTo>
                    <a:pt x="72" y="17"/>
                    <a:pt x="72" y="17"/>
                    <a:pt x="71" y="17"/>
                  </a:cubicBezTo>
                  <a:cubicBezTo>
                    <a:pt x="71" y="16"/>
                    <a:pt x="70" y="16"/>
                    <a:pt x="70" y="15"/>
                  </a:cubicBezTo>
                  <a:cubicBezTo>
                    <a:pt x="68" y="14"/>
                    <a:pt x="68" y="17"/>
                    <a:pt x="68" y="18"/>
                  </a:cubicBezTo>
                  <a:cubicBezTo>
                    <a:pt x="69" y="18"/>
                    <a:pt x="70" y="19"/>
                    <a:pt x="70" y="20"/>
                  </a:cubicBezTo>
                  <a:cubicBezTo>
                    <a:pt x="69" y="20"/>
                    <a:pt x="68" y="20"/>
                    <a:pt x="68" y="21"/>
                  </a:cubicBezTo>
                  <a:cubicBezTo>
                    <a:pt x="67" y="22"/>
                    <a:pt x="66" y="20"/>
                    <a:pt x="66" y="21"/>
                  </a:cubicBezTo>
                  <a:cubicBezTo>
                    <a:pt x="66" y="21"/>
                    <a:pt x="66" y="21"/>
                    <a:pt x="66" y="20"/>
                  </a:cubicBezTo>
                  <a:cubicBezTo>
                    <a:pt x="64" y="20"/>
                    <a:pt x="62" y="20"/>
                    <a:pt x="62" y="18"/>
                  </a:cubicBezTo>
                  <a:cubicBezTo>
                    <a:pt x="60" y="19"/>
                    <a:pt x="59" y="16"/>
                    <a:pt x="57" y="18"/>
                  </a:cubicBezTo>
                  <a:cubicBezTo>
                    <a:pt x="57" y="17"/>
                    <a:pt x="57" y="17"/>
                    <a:pt x="57" y="16"/>
                  </a:cubicBezTo>
                  <a:cubicBezTo>
                    <a:pt x="56" y="16"/>
                    <a:pt x="57" y="17"/>
                    <a:pt x="56" y="17"/>
                  </a:cubicBezTo>
                  <a:cubicBezTo>
                    <a:pt x="56" y="17"/>
                    <a:pt x="56" y="17"/>
                    <a:pt x="56" y="16"/>
                  </a:cubicBezTo>
                  <a:cubicBezTo>
                    <a:pt x="55" y="17"/>
                    <a:pt x="55" y="16"/>
                    <a:pt x="54" y="17"/>
                  </a:cubicBezTo>
                  <a:cubicBezTo>
                    <a:pt x="53" y="16"/>
                    <a:pt x="53" y="14"/>
                    <a:pt x="54" y="13"/>
                  </a:cubicBezTo>
                  <a:cubicBezTo>
                    <a:pt x="53" y="12"/>
                    <a:pt x="54" y="11"/>
                    <a:pt x="54" y="11"/>
                  </a:cubicBezTo>
                  <a:cubicBezTo>
                    <a:pt x="54" y="11"/>
                    <a:pt x="52" y="10"/>
                    <a:pt x="53" y="9"/>
                  </a:cubicBezTo>
                  <a:cubicBezTo>
                    <a:pt x="51" y="9"/>
                    <a:pt x="50" y="7"/>
                    <a:pt x="48" y="8"/>
                  </a:cubicBezTo>
                  <a:cubicBezTo>
                    <a:pt x="48" y="8"/>
                    <a:pt x="47" y="7"/>
                    <a:pt x="46" y="8"/>
                  </a:cubicBezTo>
                  <a:cubicBezTo>
                    <a:pt x="45" y="6"/>
                    <a:pt x="44" y="7"/>
                    <a:pt x="43" y="5"/>
                  </a:cubicBezTo>
                  <a:cubicBezTo>
                    <a:pt x="41" y="7"/>
                    <a:pt x="36" y="6"/>
                    <a:pt x="36" y="4"/>
                  </a:cubicBezTo>
                  <a:cubicBezTo>
                    <a:pt x="34" y="5"/>
                    <a:pt x="32" y="1"/>
                    <a:pt x="30" y="3"/>
                  </a:cubicBezTo>
                  <a:cubicBezTo>
                    <a:pt x="30" y="1"/>
                    <a:pt x="28" y="2"/>
                    <a:pt x="28" y="3"/>
                  </a:cubicBezTo>
                  <a:cubicBezTo>
                    <a:pt x="27" y="1"/>
                    <a:pt x="27" y="2"/>
                    <a:pt x="26" y="2"/>
                  </a:cubicBezTo>
                  <a:cubicBezTo>
                    <a:pt x="26" y="2"/>
                    <a:pt x="25" y="0"/>
                    <a:pt x="25" y="2"/>
                  </a:cubicBezTo>
                  <a:cubicBezTo>
                    <a:pt x="25" y="2"/>
                    <a:pt x="24" y="1"/>
                    <a:pt x="24" y="2"/>
                  </a:cubicBezTo>
                  <a:cubicBezTo>
                    <a:pt x="24" y="2"/>
                    <a:pt x="23" y="2"/>
                    <a:pt x="23" y="1"/>
                  </a:cubicBezTo>
                  <a:cubicBezTo>
                    <a:pt x="22" y="2"/>
                    <a:pt x="23" y="2"/>
                    <a:pt x="23" y="2"/>
                  </a:cubicBezTo>
                  <a:cubicBezTo>
                    <a:pt x="23" y="2"/>
                    <a:pt x="22" y="2"/>
                    <a:pt x="22" y="1"/>
                  </a:cubicBezTo>
                  <a:cubicBezTo>
                    <a:pt x="21" y="1"/>
                    <a:pt x="22" y="2"/>
                    <a:pt x="21" y="2"/>
                  </a:cubicBezTo>
                  <a:cubicBezTo>
                    <a:pt x="19" y="2"/>
                    <a:pt x="19" y="0"/>
                    <a:pt x="17" y="0"/>
                  </a:cubicBezTo>
                  <a:cubicBezTo>
                    <a:pt x="17" y="1"/>
                    <a:pt x="17" y="2"/>
                    <a:pt x="16" y="2"/>
                  </a:cubicBezTo>
                  <a:cubicBezTo>
                    <a:pt x="15" y="1"/>
                    <a:pt x="14" y="2"/>
                    <a:pt x="13" y="1"/>
                  </a:cubicBezTo>
                  <a:cubicBezTo>
                    <a:pt x="13" y="1"/>
                    <a:pt x="13" y="1"/>
                    <a:pt x="12" y="2"/>
                  </a:cubicBezTo>
                  <a:cubicBezTo>
                    <a:pt x="10" y="1"/>
                    <a:pt x="8" y="5"/>
                    <a:pt x="5" y="4"/>
                  </a:cubicBezTo>
                  <a:cubicBezTo>
                    <a:pt x="5" y="7"/>
                    <a:pt x="2" y="5"/>
                    <a:pt x="1" y="7"/>
                  </a:cubicBezTo>
                  <a:close/>
                  <a:moveTo>
                    <a:pt x="82" y="152"/>
                  </a:moveTo>
                  <a:cubicBezTo>
                    <a:pt x="82" y="152"/>
                    <a:pt x="82" y="154"/>
                    <a:pt x="81" y="154"/>
                  </a:cubicBezTo>
                  <a:cubicBezTo>
                    <a:pt x="81" y="154"/>
                    <a:pt x="82" y="153"/>
                    <a:pt x="82" y="152"/>
                  </a:cubicBezTo>
                  <a:close/>
                  <a:moveTo>
                    <a:pt x="83" y="161"/>
                  </a:moveTo>
                  <a:cubicBezTo>
                    <a:pt x="83" y="161"/>
                    <a:pt x="83" y="161"/>
                    <a:pt x="83" y="161"/>
                  </a:cubicBezTo>
                  <a:cubicBezTo>
                    <a:pt x="83" y="160"/>
                    <a:pt x="83" y="161"/>
                    <a:pt x="83" y="161"/>
                  </a:cubicBezTo>
                  <a:cubicBezTo>
                    <a:pt x="83" y="161"/>
                    <a:pt x="83" y="161"/>
                    <a:pt x="83" y="161"/>
                  </a:cubicBezTo>
                  <a:close/>
                  <a:moveTo>
                    <a:pt x="86" y="169"/>
                  </a:moveTo>
                  <a:cubicBezTo>
                    <a:pt x="86" y="170"/>
                    <a:pt x="86" y="171"/>
                    <a:pt x="87" y="171"/>
                  </a:cubicBezTo>
                  <a:cubicBezTo>
                    <a:pt x="87" y="172"/>
                    <a:pt x="86" y="172"/>
                    <a:pt x="85" y="172"/>
                  </a:cubicBezTo>
                  <a:cubicBezTo>
                    <a:pt x="86" y="171"/>
                    <a:pt x="85" y="170"/>
                    <a:pt x="85" y="169"/>
                  </a:cubicBezTo>
                  <a:cubicBezTo>
                    <a:pt x="86" y="169"/>
                    <a:pt x="87" y="169"/>
                    <a:pt x="87" y="169"/>
                  </a:cubicBezTo>
                  <a:cubicBezTo>
                    <a:pt x="87" y="170"/>
                    <a:pt x="87" y="170"/>
                    <a:pt x="86" y="169"/>
                  </a:cubicBezTo>
                  <a:close/>
                  <a:moveTo>
                    <a:pt x="92" y="163"/>
                  </a:moveTo>
                  <a:cubicBezTo>
                    <a:pt x="92" y="164"/>
                    <a:pt x="92" y="164"/>
                    <a:pt x="92" y="164"/>
                  </a:cubicBezTo>
                  <a:cubicBezTo>
                    <a:pt x="92" y="165"/>
                    <a:pt x="91" y="165"/>
                    <a:pt x="91" y="165"/>
                  </a:cubicBezTo>
                  <a:cubicBezTo>
                    <a:pt x="91" y="164"/>
                    <a:pt x="92" y="164"/>
                    <a:pt x="92" y="163"/>
                  </a:cubicBezTo>
                  <a:close/>
                  <a:moveTo>
                    <a:pt x="92" y="167"/>
                  </a:moveTo>
                  <a:cubicBezTo>
                    <a:pt x="92" y="168"/>
                    <a:pt x="91" y="169"/>
                    <a:pt x="91" y="168"/>
                  </a:cubicBezTo>
                  <a:cubicBezTo>
                    <a:pt x="91" y="168"/>
                    <a:pt x="91" y="168"/>
                    <a:pt x="92" y="167"/>
                  </a:cubicBezTo>
                  <a:close/>
                  <a:moveTo>
                    <a:pt x="88" y="166"/>
                  </a:moveTo>
                  <a:cubicBezTo>
                    <a:pt x="89" y="167"/>
                    <a:pt x="87" y="167"/>
                    <a:pt x="88" y="166"/>
                  </a:cubicBezTo>
                  <a:close/>
                  <a:moveTo>
                    <a:pt x="89" y="168"/>
                  </a:moveTo>
                  <a:cubicBezTo>
                    <a:pt x="90" y="169"/>
                    <a:pt x="87" y="168"/>
                    <a:pt x="89" y="168"/>
                  </a:cubicBezTo>
                  <a:close/>
                  <a:moveTo>
                    <a:pt x="89" y="163"/>
                  </a:moveTo>
                  <a:cubicBezTo>
                    <a:pt x="90" y="163"/>
                    <a:pt x="89" y="164"/>
                    <a:pt x="89" y="164"/>
                  </a:cubicBezTo>
                  <a:cubicBezTo>
                    <a:pt x="89" y="164"/>
                    <a:pt x="89" y="164"/>
                    <a:pt x="89" y="163"/>
                  </a:cubicBezTo>
                  <a:close/>
                  <a:moveTo>
                    <a:pt x="88" y="180"/>
                  </a:moveTo>
                  <a:cubicBezTo>
                    <a:pt x="88" y="180"/>
                    <a:pt x="88" y="179"/>
                    <a:pt x="88" y="179"/>
                  </a:cubicBezTo>
                  <a:cubicBezTo>
                    <a:pt x="89" y="179"/>
                    <a:pt x="89" y="178"/>
                    <a:pt x="90" y="179"/>
                  </a:cubicBezTo>
                  <a:cubicBezTo>
                    <a:pt x="90" y="180"/>
                    <a:pt x="89" y="180"/>
                    <a:pt x="88" y="180"/>
                  </a:cubicBezTo>
                  <a:close/>
                  <a:moveTo>
                    <a:pt x="89" y="162"/>
                  </a:moveTo>
                  <a:cubicBezTo>
                    <a:pt x="89" y="162"/>
                    <a:pt x="89" y="162"/>
                    <a:pt x="89" y="161"/>
                  </a:cubicBezTo>
                  <a:cubicBezTo>
                    <a:pt x="89" y="162"/>
                    <a:pt x="89" y="162"/>
                    <a:pt x="90" y="162"/>
                  </a:cubicBezTo>
                  <a:cubicBezTo>
                    <a:pt x="90" y="162"/>
                    <a:pt x="89" y="163"/>
                    <a:pt x="89" y="162"/>
                  </a:cubicBezTo>
                  <a:close/>
                  <a:moveTo>
                    <a:pt x="88" y="160"/>
                  </a:moveTo>
                  <a:cubicBezTo>
                    <a:pt x="89" y="160"/>
                    <a:pt x="90" y="160"/>
                    <a:pt x="90" y="159"/>
                  </a:cubicBezTo>
                  <a:cubicBezTo>
                    <a:pt x="90" y="159"/>
                    <a:pt x="90" y="160"/>
                    <a:pt x="90" y="161"/>
                  </a:cubicBezTo>
                  <a:cubicBezTo>
                    <a:pt x="90" y="160"/>
                    <a:pt x="88" y="162"/>
                    <a:pt x="88" y="160"/>
                  </a:cubicBezTo>
                  <a:close/>
                  <a:moveTo>
                    <a:pt x="90" y="156"/>
                  </a:moveTo>
                  <a:cubicBezTo>
                    <a:pt x="90" y="156"/>
                    <a:pt x="90" y="156"/>
                    <a:pt x="90" y="156"/>
                  </a:cubicBezTo>
                  <a:cubicBezTo>
                    <a:pt x="90" y="157"/>
                    <a:pt x="90" y="157"/>
                    <a:pt x="90" y="157"/>
                  </a:cubicBezTo>
                  <a:cubicBezTo>
                    <a:pt x="90" y="157"/>
                    <a:pt x="90" y="157"/>
                    <a:pt x="90" y="157"/>
                  </a:cubicBezTo>
                  <a:cubicBezTo>
                    <a:pt x="89" y="157"/>
                    <a:pt x="90" y="157"/>
                    <a:pt x="90" y="156"/>
                  </a:cubicBezTo>
                  <a:close/>
                  <a:moveTo>
                    <a:pt x="90" y="158"/>
                  </a:moveTo>
                  <a:cubicBezTo>
                    <a:pt x="89" y="158"/>
                    <a:pt x="89" y="158"/>
                    <a:pt x="89" y="159"/>
                  </a:cubicBezTo>
                  <a:cubicBezTo>
                    <a:pt x="88" y="158"/>
                    <a:pt x="89" y="157"/>
                    <a:pt x="90" y="158"/>
                  </a:cubicBezTo>
                  <a:close/>
                  <a:moveTo>
                    <a:pt x="89" y="137"/>
                  </a:moveTo>
                  <a:cubicBezTo>
                    <a:pt x="89" y="137"/>
                    <a:pt x="90" y="138"/>
                    <a:pt x="90" y="138"/>
                  </a:cubicBezTo>
                  <a:cubicBezTo>
                    <a:pt x="90" y="138"/>
                    <a:pt x="90" y="138"/>
                    <a:pt x="89" y="138"/>
                  </a:cubicBezTo>
                  <a:cubicBezTo>
                    <a:pt x="89" y="138"/>
                    <a:pt x="89" y="138"/>
                    <a:pt x="89" y="137"/>
                  </a:cubicBezTo>
                  <a:close/>
                  <a:moveTo>
                    <a:pt x="88" y="147"/>
                  </a:moveTo>
                  <a:cubicBezTo>
                    <a:pt x="89" y="147"/>
                    <a:pt x="89" y="147"/>
                    <a:pt x="89" y="147"/>
                  </a:cubicBezTo>
                  <a:cubicBezTo>
                    <a:pt x="89" y="148"/>
                    <a:pt x="89" y="148"/>
                    <a:pt x="89" y="148"/>
                  </a:cubicBezTo>
                  <a:cubicBezTo>
                    <a:pt x="89" y="148"/>
                    <a:pt x="89" y="148"/>
                    <a:pt x="88" y="148"/>
                  </a:cubicBezTo>
                  <a:cubicBezTo>
                    <a:pt x="88" y="147"/>
                    <a:pt x="88" y="147"/>
                    <a:pt x="88" y="147"/>
                  </a:cubicBezTo>
                  <a:close/>
                  <a:moveTo>
                    <a:pt x="88" y="155"/>
                  </a:moveTo>
                  <a:cubicBezTo>
                    <a:pt x="88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lose/>
                  <a:moveTo>
                    <a:pt x="88" y="152"/>
                  </a:moveTo>
                  <a:cubicBezTo>
                    <a:pt x="87" y="153"/>
                    <a:pt x="87" y="152"/>
                    <a:pt x="87" y="152"/>
                  </a:cubicBezTo>
                  <a:cubicBezTo>
                    <a:pt x="88" y="152"/>
                    <a:pt x="88" y="152"/>
                    <a:pt x="88" y="152"/>
                  </a:cubicBezTo>
                  <a:close/>
                  <a:moveTo>
                    <a:pt x="86" y="141"/>
                  </a:moveTo>
                  <a:cubicBezTo>
                    <a:pt x="86" y="141"/>
                    <a:pt x="85" y="141"/>
                    <a:pt x="85" y="141"/>
                  </a:cubicBezTo>
                  <a:cubicBezTo>
                    <a:pt x="85" y="141"/>
                    <a:pt x="85" y="141"/>
                    <a:pt x="85" y="140"/>
                  </a:cubicBezTo>
                  <a:cubicBezTo>
                    <a:pt x="85" y="140"/>
                    <a:pt x="86" y="140"/>
                    <a:pt x="86" y="140"/>
                  </a:cubicBezTo>
                  <a:cubicBezTo>
                    <a:pt x="86" y="141"/>
                    <a:pt x="86" y="141"/>
                    <a:pt x="86" y="141"/>
                  </a:cubicBezTo>
                  <a:close/>
                  <a:moveTo>
                    <a:pt x="85" y="126"/>
                  </a:moveTo>
                  <a:cubicBezTo>
                    <a:pt x="86" y="126"/>
                    <a:pt x="86" y="127"/>
                    <a:pt x="85" y="127"/>
                  </a:cubicBezTo>
                  <a:cubicBezTo>
                    <a:pt x="85" y="127"/>
                    <a:pt x="85" y="126"/>
                    <a:pt x="85" y="126"/>
                  </a:cubicBezTo>
                  <a:close/>
                  <a:moveTo>
                    <a:pt x="85" y="140"/>
                  </a:moveTo>
                  <a:cubicBezTo>
                    <a:pt x="85" y="140"/>
                    <a:pt x="85" y="140"/>
                    <a:pt x="85" y="140"/>
                  </a:cubicBezTo>
                  <a:cubicBezTo>
                    <a:pt x="85" y="140"/>
                    <a:pt x="85" y="140"/>
                    <a:pt x="85" y="139"/>
                  </a:cubicBezTo>
                  <a:cubicBezTo>
                    <a:pt x="85" y="139"/>
                    <a:pt x="85" y="139"/>
                    <a:pt x="85" y="140"/>
                  </a:cubicBezTo>
                  <a:close/>
                  <a:moveTo>
                    <a:pt x="85" y="121"/>
                  </a:moveTo>
                  <a:cubicBezTo>
                    <a:pt x="85" y="122"/>
                    <a:pt x="85" y="122"/>
                    <a:pt x="85" y="121"/>
                  </a:cubicBezTo>
                  <a:cubicBezTo>
                    <a:pt x="86" y="121"/>
                    <a:pt x="86" y="122"/>
                    <a:pt x="86" y="122"/>
                  </a:cubicBezTo>
                  <a:cubicBezTo>
                    <a:pt x="85" y="122"/>
                    <a:pt x="84" y="122"/>
                    <a:pt x="85" y="121"/>
                  </a:cubicBezTo>
                  <a:close/>
                  <a:moveTo>
                    <a:pt x="84" y="142"/>
                  </a:moveTo>
                  <a:cubicBezTo>
                    <a:pt x="84" y="142"/>
                    <a:pt x="85" y="142"/>
                    <a:pt x="85" y="142"/>
                  </a:cubicBezTo>
                  <a:cubicBezTo>
                    <a:pt x="85" y="143"/>
                    <a:pt x="85" y="143"/>
                    <a:pt x="85" y="143"/>
                  </a:cubicBezTo>
                  <a:cubicBezTo>
                    <a:pt x="84" y="143"/>
                    <a:pt x="84" y="143"/>
                    <a:pt x="84" y="142"/>
                  </a:cubicBezTo>
                  <a:close/>
                  <a:moveTo>
                    <a:pt x="77" y="142"/>
                  </a:moveTo>
                  <a:cubicBezTo>
                    <a:pt x="77" y="141"/>
                    <a:pt x="78" y="140"/>
                    <a:pt x="77" y="139"/>
                  </a:cubicBezTo>
                  <a:cubicBezTo>
                    <a:pt x="78" y="139"/>
                    <a:pt x="78" y="141"/>
                    <a:pt x="78" y="141"/>
                  </a:cubicBezTo>
                  <a:cubicBezTo>
                    <a:pt x="78" y="141"/>
                    <a:pt x="77" y="141"/>
                    <a:pt x="77" y="142"/>
                  </a:cubicBezTo>
                  <a:close/>
                  <a:moveTo>
                    <a:pt x="78" y="132"/>
                  </a:moveTo>
                  <a:cubicBezTo>
                    <a:pt x="78" y="131"/>
                    <a:pt x="78" y="134"/>
                    <a:pt x="78" y="132"/>
                  </a:cubicBezTo>
                  <a:close/>
                  <a:moveTo>
                    <a:pt x="79" y="135"/>
                  </a:moveTo>
                  <a:cubicBezTo>
                    <a:pt x="79" y="133"/>
                    <a:pt x="79" y="133"/>
                    <a:pt x="79" y="131"/>
                  </a:cubicBezTo>
                  <a:cubicBezTo>
                    <a:pt x="80" y="132"/>
                    <a:pt x="81" y="132"/>
                    <a:pt x="81" y="131"/>
                  </a:cubicBezTo>
                  <a:cubicBezTo>
                    <a:pt x="82" y="132"/>
                    <a:pt x="80" y="133"/>
                    <a:pt x="80" y="133"/>
                  </a:cubicBezTo>
                  <a:cubicBezTo>
                    <a:pt x="80" y="134"/>
                    <a:pt x="80" y="134"/>
                    <a:pt x="81" y="134"/>
                  </a:cubicBezTo>
                  <a:cubicBezTo>
                    <a:pt x="80" y="135"/>
                    <a:pt x="80" y="134"/>
                    <a:pt x="79" y="135"/>
                  </a:cubicBezTo>
                  <a:close/>
                  <a:moveTo>
                    <a:pt x="79" y="136"/>
                  </a:moveTo>
                  <a:cubicBezTo>
                    <a:pt x="80" y="136"/>
                    <a:pt x="79" y="136"/>
                    <a:pt x="79" y="135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81" y="135"/>
                    <a:pt x="81" y="136"/>
                    <a:pt x="81" y="136"/>
                  </a:cubicBezTo>
                  <a:cubicBezTo>
                    <a:pt x="81" y="136"/>
                    <a:pt x="80" y="136"/>
                    <a:pt x="79" y="136"/>
                  </a:cubicBezTo>
                  <a:close/>
                  <a:moveTo>
                    <a:pt x="80" y="148"/>
                  </a:moveTo>
                  <a:cubicBezTo>
                    <a:pt x="80" y="148"/>
                    <a:pt x="80" y="148"/>
                    <a:pt x="80" y="148"/>
                  </a:cubicBezTo>
                  <a:cubicBezTo>
                    <a:pt x="80" y="148"/>
                    <a:pt x="80" y="148"/>
                    <a:pt x="80" y="147"/>
                  </a:cubicBezTo>
                  <a:cubicBezTo>
                    <a:pt x="80" y="147"/>
                    <a:pt x="80" y="148"/>
                    <a:pt x="81" y="148"/>
                  </a:cubicBezTo>
                  <a:cubicBezTo>
                    <a:pt x="81" y="148"/>
                    <a:pt x="80" y="148"/>
                    <a:pt x="80" y="148"/>
                  </a:cubicBezTo>
                  <a:close/>
                  <a:moveTo>
                    <a:pt x="81" y="142"/>
                  </a:moveTo>
                  <a:cubicBezTo>
                    <a:pt x="82" y="142"/>
                    <a:pt x="81" y="140"/>
                    <a:pt x="82" y="140"/>
                  </a:cubicBezTo>
                  <a:cubicBezTo>
                    <a:pt x="82" y="141"/>
                    <a:pt x="82" y="141"/>
                    <a:pt x="82" y="142"/>
                  </a:cubicBezTo>
                  <a:cubicBezTo>
                    <a:pt x="82" y="142"/>
                    <a:pt x="83" y="142"/>
                    <a:pt x="83" y="142"/>
                  </a:cubicBezTo>
                  <a:cubicBezTo>
                    <a:pt x="83" y="142"/>
                    <a:pt x="83" y="142"/>
                    <a:pt x="83" y="143"/>
                  </a:cubicBezTo>
                  <a:cubicBezTo>
                    <a:pt x="82" y="143"/>
                    <a:pt x="81" y="143"/>
                    <a:pt x="81" y="142"/>
                  </a:cubicBezTo>
                  <a:close/>
                  <a:moveTo>
                    <a:pt x="82" y="145"/>
                  </a:moveTo>
                  <a:cubicBezTo>
                    <a:pt x="82" y="144"/>
                    <a:pt x="82" y="144"/>
                    <a:pt x="82" y="143"/>
                  </a:cubicBezTo>
                  <a:cubicBezTo>
                    <a:pt x="83" y="143"/>
                    <a:pt x="83" y="145"/>
                    <a:pt x="82" y="145"/>
                  </a:cubicBezTo>
                  <a:close/>
                  <a:moveTo>
                    <a:pt x="80" y="138"/>
                  </a:moveTo>
                  <a:cubicBezTo>
                    <a:pt x="80" y="137"/>
                    <a:pt x="81" y="137"/>
                    <a:pt x="81" y="136"/>
                  </a:cubicBezTo>
                  <a:cubicBezTo>
                    <a:pt x="82" y="136"/>
                    <a:pt x="82" y="137"/>
                    <a:pt x="82" y="138"/>
                  </a:cubicBezTo>
                  <a:cubicBezTo>
                    <a:pt x="82" y="138"/>
                    <a:pt x="82" y="137"/>
                    <a:pt x="83" y="137"/>
                  </a:cubicBezTo>
                  <a:cubicBezTo>
                    <a:pt x="83" y="140"/>
                    <a:pt x="81" y="139"/>
                    <a:pt x="80" y="138"/>
                  </a:cubicBezTo>
                  <a:close/>
                  <a:moveTo>
                    <a:pt x="83" y="119"/>
                  </a:moveTo>
                  <a:cubicBezTo>
                    <a:pt x="83" y="117"/>
                    <a:pt x="84" y="121"/>
                    <a:pt x="83" y="119"/>
                  </a:cubicBezTo>
                  <a:close/>
                  <a:moveTo>
                    <a:pt x="83" y="124"/>
                  </a:moveTo>
                  <a:cubicBezTo>
                    <a:pt x="83" y="124"/>
                    <a:pt x="83" y="124"/>
                    <a:pt x="83" y="124"/>
                  </a:cubicBezTo>
                  <a:cubicBezTo>
                    <a:pt x="83" y="124"/>
                    <a:pt x="83" y="124"/>
                    <a:pt x="83" y="124"/>
                  </a:cubicBezTo>
                  <a:cubicBezTo>
                    <a:pt x="83" y="124"/>
                    <a:pt x="83" y="124"/>
                    <a:pt x="83" y="124"/>
                  </a:cubicBezTo>
                  <a:cubicBezTo>
                    <a:pt x="83" y="124"/>
                    <a:pt x="83" y="124"/>
                    <a:pt x="83" y="124"/>
                  </a:cubicBezTo>
                  <a:close/>
                  <a:moveTo>
                    <a:pt x="83" y="135"/>
                  </a:moveTo>
                  <a:cubicBezTo>
                    <a:pt x="82" y="136"/>
                    <a:pt x="82" y="137"/>
                    <a:pt x="81" y="136"/>
                  </a:cubicBezTo>
                  <a:cubicBezTo>
                    <a:pt x="82" y="136"/>
                    <a:pt x="82" y="135"/>
                    <a:pt x="83" y="135"/>
                  </a:cubicBezTo>
                  <a:close/>
                  <a:moveTo>
                    <a:pt x="83" y="93"/>
                  </a:moveTo>
                  <a:cubicBezTo>
                    <a:pt x="83" y="94"/>
                    <a:pt x="82" y="94"/>
                    <a:pt x="81" y="94"/>
                  </a:cubicBezTo>
                  <a:cubicBezTo>
                    <a:pt x="81" y="93"/>
                    <a:pt x="82" y="93"/>
                    <a:pt x="83" y="93"/>
                  </a:cubicBezTo>
                  <a:close/>
                  <a:moveTo>
                    <a:pt x="81" y="123"/>
                  </a:moveTo>
                  <a:cubicBezTo>
                    <a:pt x="82" y="123"/>
                    <a:pt x="82" y="123"/>
                    <a:pt x="82" y="122"/>
                  </a:cubicBezTo>
                  <a:cubicBezTo>
                    <a:pt x="82" y="122"/>
                    <a:pt x="82" y="124"/>
                    <a:pt x="81" y="123"/>
                  </a:cubicBezTo>
                  <a:close/>
                  <a:moveTo>
                    <a:pt x="81" y="126"/>
                  </a:moveTo>
                  <a:cubicBezTo>
                    <a:pt x="81" y="126"/>
                    <a:pt x="81" y="126"/>
                    <a:pt x="81" y="125"/>
                  </a:cubicBezTo>
                  <a:cubicBezTo>
                    <a:pt x="82" y="125"/>
                    <a:pt x="82" y="125"/>
                    <a:pt x="82" y="125"/>
                  </a:cubicBezTo>
                  <a:cubicBezTo>
                    <a:pt x="82" y="125"/>
                    <a:pt x="82" y="126"/>
                    <a:pt x="81" y="126"/>
                  </a:cubicBezTo>
                  <a:close/>
                  <a:moveTo>
                    <a:pt x="82" y="128"/>
                  </a:moveTo>
                  <a:cubicBezTo>
                    <a:pt x="82" y="128"/>
                    <a:pt x="82" y="129"/>
                    <a:pt x="83" y="129"/>
                  </a:cubicBezTo>
                  <a:cubicBezTo>
                    <a:pt x="83" y="129"/>
                    <a:pt x="82" y="129"/>
                    <a:pt x="83" y="129"/>
                  </a:cubicBezTo>
                  <a:cubicBezTo>
                    <a:pt x="82" y="130"/>
                    <a:pt x="81" y="129"/>
                    <a:pt x="82" y="129"/>
                  </a:cubicBezTo>
                  <a:cubicBezTo>
                    <a:pt x="81" y="128"/>
                    <a:pt x="81" y="129"/>
                    <a:pt x="80" y="129"/>
                  </a:cubicBezTo>
                  <a:cubicBezTo>
                    <a:pt x="80" y="129"/>
                    <a:pt x="80" y="128"/>
                    <a:pt x="80" y="128"/>
                  </a:cubicBezTo>
                  <a:cubicBezTo>
                    <a:pt x="81" y="129"/>
                    <a:pt x="81" y="128"/>
                    <a:pt x="82" y="128"/>
                  </a:cubicBezTo>
                  <a:close/>
                  <a:moveTo>
                    <a:pt x="81" y="129"/>
                  </a:moveTo>
                  <a:cubicBezTo>
                    <a:pt x="81" y="131"/>
                    <a:pt x="79" y="129"/>
                    <a:pt x="79" y="129"/>
                  </a:cubicBezTo>
                  <a:cubicBezTo>
                    <a:pt x="79" y="130"/>
                    <a:pt x="78" y="128"/>
                    <a:pt x="79" y="128"/>
                  </a:cubicBezTo>
                  <a:cubicBezTo>
                    <a:pt x="80" y="128"/>
                    <a:pt x="79" y="130"/>
                    <a:pt x="81" y="129"/>
                  </a:cubicBezTo>
                  <a:close/>
                  <a:moveTo>
                    <a:pt x="79" y="90"/>
                  </a:moveTo>
                  <a:cubicBezTo>
                    <a:pt x="79" y="90"/>
                    <a:pt x="78" y="90"/>
                    <a:pt x="78" y="90"/>
                  </a:cubicBezTo>
                  <a:cubicBezTo>
                    <a:pt x="78" y="90"/>
                    <a:pt x="78" y="89"/>
                    <a:pt x="77" y="89"/>
                  </a:cubicBezTo>
                  <a:cubicBezTo>
                    <a:pt x="78" y="88"/>
                    <a:pt x="79" y="89"/>
                    <a:pt x="79" y="90"/>
                  </a:cubicBezTo>
                  <a:close/>
                  <a:moveTo>
                    <a:pt x="77" y="117"/>
                  </a:moveTo>
                  <a:cubicBezTo>
                    <a:pt x="77" y="117"/>
                    <a:pt x="78" y="117"/>
                    <a:pt x="78" y="117"/>
                  </a:cubicBezTo>
                  <a:cubicBezTo>
                    <a:pt x="78" y="117"/>
                    <a:pt x="78" y="117"/>
                    <a:pt x="78" y="117"/>
                  </a:cubicBezTo>
                  <a:cubicBezTo>
                    <a:pt x="78" y="117"/>
                    <a:pt x="77" y="117"/>
                    <a:pt x="77" y="117"/>
                  </a:cubicBezTo>
                  <a:cubicBezTo>
                    <a:pt x="77" y="117"/>
                    <a:pt x="77" y="117"/>
                    <a:pt x="77" y="117"/>
                  </a:cubicBezTo>
                  <a:close/>
                  <a:moveTo>
                    <a:pt x="82" y="61"/>
                  </a:moveTo>
                  <a:cubicBezTo>
                    <a:pt x="82" y="61"/>
                    <a:pt x="82" y="61"/>
                    <a:pt x="82" y="61"/>
                  </a:cubicBezTo>
                  <a:cubicBezTo>
                    <a:pt x="82" y="62"/>
                    <a:pt x="82" y="62"/>
                    <a:pt x="81" y="62"/>
                  </a:cubicBezTo>
                  <a:cubicBezTo>
                    <a:pt x="81" y="62"/>
                    <a:pt x="82" y="61"/>
                    <a:pt x="82" y="61"/>
                  </a:cubicBezTo>
                  <a:close/>
                  <a:moveTo>
                    <a:pt x="71" y="109"/>
                  </a:moveTo>
                  <a:cubicBezTo>
                    <a:pt x="72" y="109"/>
                    <a:pt x="72" y="110"/>
                    <a:pt x="72" y="110"/>
                  </a:cubicBezTo>
                  <a:cubicBezTo>
                    <a:pt x="72" y="110"/>
                    <a:pt x="71" y="110"/>
                    <a:pt x="71" y="109"/>
                  </a:cubicBezTo>
                  <a:close/>
                  <a:moveTo>
                    <a:pt x="76" y="117"/>
                  </a:moveTo>
                  <a:cubicBezTo>
                    <a:pt x="76" y="117"/>
                    <a:pt x="76" y="117"/>
                    <a:pt x="76" y="117"/>
                  </a:cubicBezTo>
                  <a:cubicBezTo>
                    <a:pt x="76" y="117"/>
                    <a:pt x="77" y="117"/>
                    <a:pt x="77" y="117"/>
                  </a:cubicBezTo>
                  <a:cubicBezTo>
                    <a:pt x="77" y="117"/>
                    <a:pt x="77" y="117"/>
                    <a:pt x="77" y="117"/>
                  </a:cubicBezTo>
                  <a:cubicBezTo>
                    <a:pt x="77" y="117"/>
                    <a:pt x="76" y="117"/>
                    <a:pt x="76" y="117"/>
                  </a:cubicBezTo>
                  <a:close/>
                  <a:moveTo>
                    <a:pt x="77" y="57"/>
                  </a:moveTo>
                  <a:cubicBezTo>
                    <a:pt x="77" y="57"/>
                    <a:pt x="77" y="57"/>
                    <a:pt x="77" y="57"/>
                  </a:cubicBezTo>
                  <a:cubicBezTo>
                    <a:pt x="77" y="57"/>
                    <a:pt x="77" y="57"/>
                    <a:pt x="77" y="57"/>
                  </a:cubicBezTo>
                  <a:cubicBezTo>
                    <a:pt x="77" y="57"/>
                    <a:pt x="77" y="57"/>
                    <a:pt x="77" y="57"/>
                  </a:cubicBezTo>
                  <a:cubicBezTo>
                    <a:pt x="76" y="57"/>
                    <a:pt x="77" y="57"/>
                    <a:pt x="77" y="57"/>
                  </a:cubicBezTo>
                  <a:close/>
                  <a:moveTo>
                    <a:pt x="77" y="76"/>
                  </a:moveTo>
                  <a:cubicBezTo>
                    <a:pt x="78" y="76"/>
                    <a:pt x="78" y="75"/>
                    <a:pt x="79" y="74"/>
                  </a:cubicBezTo>
                  <a:cubicBezTo>
                    <a:pt x="82" y="74"/>
                    <a:pt x="81" y="78"/>
                    <a:pt x="82" y="79"/>
                  </a:cubicBezTo>
                  <a:cubicBezTo>
                    <a:pt x="80" y="79"/>
                    <a:pt x="79" y="80"/>
                    <a:pt x="78" y="81"/>
                  </a:cubicBezTo>
                  <a:cubicBezTo>
                    <a:pt x="77" y="81"/>
                    <a:pt x="76" y="79"/>
                    <a:pt x="77" y="78"/>
                  </a:cubicBezTo>
                  <a:cubicBezTo>
                    <a:pt x="77" y="78"/>
                    <a:pt x="75" y="78"/>
                    <a:pt x="75" y="77"/>
                  </a:cubicBezTo>
                  <a:cubicBezTo>
                    <a:pt x="75" y="78"/>
                    <a:pt x="74" y="77"/>
                    <a:pt x="73" y="76"/>
                  </a:cubicBezTo>
                  <a:cubicBezTo>
                    <a:pt x="73" y="75"/>
                    <a:pt x="75" y="75"/>
                    <a:pt x="76" y="75"/>
                  </a:cubicBezTo>
                  <a:cubicBezTo>
                    <a:pt x="75" y="76"/>
                    <a:pt x="77" y="75"/>
                    <a:pt x="77" y="76"/>
                  </a:cubicBezTo>
                  <a:close/>
                  <a:moveTo>
                    <a:pt x="74" y="56"/>
                  </a:moveTo>
                  <a:cubicBezTo>
                    <a:pt x="74" y="56"/>
                    <a:pt x="74" y="57"/>
                    <a:pt x="73" y="57"/>
                  </a:cubicBezTo>
                  <a:cubicBezTo>
                    <a:pt x="73" y="57"/>
                    <a:pt x="73" y="56"/>
                    <a:pt x="74" y="56"/>
                  </a:cubicBezTo>
                  <a:close/>
                  <a:moveTo>
                    <a:pt x="69" y="71"/>
                  </a:moveTo>
                  <a:cubicBezTo>
                    <a:pt x="70" y="71"/>
                    <a:pt x="71" y="71"/>
                    <a:pt x="72" y="70"/>
                  </a:cubicBezTo>
                  <a:cubicBezTo>
                    <a:pt x="73" y="70"/>
                    <a:pt x="73" y="71"/>
                    <a:pt x="73" y="72"/>
                  </a:cubicBezTo>
                  <a:cubicBezTo>
                    <a:pt x="73" y="72"/>
                    <a:pt x="73" y="72"/>
                    <a:pt x="74" y="72"/>
                  </a:cubicBezTo>
                  <a:cubicBezTo>
                    <a:pt x="74" y="72"/>
                    <a:pt x="74" y="73"/>
                    <a:pt x="74" y="73"/>
                  </a:cubicBezTo>
                  <a:cubicBezTo>
                    <a:pt x="75" y="73"/>
                    <a:pt x="75" y="73"/>
                    <a:pt x="76" y="73"/>
                  </a:cubicBezTo>
                  <a:cubicBezTo>
                    <a:pt x="76" y="73"/>
                    <a:pt x="75" y="75"/>
                    <a:pt x="76" y="74"/>
                  </a:cubicBezTo>
                  <a:cubicBezTo>
                    <a:pt x="74" y="76"/>
                    <a:pt x="70" y="75"/>
                    <a:pt x="68" y="73"/>
                  </a:cubicBezTo>
                  <a:cubicBezTo>
                    <a:pt x="68" y="72"/>
                    <a:pt x="70" y="73"/>
                    <a:pt x="69" y="71"/>
                  </a:cubicBezTo>
                  <a:close/>
                  <a:moveTo>
                    <a:pt x="64" y="68"/>
                  </a:moveTo>
                  <a:cubicBezTo>
                    <a:pt x="64" y="67"/>
                    <a:pt x="64" y="67"/>
                    <a:pt x="64" y="67"/>
                  </a:cubicBezTo>
                  <a:cubicBezTo>
                    <a:pt x="64" y="67"/>
                    <a:pt x="64" y="67"/>
                    <a:pt x="64" y="67"/>
                  </a:cubicBezTo>
                  <a:cubicBezTo>
                    <a:pt x="64" y="67"/>
                    <a:pt x="64" y="67"/>
                    <a:pt x="64" y="68"/>
                  </a:cubicBezTo>
                  <a:close/>
                  <a:moveTo>
                    <a:pt x="63" y="57"/>
                  </a:moveTo>
                  <a:cubicBezTo>
                    <a:pt x="63" y="58"/>
                    <a:pt x="64" y="57"/>
                    <a:pt x="66" y="57"/>
                  </a:cubicBezTo>
                  <a:cubicBezTo>
                    <a:pt x="66" y="59"/>
                    <a:pt x="67" y="61"/>
                    <a:pt x="67" y="63"/>
                  </a:cubicBezTo>
                  <a:cubicBezTo>
                    <a:pt x="65" y="62"/>
                    <a:pt x="66" y="65"/>
                    <a:pt x="66" y="67"/>
                  </a:cubicBezTo>
                  <a:cubicBezTo>
                    <a:pt x="65" y="67"/>
                    <a:pt x="65" y="66"/>
                    <a:pt x="63" y="65"/>
                  </a:cubicBezTo>
                  <a:cubicBezTo>
                    <a:pt x="63" y="65"/>
                    <a:pt x="63" y="64"/>
                    <a:pt x="63" y="64"/>
                  </a:cubicBezTo>
                  <a:cubicBezTo>
                    <a:pt x="62" y="65"/>
                    <a:pt x="61" y="63"/>
                    <a:pt x="60" y="63"/>
                  </a:cubicBezTo>
                  <a:cubicBezTo>
                    <a:pt x="59" y="63"/>
                    <a:pt x="59" y="61"/>
                    <a:pt x="58" y="61"/>
                  </a:cubicBezTo>
                  <a:cubicBezTo>
                    <a:pt x="58" y="60"/>
                    <a:pt x="58" y="59"/>
                    <a:pt x="57" y="59"/>
                  </a:cubicBezTo>
                  <a:cubicBezTo>
                    <a:pt x="58" y="58"/>
                    <a:pt x="61" y="58"/>
                    <a:pt x="63" y="57"/>
                  </a:cubicBezTo>
                  <a:close/>
                  <a:moveTo>
                    <a:pt x="56" y="80"/>
                  </a:moveTo>
                  <a:cubicBezTo>
                    <a:pt x="57" y="80"/>
                    <a:pt x="55" y="82"/>
                    <a:pt x="56" y="80"/>
                  </a:cubicBezTo>
                  <a:close/>
                  <a:moveTo>
                    <a:pt x="53" y="73"/>
                  </a:moveTo>
                  <a:cubicBezTo>
                    <a:pt x="53" y="73"/>
                    <a:pt x="54" y="72"/>
                    <a:pt x="54" y="73"/>
                  </a:cubicBezTo>
                  <a:cubicBezTo>
                    <a:pt x="55" y="74"/>
                    <a:pt x="52" y="74"/>
                    <a:pt x="53" y="73"/>
                  </a:cubicBezTo>
                  <a:close/>
                  <a:moveTo>
                    <a:pt x="55" y="70"/>
                  </a:moveTo>
                  <a:cubicBezTo>
                    <a:pt x="55" y="71"/>
                    <a:pt x="55" y="70"/>
                    <a:pt x="54" y="72"/>
                  </a:cubicBezTo>
                  <a:cubicBezTo>
                    <a:pt x="54" y="71"/>
                    <a:pt x="53" y="72"/>
                    <a:pt x="53" y="72"/>
                  </a:cubicBezTo>
                  <a:cubicBezTo>
                    <a:pt x="54" y="70"/>
                    <a:pt x="52" y="72"/>
                    <a:pt x="51" y="71"/>
                  </a:cubicBezTo>
                  <a:cubicBezTo>
                    <a:pt x="52" y="70"/>
                    <a:pt x="54" y="71"/>
                    <a:pt x="55" y="70"/>
                  </a:cubicBezTo>
                  <a:close/>
                  <a:moveTo>
                    <a:pt x="50" y="66"/>
                  </a:moveTo>
                  <a:cubicBezTo>
                    <a:pt x="50" y="67"/>
                    <a:pt x="50" y="67"/>
                    <a:pt x="50" y="68"/>
                  </a:cubicBezTo>
                  <a:cubicBezTo>
                    <a:pt x="49" y="67"/>
                    <a:pt x="49" y="67"/>
                    <a:pt x="49" y="66"/>
                  </a:cubicBezTo>
                  <a:cubicBezTo>
                    <a:pt x="49" y="66"/>
                    <a:pt x="50" y="66"/>
                    <a:pt x="50" y="66"/>
                  </a:cubicBezTo>
                  <a:close/>
                  <a:moveTo>
                    <a:pt x="48" y="62"/>
                  </a:moveTo>
                  <a:cubicBezTo>
                    <a:pt x="48" y="62"/>
                    <a:pt x="48" y="62"/>
                    <a:pt x="48" y="62"/>
                  </a:cubicBezTo>
                  <a:cubicBezTo>
                    <a:pt x="48" y="62"/>
                    <a:pt x="48" y="62"/>
                    <a:pt x="48" y="62"/>
                  </a:cubicBezTo>
                  <a:cubicBezTo>
                    <a:pt x="48" y="62"/>
                    <a:pt x="48" y="62"/>
                    <a:pt x="48" y="62"/>
                  </a:cubicBezTo>
                  <a:cubicBezTo>
                    <a:pt x="48" y="62"/>
                    <a:pt x="48" y="62"/>
                    <a:pt x="48" y="62"/>
                  </a:cubicBezTo>
                  <a:close/>
                  <a:moveTo>
                    <a:pt x="42" y="25"/>
                  </a:moveTo>
                  <a:cubicBezTo>
                    <a:pt x="42" y="25"/>
                    <a:pt x="42" y="25"/>
                    <a:pt x="42" y="25"/>
                  </a:cubicBezTo>
                  <a:cubicBezTo>
                    <a:pt x="43" y="25"/>
                    <a:pt x="41" y="27"/>
                    <a:pt x="42" y="25"/>
                  </a:cubicBezTo>
                  <a:close/>
                  <a:moveTo>
                    <a:pt x="72" y="25"/>
                  </a:moveTo>
                  <a:cubicBezTo>
                    <a:pt x="72" y="25"/>
                    <a:pt x="72" y="25"/>
                    <a:pt x="73" y="25"/>
                  </a:cubicBezTo>
                  <a:cubicBezTo>
                    <a:pt x="73" y="25"/>
                    <a:pt x="73" y="25"/>
                    <a:pt x="73" y="25"/>
                  </a:cubicBezTo>
                  <a:cubicBezTo>
                    <a:pt x="72" y="25"/>
                    <a:pt x="72" y="25"/>
                    <a:pt x="72" y="25"/>
                  </a:cubicBezTo>
                  <a:cubicBezTo>
                    <a:pt x="72" y="25"/>
                    <a:pt x="72" y="25"/>
                    <a:pt x="72" y="25"/>
                  </a:cubicBezTo>
                  <a:close/>
                  <a:moveTo>
                    <a:pt x="71" y="22"/>
                  </a:moveTo>
                  <a:cubicBezTo>
                    <a:pt x="70" y="22"/>
                    <a:pt x="69" y="22"/>
                    <a:pt x="70" y="21"/>
                  </a:cubicBezTo>
                  <a:cubicBezTo>
                    <a:pt x="70" y="21"/>
                    <a:pt x="71" y="21"/>
                    <a:pt x="71" y="22"/>
                  </a:cubicBezTo>
                  <a:close/>
                  <a:moveTo>
                    <a:pt x="54" y="18"/>
                  </a:moveTo>
                  <a:cubicBezTo>
                    <a:pt x="55" y="18"/>
                    <a:pt x="54" y="19"/>
                    <a:pt x="54" y="20"/>
                  </a:cubicBezTo>
                  <a:cubicBezTo>
                    <a:pt x="53" y="19"/>
                    <a:pt x="54" y="19"/>
                    <a:pt x="54" y="18"/>
                  </a:cubicBezTo>
                  <a:close/>
                  <a:moveTo>
                    <a:pt x="46" y="10"/>
                  </a:moveTo>
                  <a:cubicBezTo>
                    <a:pt x="46" y="11"/>
                    <a:pt x="46" y="12"/>
                    <a:pt x="45" y="12"/>
                  </a:cubicBezTo>
                  <a:cubicBezTo>
                    <a:pt x="45" y="11"/>
                    <a:pt x="46" y="10"/>
                    <a:pt x="46" y="10"/>
                  </a:cubicBezTo>
                  <a:close/>
                  <a:moveTo>
                    <a:pt x="41" y="8"/>
                  </a:moveTo>
                  <a:cubicBezTo>
                    <a:pt x="41" y="9"/>
                    <a:pt x="42" y="9"/>
                    <a:pt x="42" y="9"/>
                  </a:cubicBezTo>
                  <a:cubicBezTo>
                    <a:pt x="42" y="10"/>
                    <a:pt x="42" y="10"/>
                    <a:pt x="42" y="11"/>
                  </a:cubicBezTo>
                  <a:cubicBezTo>
                    <a:pt x="41" y="11"/>
                    <a:pt x="39" y="11"/>
                    <a:pt x="39" y="8"/>
                  </a:cubicBezTo>
                  <a:cubicBezTo>
                    <a:pt x="40" y="8"/>
                    <a:pt x="40" y="9"/>
                    <a:pt x="41" y="8"/>
                  </a:cubicBezTo>
                  <a:close/>
                  <a:moveTo>
                    <a:pt x="40" y="30"/>
                  </a:moveTo>
                  <a:cubicBezTo>
                    <a:pt x="39" y="31"/>
                    <a:pt x="39" y="29"/>
                    <a:pt x="39" y="29"/>
                  </a:cubicBezTo>
                  <a:cubicBezTo>
                    <a:pt x="39" y="28"/>
                    <a:pt x="40" y="30"/>
                    <a:pt x="40" y="30"/>
                  </a:cubicBezTo>
                  <a:close/>
                  <a:moveTo>
                    <a:pt x="37" y="46"/>
                  </a:moveTo>
                  <a:cubicBezTo>
                    <a:pt x="37" y="46"/>
                    <a:pt x="37" y="46"/>
                    <a:pt x="37" y="46"/>
                  </a:cubicBezTo>
                  <a:cubicBezTo>
                    <a:pt x="37" y="47"/>
                    <a:pt x="37" y="46"/>
                    <a:pt x="36" y="46"/>
                  </a:cubicBezTo>
                  <a:cubicBezTo>
                    <a:pt x="37" y="46"/>
                    <a:pt x="37" y="46"/>
                    <a:pt x="37" y="46"/>
                  </a:cubicBezTo>
                  <a:close/>
                  <a:moveTo>
                    <a:pt x="32" y="41"/>
                  </a:moveTo>
                  <a:cubicBezTo>
                    <a:pt x="34" y="42"/>
                    <a:pt x="34" y="43"/>
                    <a:pt x="35" y="45"/>
                  </a:cubicBezTo>
                  <a:cubicBezTo>
                    <a:pt x="35" y="45"/>
                    <a:pt x="35" y="44"/>
                    <a:pt x="35" y="44"/>
                  </a:cubicBezTo>
                  <a:cubicBezTo>
                    <a:pt x="36" y="45"/>
                    <a:pt x="36" y="47"/>
                    <a:pt x="37" y="48"/>
                  </a:cubicBezTo>
                  <a:cubicBezTo>
                    <a:pt x="40" y="47"/>
                    <a:pt x="38" y="51"/>
                    <a:pt x="40" y="51"/>
                  </a:cubicBezTo>
                  <a:cubicBezTo>
                    <a:pt x="39" y="52"/>
                    <a:pt x="42" y="52"/>
                    <a:pt x="41" y="55"/>
                  </a:cubicBezTo>
                  <a:cubicBezTo>
                    <a:pt x="39" y="55"/>
                    <a:pt x="38" y="52"/>
                    <a:pt x="36" y="53"/>
                  </a:cubicBezTo>
                  <a:cubicBezTo>
                    <a:pt x="35" y="52"/>
                    <a:pt x="35" y="50"/>
                    <a:pt x="33" y="50"/>
                  </a:cubicBezTo>
                  <a:cubicBezTo>
                    <a:pt x="33" y="49"/>
                    <a:pt x="32" y="48"/>
                    <a:pt x="31" y="48"/>
                  </a:cubicBezTo>
                  <a:cubicBezTo>
                    <a:pt x="32" y="45"/>
                    <a:pt x="31" y="44"/>
                    <a:pt x="31" y="42"/>
                  </a:cubicBezTo>
                  <a:cubicBezTo>
                    <a:pt x="32" y="42"/>
                    <a:pt x="32" y="42"/>
                    <a:pt x="32" y="41"/>
                  </a:cubicBezTo>
                  <a:close/>
                  <a:moveTo>
                    <a:pt x="28" y="44"/>
                  </a:moveTo>
                  <a:cubicBezTo>
                    <a:pt x="28" y="44"/>
                    <a:pt x="29" y="44"/>
                    <a:pt x="29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9" y="44"/>
                    <a:pt x="28" y="44"/>
                    <a:pt x="28" y="44"/>
                  </a:cubicBezTo>
                  <a:cubicBezTo>
                    <a:pt x="28" y="44"/>
                    <a:pt x="28" y="44"/>
                    <a:pt x="28" y="44"/>
                  </a:cubicBezTo>
                  <a:close/>
                  <a:moveTo>
                    <a:pt x="15" y="6"/>
                  </a:moveTo>
                  <a:cubicBezTo>
                    <a:pt x="15" y="6"/>
                    <a:pt x="15" y="6"/>
                    <a:pt x="15" y="6"/>
                  </a:cubicBezTo>
                  <a:cubicBezTo>
                    <a:pt x="16" y="6"/>
                    <a:pt x="15" y="6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6"/>
                    <a:pt x="15" y="6"/>
                    <a:pt x="15" y="6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5" name="Freeform 336"/>
            <p:cNvSpPr>
              <a:spLocks/>
            </p:cNvSpPr>
            <p:nvPr/>
          </p:nvSpPr>
          <p:spPr bwMode="auto">
            <a:xfrm rot="10800000">
              <a:off x="5710238" y="4325938"/>
              <a:ext cx="0" cy="7938"/>
            </a:xfrm>
            <a:custGeom>
              <a:avLst/>
              <a:gdLst>
                <a:gd name="T0" fmla="*/ 1 h 2"/>
                <a:gd name="T1" fmla="*/ 1 h 2"/>
                <a:gd name="T2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cubicBezTo>
                    <a:pt x="0" y="1"/>
                    <a:pt x="0" y="2"/>
                    <a:pt x="0" y="1"/>
                  </a:cubicBezTo>
                  <a:cubicBezTo>
                    <a:pt x="0" y="1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6" name="Freeform 337"/>
            <p:cNvSpPr>
              <a:spLocks/>
            </p:cNvSpPr>
            <p:nvPr/>
          </p:nvSpPr>
          <p:spPr bwMode="auto">
            <a:xfrm rot="10800000">
              <a:off x="6188076" y="4321176"/>
              <a:ext cx="3175" cy="9525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0"/>
                    <a:pt x="0" y="1"/>
                    <a:pt x="1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7" name="Freeform 338"/>
            <p:cNvSpPr>
              <a:spLocks/>
            </p:cNvSpPr>
            <p:nvPr/>
          </p:nvSpPr>
          <p:spPr bwMode="auto">
            <a:xfrm rot="10800000">
              <a:off x="5637213" y="4308476"/>
              <a:ext cx="22225" cy="17463"/>
            </a:xfrm>
            <a:custGeom>
              <a:avLst/>
              <a:gdLst>
                <a:gd name="T0" fmla="*/ 3 w 5"/>
                <a:gd name="T1" fmla="*/ 1 h 4"/>
                <a:gd name="T2" fmla="*/ 4 w 5"/>
                <a:gd name="T3" fmla="*/ 4 h 4"/>
                <a:gd name="T4" fmla="*/ 5 w 5"/>
                <a:gd name="T5" fmla="*/ 4 h 4"/>
                <a:gd name="T6" fmla="*/ 3 w 5"/>
                <a:gd name="T7" fmla="*/ 0 h 4"/>
                <a:gd name="T8" fmla="*/ 1 w 5"/>
                <a:gd name="T9" fmla="*/ 3 h 4"/>
                <a:gd name="T10" fmla="*/ 3 w 5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3" y="1"/>
                  </a:moveTo>
                  <a:cubicBezTo>
                    <a:pt x="4" y="1"/>
                    <a:pt x="4" y="3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5" y="2"/>
                    <a:pt x="4" y="2"/>
                    <a:pt x="3" y="0"/>
                  </a:cubicBezTo>
                  <a:cubicBezTo>
                    <a:pt x="0" y="0"/>
                    <a:pt x="2" y="2"/>
                    <a:pt x="1" y="3"/>
                  </a:cubicBezTo>
                  <a:cubicBezTo>
                    <a:pt x="3" y="4"/>
                    <a:pt x="1" y="1"/>
                    <a:pt x="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" name="Freeform 339"/>
            <p:cNvSpPr>
              <a:spLocks/>
            </p:cNvSpPr>
            <p:nvPr/>
          </p:nvSpPr>
          <p:spPr bwMode="auto">
            <a:xfrm rot="10800000">
              <a:off x="5935663" y="4270376"/>
              <a:ext cx="12700" cy="9525"/>
            </a:xfrm>
            <a:custGeom>
              <a:avLst/>
              <a:gdLst>
                <a:gd name="T0" fmla="*/ 2 w 3"/>
                <a:gd name="T1" fmla="*/ 0 h 2"/>
                <a:gd name="T2" fmla="*/ 1 w 3"/>
                <a:gd name="T3" fmla="*/ 2 h 2"/>
                <a:gd name="T4" fmla="*/ 2 w 3"/>
                <a:gd name="T5" fmla="*/ 1 h 2"/>
                <a:gd name="T6" fmla="*/ 2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0" y="0"/>
                    <a:pt x="1" y="1"/>
                    <a:pt x="1" y="2"/>
                  </a:cubicBezTo>
                  <a:cubicBezTo>
                    <a:pt x="2" y="2"/>
                    <a:pt x="3" y="1"/>
                    <a:pt x="2" y="1"/>
                  </a:cubicBezTo>
                  <a:cubicBezTo>
                    <a:pt x="2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9" name="Freeform 340"/>
            <p:cNvSpPr>
              <a:spLocks/>
            </p:cNvSpPr>
            <p:nvPr/>
          </p:nvSpPr>
          <p:spPr bwMode="auto">
            <a:xfrm rot="10800000">
              <a:off x="6383338" y="4237038"/>
              <a:ext cx="52388" cy="30163"/>
            </a:xfrm>
            <a:custGeom>
              <a:avLst/>
              <a:gdLst>
                <a:gd name="T0" fmla="*/ 11 w 12"/>
                <a:gd name="T1" fmla="*/ 3 h 7"/>
                <a:gd name="T2" fmla="*/ 12 w 12"/>
                <a:gd name="T3" fmla="*/ 0 h 7"/>
                <a:gd name="T4" fmla="*/ 9 w 12"/>
                <a:gd name="T5" fmla="*/ 2 h 7"/>
                <a:gd name="T6" fmla="*/ 8 w 12"/>
                <a:gd name="T7" fmla="*/ 1 h 7"/>
                <a:gd name="T8" fmla="*/ 8 w 12"/>
                <a:gd name="T9" fmla="*/ 1 h 7"/>
                <a:gd name="T10" fmla="*/ 3 w 12"/>
                <a:gd name="T11" fmla="*/ 2 h 7"/>
                <a:gd name="T12" fmla="*/ 4 w 12"/>
                <a:gd name="T13" fmla="*/ 4 h 7"/>
                <a:gd name="T14" fmla="*/ 1 w 12"/>
                <a:gd name="T15" fmla="*/ 4 h 7"/>
                <a:gd name="T16" fmla="*/ 0 w 12"/>
                <a:gd name="T17" fmla="*/ 7 h 7"/>
                <a:gd name="T18" fmla="*/ 2 w 12"/>
                <a:gd name="T19" fmla="*/ 7 h 7"/>
                <a:gd name="T20" fmla="*/ 3 w 12"/>
                <a:gd name="T21" fmla="*/ 7 h 7"/>
                <a:gd name="T22" fmla="*/ 3 w 12"/>
                <a:gd name="T23" fmla="*/ 5 h 7"/>
                <a:gd name="T24" fmla="*/ 6 w 12"/>
                <a:gd name="T25" fmla="*/ 4 h 7"/>
                <a:gd name="T26" fmla="*/ 7 w 12"/>
                <a:gd name="T27" fmla="*/ 3 h 7"/>
                <a:gd name="T28" fmla="*/ 11 w 12"/>
                <a:gd name="T2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7">
                  <a:moveTo>
                    <a:pt x="11" y="3"/>
                  </a:moveTo>
                  <a:cubicBezTo>
                    <a:pt x="11" y="1"/>
                    <a:pt x="12" y="1"/>
                    <a:pt x="12" y="0"/>
                  </a:cubicBezTo>
                  <a:cubicBezTo>
                    <a:pt x="10" y="0"/>
                    <a:pt x="10" y="1"/>
                    <a:pt x="9" y="2"/>
                  </a:cubicBezTo>
                  <a:cubicBezTo>
                    <a:pt x="9" y="2"/>
                    <a:pt x="8" y="2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3"/>
                    <a:pt x="4" y="3"/>
                    <a:pt x="3" y="2"/>
                  </a:cubicBezTo>
                  <a:cubicBezTo>
                    <a:pt x="3" y="3"/>
                    <a:pt x="4" y="3"/>
                    <a:pt x="4" y="4"/>
                  </a:cubicBezTo>
                  <a:cubicBezTo>
                    <a:pt x="3" y="5"/>
                    <a:pt x="2" y="4"/>
                    <a:pt x="1" y="4"/>
                  </a:cubicBezTo>
                  <a:cubicBezTo>
                    <a:pt x="1" y="5"/>
                    <a:pt x="0" y="6"/>
                    <a:pt x="0" y="7"/>
                  </a:cubicBezTo>
                  <a:cubicBezTo>
                    <a:pt x="1" y="7"/>
                    <a:pt x="1" y="7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5"/>
                  </a:cubicBezTo>
                  <a:cubicBezTo>
                    <a:pt x="5" y="6"/>
                    <a:pt x="5" y="3"/>
                    <a:pt x="6" y="4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8" y="4"/>
                    <a:pt x="10" y="3"/>
                    <a:pt x="11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0" name="Freeform 341"/>
            <p:cNvSpPr>
              <a:spLocks/>
            </p:cNvSpPr>
            <p:nvPr/>
          </p:nvSpPr>
          <p:spPr bwMode="auto">
            <a:xfrm rot="10800000">
              <a:off x="6435726" y="4227513"/>
              <a:ext cx="7938" cy="17463"/>
            </a:xfrm>
            <a:custGeom>
              <a:avLst/>
              <a:gdLst>
                <a:gd name="T0" fmla="*/ 1 w 2"/>
                <a:gd name="T1" fmla="*/ 0 h 4"/>
                <a:gd name="T2" fmla="*/ 0 w 2"/>
                <a:gd name="T3" fmla="*/ 4 h 4"/>
                <a:gd name="T4" fmla="*/ 2 w 2"/>
                <a:gd name="T5" fmla="*/ 2 h 4"/>
                <a:gd name="T6" fmla="*/ 1 w 2"/>
                <a:gd name="T7" fmla="*/ 0 h 4"/>
                <a:gd name="T8" fmla="*/ 1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cubicBezTo>
                    <a:pt x="0" y="1"/>
                    <a:pt x="0" y="3"/>
                    <a:pt x="0" y="4"/>
                  </a:cubicBezTo>
                  <a:cubicBezTo>
                    <a:pt x="1" y="4"/>
                    <a:pt x="2" y="3"/>
                    <a:pt x="2" y="2"/>
                  </a:cubicBezTo>
                  <a:cubicBezTo>
                    <a:pt x="2" y="2"/>
                    <a:pt x="0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1" name="Freeform 342"/>
            <p:cNvSpPr>
              <a:spLocks/>
            </p:cNvSpPr>
            <p:nvPr/>
          </p:nvSpPr>
          <p:spPr bwMode="auto">
            <a:xfrm rot="10800000">
              <a:off x="6529388" y="4232276"/>
              <a:ext cx="12700" cy="4763"/>
            </a:xfrm>
            <a:custGeom>
              <a:avLst/>
              <a:gdLst>
                <a:gd name="T0" fmla="*/ 1 w 3"/>
                <a:gd name="T1" fmla="*/ 1 h 1"/>
                <a:gd name="T2" fmla="*/ 3 w 3"/>
                <a:gd name="T3" fmla="*/ 1 h 1"/>
                <a:gd name="T4" fmla="*/ 1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3" y="0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2" name="Freeform 343"/>
            <p:cNvSpPr>
              <a:spLocks/>
            </p:cNvSpPr>
            <p:nvPr/>
          </p:nvSpPr>
          <p:spPr bwMode="auto">
            <a:xfrm rot="10800000">
              <a:off x="5824538" y="4224338"/>
              <a:ext cx="14288" cy="7938"/>
            </a:xfrm>
            <a:custGeom>
              <a:avLst/>
              <a:gdLst>
                <a:gd name="T0" fmla="*/ 1 w 3"/>
                <a:gd name="T1" fmla="*/ 1 h 2"/>
                <a:gd name="T2" fmla="*/ 2 w 3"/>
                <a:gd name="T3" fmla="*/ 1 h 2"/>
                <a:gd name="T4" fmla="*/ 2 w 3"/>
                <a:gd name="T5" fmla="*/ 2 h 2"/>
                <a:gd name="T6" fmla="*/ 1 w 3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1" y="1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3" y="1"/>
                    <a:pt x="0" y="0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3" name="Freeform 344"/>
            <p:cNvSpPr>
              <a:spLocks/>
            </p:cNvSpPr>
            <p:nvPr/>
          </p:nvSpPr>
          <p:spPr bwMode="auto">
            <a:xfrm rot="10800000">
              <a:off x="5454651" y="4108451"/>
              <a:ext cx="93663" cy="103188"/>
            </a:xfrm>
            <a:custGeom>
              <a:avLst/>
              <a:gdLst>
                <a:gd name="T0" fmla="*/ 0 w 22"/>
                <a:gd name="T1" fmla="*/ 14 h 24"/>
                <a:gd name="T2" fmla="*/ 3 w 22"/>
                <a:gd name="T3" fmla="*/ 15 h 24"/>
                <a:gd name="T4" fmla="*/ 1 w 22"/>
                <a:gd name="T5" fmla="*/ 15 h 24"/>
                <a:gd name="T6" fmla="*/ 1 w 22"/>
                <a:gd name="T7" fmla="*/ 17 h 24"/>
                <a:gd name="T8" fmla="*/ 4 w 22"/>
                <a:gd name="T9" fmla="*/ 18 h 24"/>
                <a:gd name="T10" fmla="*/ 4 w 22"/>
                <a:gd name="T11" fmla="*/ 17 h 24"/>
                <a:gd name="T12" fmla="*/ 5 w 22"/>
                <a:gd name="T13" fmla="*/ 17 h 24"/>
                <a:gd name="T14" fmla="*/ 11 w 22"/>
                <a:gd name="T15" fmla="*/ 19 h 24"/>
                <a:gd name="T16" fmla="*/ 13 w 22"/>
                <a:gd name="T17" fmla="*/ 22 h 24"/>
                <a:gd name="T18" fmla="*/ 16 w 22"/>
                <a:gd name="T19" fmla="*/ 24 h 24"/>
                <a:gd name="T20" fmla="*/ 20 w 22"/>
                <a:gd name="T21" fmla="*/ 23 h 24"/>
                <a:gd name="T22" fmla="*/ 20 w 22"/>
                <a:gd name="T23" fmla="*/ 22 h 24"/>
                <a:gd name="T24" fmla="*/ 16 w 22"/>
                <a:gd name="T25" fmla="*/ 15 h 24"/>
                <a:gd name="T26" fmla="*/ 13 w 22"/>
                <a:gd name="T27" fmla="*/ 11 h 24"/>
                <a:gd name="T28" fmla="*/ 19 w 22"/>
                <a:gd name="T29" fmla="*/ 11 h 24"/>
                <a:gd name="T30" fmla="*/ 21 w 22"/>
                <a:gd name="T31" fmla="*/ 11 h 24"/>
                <a:gd name="T32" fmla="*/ 21 w 22"/>
                <a:gd name="T33" fmla="*/ 8 h 24"/>
                <a:gd name="T34" fmla="*/ 19 w 22"/>
                <a:gd name="T35" fmla="*/ 7 h 24"/>
                <a:gd name="T36" fmla="*/ 19 w 22"/>
                <a:gd name="T37" fmla="*/ 6 h 24"/>
                <a:gd name="T38" fmla="*/ 12 w 22"/>
                <a:gd name="T39" fmla="*/ 0 h 24"/>
                <a:gd name="T40" fmla="*/ 10 w 22"/>
                <a:gd name="T41" fmla="*/ 2 h 24"/>
                <a:gd name="T42" fmla="*/ 10 w 22"/>
                <a:gd name="T43" fmla="*/ 8 h 24"/>
                <a:gd name="T44" fmla="*/ 7 w 22"/>
                <a:gd name="T45" fmla="*/ 8 h 24"/>
                <a:gd name="T46" fmla="*/ 5 w 22"/>
                <a:gd name="T47" fmla="*/ 7 h 24"/>
                <a:gd name="T48" fmla="*/ 5 w 22"/>
                <a:gd name="T49" fmla="*/ 8 h 24"/>
                <a:gd name="T50" fmla="*/ 1 w 22"/>
                <a:gd name="T51" fmla="*/ 10 h 24"/>
                <a:gd name="T52" fmla="*/ 0 w 22"/>
                <a:gd name="T53" fmla="*/ 1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" h="24">
                  <a:moveTo>
                    <a:pt x="0" y="14"/>
                  </a:moveTo>
                  <a:cubicBezTo>
                    <a:pt x="1" y="14"/>
                    <a:pt x="3" y="13"/>
                    <a:pt x="3" y="15"/>
                  </a:cubicBezTo>
                  <a:cubicBezTo>
                    <a:pt x="2" y="15"/>
                    <a:pt x="2" y="15"/>
                    <a:pt x="1" y="15"/>
                  </a:cubicBezTo>
                  <a:cubicBezTo>
                    <a:pt x="1" y="15"/>
                    <a:pt x="2" y="16"/>
                    <a:pt x="1" y="17"/>
                  </a:cubicBezTo>
                  <a:cubicBezTo>
                    <a:pt x="3" y="16"/>
                    <a:pt x="3" y="17"/>
                    <a:pt x="4" y="18"/>
                  </a:cubicBezTo>
                  <a:cubicBezTo>
                    <a:pt x="4" y="17"/>
                    <a:pt x="4" y="18"/>
                    <a:pt x="4" y="17"/>
                  </a:cubicBezTo>
                  <a:cubicBezTo>
                    <a:pt x="4" y="17"/>
                    <a:pt x="5" y="17"/>
                    <a:pt x="5" y="17"/>
                  </a:cubicBezTo>
                  <a:cubicBezTo>
                    <a:pt x="5" y="14"/>
                    <a:pt x="13" y="16"/>
                    <a:pt x="11" y="19"/>
                  </a:cubicBezTo>
                  <a:cubicBezTo>
                    <a:pt x="12" y="20"/>
                    <a:pt x="13" y="21"/>
                    <a:pt x="13" y="22"/>
                  </a:cubicBezTo>
                  <a:cubicBezTo>
                    <a:pt x="15" y="22"/>
                    <a:pt x="15" y="23"/>
                    <a:pt x="16" y="24"/>
                  </a:cubicBezTo>
                  <a:cubicBezTo>
                    <a:pt x="17" y="23"/>
                    <a:pt x="19" y="24"/>
                    <a:pt x="20" y="23"/>
                  </a:cubicBezTo>
                  <a:cubicBezTo>
                    <a:pt x="20" y="23"/>
                    <a:pt x="20" y="23"/>
                    <a:pt x="20" y="22"/>
                  </a:cubicBezTo>
                  <a:cubicBezTo>
                    <a:pt x="18" y="21"/>
                    <a:pt x="18" y="16"/>
                    <a:pt x="16" y="15"/>
                  </a:cubicBezTo>
                  <a:cubicBezTo>
                    <a:pt x="16" y="13"/>
                    <a:pt x="14" y="13"/>
                    <a:pt x="13" y="11"/>
                  </a:cubicBezTo>
                  <a:cubicBezTo>
                    <a:pt x="16" y="10"/>
                    <a:pt x="17" y="10"/>
                    <a:pt x="19" y="11"/>
                  </a:cubicBezTo>
                  <a:cubicBezTo>
                    <a:pt x="19" y="10"/>
                    <a:pt x="20" y="11"/>
                    <a:pt x="21" y="11"/>
                  </a:cubicBezTo>
                  <a:cubicBezTo>
                    <a:pt x="21" y="10"/>
                    <a:pt x="22" y="10"/>
                    <a:pt x="21" y="8"/>
                  </a:cubicBezTo>
                  <a:cubicBezTo>
                    <a:pt x="20" y="8"/>
                    <a:pt x="20" y="7"/>
                    <a:pt x="19" y="7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6" y="4"/>
                    <a:pt x="15" y="0"/>
                    <a:pt x="12" y="0"/>
                  </a:cubicBezTo>
                  <a:cubicBezTo>
                    <a:pt x="11" y="0"/>
                    <a:pt x="11" y="1"/>
                    <a:pt x="10" y="2"/>
                  </a:cubicBezTo>
                  <a:cubicBezTo>
                    <a:pt x="11" y="4"/>
                    <a:pt x="11" y="6"/>
                    <a:pt x="10" y="8"/>
                  </a:cubicBezTo>
                  <a:cubicBezTo>
                    <a:pt x="9" y="8"/>
                    <a:pt x="8" y="7"/>
                    <a:pt x="7" y="8"/>
                  </a:cubicBezTo>
                  <a:cubicBezTo>
                    <a:pt x="7" y="6"/>
                    <a:pt x="5" y="8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3" y="9"/>
                    <a:pt x="4" y="10"/>
                    <a:pt x="1" y="10"/>
                  </a:cubicBezTo>
                  <a:cubicBezTo>
                    <a:pt x="1" y="11"/>
                    <a:pt x="1" y="13"/>
                    <a:pt x="0" y="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4" name="Freeform 345"/>
            <p:cNvSpPr>
              <a:spLocks/>
            </p:cNvSpPr>
            <p:nvPr/>
          </p:nvSpPr>
          <p:spPr bwMode="auto">
            <a:xfrm rot="10800000">
              <a:off x="5689601" y="4198938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5" name="Freeform 346"/>
            <p:cNvSpPr>
              <a:spLocks/>
            </p:cNvSpPr>
            <p:nvPr/>
          </p:nvSpPr>
          <p:spPr bwMode="auto">
            <a:xfrm rot="10800000">
              <a:off x="5637213" y="4054476"/>
              <a:ext cx="25400" cy="20638"/>
            </a:xfrm>
            <a:custGeom>
              <a:avLst/>
              <a:gdLst>
                <a:gd name="T0" fmla="*/ 6 w 6"/>
                <a:gd name="T1" fmla="*/ 3 h 5"/>
                <a:gd name="T2" fmla="*/ 6 w 6"/>
                <a:gd name="T3" fmla="*/ 0 h 5"/>
                <a:gd name="T4" fmla="*/ 4 w 6"/>
                <a:gd name="T5" fmla="*/ 2 h 5"/>
                <a:gd name="T6" fmla="*/ 1 w 6"/>
                <a:gd name="T7" fmla="*/ 2 h 5"/>
                <a:gd name="T8" fmla="*/ 1 w 6"/>
                <a:gd name="T9" fmla="*/ 5 h 5"/>
                <a:gd name="T10" fmla="*/ 6 w 6"/>
                <a:gd name="T11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cubicBezTo>
                    <a:pt x="6" y="2"/>
                    <a:pt x="5" y="0"/>
                    <a:pt x="6" y="0"/>
                  </a:cubicBezTo>
                  <a:cubicBezTo>
                    <a:pt x="5" y="0"/>
                    <a:pt x="5" y="1"/>
                    <a:pt x="4" y="2"/>
                  </a:cubicBezTo>
                  <a:cubicBezTo>
                    <a:pt x="2" y="2"/>
                    <a:pt x="2" y="2"/>
                    <a:pt x="1" y="2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3" y="5"/>
                    <a:pt x="3" y="2"/>
                    <a:pt x="6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6" name="Freeform 347"/>
            <p:cNvSpPr>
              <a:spLocks/>
            </p:cNvSpPr>
            <p:nvPr/>
          </p:nvSpPr>
          <p:spPr bwMode="auto">
            <a:xfrm rot="10800000">
              <a:off x="6734176" y="4029075"/>
              <a:ext cx="3175" cy="7938"/>
            </a:xfrm>
            <a:custGeom>
              <a:avLst/>
              <a:gdLst>
                <a:gd name="T0" fmla="*/ 1 w 1"/>
                <a:gd name="T1" fmla="*/ 1 h 2"/>
                <a:gd name="T2" fmla="*/ 0 w 1"/>
                <a:gd name="T3" fmla="*/ 1 h 2"/>
                <a:gd name="T4" fmla="*/ 1 w 1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0" y="2"/>
                    <a:pt x="1" y="0"/>
                    <a:pt x="0" y="1"/>
                  </a:cubicBezTo>
                  <a:cubicBezTo>
                    <a:pt x="0" y="2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7" name="Freeform 348"/>
            <p:cNvSpPr>
              <a:spLocks/>
            </p:cNvSpPr>
            <p:nvPr/>
          </p:nvSpPr>
          <p:spPr bwMode="auto">
            <a:xfrm rot="10800000">
              <a:off x="5326063" y="4006851"/>
              <a:ext cx="12700" cy="17463"/>
            </a:xfrm>
            <a:custGeom>
              <a:avLst/>
              <a:gdLst>
                <a:gd name="T0" fmla="*/ 3 w 3"/>
                <a:gd name="T1" fmla="*/ 3 h 4"/>
                <a:gd name="T2" fmla="*/ 0 w 3"/>
                <a:gd name="T3" fmla="*/ 0 h 4"/>
                <a:gd name="T4" fmla="*/ 1 w 3"/>
                <a:gd name="T5" fmla="*/ 3 h 4"/>
                <a:gd name="T6" fmla="*/ 3 w 3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3" y="3"/>
                  </a:moveTo>
                  <a:cubicBezTo>
                    <a:pt x="2" y="2"/>
                    <a:pt x="1" y="1"/>
                    <a:pt x="0" y="0"/>
                  </a:cubicBezTo>
                  <a:cubicBezTo>
                    <a:pt x="0" y="2"/>
                    <a:pt x="1" y="2"/>
                    <a:pt x="1" y="3"/>
                  </a:cubicBezTo>
                  <a:cubicBezTo>
                    <a:pt x="2" y="3"/>
                    <a:pt x="3" y="4"/>
                    <a:pt x="3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8" name="Freeform 349"/>
            <p:cNvSpPr>
              <a:spLocks noEditPoints="1"/>
            </p:cNvSpPr>
            <p:nvPr/>
          </p:nvSpPr>
          <p:spPr bwMode="auto">
            <a:xfrm rot="10800000">
              <a:off x="6848476" y="3798888"/>
              <a:ext cx="76200" cy="149225"/>
            </a:xfrm>
            <a:custGeom>
              <a:avLst/>
              <a:gdLst>
                <a:gd name="T0" fmla="*/ 1 w 18"/>
                <a:gd name="T1" fmla="*/ 29 h 35"/>
                <a:gd name="T2" fmla="*/ 2 w 18"/>
                <a:gd name="T3" fmla="*/ 27 h 35"/>
                <a:gd name="T4" fmla="*/ 4 w 18"/>
                <a:gd name="T5" fmla="*/ 32 h 35"/>
                <a:gd name="T6" fmla="*/ 4 w 18"/>
                <a:gd name="T7" fmla="*/ 33 h 35"/>
                <a:gd name="T8" fmla="*/ 7 w 18"/>
                <a:gd name="T9" fmla="*/ 35 h 35"/>
                <a:gd name="T10" fmla="*/ 10 w 18"/>
                <a:gd name="T11" fmla="*/ 32 h 35"/>
                <a:gd name="T12" fmla="*/ 8 w 18"/>
                <a:gd name="T13" fmla="*/ 31 h 35"/>
                <a:gd name="T14" fmla="*/ 9 w 18"/>
                <a:gd name="T15" fmla="*/ 23 h 35"/>
                <a:gd name="T16" fmla="*/ 11 w 18"/>
                <a:gd name="T17" fmla="*/ 20 h 35"/>
                <a:gd name="T18" fmla="*/ 17 w 18"/>
                <a:gd name="T19" fmla="*/ 13 h 35"/>
                <a:gd name="T20" fmla="*/ 18 w 18"/>
                <a:gd name="T21" fmla="*/ 8 h 35"/>
                <a:gd name="T22" fmla="*/ 16 w 18"/>
                <a:gd name="T23" fmla="*/ 6 h 35"/>
                <a:gd name="T24" fmla="*/ 17 w 18"/>
                <a:gd name="T25" fmla="*/ 4 h 35"/>
                <a:gd name="T26" fmla="*/ 14 w 18"/>
                <a:gd name="T27" fmla="*/ 4 h 35"/>
                <a:gd name="T28" fmla="*/ 14 w 18"/>
                <a:gd name="T29" fmla="*/ 2 h 35"/>
                <a:gd name="T30" fmla="*/ 12 w 18"/>
                <a:gd name="T31" fmla="*/ 0 h 35"/>
                <a:gd name="T32" fmla="*/ 8 w 18"/>
                <a:gd name="T33" fmla="*/ 3 h 35"/>
                <a:gd name="T34" fmla="*/ 5 w 18"/>
                <a:gd name="T35" fmla="*/ 6 h 35"/>
                <a:gd name="T36" fmla="*/ 5 w 18"/>
                <a:gd name="T37" fmla="*/ 10 h 35"/>
                <a:gd name="T38" fmla="*/ 4 w 18"/>
                <a:gd name="T39" fmla="*/ 12 h 35"/>
                <a:gd name="T40" fmla="*/ 5 w 18"/>
                <a:gd name="T41" fmla="*/ 12 h 35"/>
                <a:gd name="T42" fmla="*/ 4 w 18"/>
                <a:gd name="T43" fmla="*/ 16 h 35"/>
                <a:gd name="T44" fmla="*/ 5 w 18"/>
                <a:gd name="T45" fmla="*/ 17 h 35"/>
                <a:gd name="T46" fmla="*/ 5 w 18"/>
                <a:gd name="T47" fmla="*/ 21 h 35"/>
                <a:gd name="T48" fmla="*/ 4 w 18"/>
                <a:gd name="T49" fmla="*/ 23 h 35"/>
                <a:gd name="T50" fmla="*/ 3 w 18"/>
                <a:gd name="T51" fmla="*/ 23 h 35"/>
                <a:gd name="T52" fmla="*/ 2 w 18"/>
                <a:gd name="T53" fmla="*/ 22 h 35"/>
                <a:gd name="T54" fmla="*/ 2 w 18"/>
                <a:gd name="T55" fmla="*/ 25 h 35"/>
                <a:gd name="T56" fmla="*/ 2 w 18"/>
                <a:gd name="T57" fmla="*/ 27 h 35"/>
                <a:gd name="T58" fmla="*/ 1 w 18"/>
                <a:gd name="T59" fmla="*/ 27 h 35"/>
                <a:gd name="T60" fmla="*/ 1 w 18"/>
                <a:gd name="T61" fmla="*/ 29 h 35"/>
                <a:gd name="T62" fmla="*/ 7 w 18"/>
                <a:gd name="T63" fmla="*/ 32 h 35"/>
                <a:gd name="T64" fmla="*/ 6 w 18"/>
                <a:gd name="T65" fmla="*/ 33 h 35"/>
                <a:gd name="T66" fmla="*/ 7 w 18"/>
                <a:gd name="T67" fmla="*/ 32 h 35"/>
                <a:gd name="T68" fmla="*/ 6 w 18"/>
                <a:gd name="T69" fmla="*/ 32 h 35"/>
                <a:gd name="T70" fmla="*/ 5 w 18"/>
                <a:gd name="T71" fmla="*/ 33 h 35"/>
                <a:gd name="T72" fmla="*/ 5 w 18"/>
                <a:gd name="T73" fmla="*/ 33 h 35"/>
                <a:gd name="T74" fmla="*/ 5 w 18"/>
                <a:gd name="T75" fmla="*/ 31 h 35"/>
                <a:gd name="T76" fmla="*/ 6 w 18"/>
                <a:gd name="T77" fmla="*/ 32 h 35"/>
                <a:gd name="T78" fmla="*/ 4 w 18"/>
                <a:gd name="T79" fmla="*/ 27 h 35"/>
                <a:gd name="T80" fmla="*/ 5 w 18"/>
                <a:gd name="T81" fmla="*/ 27 h 35"/>
                <a:gd name="T82" fmla="*/ 5 w 18"/>
                <a:gd name="T83" fmla="*/ 28 h 35"/>
                <a:gd name="T84" fmla="*/ 3 w 18"/>
                <a:gd name="T85" fmla="*/ 27 h 35"/>
                <a:gd name="T86" fmla="*/ 4 w 18"/>
                <a:gd name="T87" fmla="*/ 27 h 35"/>
                <a:gd name="T88" fmla="*/ 3 w 18"/>
                <a:gd name="T89" fmla="*/ 28 h 35"/>
                <a:gd name="T90" fmla="*/ 4 w 18"/>
                <a:gd name="T91" fmla="*/ 29 h 35"/>
                <a:gd name="T92" fmla="*/ 3 w 18"/>
                <a:gd name="T93" fmla="*/ 28 h 35"/>
                <a:gd name="T94" fmla="*/ 4 w 18"/>
                <a:gd name="T95" fmla="*/ 31 h 35"/>
                <a:gd name="T96" fmla="*/ 3 w 18"/>
                <a:gd name="T97" fmla="*/ 31 h 35"/>
                <a:gd name="T98" fmla="*/ 4 w 18"/>
                <a:gd name="T99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" h="35">
                  <a:moveTo>
                    <a:pt x="1" y="29"/>
                  </a:moveTo>
                  <a:cubicBezTo>
                    <a:pt x="2" y="28"/>
                    <a:pt x="1" y="27"/>
                    <a:pt x="2" y="27"/>
                  </a:cubicBezTo>
                  <a:cubicBezTo>
                    <a:pt x="0" y="29"/>
                    <a:pt x="3" y="32"/>
                    <a:pt x="4" y="32"/>
                  </a:cubicBezTo>
                  <a:cubicBezTo>
                    <a:pt x="4" y="32"/>
                    <a:pt x="4" y="33"/>
                    <a:pt x="4" y="33"/>
                  </a:cubicBezTo>
                  <a:cubicBezTo>
                    <a:pt x="6" y="33"/>
                    <a:pt x="7" y="34"/>
                    <a:pt x="7" y="35"/>
                  </a:cubicBezTo>
                  <a:cubicBezTo>
                    <a:pt x="9" y="34"/>
                    <a:pt x="9" y="33"/>
                    <a:pt x="10" y="32"/>
                  </a:cubicBezTo>
                  <a:cubicBezTo>
                    <a:pt x="8" y="32"/>
                    <a:pt x="9" y="31"/>
                    <a:pt x="8" y="31"/>
                  </a:cubicBezTo>
                  <a:cubicBezTo>
                    <a:pt x="10" y="29"/>
                    <a:pt x="10" y="25"/>
                    <a:pt x="9" y="23"/>
                  </a:cubicBezTo>
                  <a:cubicBezTo>
                    <a:pt x="9" y="22"/>
                    <a:pt x="9" y="20"/>
                    <a:pt x="11" y="20"/>
                  </a:cubicBezTo>
                  <a:cubicBezTo>
                    <a:pt x="11" y="16"/>
                    <a:pt x="15" y="15"/>
                    <a:pt x="17" y="13"/>
                  </a:cubicBezTo>
                  <a:cubicBezTo>
                    <a:pt x="17" y="11"/>
                    <a:pt x="18" y="10"/>
                    <a:pt x="18" y="8"/>
                  </a:cubicBezTo>
                  <a:cubicBezTo>
                    <a:pt x="17" y="7"/>
                    <a:pt x="16" y="7"/>
                    <a:pt x="16" y="6"/>
                  </a:cubicBezTo>
                  <a:cubicBezTo>
                    <a:pt x="16" y="5"/>
                    <a:pt x="17" y="5"/>
                    <a:pt x="17" y="4"/>
                  </a:cubicBezTo>
                  <a:cubicBezTo>
                    <a:pt x="16" y="3"/>
                    <a:pt x="15" y="4"/>
                    <a:pt x="14" y="4"/>
                  </a:cubicBezTo>
                  <a:cubicBezTo>
                    <a:pt x="13" y="3"/>
                    <a:pt x="14" y="3"/>
                    <a:pt x="14" y="2"/>
                  </a:cubicBezTo>
                  <a:cubicBezTo>
                    <a:pt x="13" y="1"/>
                    <a:pt x="12" y="2"/>
                    <a:pt x="12" y="0"/>
                  </a:cubicBezTo>
                  <a:cubicBezTo>
                    <a:pt x="10" y="1"/>
                    <a:pt x="7" y="1"/>
                    <a:pt x="8" y="3"/>
                  </a:cubicBezTo>
                  <a:cubicBezTo>
                    <a:pt x="6" y="4"/>
                    <a:pt x="6" y="4"/>
                    <a:pt x="5" y="6"/>
                  </a:cubicBezTo>
                  <a:cubicBezTo>
                    <a:pt x="5" y="7"/>
                    <a:pt x="6" y="8"/>
                    <a:pt x="5" y="10"/>
                  </a:cubicBezTo>
                  <a:cubicBezTo>
                    <a:pt x="5" y="10"/>
                    <a:pt x="4" y="11"/>
                    <a:pt x="4" y="12"/>
                  </a:cubicBezTo>
                  <a:cubicBezTo>
                    <a:pt x="4" y="12"/>
                    <a:pt x="5" y="12"/>
                    <a:pt x="5" y="12"/>
                  </a:cubicBezTo>
                  <a:cubicBezTo>
                    <a:pt x="5" y="14"/>
                    <a:pt x="4" y="14"/>
                    <a:pt x="4" y="16"/>
                  </a:cubicBezTo>
                  <a:cubicBezTo>
                    <a:pt x="4" y="17"/>
                    <a:pt x="5" y="16"/>
                    <a:pt x="5" y="17"/>
                  </a:cubicBezTo>
                  <a:cubicBezTo>
                    <a:pt x="4" y="19"/>
                    <a:pt x="5" y="20"/>
                    <a:pt x="5" y="21"/>
                  </a:cubicBezTo>
                  <a:cubicBezTo>
                    <a:pt x="4" y="22"/>
                    <a:pt x="4" y="22"/>
                    <a:pt x="4" y="23"/>
                  </a:cubicBezTo>
                  <a:cubicBezTo>
                    <a:pt x="4" y="23"/>
                    <a:pt x="4" y="23"/>
                    <a:pt x="3" y="23"/>
                  </a:cubicBezTo>
                  <a:cubicBezTo>
                    <a:pt x="3" y="22"/>
                    <a:pt x="3" y="22"/>
                    <a:pt x="2" y="22"/>
                  </a:cubicBezTo>
                  <a:cubicBezTo>
                    <a:pt x="2" y="23"/>
                    <a:pt x="4" y="24"/>
                    <a:pt x="2" y="25"/>
                  </a:cubicBezTo>
                  <a:cubicBezTo>
                    <a:pt x="3" y="25"/>
                    <a:pt x="2" y="26"/>
                    <a:pt x="2" y="27"/>
                  </a:cubicBezTo>
                  <a:cubicBezTo>
                    <a:pt x="1" y="27"/>
                    <a:pt x="2" y="27"/>
                    <a:pt x="1" y="27"/>
                  </a:cubicBezTo>
                  <a:cubicBezTo>
                    <a:pt x="1" y="27"/>
                    <a:pt x="0" y="29"/>
                    <a:pt x="1" y="29"/>
                  </a:cubicBezTo>
                  <a:close/>
                  <a:moveTo>
                    <a:pt x="7" y="32"/>
                  </a:moveTo>
                  <a:cubicBezTo>
                    <a:pt x="7" y="32"/>
                    <a:pt x="7" y="33"/>
                    <a:pt x="6" y="33"/>
                  </a:cubicBezTo>
                  <a:cubicBezTo>
                    <a:pt x="6" y="33"/>
                    <a:pt x="7" y="33"/>
                    <a:pt x="7" y="32"/>
                  </a:cubicBezTo>
                  <a:close/>
                  <a:moveTo>
                    <a:pt x="6" y="32"/>
                  </a:moveTo>
                  <a:cubicBezTo>
                    <a:pt x="6" y="33"/>
                    <a:pt x="6" y="33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2"/>
                    <a:pt x="5" y="31"/>
                    <a:pt x="5" y="31"/>
                  </a:cubicBezTo>
                  <a:cubicBezTo>
                    <a:pt x="7" y="31"/>
                    <a:pt x="5" y="32"/>
                    <a:pt x="6" y="32"/>
                  </a:cubicBezTo>
                  <a:close/>
                  <a:moveTo>
                    <a:pt x="4" y="27"/>
                  </a:moveTo>
                  <a:cubicBezTo>
                    <a:pt x="4" y="26"/>
                    <a:pt x="5" y="27"/>
                    <a:pt x="5" y="27"/>
                  </a:cubicBezTo>
                  <a:cubicBezTo>
                    <a:pt x="5" y="28"/>
                    <a:pt x="5" y="27"/>
                    <a:pt x="5" y="28"/>
                  </a:cubicBezTo>
                  <a:cubicBezTo>
                    <a:pt x="4" y="28"/>
                    <a:pt x="4" y="27"/>
                    <a:pt x="3" y="27"/>
                  </a:cubicBezTo>
                  <a:cubicBezTo>
                    <a:pt x="4" y="26"/>
                    <a:pt x="5" y="28"/>
                    <a:pt x="4" y="27"/>
                  </a:cubicBezTo>
                  <a:close/>
                  <a:moveTo>
                    <a:pt x="3" y="28"/>
                  </a:moveTo>
                  <a:cubicBezTo>
                    <a:pt x="4" y="28"/>
                    <a:pt x="4" y="29"/>
                    <a:pt x="4" y="29"/>
                  </a:cubicBezTo>
                  <a:cubicBezTo>
                    <a:pt x="4" y="29"/>
                    <a:pt x="3" y="29"/>
                    <a:pt x="3" y="28"/>
                  </a:cubicBezTo>
                  <a:close/>
                  <a:moveTo>
                    <a:pt x="4" y="31"/>
                  </a:moveTo>
                  <a:cubicBezTo>
                    <a:pt x="4" y="31"/>
                    <a:pt x="3" y="31"/>
                    <a:pt x="3" y="31"/>
                  </a:cubicBezTo>
                  <a:cubicBezTo>
                    <a:pt x="3" y="30"/>
                    <a:pt x="4" y="31"/>
                    <a:pt x="4" y="3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9" name="Freeform 350"/>
            <p:cNvSpPr>
              <a:spLocks/>
            </p:cNvSpPr>
            <p:nvPr/>
          </p:nvSpPr>
          <p:spPr bwMode="auto">
            <a:xfrm rot="10800000">
              <a:off x="6896101" y="3743325"/>
              <a:ext cx="41275" cy="55563"/>
            </a:xfrm>
            <a:custGeom>
              <a:avLst/>
              <a:gdLst>
                <a:gd name="T0" fmla="*/ 10 w 10"/>
                <a:gd name="T1" fmla="*/ 1 h 13"/>
                <a:gd name="T2" fmla="*/ 8 w 10"/>
                <a:gd name="T3" fmla="*/ 0 h 13"/>
                <a:gd name="T4" fmla="*/ 3 w 10"/>
                <a:gd name="T5" fmla="*/ 2 h 13"/>
                <a:gd name="T6" fmla="*/ 1 w 10"/>
                <a:gd name="T7" fmla="*/ 12 h 13"/>
                <a:gd name="T8" fmla="*/ 2 w 10"/>
                <a:gd name="T9" fmla="*/ 11 h 13"/>
                <a:gd name="T10" fmla="*/ 2 w 10"/>
                <a:gd name="T11" fmla="*/ 13 h 13"/>
                <a:gd name="T12" fmla="*/ 3 w 10"/>
                <a:gd name="T13" fmla="*/ 11 h 13"/>
                <a:gd name="T14" fmla="*/ 3 w 10"/>
                <a:gd name="T15" fmla="*/ 12 h 13"/>
                <a:gd name="T16" fmla="*/ 4 w 10"/>
                <a:gd name="T17" fmla="*/ 10 h 13"/>
                <a:gd name="T18" fmla="*/ 6 w 10"/>
                <a:gd name="T19" fmla="*/ 11 h 13"/>
                <a:gd name="T20" fmla="*/ 6 w 10"/>
                <a:gd name="T21" fmla="*/ 7 h 13"/>
                <a:gd name="T22" fmla="*/ 10 w 10"/>
                <a:gd name="T23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" h="13">
                  <a:moveTo>
                    <a:pt x="10" y="1"/>
                  </a:moveTo>
                  <a:cubicBezTo>
                    <a:pt x="9" y="1"/>
                    <a:pt x="8" y="0"/>
                    <a:pt x="8" y="0"/>
                  </a:cubicBezTo>
                  <a:cubicBezTo>
                    <a:pt x="6" y="0"/>
                    <a:pt x="5" y="3"/>
                    <a:pt x="3" y="2"/>
                  </a:cubicBezTo>
                  <a:cubicBezTo>
                    <a:pt x="2" y="5"/>
                    <a:pt x="0" y="9"/>
                    <a:pt x="1" y="12"/>
                  </a:cubicBezTo>
                  <a:cubicBezTo>
                    <a:pt x="2" y="12"/>
                    <a:pt x="1" y="11"/>
                    <a:pt x="2" y="11"/>
                  </a:cubicBezTo>
                  <a:cubicBezTo>
                    <a:pt x="2" y="12"/>
                    <a:pt x="1" y="12"/>
                    <a:pt x="2" y="13"/>
                  </a:cubicBezTo>
                  <a:cubicBezTo>
                    <a:pt x="3" y="12"/>
                    <a:pt x="2" y="11"/>
                    <a:pt x="3" y="11"/>
                  </a:cubicBezTo>
                  <a:cubicBezTo>
                    <a:pt x="3" y="11"/>
                    <a:pt x="3" y="12"/>
                    <a:pt x="3" y="12"/>
                  </a:cubicBezTo>
                  <a:cubicBezTo>
                    <a:pt x="4" y="11"/>
                    <a:pt x="4" y="11"/>
                    <a:pt x="4" y="10"/>
                  </a:cubicBezTo>
                  <a:cubicBezTo>
                    <a:pt x="4" y="10"/>
                    <a:pt x="5" y="11"/>
                    <a:pt x="6" y="11"/>
                  </a:cubicBezTo>
                  <a:cubicBezTo>
                    <a:pt x="5" y="10"/>
                    <a:pt x="6" y="8"/>
                    <a:pt x="6" y="7"/>
                  </a:cubicBezTo>
                  <a:cubicBezTo>
                    <a:pt x="8" y="6"/>
                    <a:pt x="9" y="3"/>
                    <a:pt x="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0" name="Freeform 351"/>
            <p:cNvSpPr>
              <a:spLocks noEditPoints="1"/>
            </p:cNvSpPr>
            <p:nvPr/>
          </p:nvSpPr>
          <p:spPr bwMode="auto">
            <a:xfrm rot="10800000">
              <a:off x="5199063" y="3170238"/>
              <a:ext cx="204788" cy="568325"/>
            </a:xfrm>
            <a:custGeom>
              <a:avLst/>
              <a:gdLst>
                <a:gd name="T0" fmla="*/ 47 w 48"/>
                <a:gd name="T1" fmla="*/ 48 h 134"/>
                <a:gd name="T2" fmla="*/ 44 w 48"/>
                <a:gd name="T3" fmla="*/ 44 h 134"/>
                <a:gd name="T4" fmla="*/ 46 w 48"/>
                <a:gd name="T5" fmla="*/ 37 h 134"/>
                <a:gd name="T6" fmla="*/ 45 w 48"/>
                <a:gd name="T7" fmla="*/ 25 h 134"/>
                <a:gd name="T8" fmla="*/ 43 w 48"/>
                <a:gd name="T9" fmla="*/ 14 h 134"/>
                <a:gd name="T10" fmla="*/ 37 w 48"/>
                <a:gd name="T11" fmla="*/ 9 h 134"/>
                <a:gd name="T12" fmla="*/ 30 w 48"/>
                <a:gd name="T13" fmla="*/ 4 h 134"/>
                <a:gd name="T14" fmla="*/ 26 w 48"/>
                <a:gd name="T15" fmla="*/ 1 h 134"/>
                <a:gd name="T16" fmla="*/ 23 w 48"/>
                <a:gd name="T17" fmla="*/ 13 h 134"/>
                <a:gd name="T18" fmla="*/ 19 w 48"/>
                <a:gd name="T19" fmla="*/ 21 h 134"/>
                <a:gd name="T20" fmla="*/ 18 w 48"/>
                <a:gd name="T21" fmla="*/ 25 h 134"/>
                <a:gd name="T22" fmla="*/ 17 w 48"/>
                <a:gd name="T23" fmla="*/ 32 h 134"/>
                <a:gd name="T24" fmla="*/ 14 w 48"/>
                <a:gd name="T25" fmla="*/ 42 h 134"/>
                <a:gd name="T26" fmla="*/ 14 w 48"/>
                <a:gd name="T27" fmla="*/ 45 h 134"/>
                <a:gd name="T28" fmla="*/ 13 w 48"/>
                <a:gd name="T29" fmla="*/ 58 h 134"/>
                <a:gd name="T30" fmla="*/ 15 w 48"/>
                <a:gd name="T31" fmla="*/ 67 h 134"/>
                <a:gd name="T32" fmla="*/ 18 w 48"/>
                <a:gd name="T33" fmla="*/ 74 h 134"/>
                <a:gd name="T34" fmla="*/ 15 w 48"/>
                <a:gd name="T35" fmla="*/ 78 h 134"/>
                <a:gd name="T36" fmla="*/ 11 w 48"/>
                <a:gd name="T37" fmla="*/ 90 h 134"/>
                <a:gd name="T38" fmla="*/ 13 w 48"/>
                <a:gd name="T39" fmla="*/ 92 h 134"/>
                <a:gd name="T40" fmla="*/ 12 w 48"/>
                <a:gd name="T41" fmla="*/ 105 h 134"/>
                <a:gd name="T42" fmla="*/ 9 w 48"/>
                <a:gd name="T43" fmla="*/ 114 h 134"/>
                <a:gd name="T44" fmla="*/ 4 w 48"/>
                <a:gd name="T45" fmla="*/ 109 h 134"/>
                <a:gd name="T46" fmla="*/ 1 w 48"/>
                <a:gd name="T47" fmla="*/ 110 h 134"/>
                <a:gd name="T48" fmla="*/ 3 w 48"/>
                <a:gd name="T49" fmla="*/ 121 h 134"/>
                <a:gd name="T50" fmla="*/ 8 w 48"/>
                <a:gd name="T51" fmla="*/ 132 h 134"/>
                <a:gd name="T52" fmla="*/ 11 w 48"/>
                <a:gd name="T53" fmla="*/ 133 h 134"/>
                <a:gd name="T54" fmla="*/ 13 w 48"/>
                <a:gd name="T55" fmla="*/ 131 h 134"/>
                <a:gd name="T56" fmla="*/ 15 w 48"/>
                <a:gd name="T57" fmla="*/ 128 h 134"/>
                <a:gd name="T58" fmla="*/ 19 w 48"/>
                <a:gd name="T59" fmla="*/ 120 h 134"/>
                <a:gd name="T60" fmla="*/ 20 w 48"/>
                <a:gd name="T61" fmla="*/ 116 h 134"/>
                <a:gd name="T62" fmla="*/ 27 w 48"/>
                <a:gd name="T63" fmla="*/ 112 h 134"/>
                <a:gd name="T64" fmla="*/ 33 w 48"/>
                <a:gd name="T65" fmla="*/ 109 h 134"/>
                <a:gd name="T66" fmla="*/ 33 w 48"/>
                <a:gd name="T67" fmla="*/ 99 h 134"/>
                <a:gd name="T68" fmla="*/ 28 w 48"/>
                <a:gd name="T69" fmla="*/ 102 h 134"/>
                <a:gd name="T70" fmla="*/ 32 w 48"/>
                <a:gd name="T71" fmla="*/ 98 h 134"/>
                <a:gd name="T72" fmla="*/ 32 w 48"/>
                <a:gd name="T73" fmla="*/ 95 h 134"/>
                <a:gd name="T74" fmla="*/ 35 w 48"/>
                <a:gd name="T75" fmla="*/ 94 h 134"/>
                <a:gd name="T76" fmla="*/ 42 w 48"/>
                <a:gd name="T77" fmla="*/ 88 h 134"/>
                <a:gd name="T78" fmla="*/ 36 w 48"/>
                <a:gd name="T79" fmla="*/ 90 h 134"/>
                <a:gd name="T80" fmla="*/ 36 w 48"/>
                <a:gd name="T81" fmla="*/ 83 h 134"/>
                <a:gd name="T82" fmla="*/ 41 w 48"/>
                <a:gd name="T83" fmla="*/ 72 h 134"/>
                <a:gd name="T84" fmla="*/ 44 w 48"/>
                <a:gd name="T85" fmla="*/ 69 h 134"/>
                <a:gd name="T86" fmla="*/ 45 w 48"/>
                <a:gd name="T87" fmla="*/ 59 h 134"/>
                <a:gd name="T88" fmla="*/ 45 w 48"/>
                <a:gd name="T89" fmla="*/ 52 h 134"/>
                <a:gd name="T90" fmla="*/ 11 w 48"/>
                <a:gd name="T91" fmla="*/ 133 h 134"/>
                <a:gd name="T92" fmla="*/ 13 w 48"/>
                <a:gd name="T93" fmla="*/ 101 h 134"/>
                <a:gd name="T94" fmla="*/ 15 w 48"/>
                <a:gd name="T95" fmla="*/ 123 h 134"/>
                <a:gd name="T96" fmla="*/ 17 w 48"/>
                <a:gd name="T97" fmla="*/ 121 h 134"/>
                <a:gd name="T98" fmla="*/ 30 w 48"/>
                <a:gd name="T99" fmla="*/ 103 h 134"/>
                <a:gd name="T100" fmla="*/ 28 w 48"/>
                <a:gd name="T101" fmla="*/ 108 h 134"/>
                <a:gd name="T102" fmla="*/ 32 w 48"/>
                <a:gd name="T103" fmla="*/ 89 h 134"/>
                <a:gd name="T104" fmla="*/ 40 w 48"/>
                <a:gd name="T105" fmla="*/ 4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8" h="134">
                  <a:moveTo>
                    <a:pt x="45" y="52"/>
                  </a:moveTo>
                  <a:cubicBezTo>
                    <a:pt x="46" y="52"/>
                    <a:pt x="46" y="52"/>
                    <a:pt x="46" y="52"/>
                  </a:cubicBezTo>
                  <a:cubicBezTo>
                    <a:pt x="46" y="49"/>
                    <a:pt x="46" y="49"/>
                    <a:pt x="47" y="48"/>
                  </a:cubicBezTo>
                  <a:cubicBezTo>
                    <a:pt x="46" y="46"/>
                    <a:pt x="47" y="46"/>
                    <a:pt x="47" y="44"/>
                  </a:cubicBezTo>
                  <a:cubicBezTo>
                    <a:pt x="46" y="44"/>
                    <a:pt x="46" y="43"/>
                    <a:pt x="46" y="43"/>
                  </a:cubicBezTo>
                  <a:cubicBezTo>
                    <a:pt x="45" y="43"/>
                    <a:pt x="45" y="44"/>
                    <a:pt x="44" y="44"/>
                  </a:cubicBezTo>
                  <a:cubicBezTo>
                    <a:pt x="44" y="43"/>
                    <a:pt x="43" y="43"/>
                    <a:pt x="43" y="43"/>
                  </a:cubicBezTo>
                  <a:cubicBezTo>
                    <a:pt x="45" y="41"/>
                    <a:pt x="43" y="39"/>
                    <a:pt x="44" y="37"/>
                  </a:cubicBezTo>
                  <a:cubicBezTo>
                    <a:pt x="45" y="38"/>
                    <a:pt x="45" y="38"/>
                    <a:pt x="46" y="37"/>
                  </a:cubicBezTo>
                  <a:cubicBezTo>
                    <a:pt x="48" y="34"/>
                    <a:pt x="45" y="33"/>
                    <a:pt x="44" y="31"/>
                  </a:cubicBezTo>
                  <a:cubicBezTo>
                    <a:pt x="45" y="30"/>
                    <a:pt x="44" y="28"/>
                    <a:pt x="44" y="27"/>
                  </a:cubicBezTo>
                  <a:cubicBezTo>
                    <a:pt x="45" y="26"/>
                    <a:pt x="44" y="25"/>
                    <a:pt x="45" y="25"/>
                  </a:cubicBezTo>
                  <a:cubicBezTo>
                    <a:pt x="46" y="21"/>
                    <a:pt x="45" y="20"/>
                    <a:pt x="45" y="16"/>
                  </a:cubicBezTo>
                  <a:cubicBezTo>
                    <a:pt x="44" y="15"/>
                    <a:pt x="44" y="15"/>
                    <a:pt x="42" y="15"/>
                  </a:cubicBezTo>
                  <a:cubicBezTo>
                    <a:pt x="42" y="14"/>
                    <a:pt x="43" y="14"/>
                    <a:pt x="43" y="14"/>
                  </a:cubicBezTo>
                  <a:cubicBezTo>
                    <a:pt x="42" y="13"/>
                    <a:pt x="42" y="12"/>
                    <a:pt x="41" y="12"/>
                  </a:cubicBezTo>
                  <a:cubicBezTo>
                    <a:pt x="42" y="10"/>
                    <a:pt x="39" y="9"/>
                    <a:pt x="39" y="7"/>
                  </a:cubicBezTo>
                  <a:cubicBezTo>
                    <a:pt x="38" y="7"/>
                    <a:pt x="37" y="8"/>
                    <a:pt x="37" y="9"/>
                  </a:cubicBezTo>
                  <a:cubicBezTo>
                    <a:pt x="37" y="8"/>
                    <a:pt x="35" y="8"/>
                    <a:pt x="35" y="7"/>
                  </a:cubicBezTo>
                  <a:cubicBezTo>
                    <a:pt x="33" y="8"/>
                    <a:pt x="31" y="6"/>
                    <a:pt x="31" y="6"/>
                  </a:cubicBezTo>
                  <a:cubicBezTo>
                    <a:pt x="31" y="6"/>
                    <a:pt x="30" y="5"/>
                    <a:pt x="30" y="4"/>
                  </a:cubicBezTo>
                  <a:cubicBezTo>
                    <a:pt x="30" y="4"/>
                    <a:pt x="30" y="4"/>
                    <a:pt x="29" y="4"/>
                  </a:cubicBezTo>
                  <a:cubicBezTo>
                    <a:pt x="29" y="3"/>
                    <a:pt x="28" y="3"/>
                    <a:pt x="27" y="2"/>
                  </a:cubicBezTo>
                  <a:cubicBezTo>
                    <a:pt x="27" y="1"/>
                    <a:pt x="26" y="0"/>
                    <a:pt x="26" y="1"/>
                  </a:cubicBezTo>
                  <a:cubicBezTo>
                    <a:pt x="26" y="2"/>
                    <a:pt x="27" y="3"/>
                    <a:pt x="25" y="2"/>
                  </a:cubicBezTo>
                  <a:cubicBezTo>
                    <a:pt x="25" y="4"/>
                    <a:pt x="26" y="4"/>
                    <a:pt x="27" y="5"/>
                  </a:cubicBezTo>
                  <a:cubicBezTo>
                    <a:pt x="27" y="8"/>
                    <a:pt x="24" y="10"/>
                    <a:pt x="23" y="13"/>
                  </a:cubicBezTo>
                  <a:cubicBezTo>
                    <a:pt x="22" y="12"/>
                    <a:pt x="22" y="14"/>
                    <a:pt x="20" y="13"/>
                  </a:cubicBezTo>
                  <a:cubicBezTo>
                    <a:pt x="19" y="15"/>
                    <a:pt x="19" y="17"/>
                    <a:pt x="18" y="20"/>
                  </a:cubicBezTo>
                  <a:cubicBezTo>
                    <a:pt x="18" y="20"/>
                    <a:pt x="19" y="20"/>
                    <a:pt x="19" y="21"/>
                  </a:cubicBezTo>
                  <a:cubicBezTo>
                    <a:pt x="18" y="21"/>
                    <a:pt x="17" y="21"/>
                    <a:pt x="17" y="22"/>
                  </a:cubicBezTo>
                  <a:cubicBezTo>
                    <a:pt x="18" y="23"/>
                    <a:pt x="17" y="24"/>
                    <a:pt x="17" y="25"/>
                  </a:cubicBezTo>
                  <a:cubicBezTo>
                    <a:pt x="17" y="25"/>
                    <a:pt x="18" y="24"/>
                    <a:pt x="18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6" y="28"/>
                    <a:pt x="20" y="30"/>
                    <a:pt x="18" y="33"/>
                  </a:cubicBezTo>
                  <a:cubicBezTo>
                    <a:pt x="18" y="32"/>
                    <a:pt x="18" y="32"/>
                    <a:pt x="17" y="32"/>
                  </a:cubicBezTo>
                  <a:cubicBezTo>
                    <a:pt x="16" y="34"/>
                    <a:pt x="14" y="35"/>
                    <a:pt x="14" y="38"/>
                  </a:cubicBezTo>
                  <a:cubicBezTo>
                    <a:pt x="14" y="38"/>
                    <a:pt x="13" y="39"/>
                    <a:pt x="13" y="40"/>
                  </a:cubicBezTo>
                  <a:cubicBezTo>
                    <a:pt x="13" y="41"/>
                    <a:pt x="14" y="41"/>
                    <a:pt x="14" y="42"/>
                  </a:cubicBezTo>
                  <a:cubicBezTo>
                    <a:pt x="13" y="42"/>
                    <a:pt x="14" y="43"/>
                    <a:pt x="14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4"/>
                    <a:pt x="14" y="44"/>
                    <a:pt x="14" y="45"/>
                  </a:cubicBezTo>
                  <a:cubicBezTo>
                    <a:pt x="13" y="46"/>
                    <a:pt x="14" y="47"/>
                    <a:pt x="14" y="48"/>
                  </a:cubicBezTo>
                  <a:cubicBezTo>
                    <a:pt x="14" y="50"/>
                    <a:pt x="13" y="51"/>
                    <a:pt x="12" y="53"/>
                  </a:cubicBezTo>
                  <a:cubicBezTo>
                    <a:pt x="12" y="55"/>
                    <a:pt x="13" y="56"/>
                    <a:pt x="13" y="58"/>
                  </a:cubicBezTo>
                  <a:cubicBezTo>
                    <a:pt x="12" y="58"/>
                    <a:pt x="12" y="60"/>
                    <a:pt x="12" y="60"/>
                  </a:cubicBezTo>
                  <a:cubicBezTo>
                    <a:pt x="12" y="63"/>
                    <a:pt x="13" y="64"/>
                    <a:pt x="15" y="66"/>
                  </a:cubicBezTo>
                  <a:cubicBezTo>
                    <a:pt x="15" y="66"/>
                    <a:pt x="15" y="67"/>
                    <a:pt x="15" y="67"/>
                  </a:cubicBezTo>
                  <a:cubicBezTo>
                    <a:pt x="15" y="68"/>
                    <a:pt x="16" y="68"/>
                    <a:pt x="16" y="69"/>
                  </a:cubicBezTo>
                  <a:cubicBezTo>
                    <a:pt x="16" y="70"/>
                    <a:pt x="16" y="72"/>
                    <a:pt x="16" y="73"/>
                  </a:cubicBezTo>
                  <a:cubicBezTo>
                    <a:pt x="17" y="74"/>
                    <a:pt x="17" y="74"/>
                    <a:pt x="18" y="74"/>
                  </a:cubicBezTo>
                  <a:cubicBezTo>
                    <a:pt x="18" y="75"/>
                    <a:pt x="18" y="76"/>
                    <a:pt x="18" y="76"/>
                  </a:cubicBezTo>
                  <a:cubicBezTo>
                    <a:pt x="18" y="77"/>
                    <a:pt x="16" y="77"/>
                    <a:pt x="17" y="78"/>
                  </a:cubicBezTo>
                  <a:cubicBezTo>
                    <a:pt x="17" y="78"/>
                    <a:pt x="16" y="79"/>
                    <a:pt x="15" y="78"/>
                  </a:cubicBezTo>
                  <a:cubicBezTo>
                    <a:pt x="17" y="81"/>
                    <a:pt x="14" y="84"/>
                    <a:pt x="12" y="85"/>
                  </a:cubicBezTo>
                  <a:cubicBezTo>
                    <a:pt x="12" y="85"/>
                    <a:pt x="12" y="84"/>
                    <a:pt x="11" y="84"/>
                  </a:cubicBezTo>
                  <a:cubicBezTo>
                    <a:pt x="11" y="86"/>
                    <a:pt x="10" y="88"/>
                    <a:pt x="11" y="90"/>
                  </a:cubicBezTo>
                  <a:cubicBezTo>
                    <a:pt x="11" y="90"/>
                    <a:pt x="10" y="91"/>
                    <a:pt x="10" y="91"/>
                  </a:cubicBezTo>
                  <a:cubicBezTo>
                    <a:pt x="10" y="92"/>
                    <a:pt x="11" y="93"/>
                    <a:pt x="11" y="93"/>
                  </a:cubicBezTo>
                  <a:cubicBezTo>
                    <a:pt x="12" y="92"/>
                    <a:pt x="12" y="93"/>
                    <a:pt x="13" y="92"/>
                  </a:cubicBezTo>
                  <a:cubicBezTo>
                    <a:pt x="15" y="94"/>
                    <a:pt x="13" y="97"/>
                    <a:pt x="14" y="99"/>
                  </a:cubicBezTo>
                  <a:cubicBezTo>
                    <a:pt x="13" y="98"/>
                    <a:pt x="13" y="100"/>
                    <a:pt x="14" y="99"/>
                  </a:cubicBezTo>
                  <a:cubicBezTo>
                    <a:pt x="13" y="101"/>
                    <a:pt x="12" y="103"/>
                    <a:pt x="12" y="105"/>
                  </a:cubicBezTo>
                  <a:cubicBezTo>
                    <a:pt x="10" y="105"/>
                    <a:pt x="11" y="107"/>
                    <a:pt x="10" y="108"/>
                  </a:cubicBezTo>
                  <a:cubicBezTo>
                    <a:pt x="12" y="110"/>
                    <a:pt x="8" y="112"/>
                    <a:pt x="9" y="113"/>
                  </a:cubicBezTo>
                  <a:cubicBezTo>
                    <a:pt x="9" y="114"/>
                    <a:pt x="9" y="113"/>
                    <a:pt x="9" y="114"/>
                  </a:cubicBezTo>
                  <a:cubicBezTo>
                    <a:pt x="9" y="115"/>
                    <a:pt x="9" y="116"/>
                    <a:pt x="8" y="116"/>
                  </a:cubicBezTo>
                  <a:cubicBezTo>
                    <a:pt x="7" y="115"/>
                    <a:pt x="6" y="114"/>
                    <a:pt x="6" y="112"/>
                  </a:cubicBezTo>
                  <a:cubicBezTo>
                    <a:pt x="4" y="111"/>
                    <a:pt x="3" y="110"/>
                    <a:pt x="4" y="109"/>
                  </a:cubicBezTo>
                  <a:cubicBezTo>
                    <a:pt x="3" y="108"/>
                    <a:pt x="2" y="107"/>
                    <a:pt x="1" y="107"/>
                  </a:cubicBezTo>
                  <a:cubicBezTo>
                    <a:pt x="0" y="107"/>
                    <a:pt x="0" y="107"/>
                    <a:pt x="0" y="108"/>
                  </a:cubicBezTo>
                  <a:cubicBezTo>
                    <a:pt x="1" y="109"/>
                    <a:pt x="2" y="109"/>
                    <a:pt x="1" y="110"/>
                  </a:cubicBezTo>
                  <a:cubicBezTo>
                    <a:pt x="2" y="111"/>
                    <a:pt x="3" y="112"/>
                    <a:pt x="4" y="114"/>
                  </a:cubicBezTo>
                  <a:cubicBezTo>
                    <a:pt x="4" y="113"/>
                    <a:pt x="5" y="114"/>
                    <a:pt x="5" y="114"/>
                  </a:cubicBezTo>
                  <a:cubicBezTo>
                    <a:pt x="6" y="118"/>
                    <a:pt x="3" y="118"/>
                    <a:pt x="3" y="121"/>
                  </a:cubicBezTo>
                  <a:cubicBezTo>
                    <a:pt x="5" y="122"/>
                    <a:pt x="5" y="123"/>
                    <a:pt x="8" y="123"/>
                  </a:cubicBezTo>
                  <a:cubicBezTo>
                    <a:pt x="8" y="124"/>
                    <a:pt x="9" y="126"/>
                    <a:pt x="8" y="126"/>
                  </a:cubicBezTo>
                  <a:cubicBezTo>
                    <a:pt x="10" y="128"/>
                    <a:pt x="8" y="130"/>
                    <a:pt x="8" y="132"/>
                  </a:cubicBezTo>
                  <a:cubicBezTo>
                    <a:pt x="9" y="132"/>
                    <a:pt x="9" y="133"/>
                    <a:pt x="10" y="134"/>
                  </a:cubicBezTo>
                  <a:cubicBezTo>
                    <a:pt x="10" y="132"/>
                    <a:pt x="9" y="130"/>
                    <a:pt x="11" y="131"/>
                  </a:cubicBezTo>
                  <a:cubicBezTo>
                    <a:pt x="11" y="132"/>
                    <a:pt x="10" y="132"/>
                    <a:pt x="11" y="133"/>
                  </a:cubicBezTo>
                  <a:cubicBezTo>
                    <a:pt x="11" y="133"/>
                    <a:pt x="11" y="134"/>
                    <a:pt x="12" y="134"/>
                  </a:cubicBezTo>
                  <a:cubicBezTo>
                    <a:pt x="12" y="132"/>
                    <a:pt x="13" y="132"/>
                    <a:pt x="14" y="132"/>
                  </a:cubicBezTo>
                  <a:cubicBezTo>
                    <a:pt x="14" y="131"/>
                    <a:pt x="13" y="131"/>
                    <a:pt x="13" y="131"/>
                  </a:cubicBezTo>
                  <a:cubicBezTo>
                    <a:pt x="14" y="131"/>
                    <a:pt x="15" y="130"/>
                    <a:pt x="14" y="130"/>
                  </a:cubicBezTo>
                  <a:cubicBezTo>
                    <a:pt x="15" y="131"/>
                    <a:pt x="14" y="128"/>
                    <a:pt x="15" y="127"/>
                  </a:cubicBezTo>
                  <a:cubicBezTo>
                    <a:pt x="15" y="127"/>
                    <a:pt x="15" y="128"/>
                    <a:pt x="15" y="128"/>
                  </a:cubicBezTo>
                  <a:cubicBezTo>
                    <a:pt x="16" y="127"/>
                    <a:pt x="16" y="126"/>
                    <a:pt x="15" y="125"/>
                  </a:cubicBezTo>
                  <a:cubicBezTo>
                    <a:pt x="17" y="124"/>
                    <a:pt x="17" y="121"/>
                    <a:pt x="19" y="121"/>
                  </a:cubicBezTo>
                  <a:cubicBezTo>
                    <a:pt x="20" y="120"/>
                    <a:pt x="19" y="120"/>
                    <a:pt x="19" y="120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20" y="119"/>
                    <a:pt x="21" y="119"/>
                    <a:pt x="21" y="118"/>
                  </a:cubicBezTo>
                  <a:cubicBezTo>
                    <a:pt x="20" y="118"/>
                    <a:pt x="20" y="117"/>
                    <a:pt x="20" y="116"/>
                  </a:cubicBezTo>
                  <a:cubicBezTo>
                    <a:pt x="21" y="116"/>
                    <a:pt x="23" y="117"/>
                    <a:pt x="23" y="116"/>
                  </a:cubicBezTo>
                  <a:cubicBezTo>
                    <a:pt x="24" y="116"/>
                    <a:pt x="23" y="116"/>
                    <a:pt x="24" y="117"/>
                  </a:cubicBezTo>
                  <a:cubicBezTo>
                    <a:pt x="24" y="115"/>
                    <a:pt x="26" y="114"/>
                    <a:pt x="27" y="112"/>
                  </a:cubicBezTo>
                  <a:cubicBezTo>
                    <a:pt x="26" y="111"/>
                    <a:pt x="28" y="110"/>
                    <a:pt x="27" y="109"/>
                  </a:cubicBezTo>
                  <a:cubicBezTo>
                    <a:pt x="28" y="109"/>
                    <a:pt x="29" y="108"/>
                    <a:pt x="30" y="108"/>
                  </a:cubicBezTo>
                  <a:cubicBezTo>
                    <a:pt x="30" y="109"/>
                    <a:pt x="32" y="109"/>
                    <a:pt x="33" y="109"/>
                  </a:cubicBezTo>
                  <a:cubicBezTo>
                    <a:pt x="32" y="108"/>
                    <a:pt x="33" y="105"/>
                    <a:pt x="32" y="103"/>
                  </a:cubicBezTo>
                  <a:cubicBezTo>
                    <a:pt x="33" y="103"/>
                    <a:pt x="33" y="102"/>
                    <a:pt x="34" y="102"/>
                  </a:cubicBezTo>
                  <a:cubicBezTo>
                    <a:pt x="34" y="101"/>
                    <a:pt x="34" y="100"/>
                    <a:pt x="33" y="99"/>
                  </a:cubicBezTo>
                  <a:cubicBezTo>
                    <a:pt x="33" y="100"/>
                    <a:pt x="32" y="102"/>
                    <a:pt x="31" y="101"/>
                  </a:cubicBezTo>
                  <a:cubicBezTo>
                    <a:pt x="31" y="102"/>
                    <a:pt x="29" y="102"/>
                    <a:pt x="29" y="103"/>
                  </a:cubicBezTo>
                  <a:cubicBezTo>
                    <a:pt x="28" y="103"/>
                    <a:pt x="28" y="103"/>
                    <a:pt x="28" y="102"/>
                  </a:cubicBezTo>
                  <a:cubicBezTo>
                    <a:pt x="28" y="102"/>
                    <a:pt x="28" y="102"/>
                    <a:pt x="29" y="102"/>
                  </a:cubicBezTo>
                  <a:cubicBezTo>
                    <a:pt x="28" y="101"/>
                    <a:pt x="31" y="101"/>
                    <a:pt x="29" y="100"/>
                  </a:cubicBezTo>
                  <a:cubicBezTo>
                    <a:pt x="30" y="100"/>
                    <a:pt x="30" y="98"/>
                    <a:pt x="32" y="98"/>
                  </a:cubicBezTo>
                  <a:cubicBezTo>
                    <a:pt x="31" y="97"/>
                    <a:pt x="31" y="96"/>
                    <a:pt x="31" y="95"/>
                  </a:cubicBezTo>
                  <a:cubicBezTo>
                    <a:pt x="31" y="95"/>
                    <a:pt x="31" y="96"/>
                    <a:pt x="30" y="96"/>
                  </a:cubicBezTo>
                  <a:cubicBezTo>
                    <a:pt x="30" y="94"/>
                    <a:pt x="31" y="94"/>
                    <a:pt x="32" y="95"/>
                  </a:cubicBezTo>
                  <a:cubicBezTo>
                    <a:pt x="33" y="94"/>
                    <a:pt x="32" y="93"/>
                    <a:pt x="32" y="93"/>
                  </a:cubicBezTo>
                  <a:cubicBezTo>
                    <a:pt x="33" y="94"/>
                    <a:pt x="33" y="93"/>
                    <a:pt x="34" y="92"/>
                  </a:cubicBezTo>
                  <a:cubicBezTo>
                    <a:pt x="35" y="93"/>
                    <a:pt x="34" y="94"/>
                    <a:pt x="35" y="94"/>
                  </a:cubicBezTo>
                  <a:cubicBezTo>
                    <a:pt x="37" y="93"/>
                    <a:pt x="38" y="98"/>
                    <a:pt x="40" y="95"/>
                  </a:cubicBezTo>
                  <a:cubicBezTo>
                    <a:pt x="39" y="94"/>
                    <a:pt x="41" y="92"/>
                    <a:pt x="40" y="91"/>
                  </a:cubicBezTo>
                  <a:cubicBezTo>
                    <a:pt x="41" y="91"/>
                    <a:pt x="42" y="89"/>
                    <a:pt x="42" y="88"/>
                  </a:cubicBezTo>
                  <a:cubicBezTo>
                    <a:pt x="40" y="88"/>
                    <a:pt x="40" y="89"/>
                    <a:pt x="39" y="90"/>
                  </a:cubicBezTo>
                  <a:cubicBezTo>
                    <a:pt x="38" y="91"/>
                    <a:pt x="38" y="90"/>
                    <a:pt x="36" y="90"/>
                  </a:cubicBezTo>
                  <a:cubicBezTo>
                    <a:pt x="36" y="90"/>
                    <a:pt x="35" y="90"/>
                    <a:pt x="36" y="90"/>
                  </a:cubicBezTo>
                  <a:cubicBezTo>
                    <a:pt x="36" y="88"/>
                    <a:pt x="34" y="87"/>
                    <a:pt x="33" y="85"/>
                  </a:cubicBezTo>
                  <a:cubicBezTo>
                    <a:pt x="33" y="85"/>
                    <a:pt x="33" y="83"/>
                    <a:pt x="34" y="83"/>
                  </a:cubicBezTo>
                  <a:cubicBezTo>
                    <a:pt x="35" y="83"/>
                    <a:pt x="35" y="82"/>
                    <a:pt x="36" y="83"/>
                  </a:cubicBezTo>
                  <a:cubicBezTo>
                    <a:pt x="38" y="82"/>
                    <a:pt x="40" y="80"/>
                    <a:pt x="42" y="78"/>
                  </a:cubicBezTo>
                  <a:cubicBezTo>
                    <a:pt x="41" y="77"/>
                    <a:pt x="40" y="76"/>
                    <a:pt x="40" y="74"/>
                  </a:cubicBezTo>
                  <a:cubicBezTo>
                    <a:pt x="42" y="74"/>
                    <a:pt x="42" y="73"/>
                    <a:pt x="41" y="72"/>
                  </a:cubicBezTo>
                  <a:cubicBezTo>
                    <a:pt x="42" y="71"/>
                    <a:pt x="43" y="72"/>
                    <a:pt x="44" y="72"/>
                  </a:cubicBezTo>
                  <a:cubicBezTo>
                    <a:pt x="44" y="72"/>
                    <a:pt x="44" y="73"/>
                    <a:pt x="45" y="73"/>
                  </a:cubicBezTo>
                  <a:cubicBezTo>
                    <a:pt x="46" y="72"/>
                    <a:pt x="43" y="71"/>
                    <a:pt x="44" y="69"/>
                  </a:cubicBezTo>
                  <a:cubicBezTo>
                    <a:pt x="44" y="69"/>
                    <a:pt x="43" y="69"/>
                    <a:pt x="43" y="68"/>
                  </a:cubicBezTo>
                  <a:cubicBezTo>
                    <a:pt x="44" y="67"/>
                    <a:pt x="44" y="65"/>
                    <a:pt x="46" y="65"/>
                  </a:cubicBezTo>
                  <a:cubicBezTo>
                    <a:pt x="45" y="64"/>
                    <a:pt x="45" y="62"/>
                    <a:pt x="45" y="59"/>
                  </a:cubicBezTo>
                  <a:cubicBezTo>
                    <a:pt x="46" y="59"/>
                    <a:pt x="46" y="60"/>
                    <a:pt x="46" y="59"/>
                  </a:cubicBezTo>
                  <a:cubicBezTo>
                    <a:pt x="46" y="59"/>
                    <a:pt x="45" y="59"/>
                    <a:pt x="45" y="58"/>
                  </a:cubicBezTo>
                  <a:cubicBezTo>
                    <a:pt x="47" y="56"/>
                    <a:pt x="47" y="54"/>
                    <a:pt x="45" y="52"/>
                  </a:cubicBezTo>
                  <a:close/>
                  <a:moveTo>
                    <a:pt x="12" y="133"/>
                  </a:moveTo>
                  <a:cubicBezTo>
                    <a:pt x="12" y="133"/>
                    <a:pt x="12" y="133"/>
                    <a:pt x="11" y="133"/>
                  </a:cubicBezTo>
                  <a:cubicBezTo>
                    <a:pt x="11" y="133"/>
                    <a:pt x="11" y="133"/>
                    <a:pt x="11" y="133"/>
                  </a:cubicBezTo>
                  <a:cubicBezTo>
                    <a:pt x="11" y="132"/>
                    <a:pt x="12" y="132"/>
                    <a:pt x="12" y="133"/>
                  </a:cubicBezTo>
                  <a:close/>
                  <a:moveTo>
                    <a:pt x="13" y="102"/>
                  </a:moveTo>
                  <a:cubicBezTo>
                    <a:pt x="13" y="102"/>
                    <a:pt x="13" y="101"/>
                    <a:pt x="13" y="101"/>
                  </a:cubicBezTo>
                  <a:cubicBezTo>
                    <a:pt x="14" y="101"/>
                    <a:pt x="13" y="102"/>
                    <a:pt x="13" y="102"/>
                  </a:cubicBezTo>
                  <a:close/>
                  <a:moveTo>
                    <a:pt x="15" y="124"/>
                  </a:moveTo>
                  <a:cubicBezTo>
                    <a:pt x="14" y="124"/>
                    <a:pt x="15" y="123"/>
                    <a:pt x="15" y="123"/>
                  </a:cubicBezTo>
                  <a:cubicBezTo>
                    <a:pt x="16" y="123"/>
                    <a:pt x="15" y="124"/>
                    <a:pt x="15" y="124"/>
                  </a:cubicBezTo>
                  <a:close/>
                  <a:moveTo>
                    <a:pt x="16" y="122"/>
                  </a:moveTo>
                  <a:cubicBezTo>
                    <a:pt x="17" y="121"/>
                    <a:pt x="16" y="121"/>
                    <a:pt x="17" y="121"/>
                  </a:cubicBezTo>
                  <a:cubicBezTo>
                    <a:pt x="17" y="122"/>
                    <a:pt x="17" y="122"/>
                    <a:pt x="16" y="122"/>
                  </a:cubicBezTo>
                  <a:close/>
                  <a:moveTo>
                    <a:pt x="30" y="103"/>
                  </a:moveTo>
                  <a:cubicBezTo>
                    <a:pt x="31" y="104"/>
                    <a:pt x="29" y="104"/>
                    <a:pt x="30" y="103"/>
                  </a:cubicBezTo>
                  <a:close/>
                  <a:moveTo>
                    <a:pt x="28" y="108"/>
                  </a:moveTo>
                  <a:cubicBezTo>
                    <a:pt x="28" y="108"/>
                    <a:pt x="28" y="108"/>
                    <a:pt x="28" y="108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28" y="108"/>
                    <a:pt x="28" y="108"/>
                    <a:pt x="28" y="108"/>
                  </a:cubicBezTo>
                  <a:close/>
                  <a:moveTo>
                    <a:pt x="32" y="89"/>
                  </a:moveTo>
                  <a:cubicBezTo>
                    <a:pt x="33" y="90"/>
                    <a:pt x="31" y="90"/>
                    <a:pt x="32" y="89"/>
                  </a:cubicBezTo>
                  <a:close/>
                  <a:moveTo>
                    <a:pt x="39" y="42"/>
                  </a:moveTo>
                  <a:cubicBezTo>
                    <a:pt x="39" y="42"/>
                    <a:pt x="39" y="42"/>
                    <a:pt x="40" y="42"/>
                  </a:cubicBezTo>
                  <a:cubicBezTo>
                    <a:pt x="39" y="43"/>
                    <a:pt x="39" y="42"/>
                    <a:pt x="39" y="42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1" name="Freeform 352"/>
            <p:cNvSpPr>
              <a:spLocks/>
            </p:cNvSpPr>
            <p:nvPr/>
          </p:nvSpPr>
          <p:spPr bwMode="auto">
            <a:xfrm rot="10800000">
              <a:off x="5675313" y="3659188"/>
              <a:ext cx="17463" cy="20638"/>
            </a:xfrm>
            <a:custGeom>
              <a:avLst/>
              <a:gdLst>
                <a:gd name="T0" fmla="*/ 3 w 4"/>
                <a:gd name="T1" fmla="*/ 0 h 5"/>
                <a:gd name="T2" fmla="*/ 1 w 4"/>
                <a:gd name="T3" fmla="*/ 0 h 5"/>
                <a:gd name="T4" fmla="*/ 2 w 4"/>
                <a:gd name="T5" fmla="*/ 3 h 5"/>
                <a:gd name="T6" fmla="*/ 1 w 4"/>
                <a:gd name="T7" fmla="*/ 1 h 5"/>
                <a:gd name="T8" fmla="*/ 3 w 4"/>
                <a:gd name="T9" fmla="*/ 2 h 5"/>
                <a:gd name="T10" fmla="*/ 3 w 4"/>
                <a:gd name="T11" fmla="*/ 5 h 5"/>
                <a:gd name="T12" fmla="*/ 4 w 4"/>
                <a:gd name="T13" fmla="*/ 1 h 5"/>
                <a:gd name="T14" fmla="*/ 3 w 4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cubicBezTo>
                    <a:pt x="3" y="1"/>
                    <a:pt x="1" y="1"/>
                    <a:pt x="1" y="0"/>
                  </a:cubicBezTo>
                  <a:cubicBezTo>
                    <a:pt x="1" y="2"/>
                    <a:pt x="0" y="3"/>
                    <a:pt x="2" y="3"/>
                  </a:cubicBezTo>
                  <a:cubicBezTo>
                    <a:pt x="2" y="2"/>
                    <a:pt x="1" y="2"/>
                    <a:pt x="1" y="1"/>
                  </a:cubicBezTo>
                  <a:cubicBezTo>
                    <a:pt x="3" y="1"/>
                    <a:pt x="3" y="1"/>
                    <a:pt x="3" y="2"/>
                  </a:cubicBezTo>
                  <a:cubicBezTo>
                    <a:pt x="3" y="2"/>
                    <a:pt x="2" y="4"/>
                    <a:pt x="3" y="5"/>
                  </a:cubicBezTo>
                  <a:cubicBezTo>
                    <a:pt x="4" y="3"/>
                    <a:pt x="3" y="4"/>
                    <a:pt x="4" y="1"/>
                  </a:cubicBezTo>
                  <a:cubicBezTo>
                    <a:pt x="3" y="2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2" name="Freeform 353"/>
            <p:cNvSpPr>
              <a:spLocks/>
            </p:cNvSpPr>
            <p:nvPr/>
          </p:nvSpPr>
          <p:spPr bwMode="auto">
            <a:xfrm rot="10800000">
              <a:off x="5680076" y="3649663"/>
              <a:ext cx="17463" cy="12700"/>
            </a:xfrm>
            <a:custGeom>
              <a:avLst/>
              <a:gdLst>
                <a:gd name="T0" fmla="*/ 1 w 4"/>
                <a:gd name="T1" fmla="*/ 3 h 3"/>
                <a:gd name="T2" fmla="*/ 3 w 4"/>
                <a:gd name="T3" fmla="*/ 2 h 3"/>
                <a:gd name="T4" fmla="*/ 3 w 4"/>
                <a:gd name="T5" fmla="*/ 0 h 3"/>
                <a:gd name="T6" fmla="*/ 2 w 4"/>
                <a:gd name="T7" fmla="*/ 2 h 3"/>
                <a:gd name="T8" fmla="*/ 1 w 4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1" y="3"/>
                  </a:moveTo>
                  <a:cubicBezTo>
                    <a:pt x="2" y="2"/>
                    <a:pt x="2" y="2"/>
                    <a:pt x="3" y="2"/>
                  </a:cubicBezTo>
                  <a:cubicBezTo>
                    <a:pt x="2" y="1"/>
                    <a:pt x="4" y="0"/>
                    <a:pt x="3" y="0"/>
                  </a:cubicBezTo>
                  <a:cubicBezTo>
                    <a:pt x="2" y="0"/>
                    <a:pt x="2" y="1"/>
                    <a:pt x="2" y="2"/>
                  </a:cubicBezTo>
                  <a:cubicBezTo>
                    <a:pt x="1" y="2"/>
                    <a:pt x="0" y="3"/>
                    <a:pt x="1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3" name="Freeform 354"/>
            <p:cNvSpPr>
              <a:spLocks noEditPoints="1"/>
            </p:cNvSpPr>
            <p:nvPr/>
          </p:nvSpPr>
          <p:spPr bwMode="auto">
            <a:xfrm rot="10800000">
              <a:off x="5621338" y="3484563"/>
              <a:ext cx="84138" cy="174625"/>
            </a:xfrm>
            <a:custGeom>
              <a:avLst/>
              <a:gdLst>
                <a:gd name="T0" fmla="*/ 15 w 20"/>
                <a:gd name="T1" fmla="*/ 20 h 41"/>
                <a:gd name="T2" fmla="*/ 19 w 20"/>
                <a:gd name="T3" fmla="*/ 17 h 41"/>
                <a:gd name="T4" fmla="*/ 17 w 20"/>
                <a:gd name="T5" fmla="*/ 13 h 41"/>
                <a:gd name="T6" fmla="*/ 18 w 20"/>
                <a:gd name="T7" fmla="*/ 12 h 41"/>
                <a:gd name="T8" fmla="*/ 18 w 20"/>
                <a:gd name="T9" fmla="*/ 2 h 41"/>
                <a:gd name="T10" fmla="*/ 15 w 20"/>
                <a:gd name="T11" fmla="*/ 1 h 41"/>
                <a:gd name="T12" fmla="*/ 15 w 20"/>
                <a:gd name="T13" fmla="*/ 2 h 41"/>
                <a:gd name="T14" fmla="*/ 12 w 20"/>
                <a:gd name="T15" fmla="*/ 3 h 41"/>
                <a:gd name="T16" fmla="*/ 3 w 20"/>
                <a:gd name="T17" fmla="*/ 4 h 41"/>
                <a:gd name="T18" fmla="*/ 3 w 20"/>
                <a:gd name="T19" fmla="*/ 6 h 41"/>
                <a:gd name="T20" fmla="*/ 1 w 20"/>
                <a:gd name="T21" fmla="*/ 11 h 41"/>
                <a:gd name="T22" fmla="*/ 3 w 20"/>
                <a:gd name="T23" fmla="*/ 13 h 41"/>
                <a:gd name="T24" fmla="*/ 4 w 20"/>
                <a:gd name="T25" fmla="*/ 13 h 41"/>
                <a:gd name="T26" fmla="*/ 4 w 20"/>
                <a:gd name="T27" fmla="*/ 14 h 41"/>
                <a:gd name="T28" fmla="*/ 2 w 20"/>
                <a:gd name="T29" fmla="*/ 16 h 41"/>
                <a:gd name="T30" fmla="*/ 3 w 20"/>
                <a:gd name="T31" fmla="*/ 20 h 41"/>
                <a:gd name="T32" fmla="*/ 2 w 20"/>
                <a:gd name="T33" fmla="*/ 23 h 41"/>
                <a:gd name="T34" fmla="*/ 1 w 20"/>
                <a:gd name="T35" fmla="*/ 25 h 41"/>
                <a:gd name="T36" fmla="*/ 2 w 20"/>
                <a:gd name="T37" fmla="*/ 25 h 41"/>
                <a:gd name="T38" fmla="*/ 1 w 20"/>
                <a:gd name="T39" fmla="*/ 31 h 41"/>
                <a:gd name="T40" fmla="*/ 1 w 20"/>
                <a:gd name="T41" fmla="*/ 31 h 41"/>
                <a:gd name="T42" fmla="*/ 2 w 20"/>
                <a:gd name="T43" fmla="*/ 33 h 41"/>
                <a:gd name="T44" fmla="*/ 1 w 20"/>
                <a:gd name="T45" fmla="*/ 36 h 41"/>
                <a:gd name="T46" fmla="*/ 1 w 20"/>
                <a:gd name="T47" fmla="*/ 37 h 41"/>
                <a:gd name="T48" fmla="*/ 2 w 20"/>
                <a:gd name="T49" fmla="*/ 41 h 41"/>
                <a:gd name="T50" fmla="*/ 3 w 20"/>
                <a:gd name="T51" fmla="*/ 38 h 41"/>
                <a:gd name="T52" fmla="*/ 3 w 20"/>
                <a:gd name="T53" fmla="*/ 36 h 41"/>
                <a:gd name="T54" fmla="*/ 3 w 20"/>
                <a:gd name="T55" fmla="*/ 34 h 41"/>
                <a:gd name="T56" fmla="*/ 5 w 20"/>
                <a:gd name="T57" fmla="*/ 32 h 41"/>
                <a:gd name="T58" fmla="*/ 9 w 20"/>
                <a:gd name="T59" fmla="*/ 35 h 41"/>
                <a:gd name="T60" fmla="*/ 13 w 20"/>
                <a:gd name="T61" fmla="*/ 27 h 41"/>
                <a:gd name="T62" fmla="*/ 15 w 20"/>
                <a:gd name="T63" fmla="*/ 27 h 41"/>
                <a:gd name="T64" fmla="*/ 14 w 20"/>
                <a:gd name="T65" fmla="*/ 21 h 41"/>
                <a:gd name="T66" fmla="*/ 2 w 20"/>
                <a:gd name="T67" fmla="*/ 9 h 41"/>
                <a:gd name="T68" fmla="*/ 2 w 20"/>
                <a:gd name="T69" fmla="*/ 9 h 41"/>
                <a:gd name="T70" fmla="*/ 5 w 20"/>
                <a:gd name="T71" fmla="*/ 19 h 41"/>
                <a:gd name="T72" fmla="*/ 4 w 20"/>
                <a:gd name="T73" fmla="*/ 19 h 41"/>
                <a:gd name="T74" fmla="*/ 5 w 20"/>
                <a:gd name="T75" fmla="*/ 29 h 41"/>
                <a:gd name="T76" fmla="*/ 5 w 20"/>
                <a:gd name="T77" fmla="*/ 31 h 41"/>
                <a:gd name="T78" fmla="*/ 7 w 20"/>
                <a:gd name="T79" fmla="*/ 13 h 41"/>
                <a:gd name="T80" fmla="*/ 9 w 20"/>
                <a:gd name="T81" fmla="*/ 13 h 41"/>
                <a:gd name="T82" fmla="*/ 9 w 20"/>
                <a:gd name="T83" fmla="*/ 13 h 41"/>
                <a:gd name="T84" fmla="*/ 4 w 20"/>
                <a:gd name="T85" fmla="*/ 6 h 41"/>
                <a:gd name="T86" fmla="*/ 10 w 20"/>
                <a:gd name="T87" fmla="*/ 5 h 41"/>
                <a:gd name="T88" fmla="*/ 10 w 20"/>
                <a:gd name="T89" fmla="*/ 23 h 41"/>
                <a:gd name="T90" fmla="*/ 10 w 20"/>
                <a:gd name="T91" fmla="*/ 23 h 41"/>
                <a:gd name="T92" fmla="*/ 11 w 20"/>
                <a:gd name="T93" fmla="*/ 18 h 41"/>
                <a:gd name="T94" fmla="*/ 12 w 20"/>
                <a:gd name="T95" fmla="*/ 7 h 41"/>
                <a:gd name="T96" fmla="*/ 12 w 20"/>
                <a:gd name="T97" fmla="*/ 7 h 41"/>
                <a:gd name="T98" fmla="*/ 12 w 20"/>
                <a:gd name="T99" fmla="*/ 7 h 41"/>
                <a:gd name="T100" fmla="*/ 10 w 20"/>
                <a:gd name="T101" fmla="*/ 5 h 41"/>
                <a:gd name="T102" fmla="*/ 15 w 20"/>
                <a:gd name="T103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" h="41">
                  <a:moveTo>
                    <a:pt x="14" y="20"/>
                  </a:moveTo>
                  <a:cubicBezTo>
                    <a:pt x="15" y="20"/>
                    <a:pt x="15" y="20"/>
                    <a:pt x="15" y="20"/>
                  </a:cubicBezTo>
                  <a:cubicBezTo>
                    <a:pt x="15" y="19"/>
                    <a:pt x="17" y="18"/>
                    <a:pt x="18" y="19"/>
                  </a:cubicBezTo>
                  <a:cubicBezTo>
                    <a:pt x="18" y="18"/>
                    <a:pt x="19" y="18"/>
                    <a:pt x="19" y="17"/>
                  </a:cubicBezTo>
                  <a:cubicBezTo>
                    <a:pt x="18" y="17"/>
                    <a:pt x="18" y="16"/>
                    <a:pt x="18" y="16"/>
                  </a:cubicBezTo>
                  <a:cubicBezTo>
                    <a:pt x="17" y="15"/>
                    <a:pt x="17" y="14"/>
                    <a:pt x="17" y="13"/>
                  </a:cubicBezTo>
                  <a:cubicBezTo>
                    <a:pt x="17" y="13"/>
                    <a:pt x="15" y="12"/>
                    <a:pt x="17" y="12"/>
                  </a:cubicBezTo>
                  <a:cubicBezTo>
                    <a:pt x="16" y="12"/>
                    <a:pt x="17" y="12"/>
                    <a:pt x="18" y="12"/>
                  </a:cubicBezTo>
                  <a:cubicBezTo>
                    <a:pt x="18" y="10"/>
                    <a:pt x="18" y="10"/>
                    <a:pt x="19" y="8"/>
                  </a:cubicBezTo>
                  <a:cubicBezTo>
                    <a:pt x="16" y="7"/>
                    <a:pt x="20" y="4"/>
                    <a:pt x="18" y="2"/>
                  </a:cubicBezTo>
                  <a:cubicBezTo>
                    <a:pt x="17" y="3"/>
                    <a:pt x="16" y="1"/>
                    <a:pt x="16" y="1"/>
                  </a:cubicBezTo>
                  <a:cubicBezTo>
                    <a:pt x="16" y="1"/>
                    <a:pt x="15" y="2"/>
                    <a:pt x="15" y="1"/>
                  </a:cubicBezTo>
                  <a:cubicBezTo>
                    <a:pt x="14" y="1"/>
                    <a:pt x="15" y="0"/>
                    <a:pt x="14" y="0"/>
                  </a:cubicBezTo>
                  <a:cubicBezTo>
                    <a:pt x="14" y="2"/>
                    <a:pt x="14" y="2"/>
                    <a:pt x="15" y="2"/>
                  </a:cubicBezTo>
                  <a:cubicBezTo>
                    <a:pt x="14" y="2"/>
                    <a:pt x="15" y="3"/>
                    <a:pt x="14" y="3"/>
                  </a:cubicBezTo>
                  <a:cubicBezTo>
                    <a:pt x="13" y="3"/>
                    <a:pt x="13" y="3"/>
                    <a:pt x="12" y="3"/>
                  </a:cubicBezTo>
                  <a:cubicBezTo>
                    <a:pt x="11" y="2"/>
                    <a:pt x="10" y="3"/>
                    <a:pt x="8" y="3"/>
                  </a:cubicBezTo>
                  <a:cubicBezTo>
                    <a:pt x="6" y="3"/>
                    <a:pt x="5" y="3"/>
                    <a:pt x="3" y="4"/>
                  </a:cubicBezTo>
                  <a:cubicBezTo>
                    <a:pt x="3" y="5"/>
                    <a:pt x="4" y="5"/>
                    <a:pt x="4" y="5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6"/>
                    <a:pt x="2" y="7"/>
                    <a:pt x="2" y="7"/>
                  </a:cubicBezTo>
                  <a:cubicBezTo>
                    <a:pt x="3" y="9"/>
                    <a:pt x="2" y="9"/>
                    <a:pt x="1" y="11"/>
                  </a:cubicBezTo>
                  <a:cubicBezTo>
                    <a:pt x="2" y="10"/>
                    <a:pt x="3" y="12"/>
                    <a:pt x="2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4" y="13"/>
                    <a:pt x="4" y="1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1" y="13"/>
                    <a:pt x="2" y="14"/>
                  </a:cubicBezTo>
                  <a:cubicBezTo>
                    <a:pt x="3" y="14"/>
                    <a:pt x="4" y="13"/>
                    <a:pt x="4" y="14"/>
                  </a:cubicBezTo>
                  <a:cubicBezTo>
                    <a:pt x="3" y="14"/>
                    <a:pt x="4" y="16"/>
                    <a:pt x="3" y="16"/>
                  </a:cubicBezTo>
                  <a:cubicBezTo>
                    <a:pt x="3" y="16"/>
                    <a:pt x="3" y="16"/>
                    <a:pt x="2" y="16"/>
                  </a:cubicBezTo>
                  <a:cubicBezTo>
                    <a:pt x="2" y="17"/>
                    <a:pt x="2" y="17"/>
                    <a:pt x="1" y="18"/>
                  </a:cubicBezTo>
                  <a:cubicBezTo>
                    <a:pt x="3" y="18"/>
                    <a:pt x="1" y="20"/>
                    <a:pt x="3" y="20"/>
                  </a:cubicBezTo>
                  <a:cubicBezTo>
                    <a:pt x="3" y="21"/>
                    <a:pt x="2" y="21"/>
                    <a:pt x="1" y="20"/>
                  </a:cubicBezTo>
                  <a:cubicBezTo>
                    <a:pt x="3" y="22"/>
                    <a:pt x="2" y="22"/>
                    <a:pt x="2" y="23"/>
                  </a:cubicBezTo>
                  <a:cubicBezTo>
                    <a:pt x="2" y="23"/>
                    <a:pt x="1" y="22"/>
                    <a:pt x="1" y="23"/>
                  </a:cubicBezTo>
                  <a:cubicBezTo>
                    <a:pt x="2" y="23"/>
                    <a:pt x="1" y="24"/>
                    <a:pt x="1" y="25"/>
                  </a:cubicBezTo>
                  <a:cubicBezTo>
                    <a:pt x="1" y="25"/>
                    <a:pt x="1" y="24"/>
                    <a:pt x="0" y="24"/>
                  </a:cubicBezTo>
                  <a:cubicBezTo>
                    <a:pt x="0" y="26"/>
                    <a:pt x="1" y="25"/>
                    <a:pt x="2" y="25"/>
                  </a:cubicBezTo>
                  <a:cubicBezTo>
                    <a:pt x="0" y="26"/>
                    <a:pt x="2" y="26"/>
                    <a:pt x="1" y="27"/>
                  </a:cubicBezTo>
                  <a:cubicBezTo>
                    <a:pt x="2" y="28"/>
                    <a:pt x="0" y="29"/>
                    <a:pt x="1" y="31"/>
                  </a:cubicBezTo>
                  <a:cubicBezTo>
                    <a:pt x="2" y="30"/>
                    <a:pt x="3" y="32"/>
                    <a:pt x="2" y="32"/>
                  </a:cubicBezTo>
                  <a:cubicBezTo>
                    <a:pt x="2" y="32"/>
                    <a:pt x="1" y="31"/>
                    <a:pt x="1" y="31"/>
                  </a:cubicBezTo>
                  <a:cubicBezTo>
                    <a:pt x="1" y="31"/>
                    <a:pt x="1" y="32"/>
                    <a:pt x="1" y="32"/>
                  </a:cubicBezTo>
                  <a:cubicBezTo>
                    <a:pt x="2" y="32"/>
                    <a:pt x="3" y="33"/>
                    <a:pt x="2" y="33"/>
                  </a:cubicBezTo>
                  <a:cubicBezTo>
                    <a:pt x="2" y="33"/>
                    <a:pt x="2" y="33"/>
                    <a:pt x="1" y="33"/>
                  </a:cubicBezTo>
                  <a:cubicBezTo>
                    <a:pt x="0" y="34"/>
                    <a:pt x="1" y="35"/>
                    <a:pt x="1" y="36"/>
                  </a:cubicBezTo>
                  <a:cubicBezTo>
                    <a:pt x="1" y="36"/>
                    <a:pt x="1" y="36"/>
                    <a:pt x="0" y="36"/>
                  </a:cubicBezTo>
                  <a:cubicBezTo>
                    <a:pt x="0" y="37"/>
                    <a:pt x="1" y="37"/>
                    <a:pt x="1" y="37"/>
                  </a:cubicBezTo>
                  <a:cubicBezTo>
                    <a:pt x="1" y="38"/>
                    <a:pt x="0" y="39"/>
                    <a:pt x="0" y="40"/>
                  </a:cubicBezTo>
                  <a:cubicBezTo>
                    <a:pt x="1" y="39"/>
                    <a:pt x="2" y="40"/>
                    <a:pt x="2" y="41"/>
                  </a:cubicBezTo>
                  <a:cubicBezTo>
                    <a:pt x="2" y="40"/>
                    <a:pt x="2" y="40"/>
                    <a:pt x="3" y="40"/>
                  </a:cubicBezTo>
                  <a:cubicBezTo>
                    <a:pt x="2" y="39"/>
                    <a:pt x="4" y="39"/>
                    <a:pt x="3" y="38"/>
                  </a:cubicBezTo>
                  <a:cubicBezTo>
                    <a:pt x="3" y="38"/>
                    <a:pt x="3" y="37"/>
                    <a:pt x="3" y="37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5"/>
                    <a:pt x="3" y="34"/>
                    <a:pt x="3" y="34"/>
                  </a:cubicBezTo>
                  <a:cubicBezTo>
                    <a:pt x="4" y="34"/>
                    <a:pt x="4" y="33"/>
                    <a:pt x="5" y="33"/>
                  </a:cubicBezTo>
                  <a:cubicBezTo>
                    <a:pt x="5" y="33"/>
                    <a:pt x="5" y="33"/>
                    <a:pt x="5" y="32"/>
                  </a:cubicBezTo>
                  <a:cubicBezTo>
                    <a:pt x="6" y="31"/>
                    <a:pt x="7" y="31"/>
                    <a:pt x="7" y="32"/>
                  </a:cubicBezTo>
                  <a:cubicBezTo>
                    <a:pt x="7" y="33"/>
                    <a:pt x="7" y="35"/>
                    <a:pt x="9" y="35"/>
                  </a:cubicBezTo>
                  <a:cubicBezTo>
                    <a:pt x="9" y="33"/>
                    <a:pt x="9" y="32"/>
                    <a:pt x="11" y="32"/>
                  </a:cubicBezTo>
                  <a:cubicBezTo>
                    <a:pt x="8" y="29"/>
                    <a:pt x="12" y="28"/>
                    <a:pt x="13" y="27"/>
                  </a:cubicBezTo>
                  <a:cubicBezTo>
                    <a:pt x="12" y="28"/>
                    <a:pt x="10" y="26"/>
                    <a:pt x="11" y="25"/>
                  </a:cubicBezTo>
                  <a:cubicBezTo>
                    <a:pt x="12" y="24"/>
                    <a:pt x="13" y="26"/>
                    <a:pt x="15" y="27"/>
                  </a:cubicBezTo>
                  <a:cubicBezTo>
                    <a:pt x="16" y="24"/>
                    <a:pt x="15" y="23"/>
                    <a:pt x="16" y="22"/>
                  </a:cubicBezTo>
                  <a:cubicBezTo>
                    <a:pt x="16" y="21"/>
                    <a:pt x="15" y="21"/>
                    <a:pt x="14" y="21"/>
                  </a:cubicBezTo>
                  <a:cubicBezTo>
                    <a:pt x="14" y="20"/>
                    <a:pt x="13" y="20"/>
                    <a:pt x="14" y="20"/>
                  </a:cubicBezTo>
                  <a:close/>
                  <a:moveTo>
                    <a:pt x="2" y="9"/>
                  </a:moveTo>
                  <a:cubicBezTo>
                    <a:pt x="3" y="10"/>
                    <a:pt x="3" y="9"/>
                    <a:pt x="4" y="9"/>
                  </a:cubicBezTo>
                  <a:cubicBezTo>
                    <a:pt x="4" y="10"/>
                    <a:pt x="2" y="10"/>
                    <a:pt x="2" y="9"/>
                  </a:cubicBezTo>
                  <a:close/>
                  <a:moveTo>
                    <a:pt x="4" y="19"/>
                  </a:moveTo>
                  <a:cubicBezTo>
                    <a:pt x="4" y="19"/>
                    <a:pt x="5" y="19"/>
                    <a:pt x="5" y="19"/>
                  </a:cubicBezTo>
                  <a:cubicBezTo>
                    <a:pt x="5" y="19"/>
                    <a:pt x="5" y="20"/>
                    <a:pt x="5" y="20"/>
                  </a:cubicBezTo>
                  <a:cubicBezTo>
                    <a:pt x="5" y="19"/>
                    <a:pt x="3" y="20"/>
                    <a:pt x="4" y="19"/>
                  </a:cubicBezTo>
                  <a:close/>
                  <a:moveTo>
                    <a:pt x="5" y="31"/>
                  </a:moveTo>
                  <a:cubicBezTo>
                    <a:pt x="5" y="30"/>
                    <a:pt x="5" y="30"/>
                    <a:pt x="5" y="29"/>
                  </a:cubicBezTo>
                  <a:cubicBezTo>
                    <a:pt x="5" y="29"/>
                    <a:pt x="6" y="29"/>
                    <a:pt x="6" y="29"/>
                  </a:cubicBezTo>
                  <a:cubicBezTo>
                    <a:pt x="6" y="30"/>
                    <a:pt x="6" y="31"/>
                    <a:pt x="5" y="31"/>
                  </a:cubicBezTo>
                  <a:close/>
                  <a:moveTo>
                    <a:pt x="7" y="14"/>
                  </a:moveTo>
                  <a:cubicBezTo>
                    <a:pt x="7" y="14"/>
                    <a:pt x="7" y="13"/>
                    <a:pt x="7" y="13"/>
                  </a:cubicBezTo>
                  <a:cubicBezTo>
                    <a:pt x="8" y="13"/>
                    <a:pt x="7" y="14"/>
                    <a:pt x="7" y="14"/>
                  </a:cubicBezTo>
                  <a:close/>
                  <a:moveTo>
                    <a:pt x="9" y="13"/>
                  </a:moveTo>
                  <a:cubicBezTo>
                    <a:pt x="9" y="13"/>
                    <a:pt x="9" y="12"/>
                    <a:pt x="9" y="12"/>
                  </a:cubicBezTo>
                  <a:cubicBezTo>
                    <a:pt x="10" y="12"/>
                    <a:pt x="7" y="14"/>
                    <a:pt x="9" y="13"/>
                  </a:cubicBezTo>
                  <a:close/>
                  <a:moveTo>
                    <a:pt x="7" y="4"/>
                  </a:moveTo>
                  <a:cubicBezTo>
                    <a:pt x="6" y="4"/>
                    <a:pt x="6" y="6"/>
                    <a:pt x="4" y="6"/>
                  </a:cubicBezTo>
                  <a:cubicBezTo>
                    <a:pt x="5" y="3"/>
                    <a:pt x="8" y="4"/>
                    <a:pt x="10" y="4"/>
                  </a:cubicBezTo>
                  <a:cubicBezTo>
                    <a:pt x="10" y="4"/>
                    <a:pt x="10" y="4"/>
                    <a:pt x="10" y="5"/>
                  </a:cubicBezTo>
                  <a:cubicBezTo>
                    <a:pt x="8" y="5"/>
                    <a:pt x="8" y="5"/>
                    <a:pt x="7" y="4"/>
                  </a:cubicBezTo>
                  <a:close/>
                  <a:moveTo>
                    <a:pt x="10" y="23"/>
                  </a:moveTo>
                  <a:cubicBezTo>
                    <a:pt x="10" y="23"/>
                    <a:pt x="10" y="23"/>
                    <a:pt x="11" y="23"/>
                  </a:cubicBezTo>
                  <a:cubicBezTo>
                    <a:pt x="10" y="24"/>
                    <a:pt x="10" y="23"/>
                    <a:pt x="10" y="23"/>
                  </a:cubicBezTo>
                  <a:close/>
                  <a:moveTo>
                    <a:pt x="11" y="19"/>
                  </a:moveTo>
                  <a:cubicBezTo>
                    <a:pt x="10" y="19"/>
                    <a:pt x="10" y="18"/>
                    <a:pt x="11" y="18"/>
                  </a:cubicBezTo>
                  <a:cubicBezTo>
                    <a:pt x="12" y="18"/>
                    <a:pt x="11" y="19"/>
                    <a:pt x="11" y="19"/>
                  </a:cubicBezTo>
                  <a:close/>
                  <a:moveTo>
                    <a:pt x="1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lose/>
                  <a:moveTo>
                    <a:pt x="14" y="6"/>
                  </a:moveTo>
                  <a:cubicBezTo>
                    <a:pt x="12" y="5"/>
                    <a:pt x="12" y="6"/>
                    <a:pt x="10" y="5"/>
                  </a:cubicBezTo>
                  <a:cubicBezTo>
                    <a:pt x="11" y="4"/>
                    <a:pt x="11" y="4"/>
                    <a:pt x="12" y="4"/>
                  </a:cubicBezTo>
                  <a:cubicBezTo>
                    <a:pt x="13" y="5"/>
                    <a:pt x="14" y="5"/>
                    <a:pt x="15" y="4"/>
                  </a:cubicBezTo>
                  <a:cubicBezTo>
                    <a:pt x="16" y="5"/>
                    <a:pt x="13" y="5"/>
                    <a:pt x="14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4" name="Freeform 355"/>
            <p:cNvSpPr>
              <a:spLocks/>
            </p:cNvSpPr>
            <p:nvPr/>
          </p:nvSpPr>
          <p:spPr bwMode="auto">
            <a:xfrm rot="10800000">
              <a:off x="6400801" y="3449638"/>
              <a:ext cx="7938" cy="4763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5" name="Freeform 356"/>
            <p:cNvSpPr>
              <a:spLocks/>
            </p:cNvSpPr>
            <p:nvPr/>
          </p:nvSpPr>
          <p:spPr bwMode="auto">
            <a:xfrm rot="10800000">
              <a:off x="5245101" y="3309938"/>
              <a:ext cx="9525" cy="7938"/>
            </a:xfrm>
            <a:custGeom>
              <a:avLst/>
              <a:gdLst>
                <a:gd name="T0" fmla="*/ 1 w 2"/>
                <a:gd name="T1" fmla="*/ 0 h 2"/>
                <a:gd name="T2" fmla="*/ 0 w 2"/>
                <a:gd name="T3" fmla="*/ 2 h 2"/>
                <a:gd name="T4" fmla="*/ 1 w 2"/>
                <a:gd name="T5" fmla="*/ 1 h 2"/>
                <a:gd name="T6" fmla="*/ 1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1" y="2"/>
                    <a:pt x="1" y="1"/>
                  </a:cubicBezTo>
                  <a:cubicBezTo>
                    <a:pt x="0" y="1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6" name="Freeform 357"/>
            <p:cNvSpPr>
              <a:spLocks/>
            </p:cNvSpPr>
            <p:nvPr/>
          </p:nvSpPr>
          <p:spPr bwMode="auto">
            <a:xfrm rot="10800000">
              <a:off x="5526088" y="2851151"/>
              <a:ext cx="204788" cy="190500"/>
            </a:xfrm>
            <a:custGeom>
              <a:avLst/>
              <a:gdLst>
                <a:gd name="T0" fmla="*/ 46 w 48"/>
                <a:gd name="T1" fmla="*/ 10 h 45"/>
                <a:gd name="T2" fmla="*/ 43 w 48"/>
                <a:gd name="T3" fmla="*/ 11 h 45"/>
                <a:gd name="T4" fmla="*/ 40 w 48"/>
                <a:gd name="T5" fmla="*/ 8 h 45"/>
                <a:gd name="T6" fmla="*/ 43 w 48"/>
                <a:gd name="T7" fmla="*/ 5 h 45"/>
                <a:gd name="T8" fmla="*/ 44 w 48"/>
                <a:gd name="T9" fmla="*/ 2 h 45"/>
                <a:gd name="T10" fmla="*/ 42 w 48"/>
                <a:gd name="T11" fmla="*/ 2 h 45"/>
                <a:gd name="T12" fmla="*/ 40 w 48"/>
                <a:gd name="T13" fmla="*/ 2 h 45"/>
                <a:gd name="T14" fmla="*/ 39 w 48"/>
                <a:gd name="T15" fmla="*/ 3 h 45"/>
                <a:gd name="T16" fmla="*/ 40 w 48"/>
                <a:gd name="T17" fmla="*/ 4 h 45"/>
                <a:gd name="T18" fmla="*/ 36 w 48"/>
                <a:gd name="T19" fmla="*/ 10 h 45"/>
                <a:gd name="T20" fmla="*/ 33 w 48"/>
                <a:gd name="T21" fmla="*/ 9 h 45"/>
                <a:gd name="T22" fmla="*/ 33 w 48"/>
                <a:gd name="T23" fmla="*/ 11 h 45"/>
                <a:gd name="T24" fmla="*/ 28 w 48"/>
                <a:gd name="T25" fmla="*/ 14 h 45"/>
                <a:gd name="T26" fmla="*/ 29 w 48"/>
                <a:gd name="T27" fmla="*/ 16 h 45"/>
                <a:gd name="T28" fmla="*/ 28 w 48"/>
                <a:gd name="T29" fmla="*/ 16 h 45"/>
                <a:gd name="T30" fmla="*/ 28 w 48"/>
                <a:gd name="T31" fmla="*/ 21 h 45"/>
                <a:gd name="T32" fmla="*/ 27 w 48"/>
                <a:gd name="T33" fmla="*/ 24 h 45"/>
                <a:gd name="T34" fmla="*/ 26 w 48"/>
                <a:gd name="T35" fmla="*/ 24 h 45"/>
                <a:gd name="T36" fmla="*/ 26 w 48"/>
                <a:gd name="T37" fmla="*/ 20 h 45"/>
                <a:gd name="T38" fmla="*/ 25 w 48"/>
                <a:gd name="T39" fmla="*/ 20 h 45"/>
                <a:gd name="T40" fmla="*/ 24 w 48"/>
                <a:gd name="T41" fmla="*/ 18 h 45"/>
                <a:gd name="T42" fmla="*/ 20 w 48"/>
                <a:gd name="T43" fmla="*/ 21 h 45"/>
                <a:gd name="T44" fmla="*/ 19 w 48"/>
                <a:gd name="T45" fmla="*/ 20 h 45"/>
                <a:gd name="T46" fmla="*/ 18 w 48"/>
                <a:gd name="T47" fmla="*/ 20 h 45"/>
                <a:gd name="T48" fmla="*/ 17 w 48"/>
                <a:gd name="T49" fmla="*/ 25 h 45"/>
                <a:gd name="T50" fmla="*/ 10 w 48"/>
                <a:gd name="T51" fmla="*/ 28 h 45"/>
                <a:gd name="T52" fmla="*/ 10 w 48"/>
                <a:gd name="T53" fmla="*/ 26 h 45"/>
                <a:gd name="T54" fmla="*/ 9 w 48"/>
                <a:gd name="T55" fmla="*/ 25 h 45"/>
                <a:gd name="T56" fmla="*/ 6 w 48"/>
                <a:gd name="T57" fmla="*/ 27 h 45"/>
                <a:gd name="T58" fmla="*/ 3 w 48"/>
                <a:gd name="T59" fmla="*/ 29 h 45"/>
                <a:gd name="T60" fmla="*/ 3 w 48"/>
                <a:gd name="T61" fmla="*/ 34 h 45"/>
                <a:gd name="T62" fmla="*/ 4 w 48"/>
                <a:gd name="T63" fmla="*/ 36 h 45"/>
                <a:gd name="T64" fmla="*/ 0 w 48"/>
                <a:gd name="T65" fmla="*/ 39 h 45"/>
                <a:gd name="T66" fmla="*/ 4 w 48"/>
                <a:gd name="T67" fmla="*/ 45 h 45"/>
                <a:gd name="T68" fmla="*/ 5 w 48"/>
                <a:gd name="T69" fmla="*/ 44 h 45"/>
                <a:gd name="T70" fmla="*/ 4 w 48"/>
                <a:gd name="T71" fmla="*/ 41 h 45"/>
                <a:gd name="T72" fmla="*/ 9 w 48"/>
                <a:gd name="T73" fmla="*/ 40 h 45"/>
                <a:gd name="T74" fmla="*/ 12 w 48"/>
                <a:gd name="T75" fmla="*/ 39 h 45"/>
                <a:gd name="T76" fmla="*/ 13 w 48"/>
                <a:gd name="T77" fmla="*/ 40 h 45"/>
                <a:gd name="T78" fmla="*/ 13 w 48"/>
                <a:gd name="T79" fmla="*/ 39 h 45"/>
                <a:gd name="T80" fmla="*/ 19 w 48"/>
                <a:gd name="T81" fmla="*/ 40 h 45"/>
                <a:gd name="T82" fmla="*/ 18 w 48"/>
                <a:gd name="T83" fmla="*/ 35 h 45"/>
                <a:gd name="T84" fmla="*/ 18 w 48"/>
                <a:gd name="T85" fmla="*/ 30 h 45"/>
                <a:gd name="T86" fmla="*/ 19 w 48"/>
                <a:gd name="T87" fmla="*/ 29 h 45"/>
                <a:gd name="T88" fmla="*/ 20 w 48"/>
                <a:gd name="T89" fmla="*/ 29 h 45"/>
                <a:gd name="T90" fmla="*/ 24 w 48"/>
                <a:gd name="T91" fmla="*/ 30 h 45"/>
                <a:gd name="T92" fmla="*/ 29 w 48"/>
                <a:gd name="T93" fmla="*/ 32 h 45"/>
                <a:gd name="T94" fmla="*/ 29 w 48"/>
                <a:gd name="T95" fmla="*/ 30 h 45"/>
                <a:gd name="T96" fmla="*/ 32 w 48"/>
                <a:gd name="T97" fmla="*/ 30 h 45"/>
                <a:gd name="T98" fmla="*/ 35 w 48"/>
                <a:gd name="T99" fmla="*/ 27 h 45"/>
                <a:gd name="T100" fmla="*/ 39 w 48"/>
                <a:gd name="T101" fmla="*/ 24 h 45"/>
                <a:gd name="T102" fmla="*/ 41 w 48"/>
                <a:gd name="T103" fmla="*/ 24 h 45"/>
                <a:gd name="T104" fmla="*/ 41 w 48"/>
                <a:gd name="T105" fmla="*/ 24 h 45"/>
                <a:gd name="T106" fmla="*/ 43 w 48"/>
                <a:gd name="T107" fmla="*/ 24 h 45"/>
                <a:gd name="T108" fmla="*/ 44 w 48"/>
                <a:gd name="T109" fmla="*/ 23 h 45"/>
                <a:gd name="T110" fmla="*/ 45 w 48"/>
                <a:gd name="T111" fmla="*/ 21 h 45"/>
                <a:gd name="T112" fmla="*/ 45 w 48"/>
                <a:gd name="T113" fmla="*/ 17 h 45"/>
                <a:gd name="T114" fmla="*/ 48 w 48"/>
                <a:gd name="T115" fmla="*/ 12 h 45"/>
                <a:gd name="T116" fmla="*/ 47 w 48"/>
                <a:gd name="T117" fmla="*/ 11 h 45"/>
                <a:gd name="T118" fmla="*/ 46 w 48"/>
                <a:gd name="T119" fmla="*/ 1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8" h="45">
                  <a:moveTo>
                    <a:pt x="46" y="10"/>
                  </a:moveTo>
                  <a:cubicBezTo>
                    <a:pt x="45" y="10"/>
                    <a:pt x="44" y="10"/>
                    <a:pt x="43" y="11"/>
                  </a:cubicBezTo>
                  <a:cubicBezTo>
                    <a:pt x="42" y="10"/>
                    <a:pt x="41" y="9"/>
                    <a:pt x="40" y="8"/>
                  </a:cubicBezTo>
                  <a:cubicBezTo>
                    <a:pt x="40" y="7"/>
                    <a:pt x="41" y="5"/>
                    <a:pt x="43" y="5"/>
                  </a:cubicBezTo>
                  <a:cubicBezTo>
                    <a:pt x="42" y="3"/>
                    <a:pt x="44" y="3"/>
                    <a:pt x="44" y="2"/>
                  </a:cubicBezTo>
                  <a:cubicBezTo>
                    <a:pt x="44" y="0"/>
                    <a:pt x="40" y="2"/>
                    <a:pt x="42" y="2"/>
                  </a:cubicBezTo>
                  <a:cubicBezTo>
                    <a:pt x="41" y="3"/>
                    <a:pt x="41" y="1"/>
                    <a:pt x="40" y="2"/>
                  </a:cubicBezTo>
                  <a:cubicBezTo>
                    <a:pt x="39" y="2"/>
                    <a:pt x="40" y="3"/>
                    <a:pt x="39" y="3"/>
                  </a:cubicBezTo>
                  <a:cubicBezTo>
                    <a:pt x="39" y="3"/>
                    <a:pt x="40" y="3"/>
                    <a:pt x="40" y="4"/>
                  </a:cubicBezTo>
                  <a:cubicBezTo>
                    <a:pt x="38" y="6"/>
                    <a:pt x="38" y="9"/>
                    <a:pt x="36" y="10"/>
                  </a:cubicBezTo>
                  <a:cubicBezTo>
                    <a:pt x="35" y="10"/>
                    <a:pt x="34" y="10"/>
                    <a:pt x="33" y="9"/>
                  </a:cubicBezTo>
                  <a:cubicBezTo>
                    <a:pt x="33" y="10"/>
                    <a:pt x="33" y="10"/>
                    <a:pt x="33" y="11"/>
                  </a:cubicBezTo>
                  <a:cubicBezTo>
                    <a:pt x="30" y="11"/>
                    <a:pt x="30" y="15"/>
                    <a:pt x="28" y="14"/>
                  </a:cubicBezTo>
                  <a:cubicBezTo>
                    <a:pt x="28" y="14"/>
                    <a:pt x="29" y="15"/>
                    <a:pt x="29" y="16"/>
                  </a:cubicBezTo>
                  <a:cubicBezTo>
                    <a:pt x="28" y="16"/>
                    <a:pt x="29" y="17"/>
                    <a:pt x="28" y="16"/>
                  </a:cubicBezTo>
                  <a:cubicBezTo>
                    <a:pt x="28" y="18"/>
                    <a:pt x="28" y="20"/>
                    <a:pt x="28" y="21"/>
                  </a:cubicBezTo>
                  <a:cubicBezTo>
                    <a:pt x="27" y="21"/>
                    <a:pt x="28" y="23"/>
                    <a:pt x="27" y="24"/>
                  </a:cubicBezTo>
                  <a:cubicBezTo>
                    <a:pt x="27" y="24"/>
                    <a:pt x="26" y="24"/>
                    <a:pt x="26" y="24"/>
                  </a:cubicBezTo>
                  <a:cubicBezTo>
                    <a:pt x="26" y="23"/>
                    <a:pt x="27" y="22"/>
                    <a:pt x="26" y="20"/>
                  </a:cubicBezTo>
                  <a:cubicBezTo>
                    <a:pt x="25" y="20"/>
                    <a:pt x="26" y="21"/>
                    <a:pt x="25" y="20"/>
                  </a:cubicBezTo>
                  <a:cubicBezTo>
                    <a:pt x="24" y="20"/>
                    <a:pt x="24" y="19"/>
                    <a:pt x="24" y="18"/>
                  </a:cubicBezTo>
                  <a:cubicBezTo>
                    <a:pt x="23" y="19"/>
                    <a:pt x="21" y="19"/>
                    <a:pt x="20" y="21"/>
                  </a:cubicBezTo>
                  <a:cubicBezTo>
                    <a:pt x="19" y="21"/>
                    <a:pt x="19" y="20"/>
                    <a:pt x="19" y="20"/>
                  </a:cubicBezTo>
                  <a:cubicBezTo>
                    <a:pt x="19" y="20"/>
                    <a:pt x="18" y="20"/>
                    <a:pt x="18" y="20"/>
                  </a:cubicBezTo>
                  <a:cubicBezTo>
                    <a:pt x="19" y="22"/>
                    <a:pt x="17" y="23"/>
                    <a:pt x="17" y="25"/>
                  </a:cubicBezTo>
                  <a:cubicBezTo>
                    <a:pt x="14" y="24"/>
                    <a:pt x="13" y="30"/>
                    <a:pt x="10" y="28"/>
                  </a:cubicBezTo>
                  <a:cubicBezTo>
                    <a:pt x="10" y="27"/>
                    <a:pt x="10" y="28"/>
                    <a:pt x="10" y="26"/>
                  </a:cubicBezTo>
                  <a:cubicBezTo>
                    <a:pt x="8" y="27"/>
                    <a:pt x="9" y="24"/>
                    <a:pt x="9" y="25"/>
                  </a:cubicBezTo>
                  <a:cubicBezTo>
                    <a:pt x="8" y="26"/>
                    <a:pt x="8" y="28"/>
                    <a:pt x="6" y="27"/>
                  </a:cubicBezTo>
                  <a:cubicBezTo>
                    <a:pt x="6" y="29"/>
                    <a:pt x="4" y="29"/>
                    <a:pt x="3" y="29"/>
                  </a:cubicBezTo>
                  <a:cubicBezTo>
                    <a:pt x="3" y="31"/>
                    <a:pt x="4" y="33"/>
                    <a:pt x="3" y="34"/>
                  </a:cubicBezTo>
                  <a:cubicBezTo>
                    <a:pt x="3" y="35"/>
                    <a:pt x="4" y="35"/>
                    <a:pt x="4" y="36"/>
                  </a:cubicBezTo>
                  <a:cubicBezTo>
                    <a:pt x="2" y="36"/>
                    <a:pt x="1" y="38"/>
                    <a:pt x="0" y="39"/>
                  </a:cubicBezTo>
                  <a:cubicBezTo>
                    <a:pt x="1" y="41"/>
                    <a:pt x="4" y="43"/>
                    <a:pt x="4" y="45"/>
                  </a:cubicBezTo>
                  <a:cubicBezTo>
                    <a:pt x="5" y="45"/>
                    <a:pt x="4" y="44"/>
                    <a:pt x="5" y="44"/>
                  </a:cubicBezTo>
                  <a:cubicBezTo>
                    <a:pt x="4" y="43"/>
                    <a:pt x="5" y="42"/>
                    <a:pt x="4" y="41"/>
                  </a:cubicBezTo>
                  <a:cubicBezTo>
                    <a:pt x="6" y="40"/>
                    <a:pt x="7" y="39"/>
                    <a:pt x="9" y="40"/>
                  </a:cubicBezTo>
                  <a:cubicBezTo>
                    <a:pt x="10" y="38"/>
                    <a:pt x="12" y="41"/>
                    <a:pt x="12" y="39"/>
                  </a:cubicBezTo>
                  <a:cubicBezTo>
                    <a:pt x="12" y="39"/>
                    <a:pt x="13" y="40"/>
                    <a:pt x="13" y="40"/>
                  </a:cubicBezTo>
                  <a:cubicBezTo>
                    <a:pt x="13" y="40"/>
                    <a:pt x="13" y="40"/>
                    <a:pt x="13" y="39"/>
                  </a:cubicBezTo>
                  <a:cubicBezTo>
                    <a:pt x="15" y="39"/>
                    <a:pt x="17" y="39"/>
                    <a:pt x="19" y="40"/>
                  </a:cubicBezTo>
                  <a:cubicBezTo>
                    <a:pt x="19" y="38"/>
                    <a:pt x="19" y="37"/>
                    <a:pt x="18" y="35"/>
                  </a:cubicBezTo>
                  <a:cubicBezTo>
                    <a:pt x="19" y="33"/>
                    <a:pt x="18" y="32"/>
                    <a:pt x="18" y="30"/>
                  </a:cubicBezTo>
                  <a:cubicBezTo>
                    <a:pt x="18" y="30"/>
                    <a:pt x="18" y="29"/>
                    <a:pt x="19" y="29"/>
                  </a:cubicBezTo>
                  <a:cubicBezTo>
                    <a:pt x="19" y="29"/>
                    <a:pt x="20" y="29"/>
                    <a:pt x="20" y="29"/>
                  </a:cubicBezTo>
                  <a:cubicBezTo>
                    <a:pt x="21" y="29"/>
                    <a:pt x="22" y="31"/>
                    <a:pt x="24" y="30"/>
                  </a:cubicBezTo>
                  <a:cubicBezTo>
                    <a:pt x="25" y="33"/>
                    <a:pt x="28" y="33"/>
                    <a:pt x="29" y="32"/>
                  </a:cubicBezTo>
                  <a:cubicBezTo>
                    <a:pt x="29" y="32"/>
                    <a:pt x="29" y="31"/>
                    <a:pt x="29" y="30"/>
                  </a:cubicBezTo>
                  <a:cubicBezTo>
                    <a:pt x="30" y="30"/>
                    <a:pt x="30" y="30"/>
                    <a:pt x="32" y="30"/>
                  </a:cubicBezTo>
                  <a:cubicBezTo>
                    <a:pt x="32" y="29"/>
                    <a:pt x="34" y="28"/>
                    <a:pt x="35" y="27"/>
                  </a:cubicBezTo>
                  <a:cubicBezTo>
                    <a:pt x="34" y="26"/>
                    <a:pt x="37" y="24"/>
                    <a:pt x="39" y="24"/>
                  </a:cubicBezTo>
                  <a:cubicBezTo>
                    <a:pt x="39" y="24"/>
                    <a:pt x="40" y="24"/>
                    <a:pt x="41" y="24"/>
                  </a:cubicBezTo>
                  <a:cubicBezTo>
                    <a:pt x="42" y="24"/>
                    <a:pt x="39" y="24"/>
                    <a:pt x="41" y="24"/>
                  </a:cubicBezTo>
                  <a:cubicBezTo>
                    <a:pt x="41" y="24"/>
                    <a:pt x="42" y="24"/>
                    <a:pt x="43" y="24"/>
                  </a:cubicBezTo>
                  <a:cubicBezTo>
                    <a:pt x="42" y="23"/>
                    <a:pt x="43" y="22"/>
                    <a:pt x="44" y="23"/>
                  </a:cubicBezTo>
                  <a:cubicBezTo>
                    <a:pt x="45" y="23"/>
                    <a:pt x="46" y="21"/>
                    <a:pt x="45" y="21"/>
                  </a:cubicBezTo>
                  <a:cubicBezTo>
                    <a:pt x="45" y="20"/>
                    <a:pt x="46" y="17"/>
                    <a:pt x="45" y="17"/>
                  </a:cubicBezTo>
                  <a:cubicBezTo>
                    <a:pt x="45" y="15"/>
                    <a:pt x="46" y="11"/>
                    <a:pt x="48" y="12"/>
                  </a:cubicBezTo>
                  <a:cubicBezTo>
                    <a:pt x="48" y="11"/>
                    <a:pt x="47" y="11"/>
                    <a:pt x="47" y="11"/>
                  </a:cubicBezTo>
                  <a:cubicBezTo>
                    <a:pt x="46" y="11"/>
                    <a:pt x="46" y="11"/>
                    <a:pt x="46" y="1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7" name="Freeform 358"/>
            <p:cNvSpPr>
              <a:spLocks/>
            </p:cNvSpPr>
            <p:nvPr/>
          </p:nvSpPr>
          <p:spPr bwMode="auto">
            <a:xfrm rot="10800000">
              <a:off x="5948363" y="2846388"/>
              <a:ext cx="12700" cy="17463"/>
            </a:xfrm>
            <a:custGeom>
              <a:avLst/>
              <a:gdLst>
                <a:gd name="T0" fmla="*/ 2 w 3"/>
                <a:gd name="T1" fmla="*/ 2 h 4"/>
                <a:gd name="T2" fmla="*/ 0 w 3"/>
                <a:gd name="T3" fmla="*/ 1 h 4"/>
                <a:gd name="T4" fmla="*/ 1 w 3"/>
                <a:gd name="T5" fmla="*/ 4 h 4"/>
                <a:gd name="T6" fmla="*/ 2 w 3"/>
                <a:gd name="T7" fmla="*/ 0 h 4"/>
                <a:gd name="T8" fmla="*/ 2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2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1" y="2"/>
                    <a:pt x="1" y="3"/>
                    <a:pt x="1" y="4"/>
                  </a:cubicBezTo>
                  <a:cubicBezTo>
                    <a:pt x="1" y="2"/>
                    <a:pt x="3" y="1"/>
                    <a:pt x="2" y="0"/>
                  </a:cubicBezTo>
                  <a:cubicBezTo>
                    <a:pt x="1" y="0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8" name="Freeform 359"/>
            <p:cNvSpPr>
              <a:spLocks/>
            </p:cNvSpPr>
            <p:nvPr/>
          </p:nvSpPr>
          <p:spPr bwMode="auto">
            <a:xfrm rot="10800000">
              <a:off x="5957888" y="2846388"/>
              <a:ext cx="7938" cy="7938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1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0" y="2"/>
                    <a:pt x="1" y="1"/>
                  </a:cubicBezTo>
                  <a:cubicBezTo>
                    <a:pt x="2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9" name="Freeform 360"/>
            <p:cNvSpPr>
              <a:spLocks/>
            </p:cNvSpPr>
            <p:nvPr/>
          </p:nvSpPr>
          <p:spPr bwMode="auto">
            <a:xfrm rot="10800000">
              <a:off x="6021388" y="2820988"/>
              <a:ext cx="17463" cy="7938"/>
            </a:xfrm>
            <a:custGeom>
              <a:avLst/>
              <a:gdLst>
                <a:gd name="T0" fmla="*/ 3 w 4"/>
                <a:gd name="T1" fmla="*/ 0 h 2"/>
                <a:gd name="T2" fmla="*/ 1 w 4"/>
                <a:gd name="T3" fmla="*/ 0 h 2"/>
                <a:gd name="T4" fmla="*/ 1 w 4"/>
                <a:gd name="T5" fmla="*/ 2 h 2"/>
                <a:gd name="T6" fmla="*/ 3 w 4"/>
                <a:gd name="T7" fmla="*/ 1 h 2"/>
                <a:gd name="T8" fmla="*/ 3 w 4"/>
                <a:gd name="T9" fmla="*/ 2 h 2"/>
                <a:gd name="T10" fmla="*/ 3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3" y="0"/>
                  </a:moveTo>
                  <a:cubicBezTo>
                    <a:pt x="2" y="1"/>
                    <a:pt x="1" y="0"/>
                    <a:pt x="1" y="0"/>
                  </a:cubicBezTo>
                  <a:cubicBezTo>
                    <a:pt x="2" y="1"/>
                    <a:pt x="0" y="2"/>
                    <a:pt x="1" y="2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3" y="1"/>
                    <a:pt x="3" y="2"/>
                    <a:pt x="3" y="2"/>
                  </a:cubicBezTo>
                  <a:cubicBezTo>
                    <a:pt x="4" y="1"/>
                    <a:pt x="3" y="1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0" name="Freeform 361"/>
            <p:cNvSpPr>
              <a:spLocks/>
            </p:cNvSpPr>
            <p:nvPr/>
          </p:nvSpPr>
          <p:spPr bwMode="auto">
            <a:xfrm rot="10800000">
              <a:off x="6003925" y="2813051"/>
              <a:ext cx="9525" cy="7938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2 w 2"/>
                <a:gd name="T5" fmla="*/ 0 h 2"/>
                <a:gd name="T6" fmla="*/ 0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1" y="1"/>
                    <a:pt x="0" y="2"/>
                    <a:pt x="0" y="2"/>
                  </a:cubicBezTo>
                  <a:cubicBezTo>
                    <a:pt x="1" y="2"/>
                    <a:pt x="2" y="2"/>
                    <a:pt x="2" y="0"/>
                  </a:cubicBezTo>
                  <a:cubicBezTo>
                    <a:pt x="1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1" name="Freeform 362"/>
            <p:cNvSpPr>
              <a:spLocks/>
            </p:cNvSpPr>
            <p:nvPr/>
          </p:nvSpPr>
          <p:spPr bwMode="auto">
            <a:xfrm rot="10800000">
              <a:off x="6499226" y="4505326"/>
              <a:ext cx="12700" cy="15875"/>
            </a:xfrm>
            <a:custGeom>
              <a:avLst/>
              <a:gdLst>
                <a:gd name="T0" fmla="*/ 0 w 3"/>
                <a:gd name="T1" fmla="*/ 3 h 4"/>
                <a:gd name="T2" fmla="*/ 3 w 3"/>
                <a:gd name="T3" fmla="*/ 3 h 4"/>
                <a:gd name="T4" fmla="*/ 2 w 3"/>
                <a:gd name="T5" fmla="*/ 1 h 4"/>
                <a:gd name="T6" fmla="*/ 1 w 3"/>
                <a:gd name="T7" fmla="*/ 0 h 4"/>
                <a:gd name="T8" fmla="*/ 0 w 3"/>
                <a:gd name="T9" fmla="*/ 0 h 4"/>
                <a:gd name="T10" fmla="*/ 0 w 3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0" y="3"/>
                  </a:moveTo>
                  <a:cubicBezTo>
                    <a:pt x="1" y="3"/>
                    <a:pt x="2" y="4"/>
                    <a:pt x="3" y="3"/>
                  </a:cubicBezTo>
                  <a:cubicBezTo>
                    <a:pt x="2" y="3"/>
                    <a:pt x="2" y="2"/>
                    <a:pt x="2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2"/>
                    <a:pt x="1" y="1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2" name="Freeform 363"/>
            <p:cNvSpPr>
              <a:spLocks/>
            </p:cNvSpPr>
            <p:nvPr/>
          </p:nvSpPr>
          <p:spPr bwMode="auto">
            <a:xfrm rot="10800000">
              <a:off x="5556251" y="4006851"/>
              <a:ext cx="80963" cy="73025"/>
            </a:xfrm>
            <a:custGeom>
              <a:avLst/>
              <a:gdLst>
                <a:gd name="T0" fmla="*/ 14 w 19"/>
                <a:gd name="T1" fmla="*/ 13 h 17"/>
                <a:gd name="T2" fmla="*/ 16 w 19"/>
                <a:gd name="T3" fmla="*/ 10 h 17"/>
                <a:gd name="T4" fmla="*/ 18 w 19"/>
                <a:gd name="T5" fmla="*/ 11 h 17"/>
                <a:gd name="T6" fmla="*/ 19 w 19"/>
                <a:gd name="T7" fmla="*/ 9 h 17"/>
                <a:gd name="T8" fmla="*/ 17 w 19"/>
                <a:gd name="T9" fmla="*/ 9 h 17"/>
                <a:gd name="T10" fmla="*/ 17 w 19"/>
                <a:gd name="T11" fmla="*/ 5 h 17"/>
                <a:gd name="T12" fmla="*/ 16 w 19"/>
                <a:gd name="T13" fmla="*/ 5 h 17"/>
                <a:gd name="T14" fmla="*/ 17 w 19"/>
                <a:gd name="T15" fmla="*/ 4 h 17"/>
                <a:gd name="T16" fmla="*/ 15 w 19"/>
                <a:gd name="T17" fmla="*/ 2 h 17"/>
                <a:gd name="T18" fmla="*/ 15 w 19"/>
                <a:gd name="T19" fmla="*/ 1 h 17"/>
                <a:gd name="T20" fmla="*/ 13 w 19"/>
                <a:gd name="T21" fmla="*/ 2 h 17"/>
                <a:gd name="T22" fmla="*/ 9 w 19"/>
                <a:gd name="T23" fmla="*/ 0 h 17"/>
                <a:gd name="T24" fmla="*/ 9 w 19"/>
                <a:gd name="T25" fmla="*/ 4 h 17"/>
                <a:gd name="T26" fmla="*/ 8 w 19"/>
                <a:gd name="T27" fmla="*/ 10 h 17"/>
                <a:gd name="T28" fmla="*/ 5 w 19"/>
                <a:gd name="T29" fmla="*/ 12 h 17"/>
                <a:gd name="T30" fmla="*/ 3 w 19"/>
                <a:gd name="T31" fmla="*/ 11 h 17"/>
                <a:gd name="T32" fmla="*/ 4 w 19"/>
                <a:gd name="T33" fmla="*/ 11 h 17"/>
                <a:gd name="T34" fmla="*/ 3 w 19"/>
                <a:gd name="T35" fmla="*/ 4 h 17"/>
                <a:gd name="T36" fmla="*/ 1 w 19"/>
                <a:gd name="T37" fmla="*/ 4 h 17"/>
                <a:gd name="T38" fmla="*/ 2 w 19"/>
                <a:gd name="T39" fmla="*/ 6 h 17"/>
                <a:gd name="T40" fmla="*/ 0 w 19"/>
                <a:gd name="T41" fmla="*/ 10 h 17"/>
                <a:gd name="T42" fmla="*/ 1 w 19"/>
                <a:gd name="T43" fmla="*/ 13 h 17"/>
                <a:gd name="T44" fmla="*/ 4 w 19"/>
                <a:gd name="T45" fmla="*/ 13 h 17"/>
                <a:gd name="T46" fmla="*/ 2 w 19"/>
                <a:gd name="T47" fmla="*/ 14 h 17"/>
                <a:gd name="T48" fmla="*/ 3 w 19"/>
                <a:gd name="T49" fmla="*/ 17 h 17"/>
                <a:gd name="T50" fmla="*/ 6 w 19"/>
                <a:gd name="T51" fmla="*/ 17 h 17"/>
                <a:gd name="T52" fmla="*/ 6 w 19"/>
                <a:gd name="T53" fmla="*/ 13 h 17"/>
                <a:gd name="T54" fmla="*/ 13 w 19"/>
                <a:gd name="T55" fmla="*/ 12 h 17"/>
                <a:gd name="T56" fmla="*/ 14 w 19"/>
                <a:gd name="T57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9" h="17">
                  <a:moveTo>
                    <a:pt x="14" y="13"/>
                  </a:moveTo>
                  <a:cubicBezTo>
                    <a:pt x="15" y="12"/>
                    <a:pt x="16" y="11"/>
                    <a:pt x="16" y="10"/>
                  </a:cubicBezTo>
                  <a:cubicBezTo>
                    <a:pt x="16" y="11"/>
                    <a:pt x="18" y="11"/>
                    <a:pt x="18" y="11"/>
                  </a:cubicBezTo>
                  <a:cubicBezTo>
                    <a:pt x="18" y="10"/>
                    <a:pt x="19" y="10"/>
                    <a:pt x="19" y="9"/>
                  </a:cubicBezTo>
                  <a:cubicBezTo>
                    <a:pt x="18" y="8"/>
                    <a:pt x="17" y="9"/>
                    <a:pt x="17" y="9"/>
                  </a:cubicBezTo>
                  <a:cubicBezTo>
                    <a:pt x="19" y="8"/>
                    <a:pt x="17" y="7"/>
                    <a:pt x="17" y="5"/>
                  </a:cubicBezTo>
                  <a:cubicBezTo>
                    <a:pt x="17" y="5"/>
                    <a:pt x="16" y="6"/>
                    <a:pt x="16" y="5"/>
                  </a:cubicBezTo>
                  <a:cubicBezTo>
                    <a:pt x="16" y="5"/>
                    <a:pt x="17" y="4"/>
                    <a:pt x="17" y="4"/>
                  </a:cubicBezTo>
                  <a:cubicBezTo>
                    <a:pt x="16" y="3"/>
                    <a:pt x="15" y="3"/>
                    <a:pt x="15" y="2"/>
                  </a:cubicBezTo>
                  <a:cubicBezTo>
                    <a:pt x="16" y="2"/>
                    <a:pt x="14" y="2"/>
                    <a:pt x="15" y="1"/>
                  </a:cubicBezTo>
                  <a:cubicBezTo>
                    <a:pt x="14" y="2"/>
                    <a:pt x="14" y="1"/>
                    <a:pt x="13" y="2"/>
                  </a:cubicBezTo>
                  <a:cubicBezTo>
                    <a:pt x="12" y="2"/>
                    <a:pt x="10" y="1"/>
                    <a:pt x="9" y="0"/>
                  </a:cubicBezTo>
                  <a:cubicBezTo>
                    <a:pt x="9" y="1"/>
                    <a:pt x="8" y="3"/>
                    <a:pt x="9" y="4"/>
                  </a:cubicBezTo>
                  <a:cubicBezTo>
                    <a:pt x="7" y="6"/>
                    <a:pt x="9" y="8"/>
                    <a:pt x="8" y="10"/>
                  </a:cubicBezTo>
                  <a:cubicBezTo>
                    <a:pt x="7" y="10"/>
                    <a:pt x="6" y="12"/>
                    <a:pt x="5" y="12"/>
                  </a:cubicBezTo>
                  <a:cubicBezTo>
                    <a:pt x="4" y="11"/>
                    <a:pt x="3" y="12"/>
                    <a:pt x="3" y="11"/>
                  </a:cubicBezTo>
                  <a:cubicBezTo>
                    <a:pt x="3" y="12"/>
                    <a:pt x="3" y="11"/>
                    <a:pt x="4" y="11"/>
                  </a:cubicBezTo>
                  <a:cubicBezTo>
                    <a:pt x="3" y="8"/>
                    <a:pt x="4" y="5"/>
                    <a:pt x="3" y="4"/>
                  </a:cubicBezTo>
                  <a:cubicBezTo>
                    <a:pt x="2" y="3"/>
                    <a:pt x="2" y="5"/>
                    <a:pt x="1" y="4"/>
                  </a:cubicBezTo>
                  <a:cubicBezTo>
                    <a:pt x="1" y="5"/>
                    <a:pt x="2" y="5"/>
                    <a:pt x="2" y="6"/>
                  </a:cubicBezTo>
                  <a:cubicBezTo>
                    <a:pt x="1" y="7"/>
                    <a:pt x="1" y="9"/>
                    <a:pt x="0" y="10"/>
                  </a:cubicBezTo>
                  <a:cubicBezTo>
                    <a:pt x="1" y="10"/>
                    <a:pt x="1" y="12"/>
                    <a:pt x="1" y="13"/>
                  </a:cubicBezTo>
                  <a:cubicBezTo>
                    <a:pt x="2" y="13"/>
                    <a:pt x="3" y="12"/>
                    <a:pt x="4" y="13"/>
                  </a:cubicBezTo>
                  <a:cubicBezTo>
                    <a:pt x="4" y="14"/>
                    <a:pt x="3" y="14"/>
                    <a:pt x="2" y="14"/>
                  </a:cubicBezTo>
                  <a:cubicBezTo>
                    <a:pt x="2" y="15"/>
                    <a:pt x="2" y="17"/>
                    <a:pt x="3" y="17"/>
                  </a:cubicBezTo>
                  <a:cubicBezTo>
                    <a:pt x="4" y="17"/>
                    <a:pt x="5" y="17"/>
                    <a:pt x="6" y="17"/>
                  </a:cubicBezTo>
                  <a:cubicBezTo>
                    <a:pt x="6" y="15"/>
                    <a:pt x="7" y="15"/>
                    <a:pt x="6" y="13"/>
                  </a:cubicBezTo>
                  <a:cubicBezTo>
                    <a:pt x="9" y="12"/>
                    <a:pt x="11" y="13"/>
                    <a:pt x="13" y="12"/>
                  </a:cubicBezTo>
                  <a:cubicBezTo>
                    <a:pt x="13" y="12"/>
                    <a:pt x="13" y="13"/>
                    <a:pt x="14" y="13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3" name="Freeform 364"/>
            <p:cNvSpPr>
              <a:spLocks/>
            </p:cNvSpPr>
            <p:nvPr/>
          </p:nvSpPr>
          <p:spPr bwMode="auto">
            <a:xfrm rot="10800000">
              <a:off x="5462588" y="3816351"/>
              <a:ext cx="77788" cy="173038"/>
            </a:xfrm>
            <a:custGeom>
              <a:avLst/>
              <a:gdLst>
                <a:gd name="T0" fmla="*/ 16 w 18"/>
                <a:gd name="T1" fmla="*/ 31 h 41"/>
                <a:gd name="T2" fmla="*/ 14 w 18"/>
                <a:gd name="T3" fmla="*/ 26 h 41"/>
                <a:gd name="T4" fmla="*/ 13 w 18"/>
                <a:gd name="T5" fmla="*/ 22 h 41"/>
                <a:gd name="T6" fmla="*/ 10 w 18"/>
                <a:gd name="T7" fmla="*/ 14 h 41"/>
                <a:gd name="T8" fmla="*/ 9 w 18"/>
                <a:gd name="T9" fmla="*/ 14 h 41"/>
                <a:gd name="T10" fmla="*/ 9 w 18"/>
                <a:gd name="T11" fmla="*/ 11 h 41"/>
                <a:gd name="T12" fmla="*/ 6 w 18"/>
                <a:gd name="T13" fmla="*/ 4 h 41"/>
                <a:gd name="T14" fmla="*/ 1 w 18"/>
                <a:gd name="T15" fmla="*/ 1 h 41"/>
                <a:gd name="T16" fmla="*/ 0 w 18"/>
                <a:gd name="T17" fmla="*/ 5 h 41"/>
                <a:gd name="T18" fmla="*/ 1 w 18"/>
                <a:gd name="T19" fmla="*/ 7 h 41"/>
                <a:gd name="T20" fmla="*/ 4 w 18"/>
                <a:gd name="T21" fmla="*/ 13 h 41"/>
                <a:gd name="T22" fmla="*/ 5 w 18"/>
                <a:gd name="T23" fmla="*/ 12 h 41"/>
                <a:gd name="T24" fmla="*/ 7 w 18"/>
                <a:gd name="T25" fmla="*/ 17 h 41"/>
                <a:gd name="T26" fmla="*/ 9 w 18"/>
                <a:gd name="T27" fmla="*/ 18 h 41"/>
                <a:gd name="T28" fmla="*/ 9 w 18"/>
                <a:gd name="T29" fmla="*/ 19 h 41"/>
                <a:gd name="T30" fmla="*/ 10 w 18"/>
                <a:gd name="T31" fmla="*/ 19 h 41"/>
                <a:gd name="T32" fmla="*/ 10 w 18"/>
                <a:gd name="T33" fmla="*/ 21 h 41"/>
                <a:gd name="T34" fmla="*/ 11 w 18"/>
                <a:gd name="T35" fmla="*/ 22 h 41"/>
                <a:gd name="T36" fmla="*/ 12 w 18"/>
                <a:gd name="T37" fmla="*/ 27 h 41"/>
                <a:gd name="T38" fmla="*/ 14 w 18"/>
                <a:gd name="T39" fmla="*/ 29 h 41"/>
                <a:gd name="T40" fmla="*/ 13 w 18"/>
                <a:gd name="T41" fmla="*/ 31 h 41"/>
                <a:gd name="T42" fmla="*/ 15 w 18"/>
                <a:gd name="T43" fmla="*/ 35 h 41"/>
                <a:gd name="T44" fmla="*/ 16 w 18"/>
                <a:gd name="T45" fmla="*/ 39 h 41"/>
                <a:gd name="T46" fmla="*/ 17 w 18"/>
                <a:gd name="T47" fmla="*/ 41 h 41"/>
                <a:gd name="T48" fmla="*/ 18 w 18"/>
                <a:gd name="T49" fmla="*/ 36 h 41"/>
                <a:gd name="T50" fmla="*/ 16 w 18"/>
                <a:gd name="T51" fmla="*/ 3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" h="41">
                  <a:moveTo>
                    <a:pt x="16" y="31"/>
                  </a:moveTo>
                  <a:cubicBezTo>
                    <a:pt x="16" y="28"/>
                    <a:pt x="15" y="28"/>
                    <a:pt x="14" y="26"/>
                  </a:cubicBezTo>
                  <a:cubicBezTo>
                    <a:pt x="14" y="24"/>
                    <a:pt x="13" y="23"/>
                    <a:pt x="13" y="22"/>
                  </a:cubicBezTo>
                  <a:cubicBezTo>
                    <a:pt x="13" y="18"/>
                    <a:pt x="10" y="17"/>
                    <a:pt x="10" y="14"/>
                  </a:cubicBezTo>
                  <a:cubicBezTo>
                    <a:pt x="10" y="14"/>
                    <a:pt x="9" y="14"/>
                    <a:pt x="9" y="14"/>
                  </a:cubicBezTo>
                  <a:cubicBezTo>
                    <a:pt x="8" y="13"/>
                    <a:pt x="9" y="12"/>
                    <a:pt x="9" y="11"/>
                  </a:cubicBezTo>
                  <a:cubicBezTo>
                    <a:pt x="7" y="9"/>
                    <a:pt x="7" y="7"/>
                    <a:pt x="6" y="4"/>
                  </a:cubicBezTo>
                  <a:cubicBezTo>
                    <a:pt x="4" y="3"/>
                    <a:pt x="4" y="0"/>
                    <a:pt x="1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0" y="5"/>
                    <a:pt x="1" y="6"/>
                    <a:pt x="1" y="7"/>
                  </a:cubicBezTo>
                  <a:cubicBezTo>
                    <a:pt x="4" y="6"/>
                    <a:pt x="4" y="10"/>
                    <a:pt x="4" y="13"/>
                  </a:cubicBezTo>
                  <a:cubicBezTo>
                    <a:pt x="4" y="12"/>
                    <a:pt x="5" y="12"/>
                    <a:pt x="5" y="12"/>
                  </a:cubicBezTo>
                  <a:cubicBezTo>
                    <a:pt x="6" y="13"/>
                    <a:pt x="7" y="14"/>
                    <a:pt x="7" y="17"/>
                  </a:cubicBezTo>
                  <a:cubicBezTo>
                    <a:pt x="8" y="17"/>
                    <a:pt x="9" y="17"/>
                    <a:pt x="9" y="18"/>
                  </a:cubicBezTo>
                  <a:cubicBezTo>
                    <a:pt x="9" y="18"/>
                    <a:pt x="9" y="18"/>
                    <a:pt x="9" y="19"/>
                  </a:cubicBezTo>
                  <a:cubicBezTo>
                    <a:pt x="9" y="19"/>
                    <a:pt x="10" y="19"/>
                    <a:pt x="10" y="19"/>
                  </a:cubicBezTo>
                  <a:cubicBezTo>
                    <a:pt x="10" y="20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1" y="24"/>
                    <a:pt x="14" y="25"/>
                    <a:pt x="12" y="27"/>
                  </a:cubicBezTo>
                  <a:cubicBezTo>
                    <a:pt x="13" y="27"/>
                    <a:pt x="14" y="28"/>
                    <a:pt x="14" y="29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4" y="33"/>
                    <a:pt x="15" y="34"/>
                    <a:pt x="15" y="35"/>
                  </a:cubicBezTo>
                  <a:cubicBezTo>
                    <a:pt x="15" y="37"/>
                    <a:pt x="15" y="38"/>
                    <a:pt x="16" y="39"/>
                  </a:cubicBezTo>
                  <a:cubicBezTo>
                    <a:pt x="15" y="39"/>
                    <a:pt x="17" y="41"/>
                    <a:pt x="17" y="41"/>
                  </a:cubicBezTo>
                  <a:cubicBezTo>
                    <a:pt x="17" y="40"/>
                    <a:pt x="18" y="38"/>
                    <a:pt x="18" y="36"/>
                  </a:cubicBezTo>
                  <a:cubicBezTo>
                    <a:pt x="16" y="35"/>
                    <a:pt x="17" y="32"/>
                    <a:pt x="16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4" name="Freeform 365"/>
            <p:cNvSpPr>
              <a:spLocks/>
            </p:cNvSpPr>
            <p:nvPr/>
          </p:nvSpPr>
          <p:spPr bwMode="auto">
            <a:xfrm rot="10800000">
              <a:off x="5740400" y="2820988"/>
              <a:ext cx="68263" cy="85725"/>
            </a:xfrm>
            <a:custGeom>
              <a:avLst/>
              <a:gdLst>
                <a:gd name="T0" fmla="*/ 8 w 16"/>
                <a:gd name="T1" fmla="*/ 15 h 20"/>
                <a:gd name="T2" fmla="*/ 15 w 16"/>
                <a:gd name="T3" fmla="*/ 16 h 20"/>
                <a:gd name="T4" fmla="*/ 16 w 16"/>
                <a:gd name="T5" fmla="*/ 14 h 20"/>
                <a:gd name="T6" fmla="*/ 11 w 16"/>
                <a:gd name="T7" fmla="*/ 12 h 20"/>
                <a:gd name="T8" fmla="*/ 8 w 16"/>
                <a:gd name="T9" fmla="*/ 14 h 20"/>
                <a:gd name="T10" fmla="*/ 4 w 16"/>
                <a:gd name="T11" fmla="*/ 11 h 20"/>
                <a:gd name="T12" fmla="*/ 4 w 16"/>
                <a:gd name="T13" fmla="*/ 9 h 20"/>
                <a:gd name="T14" fmla="*/ 6 w 16"/>
                <a:gd name="T15" fmla="*/ 10 h 20"/>
                <a:gd name="T16" fmla="*/ 6 w 16"/>
                <a:gd name="T17" fmla="*/ 9 h 20"/>
                <a:gd name="T18" fmla="*/ 9 w 16"/>
                <a:gd name="T19" fmla="*/ 4 h 20"/>
                <a:gd name="T20" fmla="*/ 11 w 16"/>
                <a:gd name="T21" fmla="*/ 5 h 20"/>
                <a:gd name="T22" fmla="*/ 13 w 16"/>
                <a:gd name="T23" fmla="*/ 3 h 20"/>
                <a:gd name="T24" fmla="*/ 13 w 16"/>
                <a:gd name="T25" fmla="*/ 1 h 20"/>
                <a:gd name="T26" fmla="*/ 11 w 16"/>
                <a:gd name="T27" fmla="*/ 1 h 20"/>
                <a:gd name="T28" fmla="*/ 9 w 16"/>
                <a:gd name="T29" fmla="*/ 1 h 20"/>
                <a:gd name="T30" fmla="*/ 5 w 16"/>
                <a:gd name="T31" fmla="*/ 4 h 20"/>
                <a:gd name="T32" fmla="*/ 1 w 16"/>
                <a:gd name="T33" fmla="*/ 7 h 20"/>
                <a:gd name="T34" fmla="*/ 2 w 16"/>
                <a:gd name="T35" fmla="*/ 13 h 20"/>
                <a:gd name="T36" fmla="*/ 1 w 16"/>
                <a:gd name="T37" fmla="*/ 12 h 20"/>
                <a:gd name="T38" fmla="*/ 0 w 16"/>
                <a:gd name="T39" fmla="*/ 14 h 20"/>
                <a:gd name="T40" fmla="*/ 0 w 16"/>
                <a:gd name="T41" fmla="*/ 15 h 20"/>
                <a:gd name="T42" fmla="*/ 4 w 16"/>
                <a:gd name="T43" fmla="*/ 14 h 20"/>
                <a:gd name="T44" fmla="*/ 7 w 16"/>
                <a:gd name="T45" fmla="*/ 20 h 20"/>
                <a:gd name="T46" fmla="*/ 9 w 16"/>
                <a:gd name="T47" fmla="*/ 17 h 20"/>
                <a:gd name="T48" fmla="*/ 8 w 16"/>
                <a:gd name="T49" fmla="*/ 15 h 20"/>
                <a:gd name="T50" fmla="*/ 8 w 16"/>
                <a:gd name="T51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" h="20">
                  <a:moveTo>
                    <a:pt x="8" y="15"/>
                  </a:moveTo>
                  <a:cubicBezTo>
                    <a:pt x="10" y="16"/>
                    <a:pt x="14" y="12"/>
                    <a:pt x="15" y="16"/>
                  </a:cubicBezTo>
                  <a:cubicBezTo>
                    <a:pt x="16" y="16"/>
                    <a:pt x="16" y="15"/>
                    <a:pt x="16" y="14"/>
                  </a:cubicBezTo>
                  <a:cubicBezTo>
                    <a:pt x="14" y="14"/>
                    <a:pt x="13" y="12"/>
                    <a:pt x="11" y="12"/>
                  </a:cubicBezTo>
                  <a:cubicBezTo>
                    <a:pt x="10" y="13"/>
                    <a:pt x="9" y="14"/>
                    <a:pt x="8" y="14"/>
                  </a:cubicBezTo>
                  <a:cubicBezTo>
                    <a:pt x="8" y="12"/>
                    <a:pt x="5" y="13"/>
                    <a:pt x="4" y="11"/>
                  </a:cubicBezTo>
                  <a:cubicBezTo>
                    <a:pt x="5" y="11"/>
                    <a:pt x="4" y="10"/>
                    <a:pt x="4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6" y="10"/>
                    <a:pt x="6" y="9"/>
                  </a:cubicBezTo>
                  <a:cubicBezTo>
                    <a:pt x="8" y="8"/>
                    <a:pt x="8" y="6"/>
                    <a:pt x="9" y="4"/>
                  </a:cubicBezTo>
                  <a:cubicBezTo>
                    <a:pt x="9" y="5"/>
                    <a:pt x="10" y="4"/>
                    <a:pt x="11" y="5"/>
                  </a:cubicBezTo>
                  <a:cubicBezTo>
                    <a:pt x="12" y="4"/>
                    <a:pt x="12" y="3"/>
                    <a:pt x="13" y="3"/>
                  </a:cubicBezTo>
                  <a:cubicBezTo>
                    <a:pt x="13" y="3"/>
                    <a:pt x="13" y="2"/>
                    <a:pt x="13" y="1"/>
                  </a:cubicBezTo>
                  <a:cubicBezTo>
                    <a:pt x="12" y="1"/>
                    <a:pt x="12" y="0"/>
                    <a:pt x="11" y="1"/>
                  </a:cubicBezTo>
                  <a:cubicBezTo>
                    <a:pt x="11" y="2"/>
                    <a:pt x="10" y="1"/>
                    <a:pt x="9" y="1"/>
                  </a:cubicBezTo>
                  <a:cubicBezTo>
                    <a:pt x="7" y="2"/>
                    <a:pt x="7" y="4"/>
                    <a:pt x="5" y="4"/>
                  </a:cubicBezTo>
                  <a:cubicBezTo>
                    <a:pt x="4" y="6"/>
                    <a:pt x="1" y="5"/>
                    <a:pt x="1" y="7"/>
                  </a:cubicBezTo>
                  <a:cubicBezTo>
                    <a:pt x="2" y="9"/>
                    <a:pt x="3" y="11"/>
                    <a:pt x="2" y="13"/>
                  </a:cubicBezTo>
                  <a:cubicBezTo>
                    <a:pt x="1" y="13"/>
                    <a:pt x="1" y="12"/>
                    <a:pt x="1" y="12"/>
                  </a:cubicBezTo>
                  <a:cubicBezTo>
                    <a:pt x="1" y="13"/>
                    <a:pt x="0" y="13"/>
                    <a:pt x="0" y="14"/>
                  </a:cubicBezTo>
                  <a:cubicBezTo>
                    <a:pt x="1" y="14"/>
                    <a:pt x="1" y="15"/>
                    <a:pt x="0" y="15"/>
                  </a:cubicBezTo>
                  <a:cubicBezTo>
                    <a:pt x="1" y="15"/>
                    <a:pt x="2" y="14"/>
                    <a:pt x="4" y="14"/>
                  </a:cubicBezTo>
                  <a:cubicBezTo>
                    <a:pt x="4" y="16"/>
                    <a:pt x="5" y="18"/>
                    <a:pt x="7" y="20"/>
                  </a:cubicBezTo>
                  <a:cubicBezTo>
                    <a:pt x="8" y="19"/>
                    <a:pt x="8" y="17"/>
                    <a:pt x="9" y="17"/>
                  </a:cubicBezTo>
                  <a:cubicBezTo>
                    <a:pt x="9" y="16"/>
                    <a:pt x="8" y="16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75" name="Freeform 369"/>
          <p:cNvSpPr>
            <a:spLocks/>
          </p:cNvSpPr>
          <p:nvPr/>
        </p:nvSpPr>
        <p:spPr bwMode="auto">
          <a:xfrm>
            <a:off x="5525026" y="4536498"/>
            <a:ext cx="711200" cy="477838"/>
          </a:xfrm>
          <a:custGeom>
            <a:avLst/>
            <a:gdLst>
              <a:gd name="T0" fmla="*/ 331 w 448"/>
              <a:gd name="T1" fmla="*/ 14 h 301"/>
              <a:gd name="T2" fmla="*/ 369 w 448"/>
              <a:gd name="T3" fmla="*/ 19 h 301"/>
              <a:gd name="T4" fmla="*/ 407 w 448"/>
              <a:gd name="T5" fmla="*/ 36 h 301"/>
              <a:gd name="T6" fmla="*/ 440 w 448"/>
              <a:gd name="T7" fmla="*/ 55 h 301"/>
              <a:gd name="T8" fmla="*/ 418 w 448"/>
              <a:gd name="T9" fmla="*/ 82 h 301"/>
              <a:gd name="T10" fmla="*/ 443 w 448"/>
              <a:gd name="T11" fmla="*/ 101 h 301"/>
              <a:gd name="T12" fmla="*/ 424 w 448"/>
              <a:gd name="T13" fmla="*/ 134 h 301"/>
              <a:gd name="T14" fmla="*/ 421 w 448"/>
              <a:gd name="T15" fmla="*/ 170 h 301"/>
              <a:gd name="T16" fmla="*/ 407 w 448"/>
              <a:gd name="T17" fmla="*/ 203 h 301"/>
              <a:gd name="T18" fmla="*/ 377 w 448"/>
              <a:gd name="T19" fmla="*/ 205 h 301"/>
              <a:gd name="T20" fmla="*/ 358 w 448"/>
              <a:gd name="T21" fmla="*/ 216 h 301"/>
              <a:gd name="T22" fmla="*/ 356 w 448"/>
              <a:gd name="T23" fmla="*/ 225 h 301"/>
              <a:gd name="T24" fmla="*/ 334 w 448"/>
              <a:gd name="T25" fmla="*/ 208 h 301"/>
              <a:gd name="T26" fmla="*/ 312 w 448"/>
              <a:gd name="T27" fmla="*/ 227 h 301"/>
              <a:gd name="T28" fmla="*/ 288 w 448"/>
              <a:gd name="T29" fmla="*/ 208 h 301"/>
              <a:gd name="T30" fmla="*/ 266 w 448"/>
              <a:gd name="T31" fmla="*/ 205 h 301"/>
              <a:gd name="T32" fmla="*/ 242 w 448"/>
              <a:gd name="T33" fmla="*/ 192 h 301"/>
              <a:gd name="T34" fmla="*/ 231 w 448"/>
              <a:gd name="T35" fmla="*/ 181 h 301"/>
              <a:gd name="T36" fmla="*/ 220 w 448"/>
              <a:gd name="T37" fmla="*/ 173 h 301"/>
              <a:gd name="T38" fmla="*/ 212 w 448"/>
              <a:gd name="T39" fmla="*/ 186 h 301"/>
              <a:gd name="T40" fmla="*/ 209 w 448"/>
              <a:gd name="T41" fmla="*/ 205 h 301"/>
              <a:gd name="T42" fmla="*/ 201 w 448"/>
              <a:gd name="T43" fmla="*/ 246 h 301"/>
              <a:gd name="T44" fmla="*/ 187 w 448"/>
              <a:gd name="T45" fmla="*/ 252 h 301"/>
              <a:gd name="T46" fmla="*/ 163 w 448"/>
              <a:gd name="T47" fmla="*/ 274 h 301"/>
              <a:gd name="T48" fmla="*/ 111 w 448"/>
              <a:gd name="T49" fmla="*/ 290 h 301"/>
              <a:gd name="T50" fmla="*/ 84 w 448"/>
              <a:gd name="T51" fmla="*/ 290 h 301"/>
              <a:gd name="T52" fmla="*/ 57 w 448"/>
              <a:gd name="T53" fmla="*/ 268 h 301"/>
              <a:gd name="T54" fmla="*/ 22 w 448"/>
              <a:gd name="T55" fmla="*/ 282 h 301"/>
              <a:gd name="T56" fmla="*/ 32 w 448"/>
              <a:gd name="T57" fmla="*/ 252 h 301"/>
              <a:gd name="T58" fmla="*/ 5 w 448"/>
              <a:gd name="T59" fmla="*/ 225 h 301"/>
              <a:gd name="T60" fmla="*/ 11 w 448"/>
              <a:gd name="T61" fmla="*/ 175 h 301"/>
              <a:gd name="T62" fmla="*/ 19 w 448"/>
              <a:gd name="T63" fmla="*/ 134 h 301"/>
              <a:gd name="T64" fmla="*/ 30 w 448"/>
              <a:gd name="T65" fmla="*/ 126 h 301"/>
              <a:gd name="T66" fmla="*/ 5 w 448"/>
              <a:gd name="T67" fmla="*/ 99 h 301"/>
              <a:gd name="T68" fmla="*/ 5 w 448"/>
              <a:gd name="T69" fmla="*/ 93 h 301"/>
              <a:gd name="T70" fmla="*/ 49 w 448"/>
              <a:gd name="T71" fmla="*/ 107 h 301"/>
              <a:gd name="T72" fmla="*/ 38 w 448"/>
              <a:gd name="T73" fmla="*/ 77 h 301"/>
              <a:gd name="T74" fmla="*/ 57 w 448"/>
              <a:gd name="T75" fmla="*/ 104 h 301"/>
              <a:gd name="T76" fmla="*/ 60 w 448"/>
              <a:gd name="T77" fmla="*/ 93 h 301"/>
              <a:gd name="T78" fmla="*/ 57 w 448"/>
              <a:gd name="T79" fmla="*/ 63 h 301"/>
              <a:gd name="T80" fmla="*/ 62 w 448"/>
              <a:gd name="T81" fmla="*/ 74 h 301"/>
              <a:gd name="T82" fmla="*/ 76 w 448"/>
              <a:gd name="T83" fmla="*/ 93 h 301"/>
              <a:gd name="T84" fmla="*/ 92 w 448"/>
              <a:gd name="T85" fmla="*/ 85 h 301"/>
              <a:gd name="T86" fmla="*/ 98 w 448"/>
              <a:gd name="T87" fmla="*/ 82 h 301"/>
              <a:gd name="T88" fmla="*/ 103 w 448"/>
              <a:gd name="T89" fmla="*/ 90 h 301"/>
              <a:gd name="T90" fmla="*/ 111 w 448"/>
              <a:gd name="T91" fmla="*/ 88 h 301"/>
              <a:gd name="T92" fmla="*/ 130 w 448"/>
              <a:gd name="T93" fmla="*/ 85 h 301"/>
              <a:gd name="T94" fmla="*/ 147 w 448"/>
              <a:gd name="T95" fmla="*/ 82 h 301"/>
              <a:gd name="T96" fmla="*/ 168 w 448"/>
              <a:gd name="T97" fmla="*/ 33 h 301"/>
              <a:gd name="T98" fmla="*/ 149 w 448"/>
              <a:gd name="T99" fmla="*/ 74 h 301"/>
              <a:gd name="T100" fmla="*/ 166 w 448"/>
              <a:gd name="T101" fmla="*/ 58 h 301"/>
              <a:gd name="T102" fmla="*/ 163 w 448"/>
              <a:gd name="T103" fmla="*/ 101 h 301"/>
              <a:gd name="T104" fmla="*/ 201 w 448"/>
              <a:gd name="T105" fmla="*/ 93 h 301"/>
              <a:gd name="T106" fmla="*/ 185 w 448"/>
              <a:gd name="T107" fmla="*/ 118 h 301"/>
              <a:gd name="T108" fmla="*/ 193 w 448"/>
              <a:gd name="T109" fmla="*/ 140 h 301"/>
              <a:gd name="T110" fmla="*/ 231 w 448"/>
              <a:gd name="T111" fmla="*/ 151 h 301"/>
              <a:gd name="T112" fmla="*/ 212 w 448"/>
              <a:gd name="T113" fmla="*/ 142 h 301"/>
              <a:gd name="T114" fmla="*/ 223 w 448"/>
              <a:gd name="T115" fmla="*/ 112 h 301"/>
              <a:gd name="T116" fmla="*/ 206 w 448"/>
              <a:gd name="T117" fmla="*/ 101 h 301"/>
              <a:gd name="T118" fmla="*/ 195 w 448"/>
              <a:gd name="T119" fmla="*/ 90 h 301"/>
              <a:gd name="T120" fmla="*/ 225 w 448"/>
              <a:gd name="T121" fmla="*/ 74 h 301"/>
              <a:gd name="T122" fmla="*/ 233 w 448"/>
              <a:gd name="T123" fmla="*/ 41 h 301"/>
              <a:gd name="T124" fmla="*/ 277 w 448"/>
              <a:gd name="T125" fmla="*/ 25 h 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48" h="301">
                <a:moveTo>
                  <a:pt x="293" y="0"/>
                </a:moveTo>
                <a:lnTo>
                  <a:pt x="293" y="0"/>
                </a:lnTo>
                <a:lnTo>
                  <a:pt x="296" y="3"/>
                </a:lnTo>
                <a:lnTo>
                  <a:pt x="296" y="6"/>
                </a:lnTo>
                <a:lnTo>
                  <a:pt x="296" y="6"/>
                </a:lnTo>
                <a:lnTo>
                  <a:pt x="296" y="6"/>
                </a:lnTo>
                <a:lnTo>
                  <a:pt x="296" y="6"/>
                </a:lnTo>
                <a:lnTo>
                  <a:pt x="296" y="6"/>
                </a:lnTo>
                <a:lnTo>
                  <a:pt x="296" y="8"/>
                </a:lnTo>
                <a:lnTo>
                  <a:pt x="299" y="8"/>
                </a:lnTo>
                <a:lnTo>
                  <a:pt x="299" y="8"/>
                </a:lnTo>
                <a:lnTo>
                  <a:pt x="296" y="8"/>
                </a:lnTo>
                <a:lnTo>
                  <a:pt x="296" y="11"/>
                </a:lnTo>
                <a:lnTo>
                  <a:pt x="296" y="11"/>
                </a:lnTo>
                <a:lnTo>
                  <a:pt x="299" y="11"/>
                </a:lnTo>
                <a:lnTo>
                  <a:pt x="299" y="11"/>
                </a:lnTo>
                <a:lnTo>
                  <a:pt x="296" y="11"/>
                </a:lnTo>
                <a:lnTo>
                  <a:pt x="299" y="11"/>
                </a:lnTo>
                <a:lnTo>
                  <a:pt x="299" y="11"/>
                </a:lnTo>
                <a:lnTo>
                  <a:pt x="299" y="11"/>
                </a:lnTo>
                <a:lnTo>
                  <a:pt x="299" y="14"/>
                </a:lnTo>
                <a:lnTo>
                  <a:pt x="299" y="14"/>
                </a:lnTo>
                <a:lnTo>
                  <a:pt x="299" y="14"/>
                </a:lnTo>
                <a:lnTo>
                  <a:pt x="299" y="14"/>
                </a:lnTo>
                <a:lnTo>
                  <a:pt x="299" y="14"/>
                </a:lnTo>
                <a:lnTo>
                  <a:pt x="299" y="14"/>
                </a:lnTo>
                <a:lnTo>
                  <a:pt x="299" y="17"/>
                </a:lnTo>
                <a:lnTo>
                  <a:pt x="299" y="17"/>
                </a:lnTo>
                <a:lnTo>
                  <a:pt x="299" y="17"/>
                </a:lnTo>
                <a:lnTo>
                  <a:pt x="301" y="17"/>
                </a:lnTo>
                <a:lnTo>
                  <a:pt x="301" y="17"/>
                </a:lnTo>
                <a:lnTo>
                  <a:pt x="301" y="17"/>
                </a:lnTo>
                <a:lnTo>
                  <a:pt x="307" y="14"/>
                </a:lnTo>
                <a:lnTo>
                  <a:pt x="307" y="14"/>
                </a:lnTo>
                <a:lnTo>
                  <a:pt x="310" y="14"/>
                </a:lnTo>
                <a:lnTo>
                  <a:pt x="310" y="14"/>
                </a:lnTo>
                <a:lnTo>
                  <a:pt x="310" y="14"/>
                </a:lnTo>
                <a:lnTo>
                  <a:pt x="310" y="11"/>
                </a:lnTo>
                <a:lnTo>
                  <a:pt x="310" y="11"/>
                </a:lnTo>
                <a:lnTo>
                  <a:pt x="310" y="11"/>
                </a:lnTo>
                <a:lnTo>
                  <a:pt x="310" y="11"/>
                </a:lnTo>
                <a:lnTo>
                  <a:pt x="310" y="11"/>
                </a:lnTo>
                <a:lnTo>
                  <a:pt x="312" y="11"/>
                </a:lnTo>
                <a:lnTo>
                  <a:pt x="312" y="11"/>
                </a:lnTo>
                <a:lnTo>
                  <a:pt x="312" y="11"/>
                </a:lnTo>
                <a:lnTo>
                  <a:pt x="312" y="11"/>
                </a:lnTo>
                <a:lnTo>
                  <a:pt x="315" y="14"/>
                </a:lnTo>
                <a:lnTo>
                  <a:pt x="315" y="14"/>
                </a:lnTo>
                <a:lnTo>
                  <a:pt x="315" y="14"/>
                </a:lnTo>
                <a:lnTo>
                  <a:pt x="318" y="14"/>
                </a:lnTo>
                <a:lnTo>
                  <a:pt x="318" y="14"/>
                </a:lnTo>
                <a:lnTo>
                  <a:pt x="318" y="14"/>
                </a:lnTo>
                <a:lnTo>
                  <a:pt x="318" y="11"/>
                </a:lnTo>
                <a:lnTo>
                  <a:pt x="318" y="11"/>
                </a:lnTo>
                <a:lnTo>
                  <a:pt x="318" y="11"/>
                </a:lnTo>
                <a:lnTo>
                  <a:pt x="318" y="11"/>
                </a:lnTo>
                <a:lnTo>
                  <a:pt x="320" y="11"/>
                </a:lnTo>
                <a:lnTo>
                  <a:pt x="320" y="8"/>
                </a:lnTo>
                <a:lnTo>
                  <a:pt x="320" y="8"/>
                </a:lnTo>
                <a:lnTo>
                  <a:pt x="320" y="8"/>
                </a:lnTo>
                <a:lnTo>
                  <a:pt x="323" y="8"/>
                </a:lnTo>
                <a:lnTo>
                  <a:pt x="323" y="8"/>
                </a:lnTo>
                <a:lnTo>
                  <a:pt x="323" y="8"/>
                </a:lnTo>
                <a:lnTo>
                  <a:pt x="323" y="11"/>
                </a:lnTo>
                <a:lnTo>
                  <a:pt x="323" y="14"/>
                </a:lnTo>
                <a:lnTo>
                  <a:pt x="326" y="14"/>
                </a:lnTo>
                <a:lnTo>
                  <a:pt x="326" y="14"/>
                </a:lnTo>
                <a:lnTo>
                  <a:pt x="326" y="14"/>
                </a:lnTo>
                <a:lnTo>
                  <a:pt x="329" y="14"/>
                </a:lnTo>
                <a:lnTo>
                  <a:pt x="329" y="14"/>
                </a:lnTo>
                <a:lnTo>
                  <a:pt x="329" y="14"/>
                </a:lnTo>
                <a:lnTo>
                  <a:pt x="331" y="14"/>
                </a:lnTo>
                <a:lnTo>
                  <a:pt x="331" y="14"/>
                </a:lnTo>
                <a:lnTo>
                  <a:pt x="331" y="14"/>
                </a:lnTo>
                <a:lnTo>
                  <a:pt x="334" y="14"/>
                </a:lnTo>
                <a:lnTo>
                  <a:pt x="334" y="14"/>
                </a:lnTo>
                <a:lnTo>
                  <a:pt x="334" y="11"/>
                </a:lnTo>
                <a:lnTo>
                  <a:pt x="337" y="11"/>
                </a:lnTo>
                <a:lnTo>
                  <a:pt x="339" y="11"/>
                </a:lnTo>
                <a:lnTo>
                  <a:pt x="339" y="11"/>
                </a:lnTo>
                <a:lnTo>
                  <a:pt x="339" y="11"/>
                </a:lnTo>
                <a:lnTo>
                  <a:pt x="339" y="11"/>
                </a:lnTo>
                <a:lnTo>
                  <a:pt x="342" y="11"/>
                </a:lnTo>
                <a:lnTo>
                  <a:pt x="342" y="11"/>
                </a:lnTo>
                <a:lnTo>
                  <a:pt x="342" y="11"/>
                </a:lnTo>
                <a:lnTo>
                  <a:pt x="342" y="11"/>
                </a:lnTo>
                <a:lnTo>
                  <a:pt x="342" y="8"/>
                </a:lnTo>
                <a:lnTo>
                  <a:pt x="345" y="6"/>
                </a:lnTo>
                <a:lnTo>
                  <a:pt x="345" y="6"/>
                </a:lnTo>
                <a:lnTo>
                  <a:pt x="345" y="6"/>
                </a:lnTo>
                <a:lnTo>
                  <a:pt x="345" y="3"/>
                </a:lnTo>
                <a:lnTo>
                  <a:pt x="345" y="3"/>
                </a:lnTo>
                <a:lnTo>
                  <a:pt x="345" y="3"/>
                </a:lnTo>
                <a:lnTo>
                  <a:pt x="345" y="3"/>
                </a:lnTo>
                <a:lnTo>
                  <a:pt x="345" y="3"/>
                </a:lnTo>
                <a:lnTo>
                  <a:pt x="348" y="3"/>
                </a:lnTo>
                <a:lnTo>
                  <a:pt x="348" y="3"/>
                </a:lnTo>
                <a:lnTo>
                  <a:pt x="348" y="3"/>
                </a:lnTo>
                <a:lnTo>
                  <a:pt x="350" y="3"/>
                </a:lnTo>
                <a:lnTo>
                  <a:pt x="350" y="6"/>
                </a:lnTo>
                <a:lnTo>
                  <a:pt x="350" y="8"/>
                </a:lnTo>
                <a:lnTo>
                  <a:pt x="350" y="8"/>
                </a:lnTo>
                <a:lnTo>
                  <a:pt x="348" y="11"/>
                </a:lnTo>
                <a:lnTo>
                  <a:pt x="348" y="11"/>
                </a:lnTo>
                <a:lnTo>
                  <a:pt x="348" y="11"/>
                </a:lnTo>
                <a:lnTo>
                  <a:pt x="348" y="11"/>
                </a:lnTo>
                <a:lnTo>
                  <a:pt x="348" y="14"/>
                </a:lnTo>
                <a:lnTo>
                  <a:pt x="348" y="14"/>
                </a:lnTo>
                <a:lnTo>
                  <a:pt x="348" y="17"/>
                </a:lnTo>
                <a:lnTo>
                  <a:pt x="348" y="17"/>
                </a:lnTo>
                <a:lnTo>
                  <a:pt x="348" y="17"/>
                </a:lnTo>
                <a:lnTo>
                  <a:pt x="348" y="17"/>
                </a:lnTo>
                <a:lnTo>
                  <a:pt x="348" y="17"/>
                </a:lnTo>
                <a:lnTo>
                  <a:pt x="348" y="17"/>
                </a:lnTo>
                <a:lnTo>
                  <a:pt x="348" y="17"/>
                </a:lnTo>
                <a:lnTo>
                  <a:pt x="350" y="19"/>
                </a:lnTo>
                <a:lnTo>
                  <a:pt x="350" y="19"/>
                </a:lnTo>
                <a:lnTo>
                  <a:pt x="356" y="19"/>
                </a:lnTo>
                <a:lnTo>
                  <a:pt x="358" y="22"/>
                </a:lnTo>
                <a:lnTo>
                  <a:pt x="358" y="22"/>
                </a:lnTo>
                <a:lnTo>
                  <a:pt x="358" y="22"/>
                </a:lnTo>
                <a:lnTo>
                  <a:pt x="358" y="22"/>
                </a:lnTo>
                <a:lnTo>
                  <a:pt x="361" y="22"/>
                </a:lnTo>
                <a:lnTo>
                  <a:pt x="361" y="22"/>
                </a:lnTo>
                <a:lnTo>
                  <a:pt x="361" y="22"/>
                </a:lnTo>
                <a:lnTo>
                  <a:pt x="361" y="22"/>
                </a:lnTo>
                <a:lnTo>
                  <a:pt x="361" y="22"/>
                </a:lnTo>
                <a:lnTo>
                  <a:pt x="364" y="22"/>
                </a:lnTo>
                <a:lnTo>
                  <a:pt x="364" y="22"/>
                </a:lnTo>
                <a:lnTo>
                  <a:pt x="364" y="22"/>
                </a:lnTo>
                <a:lnTo>
                  <a:pt x="364" y="19"/>
                </a:lnTo>
                <a:lnTo>
                  <a:pt x="364" y="19"/>
                </a:lnTo>
                <a:lnTo>
                  <a:pt x="364" y="19"/>
                </a:lnTo>
                <a:lnTo>
                  <a:pt x="364" y="17"/>
                </a:lnTo>
                <a:lnTo>
                  <a:pt x="367" y="14"/>
                </a:lnTo>
                <a:lnTo>
                  <a:pt x="369" y="14"/>
                </a:lnTo>
                <a:lnTo>
                  <a:pt x="369" y="14"/>
                </a:lnTo>
                <a:lnTo>
                  <a:pt x="369" y="14"/>
                </a:lnTo>
                <a:lnTo>
                  <a:pt x="369" y="14"/>
                </a:lnTo>
                <a:lnTo>
                  <a:pt x="369" y="14"/>
                </a:lnTo>
                <a:lnTo>
                  <a:pt x="369" y="14"/>
                </a:lnTo>
                <a:lnTo>
                  <a:pt x="369" y="17"/>
                </a:lnTo>
                <a:lnTo>
                  <a:pt x="369" y="17"/>
                </a:lnTo>
                <a:lnTo>
                  <a:pt x="369" y="17"/>
                </a:lnTo>
                <a:lnTo>
                  <a:pt x="369" y="17"/>
                </a:lnTo>
                <a:lnTo>
                  <a:pt x="369" y="19"/>
                </a:lnTo>
                <a:lnTo>
                  <a:pt x="369" y="19"/>
                </a:lnTo>
                <a:lnTo>
                  <a:pt x="369" y="19"/>
                </a:lnTo>
                <a:lnTo>
                  <a:pt x="369" y="19"/>
                </a:lnTo>
                <a:lnTo>
                  <a:pt x="367" y="19"/>
                </a:lnTo>
                <a:lnTo>
                  <a:pt x="367" y="22"/>
                </a:lnTo>
                <a:lnTo>
                  <a:pt x="364" y="22"/>
                </a:lnTo>
                <a:lnTo>
                  <a:pt x="364" y="25"/>
                </a:lnTo>
                <a:lnTo>
                  <a:pt x="364" y="25"/>
                </a:lnTo>
                <a:lnTo>
                  <a:pt x="364" y="25"/>
                </a:lnTo>
                <a:lnTo>
                  <a:pt x="367" y="25"/>
                </a:lnTo>
                <a:lnTo>
                  <a:pt x="367" y="28"/>
                </a:lnTo>
                <a:lnTo>
                  <a:pt x="367" y="28"/>
                </a:lnTo>
                <a:lnTo>
                  <a:pt x="367" y="28"/>
                </a:lnTo>
                <a:lnTo>
                  <a:pt x="367" y="28"/>
                </a:lnTo>
                <a:lnTo>
                  <a:pt x="372" y="30"/>
                </a:lnTo>
                <a:lnTo>
                  <a:pt x="372" y="30"/>
                </a:lnTo>
                <a:lnTo>
                  <a:pt x="372" y="30"/>
                </a:lnTo>
                <a:lnTo>
                  <a:pt x="375" y="30"/>
                </a:lnTo>
                <a:lnTo>
                  <a:pt x="375" y="30"/>
                </a:lnTo>
                <a:lnTo>
                  <a:pt x="377" y="30"/>
                </a:lnTo>
                <a:lnTo>
                  <a:pt x="377" y="30"/>
                </a:lnTo>
                <a:lnTo>
                  <a:pt x="377" y="30"/>
                </a:lnTo>
                <a:lnTo>
                  <a:pt x="380" y="28"/>
                </a:lnTo>
                <a:lnTo>
                  <a:pt x="380" y="28"/>
                </a:lnTo>
                <a:lnTo>
                  <a:pt x="383" y="28"/>
                </a:lnTo>
                <a:lnTo>
                  <a:pt x="383" y="28"/>
                </a:lnTo>
                <a:lnTo>
                  <a:pt x="383" y="25"/>
                </a:lnTo>
                <a:lnTo>
                  <a:pt x="383" y="25"/>
                </a:lnTo>
                <a:lnTo>
                  <a:pt x="383" y="25"/>
                </a:lnTo>
                <a:lnTo>
                  <a:pt x="386" y="25"/>
                </a:lnTo>
                <a:lnTo>
                  <a:pt x="386" y="25"/>
                </a:lnTo>
                <a:lnTo>
                  <a:pt x="388" y="25"/>
                </a:lnTo>
                <a:lnTo>
                  <a:pt x="388" y="25"/>
                </a:lnTo>
                <a:lnTo>
                  <a:pt x="388" y="25"/>
                </a:lnTo>
                <a:lnTo>
                  <a:pt x="388" y="25"/>
                </a:lnTo>
                <a:lnTo>
                  <a:pt x="388" y="25"/>
                </a:lnTo>
                <a:lnTo>
                  <a:pt x="388" y="28"/>
                </a:lnTo>
                <a:lnTo>
                  <a:pt x="386" y="30"/>
                </a:lnTo>
                <a:lnTo>
                  <a:pt x="386" y="30"/>
                </a:lnTo>
                <a:lnTo>
                  <a:pt x="386" y="30"/>
                </a:lnTo>
                <a:lnTo>
                  <a:pt x="386" y="30"/>
                </a:lnTo>
                <a:lnTo>
                  <a:pt x="386" y="30"/>
                </a:lnTo>
                <a:lnTo>
                  <a:pt x="386" y="30"/>
                </a:lnTo>
                <a:lnTo>
                  <a:pt x="386" y="30"/>
                </a:lnTo>
                <a:lnTo>
                  <a:pt x="383" y="33"/>
                </a:lnTo>
                <a:lnTo>
                  <a:pt x="383" y="33"/>
                </a:lnTo>
                <a:lnTo>
                  <a:pt x="383" y="36"/>
                </a:lnTo>
                <a:lnTo>
                  <a:pt x="383" y="36"/>
                </a:lnTo>
                <a:lnTo>
                  <a:pt x="383" y="36"/>
                </a:lnTo>
                <a:lnTo>
                  <a:pt x="383" y="36"/>
                </a:lnTo>
                <a:lnTo>
                  <a:pt x="383" y="36"/>
                </a:lnTo>
                <a:lnTo>
                  <a:pt x="383" y="36"/>
                </a:lnTo>
                <a:lnTo>
                  <a:pt x="386" y="36"/>
                </a:lnTo>
                <a:lnTo>
                  <a:pt x="386" y="36"/>
                </a:lnTo>
                <a:lnTo>
                  <a:pt x="386" y="38"/>
                </a:lnTo>
                <a:lnTo>
                  <a:pt x="388" y="38"/>
                </a:lnTo>
                <a:lnTo>
                  <a:pt x="388" y="38"/>
                </a:lnTo>
                <a:lnTo>
                  <a:pt x="391" y="38"/>
                </a:lnTo>
                <a:lnTo>
                  <a:pt x="391" y="38"/>
                </a:lnTo>
                <a:lnTo>
                  <a:pt x="391" y="41"/>
                </a:lnTo>
                <a:lnTo>
                  <a:pt x="391" y="41"/>
                </a:lnTo>
                <a:lnTo>
                  <a:pt x="391" y="41"/>
                </a:lnTo>
                <a:lnTo>
                  <a:pt x="394" y="41"/>
                </a:lnTo>
                <a:lnTo>
                  <a:pt x="394" y="41"/>
                </a:lnTo>
                <a:lnTo>
                  <a:pt x="396" y="41"/>
                </a:lnTo>
                <a:lnTo>
                  <a:pt x="396" y="41"/>
                </a:lnTo>
                <a:lnTo>
                  <a:pt x="399" y="41"/>
                </a:lnTo>
                <a:lnTo>
                  <a:pt x="399" y="41"/>
                </a:lnTo>
                <a:lnTo>
                  <a:pt x="399" y="41"/>
                </a:lnTo>
                <a:lnTo>
                  <a:pt x="402" y="38"/>
                </a:lnTo>
                <a:lnTo>
                  <a:pt x="405" y="36"/>
                </a:lnTo>
                <a:lnTo>
                  <a:pt x="405" y="36"/>
                </a:lnTo>
                <a:lnTo>
                  <a:pt x="407" y="36"/>
                </a:lnTo>
                <a:lnTo>
                  <a:pt x="407" y="36"/>
                </a:lnTo>
                <a:lnTo>
                  <a:pt x="407" y="36"/>
                </a:lnTo>
                <a:lnTo>
                  <a:pt x="407" y="36"/>
                </a:lnTo>
                <a:lnTo>
                  <a:pt x="410" y="36"/>
                </a:lnTo>
                <a:lnTo>
                  <a:pt x="410" y="36"/>
                </a:lnTo>
                <a:lnTo>
                  <a:pt x="410" y="38"/>
                </a:lnTo>
                <a:lnTo>
                  <a:pt x="407" y="38"/>
                </a:lnTo>
                <a:lnTo>
                  <a:pt x="407" y="38"/>
                </a:lnTo>
                <a:lnTo>
                  <a:pt x="407" y="38"/>
                </a:lnTo>
                <a:lnTo>
                  <a:pt x="407" y="38"/>
                </a:lnTo>
                <a:lnTo>
                  <a:pt x="407" y="38"/>
                </a:lnTo>
                <a:lnTo>
                  <a:pt x="405" y="41"/>
                </a:lnTo>
                <a:lnTo>
                  <a:pt x="405" y="41"/>
                </a:lnTo>
                <a:lnTo>
                  <a:pt x="402" y="41"/>
                </a:lnTo>
                <a:lnTo>
                  <a:pt x="402" y="41"/>
                </a:lnTo>
                <a:lnTo>
                  <a:pt x="402" y="41"/>
                </a:lnTo>
                <a:lnTo>
                  <a:pt x="402" y="41"/>
                </a:lnTo>
                <a:lnTo>
                  <a:pt x="399" y="44"/>
                </a:lnTo>
                <a:lnTo>
                  <a:pt x="399" y="44"/>
                </a:lnTo>
                <a:lnTo>
                  <a:pt x="399" y="44"/>
                </a:lnTo>
                <a:lnTo>
                  <a:pt x="399" y="44"/>
                </a:lnTo>
                <a:lnTo>
                  <a:pt x="399" y="44"/>
                </a:lnTo>
                <a:lnTo>
                  <a:pt x="396" y="47"/>
                </a:lnTo>
                <a:lnTo>
                  <a:pt x="396" y="47"/>
                </a:lnTo>
                <a:lnTo>
                  <a:pt x="396" y="47"/>
                </a:lnTo>
                <a:lnTo>
                  <a:pt x="396" y="47"/>
                </a:lnTo>
                <a:lnTo>
                  <a:pt x="396" y="49"/>
                </a:lnTo>
                <a:lnTo>
                  <a:pt x="396" y="49"/>
                </a:lnTo>
                <a:lnTo>
                  <a:pt x="394" y="49"/>
                </a:lnTo>
                <a:lnTo>
                  <a:pt x="394" y="49"/>
                </a:lnTo>
                <a:lnTo>
                  <a:pt x="394" y="49"/>
                </a:lnTo>
                <a:lnTo>
                  <a:pt x="394" y="49"/>
                </a:lnTo>
                <a:lnTo>
                  <a:pt x="396" y="52"/>
                </a:lnTo>
                <a:lnTo>
                  <a:pt x="396" y="55"/>
                </a:lnTo>
                <a:lnTo>
                  <a:pt x="396" y="55"/>
                </a:lnTo>
                <a:lnTo>
                  <a:pt x="396" y="55"/>
                </a:lnTo>
                <a:lnTo>
                  <a:pt x="396" y="55"/>
                </a:lnTo>
                <a:lnTo>
                  <a:pt x="396" y="55"/>
                </a:lnTo>
                <a:lnTo>
                  <a:pt x="396" y="58"/>
                </a:lnTo>
                <a:lnTo>
                  <a:pt x="396" y="58"/>
                </a:lnTo>
                <a:lnTo>
                  <a:pt x="399" y="58"/>
                </a:lnTo>
                <a:lnTo>
                  <a:pt x="399" y="58"/>
                </a:lnTo>
                <a:lnTo>
                  <a:pt x="402" y="58"/>
                </a:lnTo>
                <a:lnTo>
                  <a:pt x="402" y="60"/>
                </a:lnTo>
                <a:lnTo>
                  <a:pt x="402" y="60"/>
                </a:lnTo>
                <a:lnTo>
                  <a:pt x="402" y="60"/>
                </a:lnTo>
                <a:lnTo>
                  <a:pt x="405" y="60"/>
                </a:lnTo>
                <a:lnTo>
                  <a:pt x="405" y="60"/>
                </a:lnTo>
                <a:lnTo>
                  <a:pt x="405" y="60"/>
                </a:lnTo>
                <a:lnTo>
                  <a:pt x="405" y="60"/>
                </a:lnTo>
                <a:lnTo>
                  <a:pt x="405" y="63"/>
                </a:lnTo>
                <a:lnTo>
                  <a:pt x="407" y="63"/>
                </a:lnTo>
                <a:lnTo>
                  <a:pt x="407" y="63"/>
                </a:lnTo>
                <a:lnTo>
                  <a:pt x="407" y="63"/>
                </a:lnTo>
                <a:lnTo>
                  <a:pt x="410" y="63"/>
                </a:lnTo>
                <a:lnTo>
                  <a:pt x="413" y="63"/>
                </a:lnTo>
                <a:lnTo>
                  <a:pt x="413" y="63"/>
                </a:lnTo>
                <a:lnTo>
                  <a:pt x="413" y="63"/>
                </a:lnTo>
                <a:lnTo>
                  <a:pt x="413" y="63"/>
                </a:lnTo>
                <a:lnTo>
                  <a:pt x="415" y="60"/>
                </a:lnTo>
                <a:lnTo>
                  <a:pt x="418" y="60"/>
                </a:lnTo>
                <a:lnTo>
                  <a:pt x="421" y="60"/>
                </a:lnTo>
                <a:lnTo>
                  <a:pt x="421" y="60"/>
                </a:lnTo>
                <a:lnTo>
                  <a:pt x="426" y="58"/>
                </a:lnTo>
                <a:lnTo>
                  <a:pt x="426" y="58"/>
                </a:lnTo>
                <a:lnTo>
                  <a:pt x="429" y="58"/>
                </a:lnTo>
                <a:lnTo>
                  <a:pt x="434" y="58"/>
                </a:lnTo>
                <a:lnTo>
                  <a:pt x="434" y="58"/>
                </a:lnTo>
                <a:lnTo>
                  <a:pt x="434" y="55"/>
                </a:lnTo>
                <a:lnTo>
                  <a:pt x="437" y="55"/>
                </a:lnTo>
                <a:lnTo>
                  <a:pt x="437" y="55"/>
                </a:lnTo>
                <a:lnTo>
                  <a:pt x="440" y="55"/>
                </a:lnTo>
                <a:lnTo>
                  <a:pt x="440" y="55"/>
                </a:lnTo>
                <a:lnTo>
                  <a:pt x="440" y="55"/>
                </a:lnTo>
                <a:lnTo>
                  <a:pt x="440" y="55"/>
                </a:lnTo>
                <a:lnTo>
                  <a:pt x="440" y="55"/>
                </a:lnTo>
                <a:lnTo>
                  <a:pt x="443" y="58"/>
                </a:lnTo>
                <a:lnTo>
                  <a:pt x="443" y="58"/>
                </a:lnTo>
                <a:lnTo>
                  <a:pt x="443" y="58"/>
                </a:lnTo>
                <a:lnTo>
                  <a:pt x="443" y="58"/>
                </a:lnTo>
                <a:lnTo>
                  <a:pt x="443" y="58"/>
                </a:lnTo>
                <a:lnTo>
                  <a:pt x="440" y="60"/>
                </a:lnTo>
                <a:lnTo>
                  <a:pt x="440" y="60"/>
                </a:lnTo>
                <a:lnTo>
                  <a:pt x="440" y="60"/>
                </a:lnTo>
                <a:lnTo>
                  <a:pt x="440" y="60"/>
                </a:lnTo>
                <a:lnTo>
                  <a:pt x="437" y="60"/>
                </a:lnTo>
                <a:lnTo>
                  <a:pt x="434" y="60"/>
                </a:lnTo>
                <a:lnTo>
                  <a:pt x="434" y="60"/>
                </a:lnTo>
                <a:lnTo>
                  <a:pt x="434" y="60"/>
                </a:lnTo>
                <a:lnTo>
                  <a:pt x="432" y="60"/>
                </a:lnTo>
                <a:lnTo>
                  <a:pt x="432" y="60"/>
                </a:lnTo>
                <a:lnTo>
                  <a:pt x="432" y="63"/>
                </a:lnTo>
                <a:lnTo>
                  <a:pt x="432" y="63"/>
                </a:lnTo>
                <a:lnTo>
                  <a:pt x="429" y="63"/>
                </a:lnTo>
                <a:lnTo>
                  <a:pt x="429" y="63"/>
                </a:lnTo>
                <a:lnTo>
                  <a:pt x="429" y="63"/>
                </a:lnTo>
                <a:lnTo>
                  <a:pt x="426" y="63"/>
                </a:lnTo>
                <a:lnTo>
                  <a:pt x="424" y="63"/>
                </a:lnTo>
                <a:lnTo>
                  <a:pt x="424" y="63"/>
                </a:lnTo>
                <a:lnTo>
                  <a:pt x="424" y="63"/>
                </a:lnTo>
                <a:lnTo>
                  <a:pt x="424" y="63"/>
                </a:lnTo>
                <a:lnTo>
                  <a:pt x="421" y="63"/>
                </a:lnTo>
                <a:lnTo>
                  <a:pt x="418" y="66"/>
                </a:lnTo>
                <a:lnTo>
                  <a:pt x="418" y="66"/>
                </a:lnTo>
                <a:lnTo>
                  <a:pt x="418" y="66"/>
                </a:lnTo>
                <a:lnTo>
                  <a:pt x="418" y="66"/>
                </a:lnTo>
                <a:lnTo>
                  <a:pt x="415" y="66"/>
                </a:lnTo>
                <a:lnTo>
                  <a:pt x="415" y="66"/>
                </a:lnTo>
                <a:lnTo>
                  <a:pt x="415" y="66"/>
                </a:lnTo>
                <a:lnTo>
                  <a:pt x="413" y="66"/>
                </a:lnTo>
                <a:lnTo>
                  <a:pt x="413" y="66"/>
                </a:lnTo>
                <a:lnTo>
                  <a:pt x="413" y="66"/>
                </a:lnTo>
                <a:lnTo>
                  <a:pt x="413" y="66"/>
                </a:lnTo>
                <a:lnTo>
                  <a:pt x="410" y="69"/>
                </a:lnTo>
                <a:lnTo>
                  <a:pt x="407" y="69"/>
                </a:lnTo>
                <a:lnTo>
                  <a:pt x="407" y="69"/>
                </a:lnTo>
                <a:lnTo>
                  <a:pt x="407" y="71"/>
                </a:lnTo>
                <a:lnTo>
                  <a:pt x="407" y="71"/>
                </a:lnTo>
                <a:lnTo>
                  <a:pt x="407" y="71"/>
                </a:lnTo>
                <a:lnTo>
                  <a:pt x="407" y="71"/>
                </a:lnTo>
                <a:lnTo>
                  <a:pt x="407" y="74"/>
                </a:lnTo>
                <a:lnTo>
                  <a:pt x="407" y="74"/>
                </a:lnTo>
                <a:lnTo>
                  <a:pt x="407" y="74"/>
                </a:lnTo>
                <a:lnTo>
                  <a:pt x="407" y="74"/>
                </a:lnTo>
                <a:lnTo>
                  <a:pt x="407" y="74"/>
                </a:lnTo>
                <a:lnTo>
                  <a:pt x="410" y="77"/>
                </a:lnTo>
                <a:lnTo>
                  <a:pt x="410" y="77"/>
                </a:lnTo>
                <a:lnTo>
                  <a:pt x="410" y="77"/>
                </a:lnTo>
                <a:lnTo>
                  <a:pt x="413" y="77"/>
                </a:lnTo>
                <a:lnTo>
                  <a:pt x="413" y="77"/>
                </a:lnTo>
                <a:lnTo>
                  <a:pt x="413" y="80"/>
                </a:lnTo>
                <a:lnTo>
                  <a:pt x="413" y="80"/>
                </a:lnTo>
                <a:lnTo>
                  <a:pt x="413" y="80"/>
                </a:lnTo>
                <a:lnTo>
                  <a:pt x="413" y="80"/>
                </a:lnTo>
                <a:lnTo>
                  <a:pt x="413" y="80"/>
                </a:lnTo>
                <a:lnTo>
                  <a:pt x="413" y="80"/>
                </a:lnTo>
                <a:lnTo>
                  <a:pt x="413" y="80"/>
                </a:lnTo>
                <a:lnTo>
                  <a:pt x="413" y="82"/>
                </a:lnTo>
                <a:lnTo>
                  <a:pt x="413" y="82"/>
                </a:lnTo>
                <a:lnTo>
                  <a:pt x="413" y="82"/>
                </a:lnTo>
                <a:lnTo>
                  <a:pt x="415" y="82"/>
                </a:lnTo>
                <a:lnTo>
                  <a:pt x="415" y="82"/>
                </a:lnTo>
                <a:lnTo>
                  <a:pt x="415" y="82"/>
                </a:lnTo>
                <a:lnTo>
                  <a:pt x="415" y="82"/>
                </a:lnTo>
                <a:lnTo>
                  <a:pt x="418" y="82"/>
                </a:lnTo>
                <a:lnTo>
                  <a:pt x="418" y="82"/>
                </a:lnTo>
                <a:lnTo>
                  <a:pt x="418" y="82"/>
                </a:lnTo>
                <a:lnTo>
                  <a:pt x="418" y="82"/>
                </a:lnTo>
                <a:lnTo>
                  <a:pt x="421" y="82"/>
                </a:lnTo>
                <a:lnTo>
                  <a:pt x="421" y="82"/>
                </a:lnTo>
                <a:lnTo>
                  <a:pt x="421" y="82"/>
                </a:lnTo>
                <a:lnTo>
                  <a:pt x="424" y="82"/>
                </a:lnTo>
                <a:lnTo>
                  <a:pt x="424" y="85"/>
                </a:lnTo>
                <a:lnTo>
                  <a:pt x="424" y="85"/>
                </a:lnTo>
                <a:lnTo>
                  <a:pt x="424" y="85"/>
                </a:lnTo>
                <a:lnTo>
                  <a:pt x="424" y="85"/>
                </a:lnTo>
                <a:lnTo>
                  <a:pt x="424" y="88"/>
                </a:lnTo>
                <a:lnTo>
                  <a:pt x="424" y="88"/>
                </a:lnTo>
                <a:lnTo>
                  <a:pt x="421" y="88"/>
                </a:lnTo>
                <a:lnTo>
                  <a:pt x="421" y="88"/>
                </a:lnTo>
                <a:lnTo>
                  <a:pt x="421" y="90"/>
                </a:lnTo>
                <a:lnTo>
                  <a:pt x="418" y="90"/>
                </a:lnTo>
                <a:lnTo>
                  <a:pt x="418" y="90"/>
                </a:lnTo>
                <a:lnTo>
                  <a:pt x="418" y="90"/>
                </a:lnTo>
                <a:lnTo>
                  <a:pt x="418" y="90"/>
                </a:lnTo>
                <a:lnTo>
                  <a:pt x="418" y="93"/>
                </a:lnTo>
                <a:lnTo>
                  <a:pt x="418" y="93"/>
                </a:lnTo>
                <a:lnTo>
                  <a:pt x="418" y="93"/>
                </a:lnTo>
                <a:lnTo>
                  <a:pt x="421" y="93"/>
                </a:lnTo>
                <a:lnTo>
                  <a:pt x="421" y="96"/>
                </a:lnTo>
                <a:lnTo>
                  <a:pt x="421" y="96"/>
                </a:lnTo>
                <a:lnTo>
                  <a:pt x="421" y="96"/>
                </a:lnTo>
                <a:lnTo>
                  <a:pt x="421" y="96"/>
                </a:lnTo>
                <a:lnTo>
                  <a:pt x="421" y="96"/>
                </a:lnTo>
                <a:lnTo>
                  <a:pt x="421" y="96"/>
                </a:lnTo>
                <a:lnTo>
                  <a:pt x="421" y="96"/>
                </a:lnTo>
                <a:lnTo>
                  <a:pt x="421" y="96"/>
                </a:lnTo>
                <a:lnTo>
                  <a:pt x="424" y="99"/>
                </a:lnTo>
                <a:lnTo>
                  <a:pt x="424" y="99"/>
                </a:lnTo>
                <a:lnTo>
                  <a:pt x="426" y="99"/>
                </a:lnTo>
                <a:lnTo>
                  <a:pt x="429" y="99"/>
                </a:lnTo>
                <a:lnTo>
                  <a:pt x="429" y="99"/>
                </a:lnTo>
                <a:lnTo>
                  <a:pt x="429" y="99"/>
                </a:lnTo>
                <a:lnTo>
                  <a:pt x="429" y="99"/>
                </a:lnTo>
                <a:lnTo>
                  <a:pt x="429" y="99"/>
                </a:lnTo>
                <a:lnTo>
                  <a:pt x="432" y="99"/>
                </a:lnTo>
                <a:lnTo>
                  <a:pt x="432" y="99"/>
                </a:lnTo>
                <a:lnTo>
                  <a:pt x="432" y="99"/>
                </a:lnTo>
                <a:lnTo>
                  <a:pt x="432" y="99"/>
                </a:lnTo>
                <a:lnTo>
                  <a:pt x="434" y="99"/>
                </a:lnTo>
                <a:lnTo>
                  <a:pt x="434" y="99"/>
                </a:lnTo>
                <a:lnTo>
                  <a:pt x="434" y="99"/>
                </a:lnTo>
                <a:lnTo>
                  <a:pt x="434" y="99"/>
                </a:lnTo>
                <a:lnTo>
                  <a:pt x="437" y="99"/>
                </a:lnTo>
                <a:lnTo>
                  <a:pt x="437" y="99"/>
                </a:lnTo>
                <a:lnTo>
                  <a:pt x="437" y="99"/>
                </a:lnTo>
                <a:lnTo>
                  <a:pt x="437" y="99"/>
                </a:lnTo>
                <a:lnTo>
                  <a:pt x="440" y="99"/>
                </a:lnTo>
                <a:lnTo>
                  <a:pt x="440" y="99"/>
                </a:lnTo>
                <a:lnTo>
                  <a:pt x="440" y="99"/>
                </a:lnTo>
                <a:lnTo>
                  <a:pt x="440" y="99"/>
                </a:lnTo>
                <a:lnTo>
                  <a:pt x="440" y="99"/>
                </a:lnTo>
                <a:lnTo>
                  <a:pt x="443" y="99"/>
                </a:lnTo>
                <a:lnTo>
                  <a:pt x="445" y="99"/>
                </a:lnTo>
                <a:lnTo>
                  <a:pt x="448" y="99"/>
                </a:lnTo>
                <a:lnTo>
                  <a:pt x="448" y="99"/>
                </a:lnTo>
                <a:lnTo>
                  <a:pt x="448" y="99"/>
                </a:lnTo>
                <a:lnTo>
                  <a:pt x="448" y="99"/>
                </a:lnTo>
                <a:lnTo>
                  <a:pt x="448" y="101"/>
                </a:lnTo>
                <a:lnTo>
                  <a:pt x="445" y="101"/>
                </a:lnTo>
                <a:lnTo>
                  <a:pt x="445" y="101"/>
                </a:lnTo>
                <a:lnTo>
                  <a:pt x="445" y="101"/>
                </a:lnTo>
                <a:lnTo>
                  <a:pt x="443" y="101"/>
                </a:lnTo>
                <a:lnTo>
                  <a:pt x="443" y="101"/>
                </a:lnTo>
                <a:lnTo>
                  <a:pt x="443" y="99"/>
                </a:lnTo>
                <a:lnTo>
                  <a:pt x="443" y="99"/>
                </a:lnTo>
                <a:lnTo>
                  <a:pt x="443" y="101"/>
                </a:lnTo>
                <a:lnTo>
                  <a:pt x="443" y="101"/>
                </a:lnTo>
                <a:lnTo>
                  <a:pt x="443" y="101"/>
                </a:lnTo>
                <a:lnTo>
                  <a:pt x="443" y="101"/>
                </a:lnTo>
                <a:lnTo>
                  <a:pt x="440" y="99"/>
                </a:lnTo>
                <a:lnTo>
                  <a:pt x="440" y="99"/>
                </a:lnTo>
                <a:lnTo>
                  <a:pt x="440" y="99"/>
                </a:lnTo>
                <a:lnTo>
                  <a:pt x="440" y="99"/>
                </a:lnTo>
                <a:lnTo>
                  <a:pt x="437" y="99"/>
                </a:lnTo>
                <a:lnTo>
                  <a:pt x="437" y="99"/>
                </a:lnTo>
                <a:lnTo>
                  <a:pt x="437" y="99"/>
                </a:lnTo>
                <a:lnTo>
                  <a:pt x="434" y="99"/>
                </a:lnTo>
                <a:lnTo>
                  <a:pt x="434" y="99"/>
                </a:lnTo>
                <a:lnTo>
                  <a:pt x="434" y="99"/>
                </a:lnTo>
                <a:lnTo>
                  <a:pt x="434" y="99"/>
                </a:lnTo>
                <a:lnTo>
                  <a:pt x="434" y="101"/>
                </a:lnTo>
                <a:lnTo>
                  <a:pt x="434" y="101"/>
                </a:lnTo>
                <a:lnTo>
                  <a:pt x="432" y="101"/>
                </a:lnTo>
                <a:lnTo>
                  <a:pt x="432" y="101"/>
                </a:lnTo>
                <a:lnTo>
                  <a:pt x="432" y="101"/>
                </a:lnTo>
                <a:lnTo>
                  <a:pt x="432" y="101"/>
                </a:lnTo>
                <a:lnTo>
                  <a:pt x="429" y="101"/>
                </a:lnTo>
                <a:lnTo>
                  <a:pt x="429" y="101"/>
                </a:lnTo>
                <a:lnTo>
                  <a:pt x="429" y="101"/>
                </a:lnTo>
                <a:lnTo>
                  <a:pt x="429" y="101"/>
                </a:lnTo>
                <a:lnTo>
                  <a:pt x="429" y="101"/>
                </a:lnTo>
                <a:lnTo>
                  <a:pt x="429" y="104"/>
                </a:lnTo>
                <a:lnTo>
                  <a:pt x="426" y="104"/>
                </a:lnTo>
                <a:lnTo>
                  <a:pt x="426" y="104"/>
                </a:lnTo>
                <a:lnTo>
                  <a:pt x="424" y="104"/>
                </a:lnTo>
                <a:lnTo>
                  <a:pt x="424" y="104"/>
                </a:lnTo>
                <a:lnTo>
                  <a:pt x="421" y="104"/>
                </a:lnTo>
                <a:lnTo>
                  <a:pt x="421" y="107"/>
                </a:lnTo>
                <a:lnTo>
                  <a:pt x="421" y="107"/>
                </a:lnTo>
                <a:lnTo>
                  <a:pt x="421" y="107"/>
                </a:lnTo>
                <a:lnTo>
                  <a:pt x="421" y="107"/>
                </a:lnTo>
                <a:lnTo>
                  <a:pt x="418" y="107"/>
                </a:lnTo>
                <a:lnTo>
                  <a:pt x="418" y="110"/>
                </a:lnTo>
                <a:lnTo>
                  <a:pt x="418" y="110"/>
                </a:lnTo>
                <a:lnTo>
                  <a:pt x="418" y="110"/>
                </a:lnTo>
                <a:lnTo>
                  <a:pt x="418" y="110"/>
                </a:lnTo>
                <a:lnTo>
                  <a:pt x="418" y="110"/>
                </a:lnTo>
                <a:lnTo>
                  <a:pt x="418" y="115"/>
                </a:lnTo>
                <a:lnTo>
                  <a:pt x="418" y="115"/>
                </a:lnTo>
                <a:lnTo>
                  <a:pt x="421" y="118"/>
                </a:lnTo>
                <a:lnTo>
                  <a:pt x="421" y="118"/>
                </a:lnTo>
                <a:lnTo>
                  <a:pt x="421" y="118"/>
                </a:lnTo>
                <a:lnTo>
                  <a:pt x="421" y="121"/>
                </a:lnTo>
                <a:lnTo>
                  <a:pt x="421" y="121"/>
                </a:lnTo>
                <a:lnTo>
                  <a:pt x="421" y="121"/>
                </a:lnTo>
                <a:lnTo>
                  <a:pt x="421" y="121"/>
                </a:lnTo>
                <a:lnTo>
                  <a:pt x="424" y="121"/>
                </a:lnTo>
                <a:lnTo>
                  <a:pt x="424" y="123"/>
                </a:lnTo>
                <a:lnTo>
                  <a:pt x="424" y="123"/>
                </a:lnTo>
                <a:lnTo>
                  <a:pt x="424" y="123"/>
                </a:lnTo>
                <a:lnTo>
                  <a:pt x="424" y="123"/>
                </a:lnTo>
                <a:lnTo>
                  <a:pt x="424" y="126"/>
                </a:lnTo>
                <a:lnTo>
                  <a:pt x="424" y="126"/>
                </a:lnTo>
                <a:lnTo>
                  <a:pt x="424" y="126"/>
                </a:lnTo>
                <a:lnTo>
                  <a:pt x="424" y="126"/>
                </a:lnTo>
                <a:lnTo>
                  <a:pt x="424" y="126"/>
                </a:lnTo>
                <a:lnTo>
                  <a:pt x="424" y="126"/>
                </a:lnTo>
                <a:lnTo>
                  <a:pt x="424" y="129"/>
                </a:lnTo>
                <a:lnTo>
                  <a:pt x="424" y="129"/>
                </a:lnTo>
                <a:lnTo>
                  <a:pt x="424" y="129"/>
                </a:lnTo>
                <a:lnTo>
                  <a:pt x="424" y="129"/>
                </a:lnTo>
                <a:lnTo>
                  <a:pt x="424" y="129"/>
                </a:lnTo>
                <a:lnTo>
                  <a:pt x="424" y="129"/>
                </a:lnTo>
                <a:lnTo>
                  <a:pt x="424" y="132"/>
                </a:lnTo>
                <a:lnTo>
                  <a:pt x="424" y="132"/>
                </a:lnTo>
                <a:lnTo>
                  <a:pt x="424" y="132"/>
                </a:lnTo>
                <a:lnTo>
                  <a:pt x="424" y="132"/>
                </a:lnTo>
                <a:lnTo>
                  <a:pt x="424" y="132"/>
                </a:lnTo>
                <a:lnTo>
                  <a:pt x="424" y="134"/>
                </a:lnTo>
                <a:lnTo>
                  <a:pt x="424" y="134"/>
                </a:lnTo>
                <a:lnTo>
                  <a:pt x="424" y="134"/>
                </a:lnTo>
                <a:lnTo>
                  <a:pt x="424" y="137"/>
                </a:lnTo>
                <a:lnTo>
                  <a:pt x="424" y="137"/>
                </a:lnTo>
                <a:lnTo>
                  <a:pt x="424" y="137"/>
                </a:lnTo>
                <a:lnTo>
                  <a:pt x="424" y="137"/>
                </a:lnTo>
                <a:lnTo>
                  <a:pt x="424" y="137"/>
                </a:lnTo>
                <a:lnTo>
                  <a:pt x="424" y="137"/>
                </a:lnTo>
                <a:lnTo>
                  <a:pt x="421" y="137"/>
                </a:lnTo>
                <a:lnTo>
                  <a:pt x="421" y="137"/>
                </a:lnTo>
                <a:lnTo>
                  <a:pt x="418" y="134"/>
                </a:lnTo>
                <a:lnTo>
                  <a:pt x="418" y="134"/>
                </a:lnTo>
                <a:lnTo>
                  <a:pt x="415" y="134"/>
                </a:lnTo>
                <a:lnTo>
                  <a:pt x="415" y="134"/>
                </a:lnTo>
                <a:lnTo>
                  <a:pt x="415" y="137"/>
                </a:lnTo>
                <a:lnTo>
                  <a:pt x="415" y="137"/>
                </a:lnTo>
                <a:lnTo>
                  <a:pt x="415" y="137"/>
                </a:lnTo>
                <a:lnTo>
                  <a:pt x="415" y="137"/>
                </a:lnTo>
                <a:lnTo>
                  <a:pt x="415" y="140"/>
                </a:lnTo>
                <a:lnTo>
                  <a:pt x="415" y="140"/>
                </a:lnTo>
                <a:lnTo>
                  <a:pt x="415" y="140"/>
                </a:lnTo>
                <a:lnTo>
                  <a:pt x="415" y="140"/>
                </a:lnTo>
                <a:lnTo>
                  <a:pt x="415" y="142"/>
                </a:lnTo>
                <a:lnTo>
                  <a:pt x="415" y="142"/>
                </a:lnTo>
                <a:lnTo>
                  <a:pt x="415" y="142"/>
                </a:lnTo>
                <a:lnTo>
                  <a:pt x="418" y="145"/>
                </a:lnTo>
                <a:lnTo>
                  <a:pt x="421" y="148"/>
                </a:lnTo>
                <a:lnTo>
                  <a:pt x="421" y="148"/>
                </a:lnTo>
                <a:lnTo>
                  <a:pt x="421" y="151"/>
                </a:lnTo>
                <a:lnTo>
                  <a:pt x="421" y="151"/>
                </a:lnTo>
                <a:lnTo>
                  <a:pt x="421" y="151"/>
                </a:lnTo>
                <a:lnTo>
                  <a:pt x="421" y="151"/>
                </a:lnTo>
                <a:lnTo>
                  <a:pt x="421" y="153"/>
                </a:lnTo>
                <a:lnTo>
                  <a:pt x="421" y="153"/>
                </a:lnTo>
                <a:lnTo>
                  <a:pt x="418" y="153"/>
                </a:lnTo>
                <a:lnTo>
                  <a:pt x="418" y="153"/>
                </a:lnTo>
                <a:lnTo>
                  <a:pt x="418" y="153"/>
                </a:lnTo>
                <a:lnTo>
                  <a:pt x="415" y="153"/>
                </a:lnTo>
                <a:lnTo>
                  <a:pt x="415" y="153"/>
                </a:lnTo>
                <a:lnTo>
                  <a:pt x="415" y="153"/>
                </a:lnTo>
                <a:lnTo>
                  <a:pt x="415" y="156"/>
                </a:lnTo>
                <a:lnTo>
                  <a:pt x="415" y="156"/>
                </a:lnTo>
                <a:lnTo>
                  <a:pt x="415" y="156"/>
                </a:lnTo>
                <a:lnTo>
                  <a:pt x="415" y="156"/>
                </a:lnTo>
                <a:lnTo>
                  <a:pt x="415" y="156"/>
                </a:lnTo>
                <a:lnTo>
                  <a:pt x="418" y="159"/>
                </a:lnTo>
                <a:lnTo>
                  <a:pt x="418" y="159"/>
                </a:lnTo>
                <a:lnTo>
                  <a:pt x="418" y="159"/>
                </a:lnTo>
                <a:lnTo>
                  <a:pt x="421" y="162"/>
                </a:lnTo>
                <a:lnTo>
                  <a:pt x="421" y="162"/>
                </a:lnTo>
                <a:lnTo>
                  <a:pt x="424" y="162"/>
                </a:lnTo>
                <a:lnTo>
                  <a:pt x="424" y="162"/>
                </a:lnTo>
                <a:lnTo>
                  <a:pt x="424" y="162"/>
                </a:lnTo>
                <a:lnTo>
                  <a:pt x="424" y="162"/>
                </a:lnTo>
                <a:lnTo>
                  <a:pt x="426" y="164"/>
                </a:lnTo>
                <a:lnTo>
                  <a:pt x="426" y="164"/>
                </a:lnTo>
                <a:lnTo>
                  <a:pt x="426" y="164"/>
                </a:lnTo>
                <a:lnTo>
                  <a:pt x="426" y="164"/>
                </a:lnTo>
                <a:lnTo>
                  <a:pt x="429" y="167"/>
                </a:lnTo>
                <a:lnTo>
                  <a:pt x="429" y="167"/>
                </a:lnTo>
                <a:lnTo>
                  <a:pt x="429" y="170"/>
                </a:lnTo>
                <a:lnTo>
                  <a:pt x="429" y="170"/>
                </a:lnTo>
                <a:lnTo>
                  <a:pt x="429" y="170"/>
                </a:lnTo>
                <a:lnTo>
                  <a:pt x="426" y="170"/>
                </a:lnTo>
                <a:lnTo>
                  <a:pt x="426" y="170"/>
                </a:lnTo>
                <a:lnTo>
                  <a:pt x="426" y="170"/>
                </a:lnTo>
                <a:lnTo>
                  <a:pt x="426" y="170"/>
                </a:lnTo>
                <a:lnTo>
                  <a:pt x="426" y="170"/>
                </a:lnTo>
                <a:lnTo>
                  <a:pt x="424" y="170"/>
                </a:lnTo>
                <a:lnTo>
                  <a:pt x="424" y="170"/>
                </a:lnTo>
                <a:lnTo>
                  <a:pt x="424" y="170"/>
                </a:lnTo>
                <a:lnTo>
                  <a:pt x="421" y="170"/>
                </a:lnTo>
                <a:lnTo>
                  <a:pt x="421" y="170"/>
                </a:lnTo>
                <a:lnTo>
                  <a:pt x="421" y="170"/>
                </a:lnTo>
                <a:lnTo>
                  <a:pt x="421" y="170"/>
                </a:lnTo>
                <a:lnTo>
                  <a:pt x="421" y="167"/>
                </a:lnTo>
                <a:lnTo>
                  <a:pt x="418" y="164"/>
                </a:lnTo>
                <a:lnTo>
                  <a:pt x="418" y="164"/>
                </a:lnTo>
                <a:lnTo>
                  <a:pt x="418" y="164"/>
                </a:lnTo>
                <a:lnTo>
                  <a:pt x="415" y="164"/>
                </a:lnTo>
                <a:lnTo>
                  <a:pt x="415" y="164"/>
                </a:lnTo>
                <a:lnTo>
                  <a:pt x="413" y="162"/>
                </a:lnTo>
                <a:lnTo>
                  <a:pt x="410" y="159"/>
                </a:lnTo>
                <a:lnTo>
                  <a:pt x="410" y="159"/>
                </a:lnTo>
                <a:lnTo>
                  <a:pt x="407" y="162"/>
                </a:lnTo>
                <a:lnTo>
                  <a:pt x="407" y="162"/>
                </a:lnTo>
                <a:lnTo>
                  <a:pt x="407" y="164"/>
                </a:lnTo>
                <a:lnTo>
                  <a:pt x="407" y="164"/>
                </a:lnTo>
                <a:lnTo>
                  <a:pt x="405" y="164"/>
                </a:lnTo>
                <a:lnTo>
                  <a:pt x="405" y="164"/>
                </a:lnTo>
                <a:lnTo>
                  <a:pt x="405" y="164"/>
                </a:lnTo>
                <a:lnTo>
                  <a:pt x="405" y="167"/>
                </a:lnTo>
                <a:lnTo>
                  <a:pt x="405" y="167"/>
                </a:lnTo>
                <a:lnTo>
                  <a:pt x="405" y="167"/>
                </a:lnTo>
                <a:lnTo>
                  <a:pt x="405" y="167"/>
                </a:lnTo>
                <a:lnTo>
                  <a:pt x="405" y="167"/>
                </a:lnTo>
                <a:lnTo>
                  <a:pt x="402" y="170"/>
                </a:lnTo>
                <a:lnTo>
                  <a:pt x="402" y="170"/>
                </a:lnTo>
                <a:lnTo>
                  <a:pt x="402" y="173"/>
                </a:lnTo>
                <a:lnTo>
                  <a:pt x="402" y="173"/>
                </a:lnTo>
                <a:lnTo>
                  <a:pt x="399" y="173"/>
                </a:lnTo>
                <a:lnTo>
                  <a:pt x="399" y="173"/>
                </a:lnTo>
                <a:lnTo>
                  <a:pt x="396" y="173"/>
                </a:lnTo>
                <a:lnTo>
                  <a:pt x="396" y="173"/>
                </a:lnTo>
                <a:lnTo>
                  <a:pt x="396" y="173"/>
                </a:lnTo>
                <a:lnTo>
                  <a:pt x="396" y="175"/>
                </a:lnTo>
                <a:lnTo>
                  <a:pt x="396" y="175"/>
                </a:lnTo>
                <a:lnTo>
                  <a:pt x="396" y="178"/>
                </a:lnTo>
                <a:lnTo>
                  <a:pt x="396" y="178"/>
                </a:lnTo>
                <a:lnTo>
                  <a:pt x="396" y="178"/>
                </a:lnTo>
                <a:lnTo>
                  <a:pt x="396" y="181"/>
                </a:lnTo>
                <a:lnTo>
                  <a:pt x="396" y="181"/>
                </a:lnTo>
                <a:lnTo>
                  <a:pt x="396" y="181"/>
                </a:lnTo>
                <a:lnTo>
                  <a:pt x="396" y="181"/>
                </a:lnTo>
                <a:lnTo>
                  <a:pt x="396" y="184"/>
                </a:lnTo>
                <a:lnTo>
                  <a:pt x="396" y="184"/>
                </a:lnTo>
                <a:lnTo>
                  <a:pt x="396" y="184"/>
                </a:lnTo>
                <a:lnTo>
                  <a:pt x="399" y="184"/>
                </a:lnTo>
                <a:lnTo>
                  <a:pt x="399" y="184"/>
                </a:lnTo>
                <a:lnTo>
                  <a:pt x="399" y="184"/>
                </a:lnTo>
                <a:lnTo>
                  <a:pt x="399" y="186"/>
                </a:lnTo>
                <a:lnTo>
                  <a:pt x="402" y="186"/>
                </a:lnTo>
                <a:lnTo>
                  <a:pt x="402" y="189"/>
                </a:lnTo>
                <a:lnTo>
                  <a:pt x="402" y="189"/>
                </a:lnTo>
                <a:lnTo>
                  <a:pt x="402" y="192"/>
                </a:lnTo>
                <a:lnTo>
                  <a:pt x="405" y="192"/>
                </a:lnTo>
                <a:lnTo>
                  <a:pt x="405" y="192"/>
                </a:lnTo>
                <a:lnTo>
                  <a:pt x="405" y="192"/>
                </a:lnTo>
                <a:lnTo>
                  <a:pt x="405" y="192"/>
                </a:lnTo>
                <a:lnTo>
                  <a:pt x="405" y="194"/>
                </a:lnTo>
                <a:lnTo>
                  <a:pt x="405" y="194"/>
                </a:lnTo>
                <a:lnTo>
                  <a:pt x="405" y="194"/>
                </a:lnTo>
                <a:lnTo>
                  <a:pt x="407" y="194"/>
                </a:lnTo>
                <a:lnTo>
                  <a:pt x="407" y="197"/>
                </a:lnTo>
                <a:lnTo>
                  <a:pt x="407" y="197"/>
                </a:lnTo>
                <a:lnTo>
                  <a:pt x="407" y="197"/>
                </a:lnTo>
                <a:lnTo>
                  <a:pt x="407" y="197"/>
                </a:lnTo>
                <a:lnTo>
                  <a:pt x="410" y="200"/>
                </a:lnTo>
                <a:lnTo>
                  <a:pt x="410" y="200"/>
                </a:lnTo>
                <a:lnTo>
                  <a:pt x="410" y="203"/>
                </a:lnTo>
                <a:lnTo>
                  <a:pt x="410" y="203"/>
                </a:lnTo>
                <a:lnTo>
                  <a:pt x="410" y="203"/>
                </a:lnTo>
                <a:lnTo>
                  <a:pt x="410" y="203"/>
                </a:lnTo>
                <a:lnTo>
                  <a:pt x="407" y="203"/>
                </a:lnTo>
                <a:lnTo>
                  <a:pt x="407" y="203"/>
                </a:lnTo>
                <a:lnTo>
                  <a:pt x="407" y="203"/>
                </a:lnTo>
                <a:lnTo>
                  <a:pt x="407" y="203"/>
                </a:lnTo>
                <a:lnTo>
                  <a:pt x="407" y="203"/>
                </a:lnTo>
                <a:lnTo>
                  <a:pt x="405" y="203"/>
                </a:lnTo>
                <a:lnTo>
                  <a:pt x="405" y="203"/>
                </a:lnTo>
                <a:lnTo>
                  <a:pt x="405" y="203"/>
                </a:lnTo>
                <a:lnTo>
                  <a:pt x="405" y="203"/>
                </a:lnTo>
                <a:lnTo>
                  <a:pt x="405" y="197"/>
                </a:lnTo>
                <a:lnTo>
                  <a:pt x="402" y="197"/>
                </a:lnTo>
                <a:lnTo>
                  <a:pt x="402" y="197"/>
                </a:lnTo>
                <a:lnTo>
                  <a:pt x="402" y="197"/>
                </a:lnTo>
                <a:lnTo>
                  <a:pt x="402" y="194"/>
                </a:lnTo>
                <a:lnTo>
                  <a:pt x="402" y="194"/>
                </a:lnTo>
                <a:lnTo>
                  <a:pt x="399" y="194"/>
                </a:lnTo>
                <a:lnTo>
                  <a:pt x="399" y="194"/>
                </a:lnTo>
                <a:lnTo>
                  <a:pt x="399" y="194"/>
                </a:lnTo>
                <a:lnTo>
                  <a:pt x="399" y="192"/>
                </a:lnTo>
                <a:lnTo>
                  <a:pt x="396" y="192"/>
                </a:lnTo>
                <a:lnTo>
                  <a:pt x="396" y="192"/>
                </a:lnTo>
                <a:lnTo>
                  <a:pt x="396" y="192"/>
                </a:lnTo>
                <a:lnTo>
                  <a:pt x="396" y="192"/>
                </a:lnTo>
                <a:lnTo>
                  <a:pt x="396" y="192"/>
                </a:lnTo>
                <a:lnTo>
                  <a:pt x="394" y="189"/>
                </a:lnTo>
                <a:lnTo>
                  <a:pt x="394" y="189"/>
                </a:lnTo>
                <a:lnTo>
                  <a:pt x="394" y="189"/>
                </a:lnTo>
                <a:lnTo>
                  <a:pt x="394" y="189"/>
                </a:lnTo>
                <a:lnTo>
                  <a:pt x="394" y="186"/>
                </a:lnTo>
                <a:lnTo>
                  <a:pt x="391" y="186"/>
                </a:lnTo>
                <a:lnTo>
                  <a:pt x="391" y="186"/>
                </a:lnTo>
                <a:lnTo>
                  <a:pt x="391" y="186"/>
                </a:lnTo>
                <a:lnTo>
                  <a:pt x="391" y="186"/>
                </a:lnTo>
                <a:lnTo>
                  <a:pt x="388" y="186"/>
                </a:lnTo>
                <a:lnTo>
                  <a:pt x="388" y="186"/>
                </a:lnTo>
                <a:lnTo>
                  <a:pt x="388" y="186"/>
                </a:lnTo>
                <a:lnTo>
                  <a:pt x="388" y="186"/>
                </a:lnTo>
                <a:lnTo>
                  <a:pt x="388" y="186"/>
                </a:lnTo>
                <a:lnTo>
                  <a:pt x="388" y="186"/>
                </a:lnTo>
                <a:lnTo>
                  <a:pt x="386" y="186"/>
                </a:lnTo>
                <a:lnTo>
                  <a:pt x="386" y="186"/>
                </a:lnTo>
                <a:lnTo>
                  <a:pt x="386" y="186"/>
                </a:lnTo>
                <a:lnTo>
                  <a:pt x="386" y="186"/>
                </a:lnTo>
                <a:lnTo>
                  <a:pt x="386" y="186"/>
                </a:lnTo>
                <a:lnTo>
                  <a:pt x="386" y="189"/>
                </a:lnTo>
                <a:lnTo>
                  <a:pt x="386" y="189"/>
                </a:lnTo>
                <a:lnTo>
                  <a:pt x="383" y="189"/>
                </a:lnTo>
                <a:lnTo>
                  <a:pt x="380" y="189"/>
                </a:lnTo>
                <a:lnTo>
                  <a:pt x="380" y="189"/>
                </a:lnTo>
                <a:lnTo>
                  <a:pt x="380" y="189"/>
                </a:lnTo>
                <a:lnTo>
                  <a:pt x="377" y="192"/>
                </a:lnTo>
                <a:lnTo>
                  <a:pt x="377" y="192"/>
                </a:lnTo>
                <a:lnTo>
                  <a:pt x="375" y="192"/>
                </a:lnTo>
                <a:lnTo>
                  <a:pt x="375" y="194"/>
                </a:lnTo>
                <a:lnTo>
                  <a:pt x="375" y="194"/>
                </a:lnTo>
                <a:lnTo>
                  <a:pt x="375" y="194"/>
                </a:lnTo>
                <a:lnTo>
                  <a:pt x="375" y="194"/>
                </a:lnTo>
                <a:lnTo>
                  <a:pt x="372" y="194"/>
                </a:lnTo>
                <a:lnTo>
                  <a:pt x="372" y="194"/>
                </a:lnTo>
                <a:lnTo>
                  <a:pt x="372" y="194"/>
                </a:lnTo>
                <a:lnTo>
                  <a:pt x="372" y="194"/>
                </a:lnTo>
                <a:lnTo>
                  <a:pt x="372" y="197"/>
                </a:lnTo>
                <a:lnTo>
                  <a:pt x="372" y="197"/>
                </a:lnTo>
                <a:lnTo>
                  <a:pt x="372" y="197"/>
                </a:lnTo>
                <a:lnTo>
                  <a:pt x="372" y="200"/>
                </a:lnTo>
                <a:lnTo>
                  <a:pt x="372" y="200"/>
                </a:lnTo>
                <a:lnTo>
                  <a:pt x="372" y="200"/>
                </a:lnTo>
                <a:lnTo>
                  <a:pt x="372" y="203"/>
                </a:lnTo>
                <a:lnTo>
                  <a:pt x="372" y="203"/>
                </a:lnTo>
                <a:lnTo>
                  <a:pt x="372" y="200"/>
                </a:lnTo>
                <a:lnTo>
                  <a:pt x="375" y="200"/>
                </a:lnTo>
                <a:lnTo>
                  <a:pt x="375" y="200"/>
                </a:lnTo>
                <a:lnTo>
                  <a:pt x="375" y="200"/>
                </a:lnTo>
                <a:lnTo>
                  <a:pt x="375" y="200"/>
                </a:lnTo>
                <a:lnTo>
                  <a:pt x="375" y="200"/>
                </a:lnTo>
                <a:lnTo>
                  <a:pt x="377" y="203"/>
                </a:lnTo>
                <a:lnTo>
                  <a:pt x="377" y="203"/>
                </a:lnTo>
                <a:lnTo>
                  <a:pt x="377" y="205"/>
                </a:lnTo>
                <a:lnTo>
                  <a:pt x="377" y="208"/>
                </a:lnTo>
                <a:lnTo>
                  <a:pt x="377" y="208"/>
                </a:lnTo>
                <a:lnTo>
                  <a:pt x="377" y="208"/>
                </a:lnTo>
                <a:lnTo>
                  <a:pt x="377" y="208"/>
                </a:lnTo>
                <a:lnTo>
                  <a:pt x="377" y="211"/>
                </a:lnTo>
                <a:lnTo>
                  <a:pt x="377" y="211"/>
                </a:lnTo>
                <a:lnTo>
                  <a:pt x="377" y="211"/>
                </a:lnTo>
                <a:lnTo>
                  <a:pt x="377" y="214"/>
                </a:lnTo>
                <a:lnTo>
                  <a:pt x="377" y="214"/>
                </a:lnTo>
                <a:lnTo>
                  <a:pt x="377" y="214"/>
                </a:lnTo>
                <a:lnTo>
                  <a:pt x="375" y="214"/>
                </a:lnTo>
                <a:lnTo>
                  <a:pt x="375" y="214"/>
                </a:lnTo>
                <a:lnTo>
                  <a:pt x="372" y="214"/>
                </a:lnTo>
                <a:lnTo>
                  <a:pt x="372" y="214"/>
                </a:lnTo>
                <a:lnTo>
                  <a:pt x="372" y="211"/>
                </a:lnTo>
                <a:lnTo>
                  <a:pt x="372" y="211"/>
                </a:lnTo>
                <a:lnTo>
                  <a:pt x="372" y="208"/>
                </a:lnTo>
                <a:lnTo>
                  <a:pt x="372" y="208"/>
                </a:lnTo>
                <a:lnTo>
                  <a:pt x="372" y="208"/>
                </a:lnTo>
                <a:lnTo>
                  <a:pt x="372" y="205"/>
                </a:lnTo>
                <a:lnTo>
                  <a:pt x="372" y="205"/>
                </a:lnTo>
                <a:lnTo>
                  <a:pt x="372" y="205"/>
                </a:lnTo>
                <a:lnTo>
                  <a:pt x="369" y="203"/>
                </a:lnTo>
                <a:lnTo>
                  <a:pt x="369" y="203"/>
                </a:lnTo>
                <a:lnTo>
                  <a:pt x="367" y="203"/>
                </a:lnTo>
                <a:lnTo>
                  <a:pt x="367" y="203"/>
                </a:lnTo>
                <a:lnTo>
                  <a:pt x="367" y="203"/>
                </a:lnTo>
                <a:lnTo>
                  <a:pt x="367" y="203"/>
                </a:lnTo>
                <a:lnTo>
                  <a:pt x="367" y="203"/>
                </a:lnTo>
                <a:lnTo>
                  <a:pt x="367" y="203"/>
                </a:lnTo>
                <a:lnTo>
                  <a:pt x="364" y="205"/>
                </a:lnTo>
                <a:lnTo>
                  <a:pt x="364" y="208"/>
                </a:lnTo>
                <a:lnTo>
                  <a:pt x="364" y="208"/>
                </a:lnTo>
                <a:lnTo>
                  <a:pt x="364" y="208"/>
                </a:lnTo>
                <a:lnTo>
                  <a:pt x="364" y="211"/>
                </a:lnTo>
                <a:lnTo>
                  <a:pt x="364" y="211"/>
                </a:lnTo>
                <a:lnTo>
                  <a:pt x="364" y="211"/>
                </a:lnTo>
                <a:lnTo>
                  <a:pt x="364" y="211"/>
                </a:lnTo>
                <a:lnTo>
                  <a:pt x="364" y="214"/>
                </a:lnTo>
                <a:lnTo>
                  <a:pt x="364" y="214"/>
                </a:lnTo>
                <a:lnTo>
                  <a:pt x="364" y="214"/>
                </a:lnTo>
                <a:lnTo>
                  <a:pt x="364" y="214"/>
                </a:lnTo>
                <a:lnTo>
                  <a:pt x="364" y="216"/>
                </a:lnTo>
                <a:lnTo>
                  <a:pt x="364" y="216"/>
                </a:lnTo>
                <a:lnTo>
                  <a:pt x="367" y="219"/>
                </a:lnTo>
                <a:lnTo>
                  <a:pt x="367" y="219"/>
                </a:lnTo>
                <a:lnTo>
                  <a:pt x="367" y="222"/>
                </a:lnTo>
                <a:lnTo>
                  <a:pt x="367" y="222"/>
                </a:lnTo>
                <a:lnTo>
                  <a:pt x="367" y="222"/>
                </a:lnTo>
                <a:lnTo>
                  <a:pt x="367" y="222"/>
                </a:lnTo>
                <a:lnTo>
                  <a:pt x="367" y="222"/>
                </a:lnTo>
                <a:lnTo>
                  <a:pt x="367" y="225"/>
                </a:lnTo>
                <a:lnTo>
                  <a:pt x="367" y="225"/>
                </a:lnTo>
                <a:lnTo>
                  <a:pt x="367" y="225"/>
                </a:lnTo>
                <a:lnTo>
                  <a:pt x="367" y="227"/>
                </a:lnTo>
                <a:lnTo>
                  <a:pt x="367" y="227"/>
                </a:lnTo>
                <a:lnTo>
                  <a:pt x="367" y="227"/>
                </a:lnTo>
                <a:lnTo>
                  <a:pt x="364" y="227"/>
                </a:lnTo>
                <a:lnTo>
                  <a:pt x="364" y="227"/>
                </a:lnTo>
                <a:lnTo>
                  <a:pt x="364" y="225"/>
                </a:lnTo>
                <a:lnTo>
                  <a:pt x="364" y="225"/>
                </a:lnTo>
                <a:lnTo>
                  <a:pt x="364" y="225"/>
                </a:lnTo>
                <a:lnTo>
                  <a:pt x="364" y="225"/>
                </a:lnTo>
                <a:lnTo>
                  <a:pt x="364" y="225"/>
                </a:lnTo>
                <a:lnTo>
                  <a:pt x="364" y="225"/>
                </a:lnTo>
                <a:lnTo>
                  <a:pt x="364" y="225"/>
                </a:lnTo>
                <a:lnTo>
                  <a:pt x="364" y="222"/>
                </a:lnTo>
                <a:lnTo>
                  <a:pt x="361" y="222"/>
                </a:lnTo>
                <a:lnTo>
                  <a:pt x="361" y="222"/>
                </a:lnTo>
                <a:lnTo>
                  <a:pt x="361" y="222"/>
                </a:lnTo>
                <a:lnTo>
                  <a:pt x="361" y="222"/>
                </a:lnTo>
                <a:lnTo>
                  <a:pt x="361" y="219"/>
                </a:lnTo>
                <a:lnTo>
                  <a:pt x="358" y="216"/>
                </a:lnTo>
                <a:lnTo>
                  <a:pt x="358" y="216"/>
                </a:lnTo>
                <a:lnTo>
                  <a:pt x="358" y="216"/>
                </a:lnTo>
                <a:lnTo>
                  <a:pt x="358" y="216"/>
                </a:lnTo>
                <a:lnTo>
                  <a:pt x="358" y="216"/>
                </a:lnTo>
                <a:lnTo>
                  <a:pt x="358" y="216"/>
                </a:lnTo>
                <a:lnTo>
                  <a:pt x="358" y="216"/>
                </a:lnTo>
                <a:lnTo>
                  <a:pt x="356" y="216"/>
                </a:lnTo>
                <a:lnTo>
                  <a:pt x="356" y="216"/>
                </a:lnTo>
                <a:lnTo>
                  <a:pt x="356" y="216"/>
                </a:lnTo>
                <a:lnTo>
                  <a:pt x="356" y="216"/>
                </a:lnTo>
                <a:lnTo>
                  <a:pt x="356" y="216"/>
                </a:lnTo>
                <a:lnTo>
                  <a:pt x="356" y="216"/>
                </a:lnTo>
                <a:lnTo>
                  <a:pt x="356" y="216"/>
                </a:lnTo>
                <a:lnTo>
                  <a:pt x="356" y="216"/>
                </a:lnTo>
                <a:lnTo>
                  <a:pt x="356" y="216"/>
                </a:lnTo>
                <a:lnTo>
                  <a:pt x="356" y="216"/>
                </a:lnTo>
                <a:lnTo>
                  <a:pt x="356" y="216"/>
                </a:lnTo>
                <a:lnTo>
                  <a:pt x="356" y="216"/>
                </a:lnTo>
                <a:lnTo>
                  <a:pt x="356" y="216"/>
                </a:lnTo>
                <a:lnTo>
                  <a:pt x="356" y="219"/>
                </a:lnTo>
                <a:lnTo>
                  <a:pt x="356" y="219"/>
                </a:lnTo>
                <a:lnTo>
                  <a:pt x="356" y="219"/>
                </a:lnTo>
                <a:lnTo>
                  <a:pt x="358" y="219"/>
                </a:lnTo>
                <a:lnTo>
                  <a:pt x="358" y="222"/>
                </a:lnTo>
                <a:lnTo>
                  <a:pt x="358" y="222"/>
                </a:lnTo>
                <a:lnTo>
                  <a:pt x="358" y="225"/>
                </a:lnTo>
                <a:lnTo>
                  <a:pt x="358" y="227"/>
                </a:lnTo>
                <a:lnTo>
                  <a:pt x="358" y="227"/>
                </a:lnTo>
                <a:lnTo>
                  <a:pt x="358" y="227"/>
                </a:lnTo>
                <a:lnTo>
                  <a:pt x="358" y="227"/>
                </a:lnTo>
                <a:lnTo>
                  <a:pt x="358" y="230"/>
                </a:lnTo>
                <a:lnTo>
                  <a:pt x="358" y="230"/>
                </a:lnTo>
                <a:lnTo>
                  <a:pt x="358" y="230"/>
                </a:lnTo>
                <a:lnTo>
                  <a:pt x="358" y="230"/>
                </a:lnTo>
                <a:lnTo>
                  <a:pt x="358" y="233"/>
                </a:lnTo>
                <a:lnTo>
                  <a:pt x="358" y="233"/>
                </a:lnTo>
                <a:lnTo>
                  <a:pt x="358" y="233"/>
                </a:lnTo>
                <a:lnTo>
                  <a:pt x="358" y="233"/>
                </a:lnTo>
                <a:lnTo>
                  <a:pt x="358" y="230"/>
                </a:lnTo>
                <a:lnTo>
                  <a:pt x="358" y="230"/>
                </a:lnTo>
                <a:lnTo>
                  <a:pt x="358" y="230"/>
                </a:lnTo>
                <a:lnTo>
                  <a:pt x="358" y="230"/>
                </a:lnTo>
                <a:lnTo>
                  <a:pt x="358" y="227"/>
                </a:lnTo>
                <a:lnTo>
                  <a:pt x="358" y="227"/>
                </a:lnTo>
                <a:lnTo>
                  <a:pt x="358" y="227"/>
                </a:lnTo>
                <a:lnTo>
                  <a:pt x="358" y="227"/>
                </a:lnTo>
                <a:lnTo>
                  <a:pt x="356" y="225"/>
                </a:lnTo>
                <a:lnTo>
                  <a:pt x="356" y="225"/>
                </a:lnTo>
                <a:lnTo>
                  <a:pt x="356" y="225"/>
                </a:lnTo>
                <a:lnTo>
                  <a:pt x="356" y="225"/>
                </a:lnTo>
                <a:lnTo>
                  <a:pt x="356" y="222"/>
                </a:lnTo>
                <a:lnTo>
                  <a:pt x="356" y="222"/>
                </a:lnTo>
                <a:lnTo>
                  <a:pt x="356" y="222"/>
                </a:lnTo>
                <a:lnTo>
                  <a:pt x="356" y="222"/>
                </a:lnTo>
                <a:lnTo>
                  <a:pt x="356" y="222"/>
                </a:lnTo>
                <a:lnTo>
                  <a:pt x="353" y="219"/>
                </a:lnTo>
                <a:lnTo>
                  <a:pt x="353" y="219"/>
                </a:lnTo>
                <a:lnTo>
                  <a:pt x="353" y="216"/>
                </a:lnTo>
                <a:lnTo>
                  <a:pt x="353" y="216"/>
                </a:lnTo>
                <a:lnTo>
                  <a:pt x="353" y="216"/>
                </a:lnTo>
                <a:lnTo>
                  <a:pt x="353" y="216"/>
                </a:lnTo>
                <a:lnTo>
                  <a:pt x="353" y="216"/>
                </a:lnTo>
                <a:lnTo>
                  <a:pt x="353" y="219"/>
                </a:lnTo>
                <a:lnTo>
                  <a:pt x="353" y="219"/>
                </a:lnTo>
                <a:lnTo>
                  <a:pt x="353" y="219"/>
                </a:lnTo>
                <a:lnTo>
                  <a:pt x="353" y="219"/>
                </a:lnTo>
                <a:lnTo>
                  <a:pt x="353" y="222"/>
                </a:lnTo>
                <a:lnTo>
                  <a:pt x="353" y="222"/>
                </a:lnTo>
                <a:lnTo>
                  <a:pt x="353" y="222"/>
                </a:lnTo>
                <a:lnTo>
                  <a:pt x="353" y="222"/>
                </a:lnTo>
                <a:lnTo>
                  <a:pt x="356" y="222"/>
                </a:lnTo>
                <a:lnTo>
                  <a:pt x="356" y="225"/>
                </a:lnTo>
                <a:lnTo>
                  <a:pt x="356" y="225"/>
                </a:lnTo>
                <a:lnTo>
                  <a:pt x="356" y="225"/>
                </a:lnTo>
                <a:lnTo>
                  <a:pt x="356" y="225"/>
                </a:lnTo>
                <a:lnTo>
                  <a:pt x="356" y="227"/>
                </a:lnTo>
                <a:lnTo>
                  <a:pt x="356" y="230"/>
                </a:lnTo>
                <a:lnTo>
                  <a:pt x="356" y="230"/>
                </a:lnTo>
                <a:lnTo>
                  <a:pt x="356" y="230"/>
                </a:lnTo>
                <a:lnTo>
                  <a:pt x="356" y="230"/>
                </a:lnTo>
                <a:lnTo>
                  <a:pt x="356" y="233"/>
                </a:lnTo>
                <a:lnTo>
                  <a:pt x="356" y="233"/>
                </a:lnTo>
                <a:lnTo>
                  <a:pt x="356" y="233"/>
                </a:lnTo>
                <a:lnTo>
                  <a:pt x="356" y="233"/>
                </a:lnTo>
                <a:lnTo>
                  <a:pt x="356" y="233"/>
                </a:lnTo>
                <a:lnTo>
                  <a:pt x="356" y="233"/>
                </a:lnTo>
                <a:lnTo>
                  <a:pt x="356" y="233"/>
                </a:lnTo>
                <a:lnTo>
                  <a:pt x="356" y="236"/>
                </a:lnTo>
                <a:lnTo>
                  <a:pt x="356" y="236"/>
                </a:lnTo>
                <a:lnTo>
                  <a:pt x="356" y="236"/>
                </a:lnTo>
                <a:lnTo>
                  <a:pt x="356" y="236"/>
                </a:lnTo>
                <a:lnTo>
                  <a:pt x="356" y="236"/>
                </a:lnTo>
                <a:lnTo>
                  <a:pt x="356" y="238"/>
                </a:lnTo>
                <a:lnTo>
                  <a:pt x="356" y="238"/>
                </a:lnTo>
                <a:lnTo>
                  <a:pt x="356" y="238"/>
                </a:lnTo>
                <a:lnTo>
                  <a:pt x="356" y="238"/>
                </a:lnTo>
                <a:lnTo>
                  <a:pt x="356" y="238"/>
                </a:lnTo>
                <a:lnTo>
                  <a:pt x="356" y="241"/>
                </a:lnTo>
                <a:lnTo>
                  <a:pt x="353" y="241"/>
                </a:lnTo>
                <a:lnTo>
                  <a:pt x="353" y="241"/>
                </a:lnTo>
                <a:lnTo>
                  <a:pt x="353" y="238"/>
                </a:lnTo>
                <a:lnTo>
                  <a:pt x="353" y="238"/>
                </a:lnTo>
                <a:lnTo>
                  <a:pt x="353" y="236"/>
                </a:lnTo>
                <a:lnTo>
                  <a:pt x="353" y="236"/>
                </a:lnTo>
                <a:lnTo>
                  <a:pt x="353" y="233"/>
                </a:lnTo>
                <a:lnTo>
                  <a:pt x="353" y="233"/>
                </a:lnTo>
                <a:lnTo>
                  <a:pt x="350" y="233"/>
                </a:lnTo>
                <a:lnTo>
                  <a:pt x="350" y="233"/>
                </a:lnTo>
                <a:lnTo>
                  <a:pt x="350" y="233"/>
                </a:lnTo>
                <a:lnTo>
                  <a:pt x="350" y="233"/>
                </a:lnTo>
                <a:lnTo>
                  <a:pt x="350" y="230"/>
                </a:lnTo>
                <a:lnTo>
                  <a:pt x="350" y="230"/>
                </a:lnTo>
                <a:lnTo>
                  <a:pt x="350" y="230"/>
                </a:lnTo>
                <a:lnTo>
                  <a:pt x="350" y="227"/>
                </a:lnTo>
                <a:lnTo>
                  <a:pt x="350" y="227"/>
                </a:lnTo>
                <a:lnTo>
                  <a:pt x="350" y="227"/>
                </a:lnTo>
                <a:lnTo>
                  <a:pt x="350" y="227"/>
                </a:lnTo>
                <a:lnTo>
                  <a:pt x="350" y="225"/>
                </a:lnTo>
                <a:lnTo>
                  <a:pt x="348" y="222"/>
                </a:lnTo>
                <a:lnTo>
                  <a:pt x="348" y="222"/>
                </a:lnTo>
                <a:lnTo>
                  <a:pt x="348" y="222"/>
                </a:lnTo>
                <a:lnTo>
                  <a:pt x="348" y="222"/>
                </a:lnTo>
                <a:lnTo>
                  <a:pt x="348" y="219"/>
                </a:lnTo>
                <a:lnTo>
                  <a:pt x="348" y="219"/>
                </a:lnTo>
                <a:lnTo>
                  <a:pt x="348" y="219"/>
                </a:lnTo>
                <a:lnTo>
                  <a:pt x="348" y="219"/>
                </a:lnTo>
                <a:lnTo>
                  <a:pt x="348" y="219"/>
                </a:lnTo>
                <a:lnTo>
                  <a:pt x="348" y="219"/>
                </a:lnTo>
                <a:lnTo>
                  <a:pt x="348" y="216"/>
                </a:lnTo>
                <a:lnTo>
                  <a:pt x="345" y="216"/>
                </a:lnTo>
                <a:lnTo>
                  <a:pt x="345" y="216"/>
                </a:lnTo>
                <a:lnTo>
                  <a:pt x="345" y="216"/>
                </a:lnTo>
                <a:lnTo>
                  <a:pt x="345" y="214"/>
                </a:lnTo>
                <a:lnTo>
                  <a:pt x="342" y="214"/>
                </a:lnTo>
                <a:lnTo>
                  <a:pt x="342" y="214"/>
                </a:lnTo>
                <a:lnTo>
                  <a:pt x="342" y="214"/>
                </a:lnTo>
                <a:lnTo>
                  <a:pt x="342" y="214"/>
                </a:lnTo>
                <a:lnTo>
                  <a:pt x="342" y="214"/>
                </a:lnTo>
                <a:lnTo>
                  <a:pt x="342" y="214"/>
                </a:lnTo>
                <a:lnTo>
                  <a:pt x="342" y="214"/>
                </a:lnTo>
                <a:lnTo>
                  <a:pt x="339" y="211"/>
                </a:lnTo>
                <a:lnTo>
                  <a:pt x="339" y="211"/>
                </a:lnTo>
                <a:lnTo>
                  <a:pt x="339" y="211"/>
                </a:lnTo>
                <a:lnTo>
                  <a:pt x="337" y="208"/>
                </a:lnTo>
                <a:lnTo>
                  <a:pt x="337" y="208"/>
                </a:lnTo>
                <a:lnTo>
                  <a:pt x="334" y="208"/>
                </a:lnTo>
                <a:lnTo>
                  <a:pt x="334" y="208"/>
                </a:lnTo>
                <a:lnTo>
                  <a:pt x="334" y="211"/>
                </a:lnTo>
                <a:lnTo>
                  <a:pt x="334" y="211"/>
                </a:lnTo>
                <a:lnTo>
                  <a:pt x="329" y="211"/>
                </a:lnTo>
                <a:lnTo>
                  <a:pt x="329" y="211"/>
                </a:lnTo>
                <a:lnTo>
                  <a:pt x="326" y="214"/>
                </a:lnTo>
                <a:lnTo>
                  <a:pt x="326" y="214"/>
                </a:lnTo>
                <a:lnTo>
                  <a:pt x="326" y="211"/>
                </a:lnTo>
                <a:lnTo>
                  <a:pt x="326" y="211"/>
                </a:lnTo>
                <a:lnTo>
                  <a:pt x="326" y="211"/>
                </a:lnTo>
                <a:lnTo>
                  <a:pt x="323" y="214"/>
                </a:lnTo>
                <a:lnTo>
                  <a:pt x="320" y="214"/>
                </a:lnTo>
                <a:lnTo>
                  <a:pt x="320" y="214"/>
                </a:lnTo>
                <a:lnTo>
                  <a:pt x="320" y="214"/>
                </a:lnTo>
                <a:lnTo>
                  <a:pt x="320" y="214"/>
                </a:lnTo>
                <a:lnTo>
                  <a:pt x="320" y="216"/>
                </a:lnTo>
                <a:lnTo>
                  <a:pt x="320" y="216"/>
                </a:lnTo>
                <a:lnTo>
                  <a:pt x="320" y="219"/>
                </a:lnTo>
                <a:lnTo>
                  <a:pt x="320" y="219"/>
                </a:lnTo>
                <a:lnTo>
                  <a:pt x="320" y="219"/>
                </a:lnTo>
                <a:lnTo>
                  <a:pt x="320" y="219"/>
                </a:lnTo>
                <a:lnTo>
                  <a:pt x="320" y="219"/>
                </a:lnTo>
                <a:lnTo>
                  <a:pt x="320" y="219"/>
                </a:lnTo>
                <a:lnTo>
                  <a:pt x="320" y="219"/>
                </a:lnTo>
                <a:lnTo>
                  <a:pt x="318" y="222"/>
                </a:lnTo>
                <a:lnTo>
                  <a:pt x="318" y="222"/>
                </a:lnTo>
                <a:lnTo>
                  <a:pt x="318" y="222"/>
                </a:lnTo>
                <a:lnTo>
                  <a:pt x="318" y="222"/>
                </a:lnTo>
                <a:lnTo>
                  <a:pt x="318" y="225"/>
                </a:lnTo>
                <a:lnTo>
                  <a:pt x="318" y="225"/>
                </a:lnTo>
                <a:lnTo>
                  <a:pt x="318" y="227"/>
                </a:lnTo>
                <a:lnTo>
                  <a:pt x="318" y="227"/>
                </a:lnTo>
                <a:lnTo>
                  <a:pt x="318" y="227"/>
                </a:lnTo>
                <a:lnTo>
                  <a:pt x="318" y="227"/>
                </a:lnTo>
                <a:lnTo>
                  <a:pt x="318" y="230"/>
                </a:lnTo>
                <a:lnTo>
                  <a:pt x="318" y="230"/>
                </a:lnTo>
                <a:lnTo>
                  <a:pt x="318" y="233"/>
                </a:lnTo>
                <a:lnTo>
                  <a:pt x="318" y="233"/>
                </a:lnTo>
                <a:lnTo>
                  <a:pt x="318" y="233"/>
                </a:lnTo>
                <a:lnTo>
                  <a:pt x="318" y="236"/>
                </a:lnTo>
                <a:lnTo>
                  <a:pt x="318" y="236"/>
                </a:lnTo>
                <a:lnTo>
                  <a:pt x="318" y="236"/>
                </a:lnTo>
                <a:lnTo>
                  <a:pt x="318" y="238"/>
                </a:lnTo>
                <a:lnTo>
                  <a:pt x="318" y="238"/>
                </a:lnTo>
                <a:lnTo>
                  <a:pt x="318" y="238"/>
                </a:lnTo>
                <a:lnTo>
                  <a:pt x="318" y="238"/>
                </a:lnTo>
                <a:lnTo>
                  <a:pt x="318" y="238"/>
                </a:lnTo>
                <a:lnTo>
                  <a:pt x="318" y="241"/>
                </a:lnTo>
                <a:lnTo>
                  <a:pt x="318" y="241"/>
                </a:lnTo>
                <a:lnTo>
                  <a:pt x="315" y="241"/>
                </a:lnTo>
                <a:lnTo>
                  <a:pt x="315" y="241"/>
                </a:lnTo>
                <a:lnTo>
                  <a:pt x="315" y="241"/>
                </a:lnTo>
                <a:lnTo>
                  <a:pt x="315" y="241"/>
                </a:lnTo>
                <a:lnTo>
                  <a:pt x="312" y="241"/>
                </a:lnTo>
                <a:lnTo>
                  <a:pt x="312" y="241"/>
                </a:lnTo>
                <a:lnTo>
                  <a:pt x="312" y="241"/>
                </a:lnTo>
                <a:lnTo>
                  <a:pt x="312" y="241"/>
                </a:lnTo>
                <a:lnTo>
                  <a:pt x="312" y="241"/>
                </a:lnTo>
                <a:lnTo>
                  <a:pt x="312" y="241"/>
                </a:lnTo>
                <a:lnTo>
                  <a:pt x="312" y="238"/>
                </a:lnTo>
                <a:lnTo>
                  <a:pt x="312" y="236"/>
                </a:lnTo>
                <a:lnTo>
                  <a:pt x="312" y="233"/>
                </a:lnTo>
                <a:lnTo>
                  <a:pt x="312" y="233"/>
                </a:lnTo>
                <a:lnTo>
                  <a:pt x="312" y="230"/>
                </a:lnTo>
                <a:lnTo>
                  <a:pt x="312" y="230"/>
                </a:lnTo>
                <a:lnTo>
                  <a:pt x="312" y="230"/>
                </a:lnTo>
                <a:lnTo>
                  <a:pt x="312" y="230"/>
                </a:lnTo>
                <a:lnTo>
                  <a:pt x="312" y="227"/>
                </a:lnTo>
                <a:lnTo>
                  <a:pt x="312" y="227"/>
                </a:lnTo>
                <a:lnTo>
                  <a:pt x="312" y="227"/>
                </a:lnTo>
                <a:lnTo>
                  <a:pt x="312" y="227"/>
                </a:lnTo>
                <a:lnTo>
                  <a:pt x="312" y="227"/>
                </a:lnTo>
                <a:lnTo>
                  <a:pt x="312" y="227"/>
                </a:lnTo>
                <a:lnTo>
                  <a:pt x="312" y="227"/>
                </a:lnTo>
                <a:lnTo>
                  <a:pt x="312" y="225"/>
                </a:lnTo>
                <a:lnTo>
                  <a:pt x="312" y="225"/>
                </a:lnTo>
                <a:lnTo>
                  <a:pt x="312" y="225"/>
                </a:lnTo>
                <a:lnTo>
                  <a:pt x="312" y="225"/>
                </a:lnTo>
                <a:lnTo>
                  <a:pt x="312" y="227"/>
                </a:lnTo>
                <a:lnTo>
                  <a:pt x="312" y="227"/>
                </a:lnTo>
                <a:lnTo>
                  <a:pt x="312" y="227"/>
                </a:lnTo>
                <a:lnTo>
                  <a:pt x="312" y="230"/>
                </a:lnTo>
                <a:lnTo>
                  <a:pt x="312" y="230"/>
                </a:lnTo>
                <a:lnTo>
                  <a:pt x="312" y="230"/>
                </a:lnTo>
                <a:lnTo>
                  <a:pt x="312" y="230"/>
                </a:lnTo>
                <a:lnTo>
                  <a:pt x="312" y="227"/>
                </a:lnTo>
                <a:lnTo>
                  <a:pt x="310" y="225"/>
                </a:lnTo>
                <a:lnTo>
                  <a:pt x="310" y="225"/>
                </a:lnTo>
                <a:lnTo>
                  <a:pt x="310" y="222"/>
                </a:lnTo>
                <a:lnTo>
                  <a:pt x="310" y="222"/>
                </a:lnTo>
                <a:lnTo>
                  <a:pt x="310" y="222"/>
                </a:lnTo>
                <a:lnTo>
                  <a:pt x="310" y="219"/>
                </a:lnTo>
                <a:lnTo>
                  <a:pt x="310" y="216"/>
                </a:lnTo>
                <a:lnTo>
                  <a:pt x="310" y="216"/>
                </a:lnTo>
                <a:lnTo>
                  <a:pt x="310" y="214"/>
                </a:lnTo>
                <a:lnTo>
                  <a:pt x="310" y="211"/>
                </a:lnTo>
                <a:lnTo>
                  <a:pt x="310" y="211"/>
                </a:lnTo>
                <a:lnTo>
                  <a:pt x="310" y="211"/>
                </a:lnTo>
                <a:lnTo>
                  <a:pt x="307" y="208"/>
                </a:lnTo>
                <a:lnTo>
                  <a:pt x="307" y="208"/>
                </a:lnTo>
                <a:lnTo>
                  <a:pt x="304" y="208"/>
                </a:lnTo>
                <a:lnTo>
                  <a:pt x="301" y="208"/>
                </a:lnTo>
                <a:lnTo>
                  <a:pt x="301" y="208"/>
                </a:lnTo>
                <a:lnTo>
                  <a:pt x="301" y="208"/>
                </a:lnTo>
                <a:lnTo>
                  <a:pt x="299" y="208"/>
                </a:lnTo>
                <a:lnTo>
                  <a:pt x="299" y="208"/>
                </a:lnTo>
                <a:lnTo>
                  <a:pt x="299" y="211"/>
                </a:lnTo>
                <a:lnTo>
                  <a:pt x="299" y="211"/>
                </a:lnTo>
                <a:lnTo>
                  <a:pt x="299" y="211"/>
                </a:lnTo>
                <a:lnTo>
                  <a:pt x="299" y="211"/>
                </a:lnTo>
                <a:lnTo>
                  <a:pt x="299" y="211"/>
                </a:lnTo>
                <a:lnTo>
                  <a:pt x="299" y="214"/>
                </a:lnTo>
                <a:lnTo>
                  <a:pt x="299" y="216"/>
                </a:lnTo>
                <a:lnTo>
                  <a:pt x="296" y="216"/>
                </a:lnTo>
                <a:lnTo>
                  <a:pt x="296" y="216"/>
                </a:lnTo>
                <a:lnTo>
                  <a:pt x="296" y="222"/>
                </a:lnTo>
                <a:lnTo>
                  <a:pt x="296" y="222"/>
                </a:lnTo>
                <a:lnTo>
                  <a:pt x="296" y="225"/>
                </a:lnTo>
                <a:lnTo>
                  <a:pt x="293" y="225"/>
                </a:lnTo>
                <a:lnTo>
                  <a:pt x="293" y="225"/>
                </a:lnTo>
                <a:lnTo>
                  <a:pt x="293" y="225"/>
                </a:lnTo>
                <a:lnTo>
                  <a:pt x="293" y="225"/>
                </a:lnTo>
                <a:lnTo>
                  <a:pt x="293" y="222"/>
                </a:lnTo>
                <a:lnTo>
                  <a:pt x="293" y="222"/>
                </a:lnTo>
                <a:lnTo>
                  <a:pt x="293" y="222"/>
                </a:lnTo>
                <a:lnTo>
                  <a:pt x="293" y="222"/>
                </a:lnTo>
                <a:lnTo>
                  <a:pt x="293" y="219"/>
                </a:lnTo>
                <a:lnTo>
                  <a:pt x="293" y="219"/>
                </a:lnTo>
                <a:lnTo>
                  <a:pt x="293" y="216"/>
                </a:lnTo>
                <a:lnTo>
                  <a:pt x="293" y="216"/>
                </a:lnTo>
                <a:lnTo>
                  <a:pt x="293" y="216"/>
                </a:lnTo>
                <a:lnTo>
                  <a:pt x="293" y="216"/>
                </a:lnTo>
                <a:lnTo>
                  <a:pt x="293" y="214"/>
                </a:lnTo>
                <a:lnTo>
                  <a:pt x="293" y="214"/>
                </a:lnTo>
                <a:lnTo>
                  <a:pt x="293" y="214"/>
                </a:lnTo>
                <a:lnTo>
                  <a:pt x="293" y="214"/>
                </a:lnTo>
                <a:lnTo>
                  <a:pt x="293" y="214"/>
                </a:lnTo>
                <a:lnTo>
                  <a:pt x="293" y="211"/>
                </a:lnTo>
                <a:lnTo>
                  <a:pt x="293" y="211"/>
                </a:lnTo>
                <a:lnTo>
                  <a:pt x="293" y="211"/>
                </a:lnTo>
                <a:lnTo>
                  <a:pt x="293" y="211"/>
                </a:lnTo>
                <a:lnTo>
                  <a:pt x="293" y="208"/>
                </a:lnTo>
                <a:lnTo>
                  <a:pt x="293" y="208"/>
                </a:lnTo>
                <a:lnTo>
                  <a:pt x="293" y="208"/>
                </a:lnTo>
                <a:lnTo>
                  <a:pt x="291" y="208"/>
                </a:lnTo>
                <a:lnTo>
                  <a:pt x="288" y="208"/>
                </a:lnTo>
                <a:lnTo>
                  <a:pt x="288" y="211"/>
                </a:lnTo>
                <a:lnTo>
                  <a:pt x="288" y="211"/>
                </a:lnTo>
                <a:lnTo>
                  <a:pt x="288" y="211"/>
                </a:lnTo>
                <a:lnTo>
                  <a:pt x="288" y="211"/>
                </a:lnTo>
                <a:lnTo>
                  <a:pt x="288" y="211"/>
                </a:lnTo>
                <a:lnTo>
                  <a:pt x="288" y="214"/>
                </a:lnTo>
                <a:lnTo>
                  <a:pt x="288" y="214"/>
                </a:lnTo>
                <a:lnTo>
                  <a:pt x="285" y="214"/>
                </a:lnTo>
                <a:lnTo>
                  <a:pt x="285" y="216"/>
                </a:lnTo>
                <a:lnTo>
                  <a:pt x="285" y="216"/>
                </a:lnTo>
                <a:lnTo>
                  <a:pt x="285" y="216"/>
                </a:lnTo>
                <a:lnTo>
                  <a:pt x="282" y="219"/>
                </a:lnTo>
                <a:lnTo>
                  <a:pt x="282" y="222"/>
                </a:lnTo>
                <a:lnTo>
                  <a:pt x="282" y="222"/>
                </a:lnTo>
                <a:lnTo>
                  <a:pt x="282" y="222"/>
                </a:lnTo>
                <a:lnTo>
                  <a:pt x="282" y="225"/>
                </a:lnTo>
                <a:lnTo>
                  <a:pt x="282" y="225"/>
                </a:lnTo>
                <a:lnTo>
                  <a:pt x="280" y="225"/>
                </a:lnTo>
                <a:lnTo>
                  <a:pt x="280" y="225"/>
                </a:lnTo>
                <a:lnTo>
                  <a:pt x="280" y="227"/>
                </a:lnTo>
                <a:lnTo>
                  <a:pt x="280" y="227"/>
                </a:lnTo>
                <a:lnTo>
                  <a:pt x="277" y="227"/>
                </a:lnTo>
                <a:lnTo>
                  <a:pt x="277" y="227"/>
                </a:lnTo>
                <a:lnTo>
                  <a:pt x="277" y="227"/>
                </a:lnTo>
                <a:lnTo>
                  <a:pt x="277" y="227"/>
                </a:lnTo>
                <a:lnTo>
                  <a:pt x="277" y="227"/>
                </a:lnTo>
                <a:lnTo>
                  <a:pt x="277" y="227"/>
                </a:lnTo>
                <a:lnTo>
                  <a:pt x="277" y="225"/>
                </a:lnTo>
                <a:lnTo>
                  <a:pt x="277" y="225"/>
                </a:lnTo>
                <a:lnTo>
                  <a:pt x="277" y="222"/>
                </a:lnTo>
                <a:lnTo>
                  <a:pt x="277" y="222"/>
                </a:lnTo>
                <a:lnTo>
                  <a:pt x="277" y="219"/>
                </a:lnTo>
                <a:lnTo>
                  <a:pt x="277" y="219"/>
                </a:lnTo>
                <a:lnTo>
                  <a:pt x="280" y="219"/>
                </a:lnTo>
                <a:lnTo>
                  <a:pt x="280" y="219"/>
                </a:lnTo>
                <a:lnTo>
                  <a:pt x="280" y="219"/>
                </a:lnTo>
                <a:lnTo>
                  <a:pt x="280" y="219"/>
                </a:lnTo>
                <a:lnTo>
                  <a:pt x="282" y="216"/>
                </a:lnTo>
                <a:lnTo>
                  <a:pt x="282" y="214"/>
                </a:lnTo>
                <a:lnTo>
                  <a:pt x="282" y="214"/>
                </a:lnTo>
                <a:lnTo>
                  <a:pt x="282" y="214"/>
                </a:lnTo>
                <a:lnTo>
                  <a:pt x="282" y="214"/>
                </a:lnTo>
                <a:lnTo>
                  <a:pt x="282" y="211"/>
                </a:lnTo>
                <a:lnTo>
                  <a:pt x="282" y="211"/>
                </a:lnTo>
                <a:lnTo>
                  <a:pt x="282" y="211"/>
                </a:lnTo>
                <a:lnTo>
                  <a:pt x="282" y="211"/>
                </a:lnTo>
                <a:lnTo>
                  <a:pt x="282" y="208"/>
                </a:lnTo>
                <a:lnTo>
                  <a:pt x="282" y="205"/>
                </a:lnTo>
                <a:lnTo>
                  <a:pt x="282" y="205"/>
                </a:lnTo>
                <a:lnTo>
                  <a:pt x="280" y="205"/>
                </a:lnTo>
                <a:lnTo>
                  <a:pt x="277" y="203"/>
                </a:lnTo>
                <a:lnTo>
                  <a:pt x="277" y="203"/>
                </a:lnTo>
                <a:lnTo>
                  <a:pt x="277" y="200"/>
                </a:lnTo>
                <a:lnTo>
                  <a:pt x="277" y="200"/>
                </a:lnTo>
                <a:lnTo>
                  <a:pt x="274" y="200"/>
                </a:lnTo>
                <a:lnTo>
                  <a:pt x="274" y="200"/>
                </a:lnTo>
                <a:lnTo>
                  <a:pt x="274" y="200"/>
                </a:lnTo>
                <a:lnTo>
                  <a:pt x="272" y="200"/>
                </a:lnTo>
                <a:lnTo>
                  <a:pt x="272" y="200"/>
                </a:lnTo>
                <a:lnTo>
                  <a:pt x="272" y="200"/>
                </a:lnTo>
                <a:lnTo>
                  <a:pt x="272" y="203"/>
                </a:lnTo>
                <a:lnTo>
                  <a:pt x="272" y="203"/>
                </a:lnTo>
                <a:lnTo>
                  <a:pt x="272" y="203"/>
                </a:lnTo>
                <a:lnTo>
                  <a:pt x="269" y="203"/>
                </a:lnTo>
                <a:lnTo>
                  <a:pt x="269" y="205"/>
                </a:lnTo>
                <a:lnTo>
                  <a:pt x="269" y="205"/>
                </a:lnTo>
                <a:lnTo>
                  <a:pt x="269" y="205"/>
                </a:lnTo>
                <a:lnTo>
                  <a:pt x="266" y="205"/>
                </a:lnTo>
                <a:lnTo>
                  <a:pt x="266" y="208"/>
                </a:lnTo>
                <a:lnTo>
                  <a:pt x="266" y="208"/>
                </a:lnTo>
                <a:lnTo>
                  <a:pt x="266" y="208"/>
                </a:lnTo>
                <a:lnTo>
                  <a:pt x="266" y="205"/>
                </a:lnTo>
                <a:lnTo>
                  <a:pt x="266" y="205"/>
                </a:lnTo>
                <a:lnTo>
                  <a:pt x="266" y="205"/>
                </a:lnTo>
                <a:lnTo>
                  <a:pt x="263" y="205"/>
                </a:lnTo>
                <a:lnTo>
                  <a:pt x="263" y="205"/>
                </a:lnTo>
                <a:lnTo>
                  <a:pt x="263" y="203"/>
                </a:lnTo>
                <a:lnTo>
                  <a:pt x="266" y="203"/>
                </a:lnTo>
                <a:lnTo>
                  <a:pt x="266" y="200"/>
                </a:lnTo>
                <a:lnTo>
                  <a:pt x="266" y="200"/>
                </a:lnTo>
                <a:lnTo>
                  <a:pt x="266" y="200"/>
                </a:lnTo>
                <a:lnTo>
                  <a:pt x="266" y="197"/>
                </a:lnTo>
                <a:lnTo>
                  <a:pt x="266" y="197"/>
                </a:lnTo>
                <a:lnTo>
                  <a:pt x="263" y="197"/>
                </a:lnTo>
                <a:lnTo>
                  <a:pt x="263" y="197"/>
                </a:lnTo>
                <a:lnTo>
                  <a:pt x="263" y="197"/>
                </a:lnTo>
                <a:lnTo>
                  <a:pt x="263" y="197"/>
                </a:lnTo>
                <a:lnTo>
                  <a:pt x="263" y="197"/>
                </a:lnTo>
                <a:lnTo>
                  <a:pt x="263" y="197"/>
                </a:lnTo>
                <a:lnTo>
                  <a:pt x="261" y="197"/>
                </a:lnTo>
                <a:lnTo>
                  <a:pt x="258" y="197"/>
                </a:lnTo>
                <a:lnTo>
                  <a:pt x="255" y="203"/>
                </a:lnTo>
                <a:lnTo>
                  <a:pt x="255" y="203"/>
                </a:lnTo>
                <a:lnTo>
                  <a:pt x="252" y="203"/>
                </a:lnTo>
                <a:lnTo>
                  <a:pt x="252" y="205"/>
                </a:lnTo>
                <a:lnTo>
                  <a:pt x="250" y="205"/>
                </a:lnTo>
                <a:lnTo>
                  <a:pt x="250" y="205"/>
                </a:lnTo>
                <a:lnTo>
                  <a:pt x="250" y="205"/>
                </a:lnTo>
                <a:lnTo>
                  <a:pt x="250" y="203"/>
                </a:lnTo>
                <a:lnTo>
                  <a:pt x="247" y="200"/>
                </a:lnTo>
                <a:lnTo>
                  <a:pt x="247" y="200"/>
                </a:lnTo>
                <a:lnTo>
                  <a:pt x="250" y="197"/>
                </a:lnTo>
                <a:lnTo>
                  <a:pt x="252" y="197"/>
                </a:lnTo>
                <a:lnTo>
                  <a:pt x="252" y="197"/>
                </a:lnTo>
                <a:lnTo>
                  <a:pt x="252" y="194"/>
                </a:lnTo>
                <a:lnTo>
                  <a:pt x="252" y="194"/>
                </a:lnTo>
                <a:lnTo>
                  <a:pt x="252" y="194"/>
                </a:lnTo>
                <a:lnTo>
                  <a:pt x="252" y="192"/>
                </a:lnTo>
                <a:lnTo>
                  <a:pt x="252" y="192"/>
                </a:lnTo>
                <a:lnTo>
                  <a:pt x="255" y="192"/>
                </a:lnTo>
                <a:lnTo>
                  <a:pt x="255" y="189"/>
                </a:lnTo>
                <a:lnTo>
                  <a:pt x="255" y="189"/>
                </a:lnTo>
                <a:lnTo>
                  <a:pt x="255" y="189"/>
                </a:lnTo>
                <a:lnTo>
                  <a:pt x="255" y="189"/>
                </a:lnTo>
                <a:lnTo>
                  <a:pt x="255" y="189"/>
                </a:lnTo>
                <a:lnTo>
                  <a:pt x="255" y="186"/>
                </a:lnTo>
                <a:lnTo>
                  <a:pt x="255" y="186"/>
                </a:lnTo>
                <a:lnTo>
                  <a:pt x="255" y="186"/>
                </a:lnTo>
                <a:lnTo>
                  <a:pt x="255" y="186"/>
                </a:lnTo>
                <a:lnTo>
                  <a:pt x="255" y="186"/>
                </a:lnTo>
                <a:lnTo>
                  <a:pt x="252" y="186"/>
                </a:lnTo>
                <a:lnTo>
                  <a:pt x="252" y="184"/>
                </a:lnTo>
                <a:lnTo>
                  <a:pt x="252" y="184"/>
                </a:lnTo>
                <a:lnTo>
                  <a:pt x="252" y="184"/>
                </a:lnTo>
                <a:lnTo>
                  <a:pt x="252" y="184"/>
                </a:lnTo>
                <a:lnTo>
                  <a:pt x="250" y="184"/>
                </a:lnTo>
                <a:lnTo>
                  <a:pt x="250" y="184"/>
                </a:lnTo>
                <a:lnTo>
                  <a:pt x="250" y="184"/>
                </a:lnTo>
                <a:lnTo>
                  <a:pt x="250" y="184"/>
                </a:lnTo>
                <a:lnTo>
                  <a:pt x="250" y="184"/>
                </a:lnTo>
                <a:lnTo>
                  <a:pt x="250" y="184"/>
                </a:lnTo>
                <a:lnTo>
                  <a:pt x="250" y="184"/>
                </a:lnTo>
                <a:lnTo>
                  <a:pt x="250" y="184"/>
                </a:lnTo>
                <a:lnTo>
                  <a:pt x="247" y="184"/>
                </a:lnTo>
                <a:lnTo>
                  <a:pt x="247" y="184"/>
                </a:lnTo>
                <a:lnTo>
                  <a:pt x="244" y="186"/>
                </a:lnTo>
                <a:lnTo>
                  <a:pt x="244" y="186"/>
                </a:lnTo>
                <a:lnTo>
                  <a:pt x="242" y="186"/>
                </a:lnTo>
                <a:lnTo>
                  <a:pt x="242" y="186"/>
                </a:lnTo>
                <a:lnTo>
                  <a:pt x="242" y="189"/>
                </a:lnTo>
                <a:lnTo>
                  <a:pt x="242" y="189"/>
                </a:lnTo>
                <a:lnTo>
                  <a:pt x="242" y="189"/>
                </a:lnTo>
                <a:lnTo>
                  <a:pt x="242" y="189"/>
                </a:lnTo>
                <a:lnTo>
                  <a:pt x="242" y="192"/>
                </a:lnTo>
                <a:lnTo>
                  <a:pt x="242" y="192"/>
                </a:lnTo>
                <a:lnTo>
                  <a:pt x="242" y="192"/>
                </a:lnTo>
                <a:lnTo>
                  <a:pt x="239" y="192"/>
                </a:lnTo>
                <a:lnTo>
                  <a:pt x="239" y="194"/>
                </a:lnTo>
                <a:lnTo>
                  <a:pt x="239" y="194"/>
                </a:lnTo>
                <a:lnTo>
                  <a:pt x="236" y="197"/>
                </a:lnTo>
                <a:lnTo>
                  <a:pt x="236" y="197"/>
                </a:lnTo>
                <a:lnTo>
                  <a:pt x="236" y="197"/>
                </a:lnTo>
                <a:lnTo>
                  <a:pt x="236" y="197"/>
                </a:lnTo>
                <a:lnTo>
                  <a:pt x="233" y="197"/>
                </a:lnTo>
                <a:lnTo>
                  <a:pt x="233" y="197"/>
                </a:lnTo>
                <a:lnTo>
                  <a:pt x="233" y="197"/>
                </a:lnTo>
                <a:lnTo>
                  <a:pt x="233" y="197"/>
                </a:lnTo>
                <a:lnTo>
                  <a:pt x="233" y="200"/>
                </a:lnTo>
                <a:lnTo>
                  <a:pt x="231" y="200"/>
                </a:lnTo>
                <a:lnTo>
                  <a:pt x="231" y="200"/>
                </a:lnTo>
                <a:lnTo>
                  <a:pt x="231" y="197"/>
                </a:lnTo>
                <a:lnTo>
                  <a:pt x="231" y="197"/>
                </a:lnTo>
                <a:lnTo>
                  <a:pt x="231" y="197"/>
                </a:lnTo>
                <a:lnTo>
                  <a:pt x="231" y="197"/>
                </a:lnTo>
                <a:lnTo>
                  <a:pt x="231" y="197"/>
                </a:lnTo>
                <a:lnTo>
                  <a:pt x="231" y="194"/>
                </a:lnTo>
                <a:lnTo>
                  <a:pt x="231" y="194"/>
                </a:lnTo>
                <a:lnTo>
                  <a:pt x="233" y="194"/>
                </a:lnTo>
                <a:lnTo>
                  <a:pt x="233" y="192"/>
                </a:lnTo>
                <a:lnTo>
                  <a:pt x="233" y="192"/>
                </a:lnTo>
                <a:lnTo>
                  <a:pt x="233" y="192"/>
                </a:lnTo>
                <a:lnTo>
                  <a:pt x="233" y="192"/>
                </a:lnTo>
                <a:lnTo>
                  <a:pt x="233" y="189"/>
                </a:lnTo>
                <a:lnTo>
                  <a:pt x="233" y="189"/>
                </a:lnTo>
                <a:lnTo>
                  <a:pt x="233" y="189"/>
                </a:lnTo>
                <a:lnTo>
                  <a:pt x="233" y="189"/>
                </a:lnTo>
                <a:lnTo>
                  <a:pt x="233" y="189"/>
                </a:lnTo>
                <a:lnTo>
                  <a:pt x="233" y="186"/>
                </a:lnTo>
                <a:lnTo>
                  <a:pt x="233" y="186"/>
                </a:lnTo>
                <a:lnTo>
                  <a:pt x="236" y="186"/>
                </a:lnTo>
                <a:lnTo>
                  <a:pt x="236" y="186"/>
                </a:lnTo>
                <a:lnTo>
                  <a:pt x="236" y="189"/>
                </a:lnTo>
                <a:lnTo>
                  <a:pt x="236" y="189"/>
                </a:lnTo>
                <a:lnTo>
                  <a:pt x="239" y="186"/>
                </a:lnTo>
                <a:lnTo>
                  <a:pt x="239" y="186"/>
                </a:lnTo>
                <a:lnTo>
                  <a:pt x="239" y="186"/>
                </a:lnTo>
                <a:lnTo>
                  <a:pt x="242" y="186"/>
                </a:lnTo>
                <a:lnTo>
                  <a:pt x="242" y="186"/>
                </a:lnTo>
                <a:lnTo>
                  <a:pt x="242" y="186"/>
                </a:lnTo>
                <a:lnTo>
                  <a:pt x="242" y="184"/>
                </a:lnTo>
                <a:lnTo>
                  <a:pt x="242" y="184"/>
                </a:lnTo>
                <a:lnTo>
                  <a:pt x="242" y="181"/>
                </a:lnTo>
                <a:lnTo>
                  <a:pt x="239" y="181"/>
                </a:lnTo>
                <a:lnTo>
                  <a:pt x="239" y="181"/>
                </a:lnTo>
                <a:lnTo>
                  <a:pt x="239" y="178"/>
                </a:lnTo>
                <a:lnTo>
                  <a:pt x="236" y="181"/>
                </a:lnTo>
                <a:lnTo>
                  <a:pt x="233" y="181"/>
                </a:lnTo>
                <a:lnTo>
                  <a:pt x="233" y="181"/>
                </a:lnTo>
                <a:lnTo>
                  <a:pt x="233" y="184"/>
                </a:lnTo>
                <a:lnTo>
                  <a:pt x="233" y="184"/>
                </a:lnTo>
                <a:lnTo>
                  <a:pt x="233" y="184"/>
                </a:lnTo>
                <a:lnTo>
                  <a:pt x="233" y="184"/>
                </a:lnTo>
                <a:lnTo>
                  <a:pt x="233" y="184"/>
                </a:lnTo>
                <a:lnTo>
                  <a:pt x="233" y="184"/>
                </a:lnTo>
                <a:lnTo>
                  <a:pt x="233" y="184"/>
                </a:lnTo>
                <a:lnTo>
                  <a:pt x="231" y="186"/>
                </a:lnTo>
                <a:lnTo>
                  <a:pt x="228" y="189"/>
                </a:lnTo>
                <a:lnTo>
                  <a:pt x="228" y="189"/>
                </a:lnTo>
                <a:lnTo>
                  <a:pt x="228" y="189"/>
                </a:lnTo>
                <a:lnTo>
                  <a:pt x="228" y="186"/>
                </a:lnTo>
                <a:lnTo>
                  <a:pt x="228" y="186"/>
                </a:lnTo>
                <a:lnTo>
                  <a:pt x="228" y="184"/>
                </a:lnTo>
                <a:lnTo>
                  <a:pt x="228" y="184"/>
                </a:lnTo>
                <a:lnTo>
                  <a:pt x="228" y="184"/>
                </a:lnTo>
                <a:lnTo>
                  <a:pt x="228" y="184"/>
                </a:lnTo>
                <a:lnTo>
                  <a:pt x="231" y="184"/>
                </a:lnTo>
                <a:lnTo>
                  <a:pt x="231" y="184"/>
                </a:lnTo>
                <a:lnTo>
                  <a:pt x="231" y="184"/>
                </a:lnTo>
                <a:lnTo>
                  <a:pt x="231" y="181"/>
                </a:lnTo>
                <a:lnTo>
                  <a:pt x="231" y="181"/>
                </a:lnTo>
                <a:lnTo>
                  <a:pt x="231" y="181"/>
                </a:lnTo>
                <a:lnTo>
                  <a:pt x="233" y="181"/>
                </a:lnTo>
                <a:lnTo>
                  <a:pt x="233" y="178"/>
                </a:lnTo>
                <a:lnTo>
                  <a:pt x="236" y="175"/>
                </a:lnTo>
                <a:lnTo>
                  <a:pt x="236" y="175"/>
                </a:lnTo>
                <a:lnTo>
                  <a:pt x="236" y="175"/>
                </a:lnTo>
                <a:lnTo>
                  <a:pt x="239" y="173"/>
                </a:lnTo>
                <a:lnTo>
                  <a:pt x="239" y="170"/>
                </a:lnTo>
                <a:lnTo>
                  <a:pt x="239" y="170"/>
                </a:lnTo>
                <a:lnTo>
                  <a:pt x="242" y="170"/>
                </a:lnTo>
                <a:lnTo>
                  <a:pt x="242" y="170"/>
                </a:lnTo>
                <a:lnTo>
                  <a:pt x="242" y="170"/>
                </a:lnTo>
                <a:lnTo>
                  <a:pt x="242" y="170"/>
                </a:lnTo>
                <a:lnTo>
                  <a:pt x="242" y="167"/>
                </a:lnTo>
                <a:lnTo>
                  <a:pt x="242" y="167"/>
                </a:lnTo>
                <a:lnTo>
                  <a:pt x="242" y="167"/>
                </a:lnTo>
                <a:lnTo>
                  <a:pt x="239" y="164"/>
                </a:lnTo>
                <a:lnTo>
                  <a:pt x="239" y="164"/>
                </a:lnTo>
                <a:lnTo>
                  <a:pt x="239" y="164"/>
                </a:lnTo>
                <a:lnTo>
                  <a:pt x="239" y="162"/>
                </a:lnTo>
                <a:lnTo>
                  <a:pt x="236" y="162"/>
                </a:lnTo>
                <a:lnTo>
                  <a:pt x="236" y="162"/>
                </a:lnTo>
                <a:lnTo>
                  <a:pt x="236" y="162"/>
                </a:lnTo>
                <a:lnTo>
                  <a:pt x="236" y="162"/>
                </a:lnTo>
                <a:lnTo>
                  <a:pt x="233" y="162"/>
                </a:lnTo>
                <a:lnTo>
                  <a:pt x="233" y="162"/>
                </a:lnTo>
                <a:lnTo>
                  <a:pt x="231" y="164"/>
                </a:lnTo>
                <a:lnTo>
                  <a:pt x="228" y="164"/>
                </a:lnTo>
                <a:lnTo>
                  <a:pt x="225" y="164"/>
                </a:lnTo>
                <a:lnTo>
                  <a:pt x="225" y="164"/>
                </a:lnTo>
                <a:lnTo>
                  <a:pt x="225" y="164"/>
                </a:lnTo>
                <a:lnTo>
                  <a:pt x="225" y="164"/>
                </a:lnTo>
                <a:lnTo>
                  <a:pt x="225" y="162"/>
                </a:lnTo>
                <a:lnTo>
                  <a:pt x="225" y="162"/>
                </a:lnTo>
                <a:lnTo>
                  <a:pt x="225" y="162"/>
                </a:lnTo>
                <a:lnTo>
                  <a:pt x="225" y="162"/>
                </a:lnTo>
                <a:lnTo>
                  <a:pt x="225" y="162"/>
                </a:lnTo>
                <a:lnTo>
                  <a:pt x="225" y="162"/>
                </a:lnTo>
                <a:lnTo>
                  <a:pt x="225" y="162"/>
                </a:lnTo>
                <a:lnTo>
                  <a:pt x="225" y="162"/>
                </a:lnTo>
                <a:lnTo>
                  <a:pt x="228" y="162"/>
                </a:lnTo>
                <a:lnTo>
                  <a:pt x="228" y="159"/>
                </a:lnTo>
                <a:lnTo>
                  <a:pt x="228" y="159"/>
                </a:lnTo>
                <a:lnTo>
                  <a:pt x="225" y="159"/>
                </a:lnTo>
                <a:lnTo>
                  <a:pt x="225" y="162"/>
                </a:lnTo>
                <a:lnTo>
                  <a:pt x="225" y="162"/>
                </a:lnTo>
                <a:lnTo>
                  <a:pt x="223" y="162"/>
                </a:lnTo>
                <a:lnTo>
                  <a:pt x="223" y="162"/>
                </a:lnTo>
                <a:lnTo>
                  <a:pt x="223" y="162"/>
                </a:lnTo>
                <a:lnTo>
                  <a:pt x="223" y="164"/>
                </a:lnTo>
                <a:lnTo>
                  <a:pt x="223" y="164"/>
                </a:lnTo>
                <a:lnTo>
                  <a:pt x="223" y="164"/>
                </a:lnTo>
                <a:lnTo>
                  <a:pt x="223" y="164"/>
                </a:lnTo>
                <a:lnTo>
                  <a:pt x="223" y="164"/>
                </a:lnTo>
                <a:lnTo>
                  <a:pt x="223" y="164"/>
                </a:lnTo>
                <a:lnTo>
                  <a:pt x="223" y="164"/>
                </a:lnTo>
                <a:lnTo>
                  <a:pt x="223" y="167"/>
                </a:lnTo>
                <a:lnTo>
                  <a:pt x="223" y="167"/>
                </a:lnTo>
                <a:lnTo>
                  <a:pt x="223" y="167"/>
                </a:lnTo>
                <a:lnTo>
                  <a:pt x="223" y="167"/>
                </a:lnTo>
                <a:lnTo>
                  <a:pt x="223" y="167"/>
                </a:lnTo>
                <a:lnTo>
                  <a:pt x="223" y="167"/>
                </a:lnTo>
                <a:lnTo>
                  <a:pt x="223" y="167"/>
                </a:lnTo>
                <a:lnTo>
                  <a:pt x="223" y="167"/>
                </a:lnTo>
                <a:lnTo>
                  <a:pt x="223" y="167"/>
                </a:lnTo>
                <a:lnTo>
                  <a:pt x="223" y="167"/>
                </a:lnTo>
                <a:lnTo>
                  <a:pt x="223" y="167"/>
                </a:lnTo>
                <a:lnTo>
                  <a:pt x="223" y="170"/>
                </a:lnTo>
                <a:lnTo>
                  <a:pt x="223" y="170"/>
                </a:lnTo>
                <a:lnTo>
                  <a:pt x="223" y="170"/>
                </a:lnTo>
                <a:lnTo>
                  <a:pt x="220" y="173"/>
                </a:lnTo>
                <a:lnTo>
                  <a:pt x="220" y="173"/>
                </a:lnTo>
                <a:lnTo>
                  <a:pt x="220" y="173"/>
                </a:lnTo>
                <a:lnTo>
                  <a:pt x="223" y="173"/>
                </a:lnTo>
                <a:lnTo>
                  <a:pt x="223" y="175"/>
                </a:lnTo>
                <a:lnTo>
                  <a:pt x="223" y="175"/>
                </a:lnTo>
                <a:lnTo>
                  <a:pt x="220" y="178"/>
                </a:lnTo>
                <a:lnTo>
                  <a:pt x="220" y="178"/>
                </a:lnTo>
                <a:lnTo>
                  <a:pt x="220" y="178"/>
                </a:lnTo>
                <a:lnTo>
                  <a:pt x="217" y="178"/>
                </a:lnTo>
                <a:lnTo>
                  <a:pt x="214" y="178"/>
                </a:lnTo>
                <a:lnTo>
                  <a:pt x="214" y="178"/>
                </a:lnTo>
                <a:lnTo>
                  <a:pt x="214" y="181"/>
                </a:lnTo>
                <a:lnTo>
                  <a:pt x="214" y="181"/>
                </a:lnTo>
                <a:lnTo>
                  <a:pt x="212" y="181"/>
                </a:lnTo>
                <a:lnTo>
                  <a:pt x="212" y="178"/>
                </a:lnTo>
                <a:lnTo>
                  <a:pt x="212" y="178"/>
                </a:lnTo>
                <a:lnTo>
                  <a:pt x="212" y="178"/>
                </a:lnTo>
                <a:lnTo>
                  <a:pt x="212" y="178"/>
                </a:lnTo>
                <a:lnTo>
                  <a:pt x="212" y="178"/>
                </a:lnTo>
                <a:lnTo>
                  <a:pt x="212" y="178"/>
                </a:lnTo>
                <a:lnTo>
                  <a:pt x="212" y="175"/>
                </a:lnTo>
                <a:lnTo>
                  <a:pt x="212" y="175"/>
                </a:lnTo>
                <a:lnTo>
                  <a:pt x="212" y="175"/>
                </a:lnTo>
                <a:lnTo>
                  <a:pt x="212" y="173"/>
                </a:lnTo>
                <a:lnTo>
                  <a:pt x="212" y="173"/>
                </a:lnTo>
                <a:lnTo>
                  <a:pt x="212" y="173"/>
                </a:lnTo>
                <a:lnTo>
                  <a:pt x="214" y="173"/>
                </a:lnTo>
                <a:lnTo>
                  <a:pt x="214" y="170"/>
                </a:lnTo>
                <a:lnTo>
                  <a:pt x="217" y="170"/>
                </a:lnTo>
                <a:lnTo>
                  <a:pt x="217" y="170"/>
                </a:lnTo>
                <a:lnTo>
                  <a:pt x="217" y="170"/>
                </a:lnTo>
                <a:lnTo>
                  <a:pt x="217" y="170"/>
                </a:lnTo>
                <a:lnTo>
                  <a:pt x="220" y="167"/>
                </a:lnTo>
                <a:lnTo>
                  <a:pt x="220" y="167"/>
                </a:lnTo>
                <a:lnTo>
                  <a:pt x="220" y="167"/>
                </a:lnTo>
                <a:lnTo>
                  <a:pt x="220" y="167"/>
                </a:lnTo>
                <a:lnTo>
                  <a:pt x="220" y="164"/>
                </a:lnTo>
                <a:lnTo>
                  <a:pt x="220" y="164"/>
                </a:lnTo>
                <a:lnTo>
                  <a:pt x="217" y="167"/>
                </a:lnTo>
                <a:lnTo>
                  <a:pt x="217" y="167"/>
                </a:lnTo>
                <a:lnTo>
                  <a:pt x="214" y="167"/>
                </a:lnTo>
                <a:lnTo>
                  <a:pt x="214" y="167"/>
                </a:lnTo>
                <a:lnTo>
                  <a:pt x="214" y="167"/>
                </a:lnTo>
                <a:lnTo>
                  <a:pt x="214" y="167"/>
                </a:lnTo>
                <a:lnTo>
                  <a:pt x="214" y="167"/>
                </a:lnTo>
                <a:lnTo>
                  <a:pt x="214" y="167"/>
                </a:lnTo>
                <a:lnTo>
                  <a:pt x="212" y="170"/>
                </a:lnTo>
                <a:lnTo>
                  <a:pt x="212" y="170"/>
                </a:lnTo>
                <a:lnTo>
                  <a:pt x="212" y="170"/>
                </a:lnTo>
                <a:lnTo>
                  <a:pt x="212" y="170"/>
                </a:lnTo>
                <a:lnTo>
                  <a:pt x="209" y="170"/>
                </a:lnTo>
                <a:lnTo>
                  <a:pt x="209" y="170"/>
                </a:lnTo>
                <a:lnTo>
                  <a:pt x="206" y="173"/>
                </a:lnTo>
                <a:lnTo>
                  <a:pt x="206" y="173"/>
                </a:lnTo>
                <a:lnTo>
                  <a:pt x="206" y="173"/>
                </a:lnTo>
                <a:lnTo>
                  <a:pt x="206" y="173"/>
                </a:lnTo>
                <a:lnTo>
                  <a:pt x="206" y="175"/>
                </a:lnTo>
                <a:lnTo>
                  <a:pt x="206" y="175"/>
                </a:lnTo>
                <a:lnTo>
                  <a:pt x="206" y="178"/>
                </a:lnTo>
                <a:lnTo>
                  <a:pt x="206" y="178"/>
                </a:lnTo>
                <a:lnTo>
                  <a:pt x="206" y="178"/>
                </a:lnTo>
                <a:lnTo>
                  <a:pt x="206" y="178"/>
                </a:lnTo>
                <a:lnTo>
                  <a:pt x="206" y="181"/>
                </a:lnTo>
                <a:lnTo>
                  <a:pt x="206" y="184"/>
                </a:lnTo>
                <a:lnTo>
                  <a:pt x="206" y="184"/>
                </a:lnTo>
                <a:lnTo>
                  <a:pt x="206" y="184"/>
                </a:lnTo>
                <a:lnTo>
                  <a:pt x="209" y="184"/>
                </a:lnTo>
                <a:lnTo>
                  <a:pt x="209" y="184"/>
                </a:lnTo>
                <a:lnTo>
                  <a:pt x="212" y="184"/>
                </a:lnTo>
                <a:lnTo>
                  <a:pt x="212" y="184"/>
                </a:lnTo>
                <a:lnTo>
                  <a:pt x="212" y="186"/>
                </a:lnTo>
                <a:lnTo>
                  <a:pt x="212" y="186"/>
                </a:lnTo>
                <a:lnTo>
                  <a:pt x="212" y="186"/>
                </a:lnTo>
                <a:lnTo>
                  <a:pt x="212" y="186"/>
                </a:lnTo>
                <a:lnTo>
                  <a:pt x="212" y="189"/>
                </a:lnTo>
                <a:lnTo>
                  <a:pt x="212" y="189"/>
                </a:lnTo>
                <a:lnTo>
                  <a:pt x="209" y="189"/>
                </a:lnTo>
                <a:lnTo>
                  <a:pt x="206" y="189"/>
                </a:lnTo>
                <a:lnTo>
                  <a:pt x="206" y="192"/>
                </a:lnTo>
                <a:lnTo>
                  <a:pt x="206" y="192"/>
                </a:lnTo>
                <a:lnTo>
                  <a:pt x="206" y="192"/>
                </a:lnTo>
                <a:lnTo>
                  <a:pt x="206" y="192"/>
                </a:lnTo>
                <a:lnTo>
                  <a:pt x="206" y="194"/>
                </a:lnTo>
                <a:lnTo>
                  <a:pt x="206" y="197"/>
                </a:lnTo>
                <a:lnTo>
                  <a:pt x="206" y="197"/>
                </a:lnTo>
                <a:lnTo>
                  <a:pt x="206" y="197"/>
                </a:lnTo>
                <a:lnTo>
                  <a:pt x="206" y="200"/>
                </a:lnTo>
                <a:lnTo>
                  <a:pt x="206" y="200"/>
                </a:lnTo>
                <a:lnTo>
                  <a:pt x="206" y="200"/>
                </a:lnTo>
                <a:lnTo>
                  <a:pt x="206" y="200"/>
                </a:lnTo>
                <a:lnTo>
                  <a:pt x="209" y="203"/>
                </a:lnTo>
                <a:lnTo>
                  <a:pt x="209" y="203"/>
                </a:lnTo>
                <a:lnTo>
                  <a:pt x="209" y="203"/>
                </a:lnTo>
                <a:lnTo>
                  <a:pt x="212" y="203"/>
                </a:lnTo>
                <a:lnTo>
                  <a:pt x="212" y="203"/>
                </a:lnTo>
                <a:lnTo>
                  <a:pt x="212" y="203"/>
                </a:lnTo>
                <a:lnTo>
                  <a:pt x="214" y="203"/>
                </a:lnTo>
                <a:lnTo>
                  <a:pt x="217" y="205"/>
                </a:lnTo>
                <a:lnTo>
                  <a:pt x="220" y="205"/>
                </a:lnTo>
                <a:lnTo>
                  <a:pt x="220" y="205"/>
                </a:lnTo>
                <a:lnTo>
                  <a:pt x="220" y="205"/>
                </a:lnTo>
                <a:lnTo>
                  <a:pt x="220" y="208"/>
                </a:lnTo>
                <a:lnTo>
                  <a:pt x="220" y="208"/>
                </a:lnTo>
                <a:lnTo>
                  <a:pt x="223" y="208"/>
                </a:lnTo>
                <a:lnTo>
                  <a:pt x="223" y="208"/>
                </a:lnTo>
                <a:lnTo>
                  <a:pt x="223" y="208"/>
                </a:lnTo>
                <a:lnTo>
                  <a:pt x="225" y="208"/>
                </a:lnTo>
                <a:lnTo>
                  <a:pt x="225" y="208"/>
                </a:lnTo>
                <a:lnTo>
                  <a:pt x="225" y="208"/>
                </a:lnTo>
                <a:lnTo>
                  <a:pt x="225" y="208"/>
                </a:lnTo>
                <a:lnTo>
                  <a:pt x="228" y="208"/>
                </a:lnTo>
                <a:lnTo>
                  <a:pt x="228" y="211"/>
                </a:lnTo>
                <a:lnTo>
                  <a:pt x="228" y="211"/>
                </a:lnTo>
                <a:lnTo>
                  <a:pt x="228" y="211"/>
                </a:lnTo>
                <a:lnTo>
                  <a:pt x="228" y="211"/>
                </a:lnTo>
                <a:lnTo>
                  <a:pt x="231" y="211"/>
                </a:lnTo>
                <a:lnTo>
                  <a:pt x="231" y="211"/>
                </a:lnTo>
                <a:lnTo>
                  <a:pt x="231" y="211"/>
                </a:lnTo>
                <a:lnTo>
                  <a:pt x="231" y="211"/>
                </a:lnTo>
                <a:lnTo>
                  <a:pt x="228" y="211"/>
                </a:lnTo>
                <a:lnTo>
                  <a:pt x="228" y="211"/>
                </a:lnTo>
                <a:lnTo>
                  <a:pt x="228" y="211"/>
                </a:lnTo>
                <a:lnTo>
                  <a:pt x="228" y="211"/>
                </a:lnTo>
                <a:lnTo>
                  <a:pt x="225" y="211"/>
                </a:lnTo>
                <a:lnTo>
                  <a:pt x="225" y="211"/>
                </a:lnTo>
                <a:lnTo>
                  <a:pt x="223" y="208"/>
                </a:lnTo>
                <a:lnTo>
                  <a:pt x="223" y="208"/>
                </a:lnTo>
                <a:lnTo>
                  <a:pt x="223" y="208"/>
                </a:lnTo>
                <a:lnTo>
                  <a:pt x="220" y="208"/>
                </a:lnTo>
                <a:lnTo>
                  <a:pt x="220" y="208"/>
                </a:lnTo>
                <a:lnTo>
                  <a:pt x="220" y="208"/>
                </a:lnTo>
                <a:lnTo>
                  <a:pt x="220" y="208"/>
                </a:lnTo>
                <a:lnTo>
                  <a:pt x="217" y="208"/>
                </a:lnTo>
                <a:lnTo>
                  <a:pt x="217" y="208"/>
                </a:lnTo>
                <a:lnTo>
                  <a:pt x="217" y="208"/>
                </a:lnTo>
                <a:lnTo>
                  <a:pt x="217" y="208"/>
                </a:lnTo>
                <a:lnTo>
                  <a:pt x="217" y="208"/>
                </a:lnTo>
                <a:lnTo>
                  <a:pt x="214" y="208"/>
                </a:lnTo>
                <a:lnTo>
                  <a:pt x="214" y="208"/>
                </a:lnTo>
                <a:lnTo>
                  <a:pt x="212" y="208"/>
                </a:lnTo>
                <a:lnTo>
                  <a:pt x="212" y="208"/>
                </a:lnTo>
                <a:lnTo>
                  <a:pt x="212" y="205"/>
                </a:lnTo>
                <a:lnTo>
                  <a:pt x="212" y="205"/>
                </a:lnTo>
                <a:lnTo>
                  <a:pt x="209" y="205"/>
                </a:lnTo>
                <a:lnTo>
                  <a:pt x="209" y="205"/>
                </a:lnTo>
                <a:lnTo>
                  <a:pt x="209" y="205"/>
                </a:lnTo>
                <a:lnTo>
                  <a:pt x="209" y="205"/>
                </a:lnTo>
                <a:lnTo>
                  <a:pt x="206" y="208"/>
                </a:lnTo>
                <a:lnTo>
                  <a:pt x="206" y="208"/>
                </a:lnTo>
                <a:lnTo>
                  <a:pt x="204" y="208"/>
                </a:lnTo>
                <a:lnTo>
                  <a:pt x="204" y="211"/>
                </a:lnTo>
                <a:lnTo>
                  <a:pt x="204" y="211"/>
                </a:lnTo>
                <a:lnTo>
                  <a:pt x="204" y="214"/>
                </a:lnTo>
                <a:lnTo>
                  <a:pt x="204" y="216"/>
                </a:lnTo>
                <a:lnTo>
                  <a:pt x="204" y="216"/>
                </a:lnTo>
                <a:lnTo>
                  <a:pt x="204" y="216"/>
                </a:lnTo>
                <a:lnTo>
                  <a:pt x="204" y="219"/>
                </a:lnTo>
                <a:lnTo>
                  <a:pt x="201" y="219"/>
                </a:lnTo>
                <a:lnTo>
                  <a:pt x="201" y="219"/>
                </a:lnTo>
                <a:lnTo>
                  <a:pt x="201" y="219"/>
                </a:lnTo>
                <a:lnTo>
                  <a:pt x="201" y="219"/>
                </a:lnTo>
                <a:lnTo>
                  <a:pt x="201" y="219"/>
                </a:lnTo>
                <a:lnTo>
                  <a:pt x="201" y="222"/>
                </a:lnTo>
                <a:lnTo>
                  <a:pt x="201" y="222"/>
                </a:lnTo>
                <a:lnTo>
                  <a:pt x="201" y="222"/>
                </a:lnTo>
                <a:lnTo>
                  <a:pt x="201" y="222"/>
                </a:lnTo>
                <a:lnTo>
                  <a:pt x="201" y="222"/>
                </a:lnTo>
                <a:lnTo>
                  <a:pt x="201" y="225"/>
                </a:lnTo>
                <a:lnTo>
                  <a:pt x="201" y="225"/>
                </a:lnTo>
                <a:lnTo>
                  <a:pt x="201" y="225"/>
                </a:lnTo>
                <a:lnTo>
                  <a:pt x="201" y="227"/>
                </a:lnTo>
                <a:lnTo>
                  <a:pt x="201" y="227"/>
                </a:lnTo>
                <a:lnTo>
                  <a:pt x="204" y="227"/>
                </a:lnTo>
                <a:lnTo>
                  <a:pt x="204" y="227"/>
                </a:lnTo>
                <a:lnTo>
                  <a:pt x="204" y="227"/>
                </a:lnTo>
                <a:lnTo>
                  <a:pt x="204" y="230"/>
                </a:lnTo>
                <a:lnTo>
                  <a:pt x="204" y="230"/>
                </a:lnTo>
                <a:lnTo>
                  <a:pt x="204" y="230"/>
                </a:lnTo>
                <a:lnTo>
                  <a:pt x="204" y="230"/>
                </a:lnTo>
                <a:lnTo>
                  <a:pt x="204" y="233"/>
                </a:lnTo>
                <a:lnTo>
                  <a:pt x="206" y="233"/>
                </a:lnTo>
                <a:lnTo>
                  <a:pt x="206" y="233"/>
                </a:lnTo>
                <a:lnTo>
                  <a:pt x="206" y="233"/>
                </a:lnTo>
                <a:lnTo>
                  <a:pt x="206" y="236"/>
                </a:lnTo>
                <a:lnTo>
                  <a:pt x="206" y="236"/>
                </a:lnTo>
                <a:lnTo>
                  <a:pt x="206" y="236"/>
                </a:lnTo>
                <a:lnTo>
                  <a:pt x="209" y="238"/>
                </a:lnTo>
                <a:lnTo>
                  <a:pt x="209" y="238"/>
                </a:lnTo>
                <a:lnTo>
                  <a:pt x="209" y="238"/>
                </a:lnTo>
                <a:lnTo>
                  <a:pt x="206" y="238"/>
                </a:lnTo>
                <a:lnTo>
                  <a:pt x="206" y="241"/>
                </a:lnTo>
                <a:lnTo>
                  <a:pt x="206" y="241"/>
                </a:lnTo>
                <a:lnTo>
                  <a:pt x="206" y="241"/>
                </a:lnTo>
                <a:lnTo>
                  <a:pt x="206" y="238"/>
                </a:lnTo>
                <a:lnTo>
                  <a:pt x="204" y="238"/>
                </a:lnTo>
                <a:lnTo>
                  <a:pt x="204" y="238"/>
                </a:lnTo>
                <a:lnTo>
                  <a:pt x="201" y="238"/>
                </a:lnTo>
                <a:lnTo>
                  <a:pt x="201" y="238"/>
                </a:lnTo>
                <a:lnTo>
                  <a:pt x="201" y="238"/>
                </a:lnTo>
                <a:lnTo>
                  <a:pt x="198" y="236"/>
                </a:lnTo>
                <a:lnTo>
                  <a:pt x="198" y="236"/>
                </a:lnTo>
                <a:lnTo>
                  <a:pt x="198" y="236"/>
                </a:lnTo>
                <a:lnTo>
                  <a:pt x="195" y="236"/>
                </a:lnTo>
                <a:lnTo>
                  <a:pt x="195" y="236"/>
                </a:lnTo>
                <a:lnTo>
                  <a:pt x="195" y="236"/>
                </a:lnTo>
                <a:lnTo>
                  <a:pt x="195" y="238"/>
                </a:lnTo>
                <a:lnTo>
                  <a:pt x="195" y="238"/>
                </a:lnTo>
                <a:lnTo>
                  <a:pt x="193" y="238"/>
                </a:lnTo>
                <a:lnTo>
                  <a:pt x="193" y="238"/>
                </a:lnTo>
                <a:lnTo>
                  <a:pt x="193" y="241"/>
                </a:lnTo>
                <a:lnTo>
                  <a:pt x="193" y="241"/>
                </a:lnTo>
                <a:lnTo>
                  <a:pt x="193" y="241"/>
                </a:lnTo>
                <a:lnTo>
                  <a:pt x="195" y="244"/>
                </a:lnTo>
                <a:lnTo>
                  <a:pt x="195" y="244"/>
                </a:lnTo>
                <a:lnTo>
                  <a:pt x="198" y="244"/>
                </a:lnTo>
                <a:lnTo>
                  <a:pt x="198" y="246"/>
                </a:lnTo>
                <a:lnTo>
                  <a:pt x="201" y="246"/>
                </a:lnTo>
                <a:lnTo>
                  <a:pt x="201" y="246"/>
                </a:lnTo>
                <a:lnTo>
                  <a:pt x="201" y="246"/>
                </a:lnTo>
                <a:lnTo>
                  <a:pt x="201" y="246"/>
                </a:lnTo>
                <a:lnTo>
                  <a:pt x="201" y="246"/>
                </a:lnTo>
                <a:lnTo>
                  <a:pt x="201" y="246"/>
                </a:lnTo>
                <a:lnTo>
                  <a:pt x="201" y="246"/>
                </a:lnTo>
                <a:lnTo>
                  <a:pt x="201" y="246"/>
                </a:lnTo>
                <a:lnTo>
                  <a:pt x="201" y="246"/>
                </a:lnTo>
                <a:lnTo>
                  <a:pt x="201" y="246"/>
                </a:lnTo>
                <a:lnTo>
                  <a:pt x="201" y="246"/>
                </a:lnTo>
                <a:lnTo>
                  <a:pt x="201" y="246"/>
                </a:lnTo>
                <a:lnTo>
                  <a:pt x="201" y="249"/>
                </a:lnTo>
                <a:lnTo>
                  <a:pt x="201" y="249"/>
                </a:lnTo>
                <a:lnTo>
                  <a:pt x="204" y="249"/>
                </a:lnTo>
                <a:lnTo>
                  <a:pt x="204" y="252"/>
                </a:lnTo>
                <a:lnTo>
                  <a:pt x="204" y="252"/>
                </a:lnTo>
                <a:lnTo>
                  <a:pt x="206" y="252"/>
                </a:lnTo>
                <a:lnTo>
                  <a:pt x="206" y="255"/>
                </a:lnTo>
                <a:lnTo>
                  <a:pt x="206" y="255"/>
                </a:lnTo>
                <a:lnTo>
                  <a:pt x="206" y="255"/>
                </a:lnTo>
                <a:lnTo>
                  <a:pt x="206" y="255"/>
                </a:lnTo>
                <a:lnTo>
                  <a:pt x="209" y="257"/>
                </a:lnTo>
                <a:lnTo>
                  <a:pt x="209" y="257"/>
                </a:lnTo>
                <a:lnTo>
                  <a:pt x="209" y="257"/>
                </a:lnTo>
                <a:lnTo>
                  <a:pt x="209" y="257"/>
                </a:lnTo>
                <a:lnTo>
                  <a:pt x="209" y="257"/>
                </a:lnTo>
                <a:lnTo>
                  <a:pt x="209" y="257"/>
                </a:lnTo>
                <a:lnTo>
                  <a:pt x="209" y="257"/>
                </a:lnTo>
                <a:lnTo>
                  <a:pt x="209" y="257"/>
                </a:lnTo>
                <a:lnTo>
                  <a:pt x="209" y="257"/>
                </a:lnTo>
                <a:lnTo>
                  <a:pt x="212" y="257"/>
                </a:lnTo>
                <a:lnTo>
                  <a:pt x="212" y="257"/>
                </a:lnTo>
                <a:lnTo>
                  <a:pt x="212" y="257"/>
                </a:lnTo>
                <a:lnTo>
                  <a:pt x="212" y="260"/>
                </a:lnTo>
                <a:lnTo>
                  <a:pt x="212" y="260"/>
                </a:lnTo>
                <a:lnTo>
                  <a:pt x="212" y="260"/>
                </a:lnTo>
                <a:lnTo>
                  <a:pt x="212" y="260"/>
                </a:lnTo>
                <a:lnTo>
                  <a:pt x="212" y="260"/>
                </a:lnTo>
                <a:lnTo>
                  <a:pt x="212" y="260"/>
                </a:lnTo>
                <a:lnTo>
                  <a:pt x="212" y="260"/>
                </a:lnTo>
                <a:lnTo>
                  <a:pt x="212" y="260"/>
                </a:lnTo>
                <a:lnTo>
                  <a:pt x="212" y="260"/>
                </a:lnTo>
                <a:lnTo>
                  <a:pt x="212" y="260"/>
                </a:lnTo>
                <a:lnTo>
                  <a:pt x="212" y="260"/>
                </a:lnTo>
                <a:lnTo>
                  <a:pt x="209" y="260"/>
                </a:lnTo>
                <a:lnTo>
                  <a:pt x="206" y="257"/>
                </a:lnTo>
                <a:lnTo>
                  <a:pt x="206" y="257"/>
                </a:lnTo>
                <a:lnTo>
                  <a:pt x="206" y="255"/>
                </a:lnTo>
                <a:lnTo>
                  <a:pt x="204" y="255"/>
                </a:lnTo>
                <a:lnTo>
                  <a:pt x="204" y="255"/>
                </a:lnTo>
                <a:lnTo>
                  <a:pt x="204" y="255"/>
                </a:lnTo>
                <a:lnTo>
                  <a:pt x="201" y="255"/>
                </a:lnTo>
                <a:lnTo>
                  <a:pt x="201" y="252"/>
                </a:lnTo>
                <a:lnTo>
                  <a:pt x="198" y="252"/>
                </a:lnTo>
                <a:lnTo>
                  <a:pt x="198" y="252"/>
                </a:lnTo>
                <a:lnTo>
                  <a:pt x="198" y="252"/>
                </a:lnTo>
                <a:lnTo>
                  <a:pt x="198" y="249"/>
                </a:lnTo>
                <a:lnTo>
                  <a:pt x="195" y="249"/>
                </a:lnTo>
                <a:lnTo>
                  <a:pt x="195" y="249"/>
                </a:lnTo>
                <a:lnTo>
                  <a:pt x="195" y="249"/>
                </a:lnTo>
                <a:lnTo>
                  <a:pt x="195" y="246"/>
                </a:lnTo>
                <a:lnTo>
                  <a:pt x="193" y="246"/>
                </a:lnTo>
                <a:lnTo>
                  <a:pt x="193" y="246"/>
                </a:lnTo>
                <a:lnTo>
                  <a:pt x="193" y="246"/>
                </a:lnTo>
                <a:lnTo>
                  <a:pt x="193" y="244"/>
                </a:lnTo>
                <a:lnTo>
                  <a:pt x="193" y="244"/>
                </a:lnTo>
                <a:lnTo>
                  <a:pt x="190" y="244"/>
                </a:lnTo>
                <a:lnTo>
                  <a:pt x="187" y="244"/>
                </a:lnTo>
                <a:lnTo>
                  <a:pt x="187" y="244"/>
                </a:lnTo>
                <a:lnTo>
                  <a:pt x="187" y="246"/>
                </a:lnTo>
                <a:lnTo>
                  <a:pt x="187" y="249"/>
                </a:lnTo>
                <a:lnTo>
                  <a:pt x="187" y="249"/>
                </a:lnTo>
                <a:lnTo>
                  <a:pt x="187" y="249"/>
                </a:lnTo>
                <a:lnTo>
                  <a:pt x="187" y="249"/>
                </a:lnTo>
                <a:lnTo>
                  <a:pt x="187" y="252"/>
                </a:lnTo>
                <a:lnTo>
                  <a:pt x="187" y="252"/>
                </a:lnTo>
                <a:lnTo>
                  <a:pt x="187" y="252"/>
                </a:lnTo>
                <a:lnTo>
                  <a:pt x="187" y="252"/>
                </a:lnTo>
                <a:lnTo>
                  <a:pt x="187" y="255"/>
                </a:lnTo>
                <a:lnTo>
                  <a:pt x="187" y="255"/>
                </a:lnTo>
                <a:lnTo>
                  <a:pt x="187" y="255"/>
                </a:lnTo>
                <a:lnTo>
                  <a:pt x="187" y="257"/>
                </a:lnTo>
                <a:lnTo>
                  <a:pt x="187" y="257"/>
                </a:lnTo>
                <a:lnTo>
                  <a:pt x="187" y="257"/>
                </a:lnTo>
                <a:lnTo>
                  <a:pt x="187" y="257"/>
                </a:lnTo>
                <a:lnTo>
                  <a:pt x="185" y="260"/>
                </a:lnTo>
                <a:lnTo>
                  <a:pt x="185" y="260"/>
                </a:lnTo>
                <a:lnTo>
                  <a:pt x="187" y="263"/>
                </a:lnTo>
                <a:lnTo>
                  <a:pt x="187" y="263"/>
                </a:lnTo>
                <a:lnTo>
                  <a:pt x="187" y="263"/>
                </a:lnTo>
                <a:lnTo>
                  <a:pt x="187" y="263"/>
                </a:lnTo>
                <a:lnTo>
                  <a:pt x="187" y="266"/>
                </a:lnTo>
                <a:lnTo>
                  <a:pt x="187" y="266"/>
                </a:lnTo>
                <a:lnTo>
                  <a:pt x="190" y="268"/>
                </a:lnTo>
                <a:lnTo>
                  <a:pt x="190" y="268"/>
                </a:lnTo>
                <a:lnTo>
                  <a:pt x="190" y="271"/>
                </a:lnTo>
                <a:lnTo>
                  <a:pt x="190" y="271"/>
                </a:lnTo>
                <a:lnTo>
                  <a:pt x="190" y="271"/>
                </a:lnTo>
                <a:lnTo>
                  <a:pt x="187" y="271"/>
                </a:lnTo>
                <a:lnTo>
                  <a:pt x="187" y="271"/>
                </a:lnTo>
                <a:lnTo>
                  <a:pt x="187" y="271"/>
                </a:lnTo>
                <a:lnTo>
                  <a:pt x="185" y="268"/>
                </a:lnTo>
                <a:lnTo>
                  <a:pt x="185" y="268"/>
                </a:lnTo>
                <a:lnTo>
                  <a:pt x="182" y="268"/>
                </a:lnTo>
                <a:lnTo>
                  <a:pt x="182" y="268"/>
                </a:lnTo>
                <a:lnTo>
                  <a:pt x="182" y="266"/>
                </a:lnTo>
                <a:lnTo>
                  <a:pt x="182" y="266"/>
                </a:lnTo>
                <a:lnTo>
                  <a:pt x="182" y="266"/>
                </a:lnTo>
                <a:lnTo>
                  <a:pt x="179" y="266"/>
                </a:lnTo>
                <a:lnTo>
                  <a:pt x="179" y="263"/>
                </a:lnTo>
                <a:lnTo>
                  <a:pt x="179" y="263"/>
                </a:lnTo>
                <a:lnTo>
                  <a:pt x="179" y="263"/>
                </a:lnTo>
                <a:lnTo>
                  <a:pt x="176" y="263"/>
                </a:lnTo>
                <a:lnTo>
                  <a:pt x="176" y="266"/>
                </a:lnTo>
                <a:lnTo>
                  <a:pt x="174" y="266"/>
                </a:lnTo>
                <a:lnTo>
                  <a:pt x="174" y="266"/>
                </a:lnTo>
                <a:lnTo>
                  <a:pt x="174" y="268"/>
                </a:lnTo>
                <a:lnTo>
                  <a:pt x="174" y="268"/>
                </a:lnTo>
                <a:lnTo>
                  <a:pt x="174" y="268"/>
                </a:lnTo>
                <a:lnTo>
                  <a:pt x="174" y="268"/>
                </a:lnTo>
                <a:lnTo>
                  <a:pt x="171" y="268"/>
                </a:lnTo>
                <a:lnTo>
                  <a:pt x="171" y="268"/>
                </a:lnTo>
                <a:lnTo>
                  <a:pt x="168" y="271"/>
                </a:lnTo>
                <a:lnTo>
                  <a:pt x="168" y="271"/>
                </a:lnTo>
                <a:lnTo>
                  <a:pt x="168" y="271"/>
                </a:lnTo>
                <a:lnTo>
                  <a:pt x="168" y="271"/>
                </a:lnTo>
                <a:lnTo>
                  <a:pt x="168" y="274"/>
                </a:lnTo>
                <a:lnTo>
                  <a:pt x="168" y="274"/>
                </a:lnTo>
                <a:lnTo>
                  <a:pt x="171" y="274"/>
                </a:lnTo>
                <a:lnTo>
                  <a:pt x="171" y="274"/>
                </a:lnTo>
                <a:lnTo>
                  <a:pt x="171" y="274"/>
                </a:lnTo>
                <a:lnTo>
                  <a:pt x="171" y="274"/>
                </a:lnTo>
                <a:lnTo>
                  <a:pt x="171" y="277"/>
                </a:lnTo>
                <a:lnTo>
                  <a:pt x="171" y="277"/>
                </a:lnTo>
                <a:lnTo>
                  <a:pt x="171" y="277"/>
                </a:lnTo>
                <a:lnTo>
                  <a:pt x="171" y="277"/>
                </a:lnTo>
                <a:lnTo>
                  <a:pt x="171" y="279"/>
                </a:lnTo>
                <a:lnTo>
                  <a:pt x="171" y="279"/>
                </a:lnTo>
                <a:lnTo>
                  <a:pt x="171" y="279"/>
                </a:lnTo>
                <a:lnTo>
                  <a:pt x="171" y="279"/>
                </a:lnTo>
                <a:lnTo>
                  <a:pt x="171" y="279"/>
                </a:lnTo>
                <a:lnTo>
                  <a:pt x="168" y="279"/>
                </a:lnTo>
                <a:lnTo>
                  <a:pt x="168" y="279"/>
                </a:lnTo>
                <a:lnTo>
                  <a:pt x="166" y="277"/>
                </a:lnTo>
                <a:lnTo>
                  <a:pt x="166" y="277"/>
                </a:lnTo>
                <a:lnTo>
                  <a:pt x="166" y="277"/>
                </a:lnTo>
                <a:lnTo>
                  <a:pt x="163" y="277"/>
                </a:lnTo>
                <a:lnTo>
                  <a:pt x="163" y="274"/>
                </a:lnTo>
                <a:lnTo>
                  <a:pt x="163" y="274"/>
                </a:lnTo>
                <a:lnTo>
                  <a:pt x="160" y="277"/>
                </a:lnTo>
                <a:lnTo>
                  <a:pt x="160" y="277"/>
                </a:lnTo>
                <a:lnTo>
                  <a:pt x="157" y="277"/>
                </a:lnTo>
                <a:lnTo>
                  <a:pt x="157" y="277"/>
                </a:lnTo>
                <a:lnTo>
                  <a:pt x="155" y="279"/>
                </a:lnTo>
                <a:lnTo>
                  <a:pt x="155" y="279"/>
                </a:lnTo>
                <a:lnTo>
                  <a:pt x="155" y="279"/>
                </a:lnTo>
                <a:lnTo>
                  <a:pt x="155" y="279"/>
                </a:lnTo>
                <a:lnTo>
                  <a:pt x="152" y="282"/>
                </a:lnTo>
                <a:lnTo>
                  <a:pt x="152" y="282"/>
                </a:lnTo>
                <a:lnTo>
                  <a:pt x="149" y="282"/>
                </a:lnTo>
                <a:lnTo>
                  <a:pt x="149" y="282"/>
                </a:lnTo>
                <a:lnTo>
                  <a:pt x="149" y="282"/>
                </a:lnTo>
                <a:lnTo>
                  <a:pt x="147" y="282"/>
                </a:lnTo>
                <a:lnTo>
                  <a:pt x="147" y="282"/>
                </a:lnTo>
                <a:lnTo>
                  <a:pt x="147" y="282"/>
                </a:lnTo>
                <a:lnTo>
                  <a:pt x="147" y="282"/>
                </a:lnTo>
                <a:lnTo>
                  <a:pt x="147" y="285"/>
                </a:lnTo>
                <a:lnTo>
                  <a:pt x="147" y="288"/>
                </a:lnTo>
                <a:lnTo>
                  <a:pt x="147" y="288"/>
                </a:lnTo>
                <a:lnTo>
                  <a:pt x="147" y="288"/>
                </a:lnTo>
                <a:lnTo>
                  <a:pt x="144" y="290"/>
                </a:lnTo>
                <a:lnTo>
                  <a:pt x="141" y="290"/>
                </a:lnTo>
                <a:lnTo>
                  <a:pt x="141" y="290"/>
                </a:lnTo>
                <a:lnTo>
                  <a:pt x="141" y="288"/>
                </a:lnTo>
                <a:lnTo>
                  <a:pt x="141" y="288"/>
                </a:lnTo>
                <a:lnTo>
                  <a:pt x="141" y="288"/>
                </a:lnTo>
                <a:lnTo>
                  <a:pt x="141" y="288"/>
                </a:lnTo>
                <a:lnTo>
                  <a:pt x="138" y="285"/>
                </a:lnTo>
                <a:lnTo>
                  <a:pt x="138" y="285"/>
                </a:lnTo>
                <a:lnTo>
                  <a:pt x="138" y="285"/>
                </a:lnTo>
                <a:lnTo>
                  <a:pt x="138" y="285"/>
                </a:lnTo>
                <a:lnTo>
                  <a:pt x="136" y="285"/>
                </a:lnTo>
                <a:lnTo>
                  <a:pt x="136" y="285"/>
                </a:lnTo>
                <a:lnTo>
                  <a:pt x="136" y="285"/>
                </a:lnTo>
                <a:lnTo>
                  <a:pt x="136" y="285"/>
                </a:lnTo>
                <a:lnTo>
                  <a:pt x="136" y="285"/>
                </a:lnTo>
                <a:lnTo>
                  <a:pt x="136" y="285"/>
                </a:lnTo>
                <a:lnTo>
                  <a:pt x="130" y="288"/>
                </a:lnTo>
                <a:lnTo>
                  <a:pt x="130" y="288"/>
                </a:lnTo>
                <a:lnTo>
                  <a:pt x="128" y="288"/>
                </a:lnTo>
                <a:lnTo>
                  <a:pt x="128" y="288"/>
                </a:lnTo>
                <a:lnTo>
                  <a:pt x="128" y="288"/>
                </a:lnTo>
                <a:lnTo>
                  <a:pt x="128" y="288"/>
                </a:lnTo>
                <a:lnTo>
                  <a:pt x="128" y="288"/>
                </a:lnTo>
                <a:lnTo>
                  <a:pt x="128" y="290"/>
                </a:lnTo>
                <a:lnTo>
                  <a:pt x="125" y="290"/>
                </a:lnTo>
                <a:lnTo>
                  <a:pt x="125" y="290"/>
                </a:lnTo>
                <a:lnTo>
                  <a:pt x="125" y="290"/>
                </a:lnTo>
                <a:lnTo>
                  <a:pt x="125" y="290"/>
                </a:lnTo>
                <a:lnTo>
                  <a:pt x="125" y="293"/>
                </a:lnTo>
                <a:lnTo>
                  <a:pt x="125" y="293"/>
                </a:lnTo>
                <a:lnTo>
                  <a:pt x="125" y="296"/>
                </a:lnTo>
                <a:lnTo>
                  <a:pt x="125" y="296"/>
                </a:lnTo>
                <a:lnTo>
                  <a:pt x="122" y="296"/>
                </a:lnTo>
                <a:lnTo>
                  <a:pt x="122" y="296"/>
                </a:lnTo>
                <a:lnTo>
                  <a:pt x="122" y="296"/>
                </a:lnTo>
                <a:lnTo>
                  <a:pt x="122" y="296"/>
                </a:lnTo>
                <a:lnTo>
                  <a:pt x="122" y="296"/>
                </a:lnTo>
                <a:lnTo>
                  <a:pt x="122" y="296"/>
                </a:lnTo>
                <a:lnTo>
                  <a:pt x="122" y="296"/>
                </a:lnTo>
                <a:lnTo>
                  <a:pt x="122" y="296"/>
                </a:lnTo>
                <a:lnTo>
                  <a:pt x="122" y="296"/>
                </a:lnTo>
                <a:lnTo>
                  <a:pt x="119" y="293"/>
                </a:lnTo>
                <a:lnTo>
                  <a:pt x="119" y="293"/>
                </a:lnTo>
                <a:lnTo>
                  <a:pt x="119" y="293"/>
                </a:lnTo>
                <a:lnTo>
                  <a:pt x="119" y="293"/>
                </a:lnTo>
                <a:lnTo>
                  <a:pt x="119" y="290"/>
                </a:lnTo>
                <a:lnTo>
                  <a:pt x="117" y="290"/>
                </a:lnTo>
                <a:lnTo>
                  <a:pt x="117" y="290"/>
                </a:lnTo>
                <a:lnTo>
                  <a:pt x="117" y="290"/>
                </a:lnTo>
                <a:lnTo>
                  <a:pt x="114" y="290"/>
                </a:lnTo>
                <a:lnTo>
                  <a:pt x="111" y="290"/>
                </a:lnTo>
                <a:lnTo>
                  <a:pt x="111" y="290"/>
                </a:lnTo>
                <a:lnTo>
                  <a:pt x="111" y="293"/>
                </a:lnTo>
                <a:lnTo>
                  <a:pt x="111" y="293"/>
                </a:lnTo>
                <a:lnTo>
                  <a:pt x="109" y="293"/>
                </a:lnTo>
                <a:lnTo>
                  <a:pt x="109" y="290"/>
                </a:lnTo>
                <a:lnTo>
                  <a:pt x="109" y="290"/>
                </a:lnTo>
                <a:lnTo>
                  <a:pt x="109" y="288"/>
                </a:lnTo>
                <a:lnTo>
                  <a:pt x="109" y="288"/>
                </a:lnTo>
                <a:lnTo>
                  <a:pt x="109" y="288"/>
                </a:lnTo>
                <a:lnTo>
                  <a:pt x="111" y="288"/>
                </a:lnTo>
                <a:lnTo>
                  <a:pt x="111" y="285"/>
                </a:lnTo>
                <a:lnTo>
                  <a:pt x="111" y="285"/>
                </a:lnTo>
                <a:lnTo>
                  <a:pt x="109" y="285"/>
                </a:lnTo>
                <a:lnTo>
                  <a:pt x="109" y="285"/>
                </a:lnTo>
                <a:lnTo>
                  <a:pt x="109" y="285"/>
                </a:lnTo>
                <a:lnTo>
                  <a:pt x="109" y="285"/>
                </a:lnTo>
                <a:lnTo>
                  <a:pt x="106" y="285"/>
                </a:lnTo>
                <a:lnTo>
                  <a:pt x="106" y="285"/>
                </a:lnTo>
                <a:lnTo>
                  <a:pt x="106" y="288"/>
                </a:lnTo>
                <a:lnTo>
                  <a:pt x="106" y="288"/>
                </a:lnTo>
                <a:lnTo>
                  <a:pt x="106" y="290"/>
                </a:lnTo>
                <a:lnTo>
                  <a:pt x="103" y="290"/>
                </a:lnTo>
                <a:lnTo>
                  <a:pt x="103" y="290"/>
                </a:lnTo>
                <a:lnTo>
                  <a:pt x="103" y="290"/>
                </a:lnTo>
                <a:lnTo>
                  <a:pt x="103" y="290"/>
                </a:lnTo>
                <a:lnTo>
                  <a:pt x="103" y="290"/>
                </a:lnTo>
                <a:lnTo>
                  <a:pt x="103" y="288"/>
                </a:lnTo>
                <a:lnTo>
                  <a:pt x="103" y="288"/>
                </a:lnTo>
                <a:lnTo>
                  <a:pt x="100" y="288"/>
                </a:lnTo>
                <a:lnTo>
                  <a:pt x="100" y="288"/>
                </a:lnTo>
                <a:lnTo>
                  <a:pt x="98" y="285"/>
                </a:lnTo>
                <a:lnTo>
                  <a:pt x="98" y="285"/>
                </a:lnTo>
                <a:lnTo>
                  <a:pt x="95" y="285"/>
                </a:lnTo>
                <a:lnTo>
                  <a:pt x="95" y="285"/>
                </a:lnTo>
                <a:lnTo>
                  <a:pt x="95" y="285"/>
                </a:lnTo>
                <a:lnTo>
                  <a:pt x="95" y="285"/>
                </a:lnTo>
                <a:lnTo>
                  <a:pt x="95" y="285"/>
                </a:lnTo>
                <a:lnTo>
                  <a:pt x="92" y="285"/>
                </a:lnTo>
                <a:lnTo>
                  <a:pt x="92" y="285"/>
                </a:lnTo>
                <a:lnTo>
                  <a:pt x="92" y="285"/>
                </a:lnTo>
                <a:lnTo>
                  <a:pt x="90" y="285"/>
                </a:lnTo>
                <a:lnTo>
                  <a:pt x="90" y="285"/>
                </a:lnTo>
                <a:lnTo>
                  <a:pt x="90" y="285"/>
                </a:lnTo>
                <a:lnTo>
                  <a:pt x="90" y="285"/>
                </a:lnTo>
                <a:lnTo>
                  <a:pt x="90" y="288"/>
                </a:lnTo>
                <a:lnTo>
                  <a:pt x="90" y="293"/>
                </a:lnTo>
                <a:lnTo>
                  <a:pt x="90" y="293"/>
                </a:lnTo>
                <a:lnTo>
                  <a:pt x="90" y="293"/>
                </a:lnTo>
                <a:lnTo>
                  <a:pt x="90" y="293"/>
                </a:lnTo>
                <a:lnTo>
                  <a:pt x="90" y="293"/>
                </a:lnTo>
                <a:lnTo>
                  <a:pt x="90" y="296"/>
                </a:lnTo>
                <a:lnTo>
                  <a:pt x="90" y="296"/>
                </a:lnTo>
                <a:lnTo>
                  <a:pt x="90" y="296"/>
                </a:lnTo>
                <a:lnTo>
                  <a:pt x="90" y="299"/>
                </a:lnTo>
                <a:lnTo>
                  <a:pt x="90" y="299"/>
                </a:lnTo>
                <a:lnTo>
                  <a:pt x="90" y="299"/>
                </a:lnTo>
                <a:lnTo>
                  <a:pt x="90" y="299"/>
                </a:lnTo>
                <a:lnTo>
                  <a:pt x="90" y="299"/>
                </a:lnTo>
                <a:lnTo>
                  <a:pt x="90" y="299"/>
                </a:lnTo>
                <a:lnTo>
                  <a:pt x="87" y="301"/>
                </a:lnTo>
                <a:lnTo>
                  <a:pt x="87" y="301"/>
                </a:lnTo>
                <a:lnTo>
                  <a:pt x="87" y="299"/>
                </a:lnTo>
                <a:lnTo>
                  <a:pt x="87" y="299"/>
                </a:lnTo>
                <a:lnTo>
                  <a:pt x="87" y="299"/>
                </a:lnTo>
                <a:lnTo>
                  <a:pt x="87" y="299"/>
                </a:lnTo>
                <a:lnTo>
                  <a:pt x="84" y="299"/>
                </a:lnTo>
                <a:lnTo>
                  <a:pt x="84" y="296"/>
                </a:lnTo>
                <a:lnTo>
                  <a:pt x="84" y="296"/>
                </a:lnTo>
                <a:lnTo>
                  <a:pt x="84" y="296"/>
                </a:lnTo>
                <a:lnTo>
                  <a:pt x="84" y="296"/>
                </a:lnTo>
                <a:lnTo>
                  <a:pt x="84" y="293"/>
                </a:lnTo>
                <a:lnTo>
                  <a:pt x="84" y="293"/>
                </a:lnTo>
                <a:lnTo>
                  <a:pt x="84" y="290"/>
                </a:lnTo>
                <a:lnTo>
                  <a:pt x="84" y="290"/>
                </a:lnTo>
                <a:lnTo>
                  <a:pt x="84" y="290"/>
                </a:lnTo>
                <a:lnTo>
                  <a:pt x="84" y="290"/>
                </a:lnTo>
                <a:lnTo>
                  <a:pt x="84" y="288"/>
                </a:lnTo>
                <a:lnTo>
                  <a:pt x="84" y="288"/>
                </a:lnTo>
                <a:lnTo>
                  <a:pt x="84" y="288"/>
                </a:lnTo>
                <a:lnTo>
                  <a:pt x="84" y="285"/>
                </a:lnTo>
                <a:lnTo>
                  <a:pt x="84" y="285"/>
                </a:lnTo>
                <a:lnTo>
                  <a:pt x="81" y="285"/>
                </a:lnTo>
                <a:lnTo>
                  <a:pt x="81" y="285"/>
                </a:lnTo>
                <a:lnTo>
                  <a:pt x="81" y="282"/>
                </a:lnTo>
                <a:lnTo>
                  <a:pt x="81" y="282"/>
                </a:lnTo>
                <a:lnTo>
                  <a:pt x="81" y="282"/>
                </a:lnTo>
                <a:lnTo>
                  <a:pt x="81" y="279"/>
                </a:lnTo>
                <a:lnTo>
                  <a:pt x="79" y="279"/>
                </a:lnTo>
                <a:lnTo>
                  <a:pt x="79" y="279"/>
                </a:lnTo>
                <a:lnTo>
                  <a:pt x="79" y="279"/>
                </a:lnTo>
                <a:lnTo>
                  <a:pt x="76" y="279"/>
                </a:lnTo>
                <a:lnTo>
                  <a:pt x="76" y="279"/>
                </a:lnTo>
                <a:lnTo>
                  <a:pt x="73" y="282"/>
                </a:lnTo>
                <a:lnTo>
                  <a:pt x="73" y="282"/>
                </a:lnTo>
                <a:lnTo>
                  <a:pt x="73" y="285"/>
                </a:lnTo>
                <a:lnTo>
                  <a:pt x="73" y="285"/>
                </a:lnTo>
                <a:lnTo>
                  <a:pt x="73" y="285"/>
                </a:lnTo>
                <a:lnTo>
                  <a:pt x="73" y="285"/>
                </a:lnTo>
                <a:lnTo>
                  <a:pt x="73" y="288"/>
                </a:lnTo>
                <a:lnTo>
                  <a:pt x="73" y="288"/>
                </a:lnTo>
                <a:lnTo>
                  <a:pt x="73" y="288"/>
                </a:lnTo>
                <a:lnTo>
                  <a:pt x="73" y="288"/>
                </a:lnTo>
                <a:lnTo>
                  <a:pt x="71" y="288"/>
                </a:lnTo>
                <a:lnTo>
                  <a:pt x="71" y="288"/>
                </a:lnTo>
                <a:lnTo>
                  <a:pt x="71" y="288"/>
                </a:lnTo>
                <a:lnTo>
                  <a:pt x="68" y="285"/>
                </a:lnTo>
                <a:lnTo>
                  <a:pt x="68" y="285"/>
                </a:lnTo>
                <a:lnTo>
                  <a:pt x="68" y="285"/>
                </a:lnTo>
                <a:lnTo>
                  <a:pt x="68" y="282"/>
                </a:lnTo>
                <a:lnTo>
                  <a:pt x="68" y="282"/>
                </a:lnTo>
                <a:lnTo>
                  <a:pt x="68" y="282"/>
                </a:lnTo>
                <a:lnTo>
                  <a:pt x="68" y="282"/>
                </a:lnTo>
                <a:lnTo>
                  <a:pt x="68" y="279"/>
                </a:lnTo>
                <a:lnTo>
                  <a:pt x="68" y="279"/>
                </a:lnTo>
                <a:lnTo>
                  <a:pt x="68" y="277"/>
                </a:lnTo>
                <a:lnTo>
                  <a:pt x="68" y="277"/>
                </a:lnTo>
                <a:lnTo>
                  <a:pt x="68" y="277"/>
                </a:lnTo>
                <a:lnTo>
                  <a:pt x="68" y="277"/>
                </a:lnTo>
                <a:lnTo>
                  <a:pt x="65" y="277"/>
                </a:lnTo>
                <a:lnTo>
                  <a:pt x="65" y="277"/>
                </a:lnTo>
                <a:lnTo>
                  <a:pt x="65" y="277"/>
                </a:lnTo>
                <a:lnTo>
                  <a:pt x="65" y="277"/>
                </a:lnTo>
                <a:lnTo>
                  <a:pt x="62" y="277"/>
                </a:lnTo>
                <a:lnTo>
                  <a:pt x="62" y="277"/>
                </a:lnTo>
                <a:lnTo>
                  <a:pt x="62" y="277"/>
                </a:lnTo>
                <a:lnTo>
                  <a:pt x="62" y="277"/>
                </a:lnTo>
                <a:lnTo>
                  <a:pt x="62" y="277"/>
                </a:lnTo>
                <a:lnTo>
                  <a:pt x="60" y="277"/>
                </a:lnTo>
                <a:lnTo>
                  <a:pt x="60" y="277"/>
                </a:lnTo>
                <a:lnTo>
                  <a:pt x="60" y="277"/>
                </a:lnTo>
                <a:lnTo>
                  <a:pt x="60" y="274"/>
                </a:lnTo>
                <a:lnTo>
                  <a:pt x="60" y="274"/>
                </a:lnTo>
                <a:lnTo>
                  <a:pt x="60" y="274"/>
                </a:lnTo>
                <a:lnTo>
                  <a:pt x="60" y="274"/>
                </a:lnTo>
                <a:lnTo>
                  <a:pt x="60" y="271"/>
                </a:lnTo>
                <a:lnTo>
                  <a:pt x="60" y="271"/>
                </a:lnTo>
                <a:lnTo>
                  <a:pt x="60" y="271"/>
                </a:lnTo>
                <a:lnTo>
                  <a:pt x="60" y="271"/>
                </a:lnTo>
                <a:lnTo>
                  <a:pt x="60" y="271"/>
                </a:lnTo>
                <a:lnTo>
                  <a:pt x="60" y="271"/>
                </a:lnTo>
                <a:lnTo>
                  <a:pt x="60" y="271"/>
                </a:lnTo>
                <a:lnTo>
                  <a:pt x="60" y="268"/>
                </a:lnTo>
                <a:lnTo>
                  <a:pt x="60" y="268"/>
                </a:lnTo>
                <a:lnTo>
                  <a:pt x="57" y="268"/>
                </a:lnTo>
                <a:lnTo>
                  <a:pt x="57" y="268"/>
                </a:lnTo>
                <a:lnTo>
                  <a:pt x="57" y="268"/>
                </a:lnTo>
                <a:lnTo>
                  <a:pt x="57" y="266"/>
                </a:lnTo>
                <a:lnTo>
                  <a:pt x="54" y="266"/>
                </a:lnTo>
                <a:lnTo>
                  <a:pt x="54" y="266"/>
                </a:lnTo>
                <a:lnTo>
                  <a:pt x="54" y="266"/>
                </a:lnTo>
                <a:lnTo>
                  <a:pt x="54" y="266"/>
                </a:lnTo>
                <a:lnTo>
                  <a:pt x="54" y="266"/>
                </a:lnTo>
                <a:lnTo>
                  <a:pt x="51" y="266"/>
                </a:lnTo>
                <a:lnTo>
                  <a:pt x="51" y="266"/>
                </a:lnTo>
                <a:lnTo>
                  <a:pt x="51" y="266"/>
                </a:lnTo>
                <a:lnTo>
                  <a:pt x="51" y="266"/>
                </a:lnTo>
                <a:lnTo>
                  <a:pt x="49" y="268"/>
                </a:lnTo>
                <a:lnTo>
                  <a:pt x="49" y="268"/>
                </a:lnTo>
                <a:lnTo>
                  <a:pt x="46" y="268"/>
                </a:lnTo>
                <a:lnTo>
                  <a:pt x="46" y="268"/>
                </a:lnTo>
                <a:lnTo>
                  <a:pt x="46" y="268"/>
                </a:lnTo>
                <a:lnTo>
                  <a:pt x="46" y="268"/>
                </a:lnTo>
                <a:lnTo>
                  <a:pt x="46" y="268"/>
                </a:lnTo>
                <a:lnTo>
                  <a:pt x="46" y="268"/>
                </a:lnTo>
                <a:lnTo>
                  <a:pt x="46" y="268"/>
                </a:lnTo>
                <a:lnTo>
                  <a:pt x="43" y="268"/>
                </a:lnTo>
                <a:lnTo>
                  <a:pt x="43" y="268"/>
                </a:lnTo>
                <a:lnTo>
                  <a:pt x="43" y="268"/>
                </a:lnTo>
                <a:lnTo>
                  <a:pt x="41" y="271"/>
                </a:lnTo>
                <a:lnTo>
                  <a:pt x="41" y="271"/>
                </a:lnTo>
                <a:lnTo>
                  <a:pt x="38" y="271"/>
                </a:lnTo>
                <a:lnTo>
                  <a:pt x="38" y="271"/>
                </a:lnTo>
                <a:lnTo>
                  <a:pt x="38" y="271"/>
                </a:lnTo>
                <a:lnTo>
                  <a:pt x="38" y="271"/>
                </a:lnTo>
                <a:lnTo>
                  <a:pt x="38" y="271"/>
                </a:lnTo>
                <a:lnTo>
                  <a:pt x="38" y="271"/>
                </a:lnTo>
                <a:lnTo>
                  <a:pt x="35" y="271"/>
                </a:lnTo>
                <a:lnTo>
                  <a:pt x="35" y="271"/>
                </a:lnTo>
                <a:lnTo>
                  <a:pt x="35" y="271"/>
                </a:lnTo>
                <a:lnTo>
                  <a:pt x="35" y="271"/>
                </a:lnTo>
                <a:lnTo>
                  <a:pt x="32" y="274"/>
                </a:lnTo>
                <a:lnTo>
                  <a:pt x="32" y="274"/>
                </a:lnTo>
                <a:lnTo>
                  <a:pt x="32" y="274"/>
                </a:lnTo>
                <a:lnTo>
                  <a:pt x="30" y="277"/>
                </a:lnTo>
                <a:lnTo>
                  <a:pt x="30" y="277"/>
                </a:lnTo>
                <a:lnTo>
                  <a:pt x="30" y="277"/>
                </a:lnTo>
                <a:lnTo>
                  <a:pt x="30" y="277"/>
                </a:lnTo>
                <a:lnTo>
                  <a:pt x="27" y="279"/>
                </a:lnTo>
                <a:lnTo>
                  <a:pt x="27" y="279"/>
                </a:lnTo>
                <a:lnTo>
                  <a:pt x="27" y="279"/>
                </a:lnTo>
                <a:lnTo>
                  <a:pt x="27" y="279"/>
                </a:lnTo>
                <a:lnTo>
                  <a:pt x="24" y="282"/>
                </a:lnTo>
                <a:lnTo>
                  <a:pt x="24" y="282"/>
                </a:lnTo>
                <a:lnTo>
                  <a:pt x="22" y="285"/>
                </a:lnTo>
                <a:lnTo>
                  <a:pt x="22" y="285"/>
                </a:lnTo>
                <a:lnTo>
                  <a:pt x="22" y="285"/>
                </a:lnTo>
                <a:lnTo>
                  <a:pt x="22" y="285"/>
                </a:lnTo>
                <a:lnTo>
                  <a:pt x="22" y="285"/>
                </a:lnTo>
                <a:lnTo>
                  <a:pt x="22" y="285"/>
                </a:lnTo>
                <a:lnTo>
                  <a:pt x="19" y="285"/>
                </a:lnTo>
                <a:lnTo>
                  <a:pt x="19" y="288"/>
                </a:lnTo>
                <a:lnTo>
                  <a:pt x="19" y="288"/>
                </a:lnTo>
                <a:lnTo>
                  <a:pt x="16" y="290"/>
                </a:lnTo>
                <a:lnTo>
                  <a:pt x="16" y="290"/>
                </a:lnTo>
                <a:lnTo>
                  <a:pt x="16" y="290"/>
                </a:lnTo>
                <a:lnTo>
                  <a:pt x="16" y="290"/>
                </a:lnTo>
                <a:lnTo>
                  <a:pt x="13" y="290"/>
                </a:lnTo>
                <a:lnTo>
                  <a:pt x="13" y="290"/>
                </a:lnTo>
                <a:lnTo>
                  <a:pt x="13" y="290"/>
                </a:lnTo>
                <a:lnTo>
                  <a:pt x="13" y="290"/>
                </a:lnTo>
                <a:lnTo>
                  <a:pt x="13" y="290"/>
                </a:lnTo>
                <a:lnTo>
                  <a:pt x="13" y="288"/>
                </a:lnTo>
                <a:lnTo>
                  <a:pt x="16" y="288"/>
                </a:lnTo>
                <a:lnTo>
                  <a:pt x="16" y="285"/>
                </a:lnTo>
                <a:lnTo>
                  <a:pt x="16" y="285"/>
                </a:lnTo>
                <a:lnTo>
                  <a:pt x="16" y="285"/>
                </a:lnTo>
                <a:lnTo>
                  <a:pt x="19" y="285"/>
                </a:lnTo>
                <a:lnTo>
                  <a:pt x="22" y="282"/>
                </a:lnTo>
                <a:lnTo>
                  <a:pt x="22" y="282"/>
                </a:lnTo>
                <a:lnTo>
                  <a:pt x="22" y="282"/>
                </a:lnTo>
                <a:lnTo>
                  <a:pt x="22" y="282"/>
                </a:lnTo>
                <a:lnTo>
                  <a:pt x="24" y="279"/>
                </a:lnTo>
                <a:lnTo>
                  <a:pt x="24" y="279"/>
                </a:lnTo>
                <a:lnTo>
                  <a:pt x="27" y="279"/>
                </a:lnTo>
                <a:lnTo>
                  <a:pt x="27" y="277"/>
                </a:lnTo>
                <a:lnTo>
                  <a:pt x="27" y="277"/>
                </a:lnTo>
                <a:lnTo>
                  <a:pt x="27" y="277"/>
                </a:lnTo>
                <a:lnTo>
                  <a:pt x="27" y="277"/>
                </a:lnTo>
                <a:lnTo>
                  <a:pt x="27" y="277"/>
                </a:lnTo>
                <a:lnTo>
                  <a:pt x="30" y="274"/>
                </a:lnTo>
                <a:lnTo>
                  <a:pt x="30" y="274"/>
                </a:lnTo>
                <a:lnTo>
                  <a:pt x="30" y="274"/>
                </a:lnTo>
                <a:lnTo>
                  <a:pt x="32" y="274"/>
                </a:lnTo>
                <a:lnTo>
                  <a:pt x="32" y="271"/>
                </a:lnTo>
                <a:lnTo>
                  <a:pt x="32" y="271"/>
                </a:lnTo>
                <a:lnTo>
                  <a:pt x="32" y="271"/>
                </a:lnTo>
                <a:lnTo>
                  <a:pt x="32" y="271"/>
                </a:lnTo>
                <a:lnTo>
                  <a:pt x="35" y="268"/>
                </a:lnTo>
                <a:lnTo>
                  <a:pt x="35" y="268"/>
                </a:lnTo>
                <a:lnTo>
                  <a:pt x="35" y="268"/>
                </a:lnTo>
                <a:lnTo>
                  <a:pt x="35" y="268"/>
                </a:lnTo>
                <a:lnTo>
                  <a:pt x="35" y="266"/>
                </a:lnTo>
                <a:lnTo>
                  <a:pt x="35" y="266"/>
                </a:lnTo>
                <a:lnTo>
                  <a:pt x="35" y="266"/>
                </a:lnTo>
                <a:lnTo>
                  <a:pt x="35" y="266"/>
                </a:lnTo>
                <a:lnTo>
                  <a:pt x="35" y="266"/>
                </a:lnTo>
                <a:lnTo>
                  <a:pt x="38" y="266"/>
                </a:lnTo>
                <a:lnTo>
                  <a:pt x="38" y="263"/>
                </a:lnTo>
                <a:lnTo>
                  <a:pt x="38" y="263"/>
                </a:lnTo>
                <a:lnTo>
                  <a:pt x="41" y="263"/>
                </a:lnTo>
                <a:lnTo>
                  <a:pt x="41" y="260"/>
                </a:lnTo>
                <a:lnTo>
                  <a:pt x="41" y="260"/>
                </a:lnTo>
                <a:lnTo>
                  <a:pt x="41" y="260"/>
                </a:lnTo>
                <a:lnTo>
                  <a:pt x="41" y="257"/>
                </a:lnTo>
                <a:lnTo>
                  <a:pt x="41" y="257"/>
                </a:lnTo>
                <a:lnTo>
                  <a:pt x="41" y="255"/>
                </a:lnTo>
                <a:lnTo>
                  <a:pt x="38" y="255"/>
                </a:lnTo>
                <a:lnTo>
                  <a:pt x="35" y="255"/>
                </a:lnTo>
                <a:lnTo>
                  <a:pt x="35" y="255"/>
                </a:lnTo>
                <a:lnTo>
                  <a:pt x="35" y="255"/>
                </a:lnTo>
                <a:lnTo>
                  <a:pt x="35" y="257"/>
                </a:lnTo>
                <a:lnTo>
                  <a:pt x="35" y="257"/>
                </a:lnTo>
                <a:lnTo>
                  <a:pt x="32" y="257"/>
                </a:lnTo>
                <a:lnTo>
                  <a:pt x="32" y="257"/>
                </a:lnTo>
                <a:lnTo>
                  <a:pt x="32" y="257"/>
                </a:lnTo>
                <a:lnTo>
                  <a:pt x="32" y="257"/>
                </a:lnTo>
                <a:lnTo>
                  <a:pt x="32" y="257"/>
                </a:lnTo>
                <a:lnTo>
                  <a:pt x="32" y="257"/>
                </a:lnTo>
                <a:lnTo>
                  <a:pt x="32" y="257"/>
                </a:lnTo>
                <a:lnTo>
                  <a:pt x="32" y="260"/>
                </a:lnTo>
                <a:lnTo>
                  <a:pt x="30" y="260"/>
                </a:lnTo>
                <a:lnTo>
                  <a:pt x="30" y="260"/>
                </a:lnTo>
                <a:lnTo>
                  <a:pt x="30" y="260"/>
                </a:lnTo>
                <a:lnTo>
                  <a:pt x="30" y="260"/>
                </a:lnTo>
                <a:lnTo>
                  <a:pt x="27" y="263"/>
                </a:lnTo>
                <a:lnTo>
                  <a:pt x="27" y="263"/>
                </a:lnTo>
                <a:lnTo>
                  <a:pt x="27" y="263"/>
                </a:lnTo>
                <a:lnTo>
                  <a:pt x="27" y="263"/>
                </a:lnTo>
                <a:lnTo>
                  <a:pt x="27" y="263"/>
                </a:lnTo>
                <a:lnTo>
                  <a:pt x="24" y="260"/>
                </a:lnTo>
                <a:lnTo>
                  <a:pt x="24" y="260"/>
                </a:lnTo>
                <a:lnTo>
                  <a:pt x="24" y="260"/>
                </a:lnTo>
                <a:lnTo>
                  <a:pt x="24" y="260"/>
                </a:lnTo>
                <a:lnTo>
                  <a:pt x="27" y="257"/>
                </a:lnTo>
                <a:lnTo>
                  <a:pt x="27" y="257"/>
                </a:lnTo>
                <a:lnTo>
                  <a:pt x="27" y="257"/>
                </a:lnTo>
                <a:lnTo>
                  <a:pt x="27" y="255"/>
                </a:lnTo>
                <a:lnTo>
                  <a:pt x="30" y="255"/>
                </a:lnTo>
                <a:lnTo>
                  <a:pt x="30" y="255"/>
                </a:lnTo>
                <a:lnTo>
                  <a:pt x="30" y="255"/>
                </a:lnTo>
                <a:lnTo>
                  <a:pt x="32" y="252"/>
                </a:lnTo>
                <a:lnTo>
                  <a:pt x="32" y="252"/>
                </a:lnTo>
                <a:lnTo>
                  <a:pt x="32" y="249"/>
                </a:lnTo>
                <a:lnTo>
                  <a:pt x="32" y="249"/>
                </a:lnTo>
                <a:lnTo>
                  <a:pt x="32" y="249"/>
                </a:lnTo>
                <a:lnTo>
                  <a:pt x="32" y="246"/>
                </a:lnTo>
                <a:lnTo>
                  <a:pt x="32" y="246"/>
                </a:lnTo>
                <a:lnTo>
                  <a:pt x="32" y="246"/>
                </a:lnTo>
                <a:lnTo>
                  <a:pt x="30" y="246"/>
                </a:lnTo>
                <a:lnTo>
                  <a:pt x="30" y="246"/>
                </a:lnTo>
                <a:lnTo>
                  <a:pt x="27" y="246"/>
                </a:lnTo>
                <a:lnTo>
                  <a:pt x="27" y="246"/>
                </a:lnTo>
                <a:lnTo>
                  <a:pt x="24" y="246"/>
                </a:lnTo>
                <a:lnTo>
                  <a:pt x="24" y="246"/>
                </a:lnTo>
                <a:lnTo>
                  <a:pt x="22" y="244"/>
                </a:lnTo>
                <a:lnTo>
                  <a:pt x="22" y="244"/>
                </a:lnTo>
                <a:lnTo>
                  <a:pt x="22" y="244"/>
                </a:lnTo>
                <a:lnTo>
                  <a:pt x="22" y="244"/>
                </a:lnTo>
                <a:lnTo>
                  <a:pt x="24" y="241"/>
                </a:lnTo>
                <a:lnTo>
                  <a:pt x="24" y="241"/>
                </a:lnTo>
                <a:lnTo>
                  <a:pt x="24" y="241"/>
                </a:lnTo>
                <a:lnTo>
                  <a:pt x="24" y="238"/>
                </a:lnTo>
                <a:lnTo>
                  <a:pt x="24" y="238"/>
                </a:lnTo>
                <a:lnTo>
                  <a:pt x="24" y="238"/>
                </a:lnTo>
                <a:lnTo>
                  <a:pt x="24" y="238"/>
                </a:lnTo>
                <a:lnTo>
                  <a:pt x="24" y="236"/>
                </a:lnTo>
                <a:lnTo>
                  <a:pt x="24" y="236"/>
                </a:lnTo>
                <a:lnTo>
                  <a:pt x="24" y="236"/>
                </a:lnTo>
                <a:lnTo>
                  <a:pt x="24" y="236"/>
                </a:lnTo>
                <a:lnTo>
                  <a:pt x="22" y="236"/>
                </a:lnTo>
                <a:lnTo>
                  <a:pt x="22" y="236"/>
                </a:lnTo>
                <a:lnTo>
                  <a:pt x="22" y="236"/>
                </a:lnTo>
                <a:lnTo>
                  <a:pt x="19" y="236"/>
                </a:lnTo>
                <a:lnTo>
                  <a:pt x="19" y="236"/>
                </a:lnTo>
                <a:lnTo>
                  <a:pt x="16" y="236"/>
                </a:lnTo>
                <a:lnTo>
                  <a:pt x="16" y="236"/>
                </a:lnTo>
                <a:lnTo>
                  <a:pt x="16" y="233"/>
                </a:lnTo>
                <a:lnTo>
                  <a:pt x="16" y="233"/>
                </a:lnTo>
                <a:lnTo>
                  <a:pt x="16" y="233"/>
                </a:lnTo>
                <a:lnTo>
                  <a:pt x="16" y="233"/>
                </a:lnTo>
                <a:lnTo>
                  <a:pt x="16" y="233"/>
                </a:lnTo>
                <a:lnTo>
                  <a:pt x="16" y="233"/>
                </a:lnTo>
                <a:lnTo>
                  <a:pt x="13" y="230"/>
                </a:lnTo>
                <a:lnTo>
                  <a:pt x="13" y="230"/>
                </a:lnTo>
                <a:lnTo>
                  <a:pt x="16" y="230"/>
                </a:lnTo>
                <a:lnTo>
                  <a:pt x="16" y="230"/>
                </a:lnTo>
                <a:lnTo>
                  <a:pt x="16" y="230"/>
                </a:lnTo>
                <a:lnTo>
                  <a:pt x="16" y="227"/>
                </a:lnTo>
                <a:lnTo>
                  <a:pt x="16" y="227"/>
                </a:lnTo>
                <a:lnTo>
                  <a:pt x="16" y="227"/>
                </a:lnTo>
                <a:lnTo>
                  <a:pt x="16" y="227"/>
                </a:lnTo>
                <a:lnTo>
                  <a:pt x="16" y="225"/>
                </a:lnTo>
                <a:lnTo>
                  <a:pt x="16" y="225"/>
                </a:lnTo>
                <a:lnTo>
                  <a:pt x="16" y="225"/>
                </a:lnTo>
                <a:lnTo>
                  <a:pt x="16" y="225"/>
                </a:lnTo>
                <a:lnTo>
                  <a:pt x="16" y="225"/>
                </a:lnTo>
                <a:lnTo>
                  <a:pt x="16" y="225"/>
                </a:lnTo>
                <a:lnTo>
                  <a:pt x="16" y="222"/>
                </a:lnTo>
                <a:lnTo>
                  <a:pt x="16" y="222"/>
                </a:lnTo>
                <a:lnTo>
                  <a:pt x="16" y="222"/>
                </a:lnTo>
                <a:lnTo>
                  <a:pt x="16" y="222"/>
                </a:lnTo>
                <a:lnTo>
                  <a:pt x="13" y="219"/>
                </a:lnTo>
                <a:lnTo>
                  <a:pt x="13" y="219"/>
                </a:lnTo>
                <a:lnTo>
                  <a:pt x="13" y="219"/>
                </a:lnTo>
                <a:lnTo>
                  <a:pt x="13" y="219"/>
                </a:lnTo>
                <a:lnTo>
                  <a:pt x="11" y="219"/>
                </a:lnTo>
                <a:lnTo>
                  <a:pt x="11" y="219"/>
                </a:lnTo>
                <a:lnTo>
                  <a:pt x="11" y="219"/>
                </a:lnTo>
                <a:lnTo>
                  <a:pt x="11" y="219"/>
                </a:lnTo>
                <a:lnTo>
                  <a:pt x="11" y="219"/>
                </a:lnTo>
                <a:lnTo>
                  <a:pt x="11" y="222"/>
                </a:lnTo>
                <a:lnTo>
                  <a:pt x="8" y="222"/>
                </a:lnTo>
                <a:lnTo>
                  <a:pt x="8" y="222"/>
                </a:lnTo>
                <a:lnTo>
                  <a:pt x="5" y="222"/>
                </a:lnTo>
                <a:lnTo>
                  <a:pt x="5" y="225"/>
                </a:lnTo>
                <a:lnTo>
                  <a:pt x="5" y="225"/>
                </a:lnTo>
                <a:lnTo>
                  <a:pt x="5" y="222"/>
                </a:lnTo>
                <a:lnTo>
                  <a:pt x="3" y="222"/>
                </a:lnTo>
                <a:lnTo>
                  <a:pt x="3" y="222"/>
                </a:lnTo>
                <a:lnTo>
                  <a:pt x="0" y="222"/>
                </a:lnTo>
                <a:lnTo>
                  <a:pt x="0" y="222"/>
                </a:lnTo>
                <a:lnTo>
                  <a:pt x="0" y="222"/>
                </a:lnTo>
                <a:lnTo>
                  <a:pt x="0" y="222"/>
                </a:lnTo>
                <a:lnTo>
                  <a:pt x="0" y="222"/>
                </a:lnTo>
                <a:lnTo>
                  <a:pt x="0" y="222"/>
                </a:lnTo>
                <a:lnTo>
                  <a:pt x="0" y="222"/>
                </a:lnTo>
                <a:lnTo>
                  <a:pt x="0" y="222"/>
                </a:lnTo>
                <a:lnTo>
                  <a:pt x="0" y="219"/>
                </a:lnTo>
                <a:lnTo>
                  <a:pt x="0" y="219"/>
                </a:lnTo>
                <a:lnTo>
                  <a:pt x="3" y="219"/>
                </a:lnTo>
                <a:lnTo>
                  <a:pt x="3" y="219"/>
                </a:lnTo>
                <a:lnTo>
                  <a:pt x="3" y="216"/>
                </a:lnTo>
                <a:lnTo>
                  <a:pt x="3" y="216"/>
                </a:lnTo>
                <a:lnTo>
                  <a:pt x="5" y="216"/>
                </a:lnTo>
                <a:lnTo>
                  <a:pt x="5" y="216"/>
                </a:lnTo>
                <a:lnTo>
                  <a:pt x="8" y="214"/>
                </a:lnTo>
                <a:lnTo>
                  <a:pt x="8" y="214"/>
                </a:lnTo>
                <a:lnTo>
                  <a:pt x="8" y="214"/>
                </a:lnTo>
                <a:lnTo>
                  <a:pt x="8" y="214"/>
                </a:lnTo>
                <a:lnTo>
                  <a:pt x="8" y="214"/>
                </a:lnTo>
                <a:lnTo>
                  <a:pt x="8" y="211"/>
                </a:lnTo>
                <a:lnTo>
                  <a:pt x="8" y="211"/>
                </a:lnTo>
                <a:lnTo>
                  <a:pt x="8" y="208"/>
                </a:lnTo>
                <a:lnTo>
                  <a:pt x="8" y="208"/>
                </a:lnTo>
                <a:lnTo>
                  <a:pt x="11" y="208"/>
                </a:lnTo>
                <a:lnTo>
                  <a:pt x="11" y="205"/>
                </a:lnTo>
                <a:lnTo>
                  <a:pt x="11" y="205"/>
                </a:lnTo>
                <a:lnTo>
                  <a:pt x="11" y="203"/>
                </a:lnTo>
                <a:lnTo>
                  <a:pt x="11" y="203"/>
                </a:lnTo>
                <a:lnTo>
                  <a:pt x="11" y="203"/>
                </a:lnTo>
                <a:lnTo>
                  <a:pt x="11" y="203"/>
                </a:lnTo>
                <a:lnTo>
                  <a:pt x="8" y="203"/>
                </a:lnTo>
                <a:lnTo>
                  <a:pt x="8" y="200"/>
                </a:lnTo>
                <a:lnTo>
                  <a:pt x="5" y="200"/>
                </a:lnTo>
                <a:lnTo>
                  <a:pt x="5" y="200"/>
                </a:lnTo>
                <a:lnTo>
                  <a:pt x="3" y="200"/>
                </a:lnTo>
                <a:lnTo>
                  <a:pt x="3" y="200"/>
                </a:lnTo>
                <a:lnTo>
                  <a:pt x="3" y="200"/>
                </a:lnTo>
                <a:lnTo>
                  <a:pt x="3" y="200"/>
                </a:lnTo>
                <a:lnTo>
                  <a:pt x="3" y="200"/>
                </a:lnTo>
                <a:lnTo>
                  <a:pt x="3" y="200"/>
                </a:lnTo>
                <a:lnTo>
                  <a:pt x="3" y="194"/>
                </a:lnTo>
                <a:lnTo>
                  <a:pt x="3" y="194"/>
                </a:lnTo>
                <a:lnTo>
                  <a:pt x="3" y="192"/>
                </a:lnTo>
                <a:lnTo>
                  <a:pt x="3" y="192"/>
                </a:lnTo>
                <a:lnTo>
                  <a:pt x="5" y="192"/>
                </a:lnTo>
                <a:lnTo>
                  <a:pt x="8" y="189"/>
                </a:lnTo>
                <a:lnTo>
                  <a:pt x="8" y="189"/>
                </a:lnTo>
                <a:lnTo>
                  <a:pt x="8" y="189"/>
                </a:lnTo>
                <a:lnTo>
                  <a:pt x="8" y="186"/>
                </a:lnTo>
                <a:lnTo>
                  <a:pt x="11" y="186"/>
                </a:lnTo>
                <a:lnTo>
                  <a:pt x="11" y="186"/>
                </a:lnTo>
                <a:lnTo>
                  <a:pt x="11" y="184"/>
                </a:lnTo>
                <a:lnTo>
                  <a:pt x="11" y="184"/>
                </a:lnTo>
                <a:lnTo>
                  <a:pt x="11" y="184"/>
                </a:lnTo>
                <a:lnTo>
                  <a:pt x="13" y="181"/>
                </a:lnTo>
                <a:lnTo>
                  <a:pt x="13" y="181"/>
                </a:lnTo>
                <a:lnTo>
                  <a:pt x="13" y="181"/>
                </a:lnTo>
                <a:lnTo>
                  <a:pt x="13" y="181"/>
                </a:lnTo>
                <a:lnTo>
                  <a:pt x="13" y="181"/>
                </a:lnTo>
                <a:lnTo>
                  <a:pt x="13" y="178"/>
                </a:lnTo>
                <a:lnTo>
                  <a:pt x="13" y="178"/>
                </a:lnTo>
                <a:lnTo>
                  <a:pt x="11" y="178"/>
                </a:lnTo>
                <a:lnTo>
                  <a:pt x="11" y="175"/>
                </a:lnTo>
                <a:lnTo>
                  <a:pt x="11" y="175"/>
                </a:lnTo>
                <a:lnTo>
                  <a:pt x="11" y="175"/>
                </a:lnTo>
                <a:lnTo>
                  <a:pt x="11" y="175"/>
                </a:lnTo>
                <a:lnTo>
                  <a:pt x="11" y="175"/>
                </a:lnTo>
                <a:lnTo>
                  <a:pt x="11" y="173"/>
                </a:lnTo>
                <a:lnTo>
                  <a:pt x="11" y="173"/>
                </a:lnTo>
                <a:lnTo>
                  <a:pt x="11" y="173"/>
                </a:lnTo>
                <a:lnTo>
                  <a:pt x="11" y="173"/>
                </a:lnTo>
                <a:lnTo>
                  <a:pt x="11" y="173"/>
                </a:lnTo>
                <a:lnTo>
                  <a:pt x="11" y="173"/>
                </a:lnTo>
                <a:lnTo>
                  <a:pt x="11" y="173"/>
                </a:lnTo>
                <a:lnTo>
                  <a:pt x="11" y="173"/>
                </a:lnTo>
                <a:lnTo>
                  <a:pt x="11" y="170"/>
                </a:lnTo>
                <a:lnTo>
                  <a:pt x="11" y="170"/>
                </a:lnTo>
                <a:lnTo>
                  <a:pt x="11" y="170"/>
                </a:lnTo>
                <a:lnTo>
                  <a:pt x="11" y="170"/>
                </a:lnTo>
                <a:lnTo>
                  <a:pt x="11" y="170"/>
                </a:lnTo>
                <a:lnTo>
                  <a:pt x="11" y="167"/>
                </a:lnTo>
                <a:lnTo>
                  <a:pt x="11" y="167"/>
                </a:lnTo>
                <a:lnTo>
                  <a:pt x="11" y="167"/>
                </a:lnTo>
                <a:lnTo>
                  <a:pt x="11" y="167"/>
                </a:lnTo>
                <a:lnTo>
                  <a:pt x="11" y="167"/>
                </a:lnTo>
                <a:lnTo>
                  <a:pt x="11" y="167"/>
                </a:lnTo>
                <a:lnTo>
                  <a:pt x="11" y="164"/>
                </a:lnTo>
                <a:lnTo>
                  <a:pt x="11" y="164"/>
                </a:lnTo>
                <a:lnTo>
                  <a:pt x="11" y="164"/>
                </a:lnTo>
                <a:lnTo>
                  <a:pt x="11" y="164"/>
                </a:lnTo>
                <a:lnTo>
                  <a:pt x="8" y="164"/>
                </a:lnTo>
                <a:lnTo>
                  <a:pt x="5" y="164"/>
                </a:lnTo>
                <a:lnTo>
                  <a:pt x="3" y="164"/>
                </a:lnTo>
                <a:lnTo>
                  <a:pt x="3" y="162"/>
                </a:lnTo>
                <a:lnTo>
                  <a:pt x="0" y="162"/>
                </a:lnTo>
                <a:lnTo>
                  <a:pt x="0" y="162"/>
                </a:lnTo>
                <a:lnTo>
                  <a:pt x="0" y="162"/>
                </a:lnTo>
                <a:lnTo>
                  <a:pt x="0" y="162"/>
                </a:lnTo>
                <a:lnTo>
                  <a:pt x="0" y="162"/>
                </a:lnTo>
                <a:lnTo>
                  <a:pt x="0" y="159"/>
                </a:lnTo>
                <a:lnTo>
                  <a:pt x="3" y="159"/>
                </a:lnTo>
                <a:lnTo>
                  <a:pt x="3" y="159"/>
                </a:lnTo>
                <a:lnTo>
                  <a:pt x="5" y="156"/>
                </a:lnTo>
                <a:lnTo>
                  <a:pt x="5" y="156"/>
                </a:lnTo>
                <a:lnTo>
                  <a:pt x="5" y="156"/>
                </a:lnTo>
                <a:lnTo>
                  <a:pt x="5" y="156"/>
                </a:lnTo>
                <a:lnTo>
                  <a:pt x="8" y="156"/>
                </a:lnTo>
                <a:lnTo>
                  <a:pt x="8" y="156"/>
                </a:lnTo>
                <a:lnTo>
                  <a:pt x="11" y="159"/>
                </a:lnTo>
                <a:lnTo>
                  <a:pt x="11" y="159"/>
                </a:lnTo>
                <a:lnTo>
                  <a:pt x="11" y="159"/>
                </a:lnTo>
                <a:lnTo>
                  <a:pt x="11" y="159"/>
                </a:lnTo>
                <a:lnTo>
                  <a:pt x="11" y="159"/>
                </a:lnTo>
                <a:lnTo>
                  <a:pt x="13" y="156"/>
                </a:lnTo>
                <a:lnTo>
                  <a:pt x="13" y="156"/>
                </a:lnTo>
                <a:lnTo>
                  <a:pt x="13" y="156"/>
                </a:lnTo>
                <a:lnTo>
                  <a:pt x="13" y="156"/>
                </a:lnTo>
                <a:lnTo>
                  <a:pt x="19" y="153"/>
                </a:lnTo>
                <a:lnTo>
                  <a:pt x="19" y="153"/>
                </a:lnTo>
                <a:lnTo>
                  <a:pt x="19" y="151"/>
                </a:lnTo>
                <a:lnTo>
                  <a:pt x="19" y="151"/>
                </a:lnTo>
                <a:lnTo>
                  <a:pt x="22" y="151"/>
                </a:lnTo>
                <a:lnTo>
                  <a:pt x="22" y="148"/>
                </a:lnTo>
                <a:lnTo>
                  <a:pt x="22" y="148"/>
                </a:lnTo>
                <a:lnTo>
                  <a:pt x="22" y="148"/>
                </a:lnTo>
                <a:lnTo>
                  <a:pt x="22" y="145"/>
                </a:lnTo>
                <a:lnTo>
                  <a:pt x="24" y="145"/>
                </a:lnTo>
                <a:lnTo>
                  <a:pt x="22" y="142"/>
                </a:lnTo>
                <a:lnTo>
                  <a:pt x="22" y="142"/>
                </a:lnTo>
                <a:lnTo>
                  <a:pt x="22" y="142"/>
                </a:lnTo>
                <a:lnTo>
                  <a:pt x="22" y="140"/>
                </a:lnTo>
                <a:lnTo>
                  <a:pt x="22" y="140"/>
                </a:lnTo>
                <a:lnTo>
                  <a:pt x="22" y="140"/>
                </a:lnTo>
                <a:lnTo>
                  <a:pt x="22" y="140"/>
                </a:lnTo>
                <a:lnTo>
                  <a:pt x="22" y="137"/>
                </a:lnTo>
                <a:lnTo>
                  <a:pt x="22" y="137"/>
                </a:lnTo>
                <a:lnTo>
                  <a:pt x="22" y="137"/>
                </a:lnTo>
                <a:lnTo>
                  <a:pt x="22" y="137"/>
                </a:lnTo>
                <a:lnTo>
                  <a:pt x="22" y="134"/>
                </a:lnTo>
                <a:lnTo>
                  <a:pt x="19" y="134"/>
                </a:lnTo>
                <a:lnTo>
                  <a:pt x="19" y="134"/>
                </a:lnTo>
                <a:lnTo>
                  <a:pt x="19" y="134"/>
                </a:lnTo>
                <a:lnTo>
                  <a:pt x="19" y="134"/>
                </a:lnTo>
                <a:lnTo>
                  <a:pt x="16" y="134"/>
                </a:lnTo>
                <a:lnTo>
                  <a:pt x="16" y="134"/>
                </a:lnTo>
                <a:lnTo>
                  <a:pt x="16" y="134"/>
                </a:lnTo>
                <a:lnTo>
                  <a:pt x="16" y="132"/>
                </a:lnTo>
                <a:lnTo>
                  <a:pt x="13" y="132"/>
                </a:lnTo>
                <a:lnTo>
                  <a:pt x="13" y="129"/>
                </a:lnTo>
                <a:lnTo>
                  <a:pt x="13" y="126"/>
                </a:lnTo>
                <a:lnTo>
                  <a:pt x="13" y="126"/>
                </a:lnTo>
                <a:lnTo>
                  <a:pt x="8" y="123"/>
                </a:lnTo>
                <a:lnTo>
                  <a:pt x="5" y="123"/>
                </a:lnTo>
                <a:lnTo>
                  <a:pt x="5" y="123"/>
                </a:lnTo>
                <a:lnTo>
                  <a:pt x="5" y="121"/>
                </a:lnTo>
                <a:lnTo>
                  <a:pt x="3" y="121"/>
                </a:lnTo>
                <a:lnTo>
                  <a:pt x="3" y="121"/>
                </a:lnTo>
                <a:lnTo>
                  <a:pt x="3" y="121"/>
                </a:lnTo>
                <a:lnTo>
                  <a:pt x="3" y="121"/>
                </a:lnTo>
                <a:lnTo>
                  <a:pt x="0" y="121"/>
                </a:lnTo>
                <a:lnTo>
                  <a:pt x="0" y="121"/>
                </a:lnTo>
                <a:lnTo>
                  <a:pt x="0" y="118"/>
                </a:lnTo>
                <a:lnTo>
                  <a:pt x="0" y="118"/>
                </a:lnTo>
                <a:lnTo>
                  <a:pt x="0" y="121"/>
                </a:lnTo>
                <a:lnTo>
                  <a:pt x="3" y="121"/>
                </a:lnTo>
                <a:lnTo>
                  <a:pt x="3" y="121"/>
                </a:lnTo>
                <a:lnTo>
                  <a:pt x="3" y="121"/>
                </a:lnTo>
                <a:lnTo>
                  <a:pt x="3" y="121"/>
                </a:lnTo>
                <a:lnTo>
                  <a:pt x="3" y="121"/>
                </a:lnTo>
                <a:lnTo>
                  <a:pt x="0" y="118"/>
                </a:lnTo>
                <a:lnTo>
                  <a:pt x="0" y="118"/>
                </a:lnTo>
                <a:lnTo>
                  <a:pt x="0" y="118"/>
                </a:lnTo>
                <a:lnTo>
                  <a:pt x="0" y="115"/>
                </a:lnTo>
                <a:lnTo>
                  <a:pt x="0" y="115"/>
                </a:lnTo>
                <a:lnTo>
                  <a:pt x="0" y="115"/>
                </a:lnTo>
                <a:lnTo>
                  <a:pt x="0" y="115"/>
                </a:lnTo>
                <a:lnTo>
                  <a:pt x="0" y="115"/>
                </a:lnTo>
                <a:lnTo>
                  <a:pt x="0" y="118"/>
                </a:lnTo>
                <a:lnTo>
                  <a:pt x="3" y="118"/>
                </a:lnTo>
                <a:lnTo>
                  <a:pt x="3" y="118"/>
                </a:lnTo>
                <a:lnTo>
                  <a:pt x="5" y="121"/>
                </a:lnTo>
                <a:lnTo>
                  <a:pt x="5" y="121"/>
                </a:lnTo>
                <a:lnTo>
                  <a:pt x="5" y="121"/>
                </a:lnTo>
                <a:lnTo>
                  <a:pt x="5" y="121"/>
                </a:lnTo>
                <a:lnTo>
                  <a:pt x="5" y="121"/>
                </a:lnTo>
                <a:lnTo>
                  <a:pt x="8" y="121"/>
                </a:lnTo>
                <a:lnTo>
                  <a:pt x="11" y="123"/>
                </a:lnTo>
                <a:lnTo>
                  <a:pt x="11" y="123"/>
                </a:lnTo>
                <a:lnTo>
                  <a:pt x="11" y="123"/>
                </a:lnTo>
                <a:lnTo>
                  <a:pt x="11" y="123"/>
                </a:lnTo>
                <a:lnTo>
                  <a:pt x="11" y="123"/>
                </a:lnTo>
                <a:lnTo>
                  <a:pt x="13" y="123"/>
                </a:lnTo>
                <a:lnTo>
                  <a:pt x="13" y="123"/>
                </a:lnTo>
                <a:lnTo>
                  <a:pt x="13" y="123"/>
                </a:lnTo>
                <a:lnTo>
                  <a:pt x="13" y="126"/>
                </a:lnTo>
                <a:lnTo>
                  <a:pt x="13" y="126"/>
                </a:lnTo>
                <a:lnTo>
                  <a:pt x="16" y="126"/>
                </a:lnTo>
                <a:lnTo>
                  <a:pt x="19" y="126"/>
                </a:lnTo>
                <a:lnTo>
                  <a:pt x="19" y="126"/>
                </a:lnTo>
                <a:lnTo>
                  <a:pt x="22" y="129"/>
                </a:lnTo>
                <a:lnTo>
                  <a:pt x="22" y="129"/>
                </a:lnTo>
                <a:lnTo>
                  <a:pt x="22" y="129"/>
                </a:lnTo>
                <a:lnTo>
                  <a:pt x="24" y="132"/>
                </a:lnTo>
                <a:lnTo>
                  <a:pt x="27" y="132"/>
                </a:lnTo>
                <a:lnTo>
                  <a:pt x="27" y="132"/>
                </a:lnTo>
                <a:lnTo>
                  <a:pt x="27" y="132"/>
                </a:lnTo>
                <a:lnTo>
                  <a:pt x="27" y="132"/>
                </a:lnTo>
                <a:lnTo>
                  <a:pt x="27" y="132"/>
                </a:lnTo>
                <a:lnTo>
                  <a:pt x="27" y="132"/>
                </a:lnTo>
                <a:lnTo>
                  <a:pt x="27" y="129"/>
                </a:lnTo>
                <a:lnTo>
                  <a:pt x="30" y="126"/>
                </a:lnTo>
                <a:lnTo>
                  <a:pt x="30" y="126"/>
                </a:lnTo>
                <a:lnTo>
                  <a:pt x="30" y="126"/>
                </a:lnTo>
                <a:lnTo>
                  <a:pt x="30" y="123"/>
                </a:lnTo>
                <a:lnTo>
                  <a:pt x="30" y="123"/>
                </a:lnTo>
                <a:lnTo>
                  <a:pt x="30" y="123"/>
                </a:lnTo>
                <a:lnTo>
                  <a:pt x="30" y="123"/>
                </a:lnTo>
                <a:lnTo>
                  <a:pt x="27" y="123"/>
                </a:lnTo>
                <a:lnTo>
                  <a:pt x="27" y="123"/>
                </a:lnTo>
                <a:lnTo>
                  <a:pt x="27" y="123"/>
                </a:lnTo>
                <a:lnTo>
                  <a:pt x="27" y="121"/>
                </a:lnTo>
                <a:lnTo>
                  <a:pt x="24" y="121"/>
                </a:lnTo>
                <a:lnTo>
                  <a:pt x="24" y="121"/>
                </a:lnTo>
                <a:lnTo>
                  <a:pt x="24" y="118"/>
                </a:lnTo>
                <a:lnTo>
                  <a:pt x="22" y="118"/>
                </a:lnTo>
                <a:lnTo>
                  <a:pt x="22" y="118"/>
                </a:lnTo>
                <a:lnTo>
                  <a:pt x="22" y="118"/>
                </a:lnTo>
                <a:lnTo>
                  <a:pt x="22" y="118"/>
                </a:lnTo>
                <a:lnTo>
                  <a:pt x="22" y="118"/>
                </a:lnTo>
                <a:lnTo>
                  <a:pt x="22" y="118"/>
                </a:lnTo>
                <a:lnTo>
                  <a:pt x="19" y="115"/>
                </a:lnTo>
                <a:lnTo>
                  <a:pt x="19" y="115"/>
                </a:lnTo>
                <a:lnTo>
                  <a:pt x="19" y="115"/>
                </a:lnTo>
                <a:lnTo>
                  <a:pt x="19" y="115"/>
                </a:lnTo>
                <a:lnTo>
                  <a:pt x="19" y="115"/>
                </a:lnTo>
                <a:lnTo>
                  <a:pt x="19" y="115"/>
                </a:lnTo>
                <a:lnTo>
                  <a:pt x="19" y="115"/>
                </a:lnTo>
                <a:lnTo>
                  <a:pt x="22" y="115"/>
                </a:lnTo>
                <a:lnTo>
                  <a:pt x="22" y="115"/>
                </a:lnTo>
                <a:lnTo>
                  <a:pt x="22" y="118"/>
                </a:lnTo>
                <a:lnTo>
                  <a:pt x="22" y="118"/>
                </a:lnTo>
                <a:lnTo>
                  <a:pt x="22" y="118"/>
                </a:lnTo>
                <a:lnTo>
                  <a:pt x="22" y="118"/>
                </a:lnTo>
                <a:lnTo>
                  <a:pt x="22" y="118"/>
                </a:lnTo>
                <a:lnTo>
                  <a:pt x="24" y="118"/>
                </a:lnTo>
                <a:lnTo>
                  <a:pt x="27" y="121"/>
                </a:lnTo>
                <a:lnTo>
                  <a:pt x="27" y="121"/>
                </a:lnTo>
                <a:lnTo>
                  <a:pt x="27" y="118"/>
                </a:lnTo>
                <a:lnTo>
                  <a:pt x="27" y="118"/>
                </a:lnTo>
                <a:lnTo>
                  <a:pt x="27" y="118"/>
                </a:lnTo>
                <a:lnTo>
                  <a:pt x="27" y="118"/>
                </a:lnTo>
                <a:lnTo>
                  <a:pt x="27" y="115"/>
                </a:lnTo>
                <a:lnTo>
                  <a:pt x="27" y="112"/>
                </a:lnTo>
                <a:lnTo>
                  <a:pt x="24" y="112"/>
                </a:lnTo>
                <a:lnTo>
                  <a:pt x="24" y="112"/>
                </a:lnTo>
                <a:lnTo>
                  <a:pt x="24" y="115"/>
                </a:lnTo>
                <a:lnTo>
                  <a:pt x="27" y="115"/>
                </a:lnTo>
                <a:lnTo>
                  <a:pt x="27" y="115"/>
                </a:lnTo>
                <a:lnTo>
                  <a:pt x="27" y="115"/>
                </a:lnTo>
                <a:lnTo>
                  <a:pt x="27" y="115"/>
                </a:lnTo>
                <a:lnTo>
                  <a:pt x="24" y="115"/>
                </a:lnTo>
                <a:lnTo>
                  <a:pt x="24" y="115"/>
                </a:lnTo>
                <a:lnTo>
                  <a:pt x="22" y="112"/>
                </a:lnTo>
                <a:lnTo>
                  <a:pt x="22" y="112"/>
                </a:lnTo>
                <a:lnTo>
                  <a:pt x="22" y="112"/>
                </a:lnTo>
                <a:lnTo>
                  <a:pt x="19" y="110"/>
                </a:lnTo>
                <a:lnTo>
                  <a:pt x="19" y="110"/>
                </a:lnTo>
                <a:lnTo>
                  <a:pt x="19" y="110"/>
                </a:lnTo>
                <a:lnTo>
                  <a:pt x="19" y="110"/>
                </a:lnTo>
                <a:lnTo>
                  <a:pt x="16" y="110"/>
                </a:lnTo>
                <a:lnTo>
                  <a:pt x="16" y="107"/>
                </a:lnTo>
                <a:lnTo>
                  <a:pt x="16" y="107"/>
                </a:lnTo>
                <a:lnTo>
                  <a:pt x="16" y="107"/>
                </a:lnTo>
                <a:lnTo>
                  <a:pt x="16" y="107"/>
                </a:lnTo>
                <a:lnTo>
                  <a:pt x="16" y="107"/>
                </a:lnTo>
                <a:lnTo>
                  <a:pt x="16" y="107"/>
                </a:lnTo>
                <a:lnTo>
                  <a:pt x="13" y="104"/>
                </a:lnTo>
                <a:lnTo>
                  <a:pt x="13" y="104"/>
                </a:lnTo>
                <a:lnTo>
                  <a:pt x="11" y="104"/>
                </a:lnTo>
                <a:lnTo>
                  <a:pt x="11" y="101"/>
                </a:lnTo>
                <a:lnTo>
                  <a:pt x="11" y="101"/>
                </a:lnTo>
                <a:lnTo>
                  <a:pt x="8" y="101"/>
                </a:lnTo>
                <a:lnTo>
                  <a:pt x="5" y="101"/>
                </a:lnTo>
                <a:lnTo>
                  <a:pt x="5" y="101"/>
                </a:lnTo>
                <a:lnTo>
                  <a:pt x="5" y="99"/>
                </a:lnTo>
                <a:lnTo>
                  <a:pt x="5" y="99"/>
                </a:lnTo>
                <a:lnTo>
                  <a:pt x="3" y="99"/>
                </a:lnTo>
                <a:lnTo>
                  <a:pt x="3" y="96"/>
                </a:lnTo>
                <a:lnTo>
                  <a:pt x="3" y="96"/>
                </a:lnTo>
                <a:lnTo>
                  <a:pt x="3" y="96"/>
                </a:lnTo>
                <a:lnTo>
                  <a:pt x="5" y="96"/>
                </a:lnTo>
                <a:lnTo>
                  <a:pt x="8" y="99"/>
                </a:lnTo>
                <a:lnTo>
                  <a:pt x="8" y="99"/>
                </a:lnTo>
                <a:lnTo>
                  <a:pt x="11" y="101"/>
                </a:lnTo>
                <a:lnTo>
                  <a:pt x="11" y="101"/>
                </a:lnTo>
                <a:lnTo>
                  <a:pt x="11" y="101"/>
                </a:lnTo>
                <a:lnTo>
                  <a:pt x="11" y="101"/>
                </a:lnTo>
                <a:lnTo>
                  <a:pt x="13" y="101"/>
                </a:lnTo>
                <a:lnTo>
                  <a:pt x="13" y="104"/>
                </a:lnTo>
                <a:lnTo>
                  <a:pt x="13" y="104"/>
                </a:lnTo>
                <a:lnTo>
                  <a:pt x="13" y="104"/>
                </a:lnTo>
                <a:lnTo>
                  <a:pt x="16" y="104"/>
                </a:lnTo>
                <a:lnTo>
                  <a:pt x="16" y="104"/>
                </a:lnTo>
                <a:lnTo>
                  <a:pt x="16" y="107"/>
                </a:lnTo>
                <a:lnTo>
                  <a:pt x="16" y="107"/>
                </a:lnTo>
                <a:lnTo>
                  <a:pt x="19" y="107"/>
                </a:lnTo>
                <a:lnTo>
                  <a:pt x="19" y="107"/>
                </a:lnTo>
                <a:lnTo>
                  <a:pt x="19" y="107"/>
                </a:lnTo>
                <a:lnTo>
                  <a:pt x="19" y="107"/>
                </a:lnTo>
                <a:lnTo>
                  <a:pt x="19" y="107"/>
                </a:lnTo>
                <a:lnTo>
                  <a:pt x="19" y="107"/>
                </a:lnTo>
                <a:lnTo>
                  <a:pt x="19" y="107"/>
                </a:lnTo>
                <a:lnTo>
                  <a:pt x="22" y="107"/>
                </a:lnTo>
                <a:lnTo>
                  <a:pt x="22" y="110"/>
                </a:lnTo>
                <a:lnTo>
                  <a:pt x="22" y="110"/>
                </a:lnTo>
                <a:lnTo>
                  <a:pt x="22" y="110"/>
                </a:lnTo>
                <a:lnTo>
                  <a:pt x="22" y="110"/>
                </a:lnTo>
                <a:lnTo>
                  <a:pt x="22" y="110"/>
                </a:lnTo>
                <a:lnTo>
                  <a:pt x="22" y="110"/>
                </a:lnTo>
                <a:lnTo>
                  <a:pt x="22" y="110"/>
                </a:lnTo>
                <a:lnTo>
                  <a:pt x="22" y="107"/>
                </a:lnTo>
                <a:lnTo>
                  <a:pt x="22" y="107"/>
                </a:lnTo>
                <a:lnTo>
                  <a:pt x="22" y="107"/>
                </a:lnTo>
                <a:lnTo>
                  <a:pt x="22" y="107"/>
                </a:lnTo>
                <a:lnTo>
                  <a:pt x="22" y="107"/>
                </a:lnTo>
                <a:lnTo>
                  <a:pt x="22" y="107"/>
                </a:lnTo>
                <a:lnTo>
                  <a:pt x="19" y="107"/>
                </a:lnTo>
                <a:lnTo>
                  <a:pt x="19" y="104"/>
                </a:lnTo>
                <a:lnTo>
                  <a:pt x="16" y="104"/>
                </a:lnTo>
                <a:lnTo>
                  <a:pt x="16" y="104"/>
                </a:lnTo>
                <a:lnTo>
                  <a:pt x="16" y="104"/>
                </a:lnTo>
                <a:lnTo>
                  <a:pt x="16" y="101"/>
                </a:lnTo>
                <a:lnTo>
                  <a:pt x="13" y="101"/>
                </a:lnTo>
                <a:lnTo>
                  <a:pt x="13" y="101"/>
                </a:lnTo>
                <a:lnTo>
                  <a:pt x="13" y="101"/>
                </a:lnTo>
                <a:lnTo>
                  <a:pt x="13" y="101"/>
                </a:lnTo>
                <a:lnTo>
                  <a:pt x="11" y="101"/>
                </a:lnTo>
                <a:lnTo>
                  <a:pt x="11" y="99"/>
                </a:lnTo>
                <a:lnTo>
                  <a:pt x="11" y="99"/>
                </a:lnTo>
                <a:lnTo>
                  <a:pt x="8" y="99"/>
                </a:lnTo>
                <a:lnTo>
                  <a:pt x="8" y="99"/>
                </a:lnTo>
                <a:lnTo>
                  <a:pt x="8" y="96"/>
                </a:lnTo>
                <a:lnTo>
                  <a:pt x="8" y="96"/>
                </a:lnTo>
                <a:lnTo>
                  <a:pt x="5" y="96"/>
                </a:lnTo>
                <a:lnTo>
                  <a:pt x="5" y="96"/>
                </a:lnTo>
                <a:lnTo>
                  <a:pt x="5" y="96"/>
                </a:lnTo>
                <a:lnTo>
                  <a:pt x="5" y="96"/>
                </a:lnTo>
                <a:lnTo>
                  <a:pt x="5" y="93"/>
                </a:lnTo>
                <a:lnTo>
                  <a:pt x="5" y="93"/>
                </a:lnTo>
                <a:lnTo>
                  <a:pt x="3" y="90"/>
                </a:lnTo>
                <a:lnTo>
                  <a:pt x="0" y="90"/>
                </a:lnTo>
                <a:lnTo>
                  <a:pt x="0" y="90"/>
                </a:lnTo>
                <a:lnTo>
                  <a:pt x="0" y="90"/>
                </a:lnTo>
                <a:lnTo>
                  <a:pt x="0" y="90"/>
                </a:lnTo>
                <a:lnTo>
                  <a:pt x="0" y="90"/>
                </a:lnTo>
                <a:lnTo>
                  <a:pt x="0" y="90"/>
                </a:lnTo>
                <a:lnTo>
                  <a:pt x="3" y="90"/>
                </a:lnTo>
                <a:lnTo>
                  <a:pt x="5" y="93"/>
                </a:lnTo>
                <a:lnTo>
                  <a:pt x="5" y="93"/>
                </a:lnTo>
                <a:lnTo>
                  <a:pt x="5" y="93"/>
                </a:lnTo>
                <a:lnTo>
                  <a:pt x="8" y="93"/>
                </a:lnTo>
                <a:lnTo>
                  <a:pt x="11" y="96"/>
                </a:lnTo>
                <a:lnTo>
                  <a:pt x="11" y="96"/>
                </a:lnTo>
                <a:lnTo>
                  <a:pt x="11" y="96"/>
                </a:lnTo>
                <a:lnTo>
                  <a:pt x="13" y="99"/>
                </a:lnTo>
                <a:lnTo>
                  <a:pt x="13" y="99"/>
                </a:lnTo>
                <a:lnTo>
                  <a:pt x="13" y="99"/>
                </a:lnTo>
                <a:lnTo>
                  <a:pt x="13" y="99"/>
                </a:lnTo>
                <a:lnTo>
                  <a:pt x="13" y="99"/>
                </a:lnTo>
                <a:lnTo>
                  <a:pt x="13" y="99"/>
                </a:lnTo>
                <a:lnTo>
                  <a:pt x="13" y="99"/>
                </a:lnTo>
                <a:lnTo>
                  <a:pt x="13" y="99"/>
                </a:lnTo>
                <a:lnTo>
                  <a:pt x="13" y="99"/>
                </a:lnTo>
                <a:lnTo>
                  <a:pt x="13" y="99"/>
                </a:lnTo>
                <a:lnTo>
                  <a:pt x="16" y="101"/>
                </a:lnTo>
                <a:lnTo>
                  <a:pt x="16" y="101"/>
                </a:lnTo>
                <a:lnTo>
                  <a:pt x="19" y="101"/>
                </a:lnTo>
                <a:lnTo>
                  <a:pt x="22" y="107"/>
                </a:lnTo>
                <a:lnTo>
                  <a:pt x="22" y="107"/>
                </a:lnTo>
                <a:lnTo>
                  <a:pt x="24" y="107"/>
                </a:lnTo>
                <a:lnTo>
                  <a:pt x="24" y="107"/>
                </a:lnTo>
                <a:lnTo>
                  <a:pt x="24" y="107"/>
                </a:lnTo>
                <a:lnTo>
                  <a:pt x="24" y="104"/>
                </a:lnTo>
                <a:lnTo>
                  <a:pt x="24" y="104"/>
                </a:lnTo>
                <a:lnTo>
                  <a:pt x="24" y="104"/>
                </a:lnTo>
                <a:lnTo>
                  <a:pt x="24" y="104"/>
                </a:lnTo>
                <a:lnTo>
                  <a:pt x="27" y="104"/>
                </a:lnTo>
                <a:lnTo>
                  <a:pt x="27" y="104"/>
                </a:lnTo>
                <a:lnTo>
                  <a:pt x="27" y="104"/>
                </a:lnTo>
                <a:lnTo>
                  <a:pt x="27" y="107"/>
                </a:lnTo>
                <a:lnTo>
                  <a:pt x="27" y="107"/>
                </a:lnTo>
                <a:lnTo>
                  <a:pt x="27" y="107"/>
                </a:lnTo>
                <a:lnTo>
                  <a:pt x="27" y="107"/>
                </a:lnTo>
                <a:lnTo>
                  <a:pt x="30" y="107"/>
                </a:lnTo>
                <a:lnTo>
                  <a:pt x="30" y="107"/>
                </a:lnTo>
                <a:lnTo>
                  <a:pt x="32" y="110"/>
                </a:lnTo>
                <a:lnTo>
                  <a:pt x="32" y="110"/>
                </a:lnTo>
                <a:lnTo>
                  <a:pt x="32" y="110"/>
                </a:lnTo>
                <a:lnTo>
                  <a:pt x="35" y="112"/>
                </a:lnTo>
                <a:lnTo>
                  <a:pt x="35" y="112"/>
                </a:lnTo>
                <a:lnTo>
                  <a:pt x="35" y="112"/>
                </a:lnTo>
                <a:lnTo>
                  <a:pt x="38" y="115"/>
                </a:lnTo>
                <a:lnTo>
                  <a:pt x="38" y="115"/>
                </a:lnTo>
                <a:lnTo>
                  <a:pt x="38" y="115"/>
                </a:lnTo>
                <a:lnTo>
                  <a:pt x="38" y="115"/>
                </a:lnTo>
                <a:lnTo>
                  <a:pt x="38" y="115"/>
                </a:lnTo>
                <a:lnTo>
                  <a:pt x="35" y="115"/>
                </a:lnTo>
                <a:lnTo>
                  <a:pt x="35" y="115"/>
                </a:lnTo>
                <a:lnTo>
                  <a:pt x="35" y="115"/>
                </a:lnTo>
                <a:lnTo>
                  <a:pt x="35" y="115"/>
                </a:lnTo>
                <a:lnTo>
                  <a:pt x="35" y="115"/>
                </a:lnTo>
                <a:lnTo>
                  <a:pt x="35" y="115"/>
                </a:lnTo>
                <a:lnTo>
                  <a:pt x="35" y="115"/>
                </a:lnTo>
                <a:lnTo>
                  <a:pt x="38" y="118"/>
                </a:lnTo>
                <a:lnTo>
                  <a:pt x="38" y="118"/>
                </a:lnTo>
                <a:lnTo>
                  <a:pt x="38" y="118"/>
                </a:lnTo>
                <a:lnTo>
                  <a:pt x="41" y="118"/>
                </a:lnTo>
                <a:lnTo>
                  <a:pt x="41" y="118"/>
                </a:lnTo>
                <a:lnTo>
                  <a:pt x="41" y="118"/>
                </a:lnTo>
                <a:lnTo>
                  <a:pt x="41" y="115"/>
                </a:lnTo>
                <a:lnTo>
                  <a:pt x="41" y="115"/>
                </a:lnTo>
                <a:lnTo>
                  <a:pt x="43" y="112"/>
                </a:lnTo>
                <a:lnTo>
                  <a:pt x="43" y="112"/>
                </a:lnTo>
                <a:lnTo>
                  <a:pt x="43" y="112"/>
                </a:lnTo>
                <a:lnTo>
                  <a:pt x="43" y="112"/>
                </a:lnTo>
                <a:lnTo>
                  <a:pt x="46" y="110"/>
                </a:lnTo>
                <a:lnTo>
                  <a:pt x="46" y="110"/>
                </a:lnTo>
                <a:lnTo>
                  <a:pt x="46" y="110"/>
                </a:lnTo>
                <a:lnTo>
                  <a:pt x="49" y="107"/>
                </a:lnTo>
                <a:lnTo>
                  <a:pt x="49" y="107"/>
                </a:lnTo>
                <a:lnTo>
                  <a:pt x="49" y="107"/>
                </a:lnTo>
                <a:lnTo>
                  <a:pt x="49" y="107"/>
                </a:lnTo>
                <a:lnTo>
                  <a:pt x="49" y="104"/>
                </a:lnTo>
                <a:lnTo>
                  <a:pt x="49" y="104"/>
                </a:lnTo>
                <a:lnTo>
                  <a:pt x="49" y="104"/>
                </a:lnTo>
                <a:lnTo>
                  <a:pt x="49" y="101"/>
                </a:lnTo>
                <a:lnTo>
                  <a:pt x="49" y="101"/>
                </a:lnTo>
                <a:lnTo>
                  <a:pt x="49" y="101"/>
                </a:lnTo>
                <a:lnTo>
                  <a:pt x="49" y="101"/>
                </a:lnTo>
                <a:lnTo>
                  <a:pt x="49" y="101"/>
                </a:lnTo>
                <a:lnTo>
                  <a:pt x="49" y="99"/>
                </a:lnTo>
                <a:lnTo>
                  <a:pt x="46" y="99"/>
                </a:lnTo>
                <a:lnTo>
                  <a:pt x="46" y="96"/>
                </a:lnTo>
                <a:lnTo>
                  <a:pt x="46" y="96"/>
                </a:lnTo>
                <a:lnTo>
                  <a:pt x="46" y="96"/>
                </a:lnTo>
                <a:lnTo>
                  <a:pt x="46" y="96"/>
                </a:lnTo>
                <a:lnTo>
                  <a:pt x="46" y="96"/>
                </a:lnTo>
                <a:lnTo>
                  <a:pt x="46" y="96"/>
                </a:lnTo>
                <a:lnTo>
                  <a:pt x="46" y="96"/>
                </a:lnTo>
                <a:lnTo>
                  <a:pt x="46" y="96"/>
                </a:lnTo>
                <a:lnTo>
                  <a:pt x="46" y="96"/>
                </a:lnTo>
                <a:lnTo>
                  <a:pt x="46" y="96"/>
                </a:lnTo>
                <a:lnTo>
                  <a:pt x="46" y="96"/>
                </a:lnTo>
                <a:lnTo>
                  <a:pt x="46" y="96"/>
                </a:lnTo>
                <a:lnTo>
                  <a:pt x="46" y="99"/>
                </a:lnTo>
                <a:lnTo>
                  <a:pt x="49" y="99"/>
                </a:lnTo>
                <a:lnTo>
                  <a:pt x="49" y="99"/>
                </a:lnTo>
                <a:lnTo>
                  <a:pt x="49" y="99"/>
                </a:lnTo>
                <a:lnTo>
                  <a:pt x="49" y="99"/>
                </a:lnTo>
                <a:lnTo>
                  <a:pt x="49" y="99"/>
                </a:lnTo>
                <a:lnTo>
                  <a:pt x="51" y="101"/>
                </a:lnTo>
                <a:lnTo>
                  <a:pt x="51" y="101"/>
                </a:lnTo>
                <a:lnTo>
                  <a:pt x="51" y="101"/>
                </a:lnTo>
                <a:lnTo>
                  <a:pt x="51" y="99"/>
                </a:lnTo>
                <a:lnTo>
                  <a:pt x="51" y="99"/>
                </a:lnTo>
                <a:lnTo>
                  <a:pt x="51" y="99"/>
                </a:lnTo>
                <a:lnTo>
                  <a:pt x="51" y="99"/>
                </a:lnTo>
                <a:lnTo>
                  <a:pt x="49" y="99"/>
                </a:lnTo>
                <a:lnTo>
                  <a:pt x="49" y="99"/>
                </a:lnTo>
                <a:lnTo>
                  <a:pt x="49" y="96"/>
                </a:lnTo>
                <a:lnTo>
                  <a:pt x="49" y="96"/>
                </a:lnTo>
                <a:lnTo>
                  <a:pt x="49" y="96"/>
                </a:lnTo>
                <a:lnTo>
                  <a:pt x="46" y="93"/>
                </a:lnTo>
                <a:lnTo>
                  <a:pt x="46" y="90"/>
                </a:lnTo>
                <a:lnTo>
                  <a:pt x="46" y="90"/>
                </a:lnTo>
                <a:lnTo>
                  <a:pt x="43" y="90"/>
                </a:lnTo>
                <a:lnTo>
                  <a:pt x="43" y="90"/>
                </a:lnTo>
                <a:lnTo>
                  <a:pt x="43" y="88"/>
                </a:lnTo>
                <a:lnTo>
                  <a:pt x="43" y="88"/>
                </a:lnTo>
                <a:lnTo>
                  <a:pt x="43" y="88"/>
                </a:lnTo>
                <a:lnTo>
                  <a:pt x="41" y="85"/>
                </a:lnTo>
                <a:lnTo>
                  <a:pt x="41" y="82"/>
                </a:lnTo>
                <a:lnTo>
                  <a:pt x="41" y="82"/>
                </a:lnTo>
                <a:lnTo>
                  <a:pt x="41" y="82"/>
                </a:lnTo>
                <a:lnTo>
                  <a:pt x="41" y="82"/>
                </a:lnTo>
                <a:lnTo>
                  <a:pt x="38" y="80"/>
                </a:lnTo>
                <a:lnTo>
                  <a:pt x="38" y="80"/>
                </a:lnTo>
                <a:lnTo>
                  <a:pt x="38" y="80"/>
                </a:lnTo>
                <a:lnTo>
                  <a:pt x="38" y="80"/>
                </a:lnTo>
                <a:lnTo>
                  <a:pt x="38" y="77"/>
                </a:lnTo>
                <a:lnTo>
                  <a:pt x="35" y="74"/>
                </a:lnTo>
                <a:lnTo>
                  <a:pt x="35" y="74"/>
                </a:lnTo>
                <a:lnTo>
                  <a:pt x="35" y="74"/>
                </a:lnTo>
                <a:lnTo>
                  <a:pt x="35" y="74"/>
                </a:lnTo>
                <a:lnTo>
                  <a:pt x="35" y="74"/>
                </a:lnTo>
                <a:lnTo>
                  <a:pt x="32" y="74"/>
                </a:lnTo>
                <a:lnTo>
                  <a:pt x="32" y="74"/>
                </a:lnTo>
                <a:lnTo>
                  <a:pt x="35" y="71"/>
                </a:lnTo>
                <a:lnTo>
                  <a:pt x="35" y="71"/>
                </a:lnTo>
                <a:lnTo>
                  <a:pt x="35" y="71"/>
                </a:lnTo>
                <a:lnTo>
                  <a:pt x="35" y="74"/>
                </a:lnTo>
                <a:lnTo>
                  <a:pt x="35" y="74"/>
                </a:lnTo>
                <a:lnTo>
                  <a:pt x="35" y="77"/>
                </a:lnTo>
                <a:lnTo>
                  <a:pt x="38" y="77"/>
                </a:lnTo>
                <a:lnTo>
                  <a:pt x="38" y="77"/>
                </a:lnTo>
                <a:lnTo>
                  <a:pt x="38" y="77"/>
                </a:lnTo>
                <a:lnTo>
                  <a:pt x="38" y="77"/>
                </a:lnTo>
                <a:lnTo>
                  <a:pt x="38" y="77"/>
                </a:lnTo>
                <a:lnTo>
                  <a:pt x="38" y="80"/>
                </a:lnTo>
                <a:lnTo>
                  <a:pt x="38" y="80"/>
                </a:lnTo>
                <a:lnTo>
                  <a:pt x="38" y="80"/>
                </a:lnTo>
                <a:lnTo>
                  <a:pt x="41" y="80"/>
                </a:lnTo>
                <a:lnTo>
                  <a:pt x="41" y="80"/>
                </a:lnTo>
                <a:lnTo>
                  <a:pt x="41" y="80"/>
                </a:lnTo>
                <a:lnTo>
                  <a:pt x="41" y="80"/>
                </a:lnTo>
                <a:lnTo>
                  <a:pt x="41" y="77"/>
                </a:lnTo>
                <a:lnTo>
                  <a:pt x="41" y="77"/>
                </a:lnTo>
                <a:lnTo>
                  <a:pt x="41" y="77"/>
                </a:lnTo>
                <a:lnTo>
                  <a:pt x="41" y="77"/>
                </a:lnTo>
                <a:lnTo>
                  <a:pt x="41" y="77"/>
                </a:lnTo>
                <a:lnTo>
                  <a:pt x="41" y="80"/>
                </a:lnTo>
                <a:lnTo>
                  <a:pt x="41" y="80"/>
                </a:lnTo>
                <a:lnTo>
                  <a:pt x="41" y="80"/>
                </a:lnTo>
                <a:lnTo>
                  <a:pt x="43" y="80"/>
                </a:lnTo>
                <a:lnTo>
                  <a:pt x="43" y="82"/>
                </a:lnTo>
                <a:lnTo>
                  <a:pt x="43" y="82"/>
                </a:lnTo>
                <a:lnTo>
                  <a:pt x="43" y="85"/>
                </a:lnTo>
                <a:lnTo>
                  <a:pt x="43" y="85"/>
                </a:lnTo>
                <a:lnTo>
                  <a:pt x="46" y="85"/>
                </a:lnTo>
                <a:lnTo>
                  <a:pt x="46" y="88"/>
                </a:lnTo>
                <a:lnTo>
                  <a:pt x="46" y="90"/>
                </a:lnTo>
                <a:lnTo>
                  <a:pt x="46" y="90"/>
                </a:lnTo>
                <a:lnTo>
                  <a:pt x="46" y="88"/>
                </a:lnTo>
                <a:lnTo>
                  <a:pt x="46" y="88"/>
                </a:lnTo>
                <a:lnTo>
                  <a:pt x="46" y="88"/>
                </a:lnTo>
                <a:lnTo>
                  <a:pt x="46" y="85"/>
                </a:lnTo>
                <a:lnTo>
                  <a:pt x="46" y="85"/>
                </a:lnTo>
                <a:lnTo>
                  <a:pt x="46" y="85"/>
                </a:lnTo>
                <a:lnTo>
                  <a:pt x="43" y="85"/>
                </a:lnTo>
                <a:lnTo>
                  <a:pt x="43" y="85"/>
                </a:lnTo>
                <a:lnTo>
                  <a:pt x="43" y="85"/>
                </a:lnTo>
                <a:lnTo>
                  <a:pt x="43" y="85"/>
                </a:lnTo>
                <a:lnTo>
                  <a:pt x="43" y="82"/>
                </a:lnTo>
                <a:lnTo>
                  <a:pt x="43" y="82"/>
                </a:lnTo>
                <a:lnTo>
                  <a:pt x="41" y="82"/>
                </a:lnTo>
                <a:lnTo>
                  <a:pt x="41" y="82"/>
                </a:lnTo>
                <a:lnTo>
                  <a:pt x="41" y="82"/>
                </a:lnTo>
                <a:lnTo>
                  <a:pt x="41" y="82"/>
                </a:lnTo>
                <a:lnTo>
                  <a:pt x="41" y="82"/>
                </a:lnTo>
                <a:lnTo>
                  <a:pt x="41" y="82"/>
                </a:lnTo>
                <a:lnTo>
                  <a:pt x="41" y="85"/>
                </a:lnTo>
                <a:lnTo>
                  <a:pt x="41" y="85"/>
                </a:lnTo>
                <a:lnTo>
                  <a:pt x="43" y="85"/>
                </a:lnTo>
                <a:lnTo>
                  <a:pt x="46" y="88"/>
                </a:lnTo>
                <a:lnTo>
                  <a:pt x="46" y="88"/>
                </a:lnTo>
                <a:lnTo>
                  <a:pt x="43" y="88"/>
                </a:lnTo>
                <a:lnTo>
                  <a:pt x="43" y="88"/>
                </a:lnTo>
                <a:lnTo>
                  <a:pt x="46" y="88"/>
                </a:lnTo>
                <a:lnTo>
                  <a:pt x="46" y="90"/>
                </a:lnTo>
                <a:lnTo>
                  <a:pt x="46" y="90"/>
                </a:lnTo>
                <a:lnTo>
                  <a:pt x="46" y="90"/>
                </a:lnTo>
                <a:lnTo>
                  <a:pt x="46" y="90"/>
                </a:lnTo>
                <a:lnTo>
                  <a:pt x="46" y="90"/>
                </a:lnTo>
                <a:lnTo>
                  <a:pt x="46" y="90"/>
                </a:lnTo>
                <a:lnTo>
                  <a:pt x="46" y="93"/>
                </a:lnTo>
                <a:lnTo>
                  <a:pt x="46" y="93"/>
                </a:lnTo>
                <a:lnTo>
                  <a:pt x="49" y="93"/>
                </a:lnTo>
                <a:lnTo>
                  <a:pt x="49" y="93"/>
                </a:lnTo>
                <a:lnTo>
                  <a:pt x="49" y="93"/>
                </a:lnTo>
                <a:lnTo>
                  <a:pt x="51" y="96"/>
                </a:lnTo>
                <a:lnTo>
                  <a:pt x="51" y="99"/>
                </a:lnTo>
                <a:lnTo>
                  <a:pt x="51" y="99"/>
                </a:lnTo>
                <a:lnTo>
                  <a:pt x="51" y="99"/>
                </a:lnTo>
                <a:lnTo>
                  <a:pt x="51" y="101"/>
                </a:lnTo>
                <a:lnTo>
                  <a:pt x="54" y="101"/>
                </a:lnTo>
                <a:lnTo>
                  <a:pt x="54" y="101"/>
                </a:lnTo>
                <a:lnTo>
                  <a:pt x="54" y="101"/>
                </a:lnTo>
                <a:lnTo>
                  <a:pt x="57" y="104"/>
                </a:lnTo>
                <a:lnTo>
                  <a:pt x="57" y="104"/>
                </a:lnTo>
                <a:lnTo>
                  <a:pt x="60" y="104"/>
                </a:lnTo>
                <a:lnTo>
                  <a:pt x="60" y="104"/>
                </a:lnTo>
                <a:lnTo>
                  <a:pt x="57" y="101"/>
                </a:lnTo>
                <a:lnTo>
                  <a:pt x="57" y="101"/>
                </a:lnTo>
                <a:lnTo>
                  <a:pt x="57" y="101"/>
                </a:lnTo>
                <a:lnTo>
                  <a:pt x="57" y="99"/>
                </a:lnTo>
                <a:lnTo>
                  <a:pt x="57" y="99"/>
                </a:lnTo>
                <a:lnTo>
                  <a:pt x="57" y="99"/>
                </a:lnTo>
                <a:lnTo>
                  <a:pt x="57" y="96"/>
                </a:lnTo>
                <a:lnTo>
                  <a:pt x="57" y="96"/>
                </a:lnTo>
                <a:lnTo>
                  <a:pt x="54" y="93"/>
                </a:lnTo>
                <a:lnTo>
                  <a:pt x="54" y="93"/>
                </a:lnTo>
                <a:lnTo>
                  <a:pt x="54" y="93"/>
                </a:lnTo>
                <a:lnTo>
                  <a:pt x="54" y="90"/>
                </a:lnTo>
                <a:lnTo>
                  <a:pt x="54" y="90"/>
                </a:lnTo>
                <a:lnTo>
                  <a:pt x="54" y="90"/>
                </a:lnTo>
                <a:lnTo>
                  <a:pt x="54" y="90"/>
                </a:lnTo>
                <a:lnTo>
                  <a:pt x="51" y="88"/>
                </a:lnTo>
                <a:lnTo>
                  <a:pt x="51" y="88"/>
                </a:lnTo>
                <a:lnTo>
                  <a:pt x="51" y="88"/>
                </a:lnTo>
                <a:lnTo>
                  <a:pt x="54" y="88"/>
                </a:lnTo>
                <a:lnTo>
                  <a:pt x="54" y="88"/>
                </a:lnTo>
                <a:lnTo>
                  <a:pt x="54" y="90"/>
                </a:lnTo>
                <a:lnTo>
                  <a:pt x="54" y="88"/>
                </a:lnTo>
                <a:lnTo>
                  <a:pt x="54" y="88"/>
                </a:lnTo>
                <a:lnTo>
                  <a:pt x="54" y="90"/>
                </a:lnTo>
                <a:lnTo>
                  <a:pt x="54" y="90"/>
                </a:lnTo>
                <a:lnTo>
                  <a:pt x="57" y="90"/>
                </a:lnTo>
                <a:lnTo>
                  <a:pt x="57" y="90"/>
                </a:lnTo>
                <a:lnTo>
                  <a:pt x="57" y="90"/>
                </a:lnTo>
                <a:lnTo>
                  <a:pt x="57" y="88"/>
                </a:lnTo>
                <a:lnTo>
                  <a:pt x="57" y="88"/>
                </a:lnTo>
                <a:lnTo>
                  <a:pt x="57" y="88"/>
                </a:lnTo>
                <a:lnTo>
                  <a:pt x="57" y="88"/>
                </a:lnTo>
                <a:lnTo>
                  <a:pt x="57" y="88"/>
                </a:lnTo>
                <a:lnTo>
                  <a:pt x="57" y="88"/>
                </a:lnTo>
                <a:lnTo>
                  <a:pt x="57" y="85"/>
                </a:lnTo>
                <a:lnTo>
                  <a:pt x="57" y="85"/>
                </a:lnTo>
                <a:lnTo>
                  <a:pt x="57" y="85"/>
                </a:lnTo>
                <a:lnTo>
                  <a:pt x="54" y="85"/>
                </a:lnTo>
                <a:lnTo>
                  <a:pt x="54" y="85"/>
                </a:lnTo>
                <a:lnTo>
                  <a:pt x="54" y="82"/>
                </a:lnTo>
                <a:lnTo>
                  <a:pt x="54" y="82"/>
                </a:lnTo>
                <a:lnTo>
                  <a:pt x="54" y="82"/>
                </a:lnTo>
                <a:lnTo>
                  <a:pt x="54" y="82"/>
                </a:lnTo>
                <a:lnTo>
                  <a:pt x="54" y="85"/>
                </a:lnTo>
                <a:lnTo>
                  <a:pt x="57" y="85"/>
                </a:lnTo>
                <a:lnTo>
                  <a:pt x="57" y="85"/>
                </a:lnTo>
                <a:lnTo>
                  <a:pt x="57" y="85"/>
                </a:lnTo>
                <a:lnTo>
                  <a:pt x="57" y="85"/>
                </a:lnTo>
                <a:lnTo>
                  <a:pt x="57" y="85"/>
                </a:lnTo>
                <a:lnTo>
                  <a:pt x="57" y="85"/>
                </a:lnTo>
                <a:lnTo>
                  <a:pt x="57" y="85"/>
                </a:lnTo>
                <a:lnTo>
                  <a:pt x="57" y="85"/>
                </a:lnTo>
                <a:lnTo>
                  <a:pt x="57" y="88"/>
                </a:lnTo>
                <a:lnTo>
                  <a:pt x="57" y="88"/>
                </a:lnTo>
                <a:lnTo>
                  <a:pt x="57" y="88"/>
                </a:lnTo>
                <a:lnTo>
                  <a:pt x="60" y="88"/>
                </a:lnTo>
                <a:lnTo>
                  <a:pt x="60" y="90"/>
                </a:lnTo>
                <a:lnTo>
                  <a:pt x="60" y="90"/>
                </a:lnTo>
                <a:lnTo>
                  <a:pt x="60" y="90"/>
                </a:lnTo>
                <a:lnTo>
                  <a:pt x="60" y="90"/>
                </a:lnTo>
                <a:lnTo>
                  <a:pt x="60" y="93"/>
                </a:lnTo>
                <a:lnTo>
                  <a:pt x="60" y="93"/>
                </a:lnTo>
                <a:lnTo>
                  <a:pt x="60" y="93"/>
                </a:lnTo>
                <a:lnTo>
                  <a:pt x="60" y="93"/>
                </a:lnTo>
                <a:lnTo>
                  <a:pt x="60" y="93"/>
                </a:lnTo>
                <a:lnTo>
                  <a:pt x="62" y="93"/>
                </a:lnTo>
                <a:lnTo>
                  <a:pt x="62" y="93"/>
                </a:lnTo>
                <a:lnTo>
                  <a:pt x="62" y="96"/>
                </a:lnTo>
                <a:lnTo>
                  <a:pt x="62" y="96"/>
                </a:lnTo>
                <a:lnTo>
                  <a:pt x="60" y="93"/>
                </a:lnTo>
                <a:lnTo>
                  <a:pt x="60" y="93"/>
                </a:lnTo>
                <a:lnTo>
                  <a:pt x="60" y="93"/>
                </a:lnTo>
                <a:lnTo>
                  <a:pt x="60" y="93"/>
                </a:lnTo>
                <a:lnTo>
                  <a:pt x="60" y="93"/>
                </a:lnTo>
                <a:lnTo>
                  <a:pt x="60" y="90"/>
                </a:lnTo>
                <a:lnTo>
                  <a:pt x="57" y="90"/>
                </a:lnTo>
                <a:lnTo>
                  <a:pt x="57" y="90"/>
                </a:lnTo>
                <a:lnTo>
                  <a:pt x="57" y="90"/>
                </a:lnTo>
                <a:lnTo>
                  <a:pt x="57" y="90"/>
                </a:lnTo>
                <a:lnTo>
                  <a:pt x="57" y="90"/>
                </a:lnTo>
                <a:lnTo>
                  <a:pt x="57" y="93"/>
                </a:lnTo>
                <a:lnTo>
                  <a:pt x="57" y="93"/>
                </a:lnTo>
                <a:lnTo>
                  <a:pt x="57" y="93"/>
                </a:lnTo>
                <a:lnTo>
                  <a:pt x="57" y="96"/>
                </a:lnTo>
                <a:lnTo>
                  <a:pt x="57" y="96"/>
                </a:lnTo>
                <a:lnTo>
                  <a:pt x="60" y="99"/>
                </a:lnTo>
                <a:lnTo>
                  <a:pt x="60" y="99"/>
                </a:lnTo>
                <a:lnTo>
                  <a:pt x="60" y="101"/>
                </a:lnTo>
                <a:lnTo>
                  <a:pt x="60" y="101"/>
                </a:lnTo>
                <a:lnTo>
                  <a:pt x="60" y="101"/>
                </a:lnTo>
                <a:lnTo>
                  <a:pt x="60" y="101"/>
                </a:lnTo>
                <a:lnTo>
                  <a:pt x="62" y="101"/>
                </a:lnTo>
                <a:lnTo>
                  <a:pt x="62" y="101"/>
                </a:lnTo>
                <a:lnTo>
                  <a:pt x="65" y="101"/>
                </a:lnTo>
                <a:lnTo>
                  <a:pt x="65" y="99"/>
                </a:lnTo>
                <a:lnTo>
                  <a:pt x="65" y="99"/>
                </a:lnTo>
                <a:lnTo>
                  <a:pt x="65" y="99"/>
                </a:lnTo>
                <a:lnTo>
                  <a:pt x="65" y="99"/>
                </a:lnTo>
                <a:lnTo>
                  <a:pt x="65" y="99"/>
                </a:lnTo>
                <a:lnTo>
                  <a:pt x="65" y="99"/>
                </a:lnTo>
                <a:lnTo>
                  <a:pt x="65" y="99"/>
                </a:lnTo>
                <a:lnTo>
                  <a:pt x="68" y="96"/>
                </a:lnTo>
                <a:lnTo>
                  <a:pt x="68" y="96"/>
                </a:lnTo>
                <a:lnTo>
                  <a:pt x="68" y="96"/>
                </a:lnTo>
                <a:lnTo>
                  <a:pt x="65" y="93"/>
                </a:lnTo>
                <a:lnTo>
                  <a:pt x="65" y="93"/>
                </a:lnTo>
                <a:lnTo>
                  <a:pt x="65" y="93"/>
                </a:lnTo>
                <a:lnTo>
                  <a:pt x="65" y="93"/>
                </a:lnTo>
                <a:lnTo>
                  <a:pt x="65" y="90"/>
                </a:lnTo>
                <a:lnTo>
                  <a:pt x="65" y="90"/>
                </a:lnTo>
                <a:lnTo>
                  <a:pt x="65" y="90"/>
                </a:lnTo>
                <a:lnTo>
                  <a:pt x="62" y="85"/>
                </a:lnTo>
                <a:lnTo>
                  <a:pt x="62" y="85"/>
                </a:lnTo>
                <a:lnTo>
                  <a:pt x="62" y="82"/>
                </a:lnTo>
                <a:lnTo>
                  <a:pt x="62" y="82"/>
                </a:lnTo>
                <a:lnTo>
                  <a:pt x="60" y="80"/>
                </a:lnTo>
                <a:lnTo>
                  <a:pt x="60" y="80"/>
                </a:lnTo>
                <a:lnTo>
                  <a:pt x="60" y="77"/>
                </a:lnTo>
                <a:lnTo>
                  <a:pt x="60" y="77"/>
                </a:lnTo>
                <a:lnTo>
                  <a:pt x="60" y="77"/>
                </a:lnTo>
                <a:lnTo>
                  <a:pt x="60" y="77"/>
                </a:lnTo>
                <a:lnTo>
                  <a:pt x="57" y="74"/>
                </a:lnTo>
                <a:lnTo>
                  <a:pt x="57" y="74"/>
                </a:lnTo>
                <a:lnTo>
                  <a:pt x="57" y="71"/>
                </a:lnTo>
                <a:lnTo>
                  <a:pt x="57" y="71"/>
                </a:lnTo>
                <a:lnTo>
                  <a:pt x="57" y="71"/>
                </a:lnTo>
                <a:lnTo>
                  <a:pt x="57" y="71"/>
                </a:lnTo>
                <a:lnTo>
                  <a:pt x="57" y="69"/>
                </a:lnTo>
                <a:lnTo>
                  <a:pt x="57" y="69"/>
                </a:lnTo>
                <a:lnTo>
                  <a:pt x="57" y="69"/>
                </a:lnTo>
                <a:lnTo>
                  <a:pt x="57" y="69"/>
                </a:lnTo>
                <a:lnTo>
                  <a:pt x="57" y="69"/>
                </a:lnTo>
                <a:lnTo>
                  <a:pt x="57" y="69"/>
                </a:lnTo>
                <a:lnTo>
                  <a:pt x="57" y="66"/>
                </a:lnTo>
                <a:lnTo>
                  <a:pt x="57" y="66"/>
                </a:lnTo>
                <a:lnTo>
                  <a:pt x="57" y="66"/>
                </a:lnTo>
                <a:lnTo>
                  <a:pt x="57" y="66"/>
                </a:lnTo>
                <a:lnTo>
                  <a:pt x="57" y="66"/>
                </a:lnTo>
                <a:lnTo>
                  <a:pt x="57" y="66"/>
                </a:lnTo>
                <a:lnTo>
                  <a:pt x="57" y="66"/>
                </a:lnTo>
                <a:lnTo>
                  <a:pt x="57" y="63"/>
                </a:lnTo>
                <a:lnTo>
                  <a:pt x="57" y="63"/>
                </a:lnTo>
                <a:lnTo>
                  <a:pt x="57" y="63"/>
                </a:lnTo>
                <a:lnTo>
                  <a:pt x="57" y="63"/>
                </a:lnTo>
                <a:lnTo>
                  <a:pt x="54" y="63"/>
                </a:lnTo>
                <a:lnTo>
                  <a:pt x="54" y="60"/>
                </a:lnTo>
                <a:lnTo>
                  <a:pt x="54" y="60"/>
                </a:lnTo>
                <a:lnTo>
                  <a:pt x="54" y="60"/>
                </a:lnTo>
                <a:lnTo>
                  <a:pt x="54" y="60"/>
                </a:lnTo>
                <a:lnTo>
                  <a:pt x="54" y="58"/>
                </a:lnTo>
                <a:lnTo>
                  <a:pt x="54" y="58"/>
                </a:lnTo>
                <a:lnTo>
                  <a:pt x="54" y="58"/>
                </a:lnTo>
                <a:lnTo>
                  <a:pt x="54" y="58"/>
                </a:lnTo>
                <a:lnTo>
                  <a:pt x="54" y="55"/>
                </a:lnTo>
                <a:lnTo>
                  <a:pt x="51" y="55"/>
                </a:lnTo>
                <a:lnTo>
                  <a:pt x="51" y="55"/>
                </a:lnTo>
                <a:lnTo>
                  <a:pt x="51" y="55"/>
                </a:lnTo>
                <a:lnTo>
                  <a:pt x="54" y="55"/>
                </a:lnTo>
                <a:lnTo>
                  <a:pt x="54" y="55"/>
                </a:lnTo>
                <a:lnTo>
                  <a:pt x="54" y="55"/>
                </a:lnTo>
                <a:lnTo>
                  <a:pt x="54" y="55"/>
                </a:lnTo>
                <a:lnTo>
                  <a:pt x="54" y="58"/>
                </a:lnTo>
                <a:lnTo>
                  <a:pt x="54" y="58"/>
                </a:lnTo>
                <a:lnTo>
                  <a:pt x="54" y="58"/>
                </a:lnTo>
                <a:lnTo>
                  <a:pt x="54" y="58"/>
                </a:lnTo>
                <a:lnTo>
                  <a:pt x="57" y="60"/>
                </a:lnTo>
                <a:lnTo>
                  <a:pt x="57" y="60"/>
                </a:lnTo>
                <a:lnTo>
                  <a:pt x="57" y="60"/>
                </a:lnTo>
                <a:lnTo>
                  <a:pt x="57" y="60"/>
                </a:lnTo>
                <a:lnTo>
                  <a:pt x="57" y="60"/>
                </a:lnTo>
                <a:lnTo>
                  <a:pt x="57" y="63"/>
                </a:lnTo>
                <a:lnTo>
                  <a:pt x="57" y="63"/>
                </a:lnTo>
                <a:lnTo>
                  <a:pt x="57" y="63"/>
                </a:lnTo>
                <a:lnTo>
                  <a:pt x="57" y="63"/>
                </a:lnTo>
                <a:lnTo>
                  <a:pt x="57" y="66"/>
                </a:lnTo>
                <a:lnTo>
                  <a:pt x="57" y="66"/>
                </a:lnTo>
                <a:lnTo>
                  <a:pt x="60" y="66"/>
                </a:lnTo>
                <a:lnTo>
                  <a:pt x="60" y="66"/>
                </a:lnTo>
                <a:lnTo>
                  <a:pt x="60" y="69"/>
                </a:lnTo>
                <a:lnTo>
                  <a:pt x="60" y="69"/>
                </a:lnTo>
                <a:lnTo>
                  <a:pt x="57" y="69"/>
                </a:lnTo>
                <a:lnTo>
                  <a:pt x="57" y="69"/>
                </a:lnTo>
                <a:lnTo>
                  <a:pt x="57" y="71"/>
                </a:lnTo>
                <a:lnTo>
                  <a:pt x="60" y="71"/>
                </a:lnTo>
                <a:lnTo>
                  <a:pt x="60" y="74"/>
                </a:lnTo>
                <a:lnTo>
                  <a:pt x="60" y="74"/>
                </a:lnTo>
                <a:lnTo>
                  <a:pt x="60" y="77"/>
                </a:lnTo>
                <a:lnTo>
                  <a:pt x="60" y="77"/>
                </a:lnTo>
                <a:lnTo>
                  <a:pt x="62" y="77"/>
                </a:lnTo>
                <a:lnTo>
                  <a:pt x="62" y="77"/>
                </a:lnTo>
                <a:lnTo>
                  <a:pt x="62" y="80"/>
                </a:lnTo>
                <a:lnTo>
                  <a:pt x="62" y="80"/>
                </a:lnTo>
                <a:lnTo>
                  <a:pt x="62" y="82"/>
                </a:lnTo>
                <a:lnTo>
                  <a:pt x="65" y="82"/>
                </a:lnTo>
                <a:lnTo>
                  <a:pt x="65" y="82"/>
                </a:lnTo>
                <a:lnTo>
                  <a:pt x="65" y="80"/>
                </a:lnTo>
                <a:lnTo>
                  <a:pt x="65" y="80"/>
                </a:lnTo>
                <a:lnTo>
                  <a:pt x="65" y="80"/>
                </a:lnTo>
                <a:lnTo>
                  <a:pt x="65" y="80"/>
                </a:lnTo>
                <a:lnTo>
                  <a:pt x="65" y="80"/>
                </a:lnTo>
                <a:lnTo>
                  <a:pt x="65" y="80"/>
                </a:lnTo>
                <a:lnTo>
                  <a:pt x="65" y="80"/>
                </a:lnTo>
                <a:lnTo>
                  <a:pt x="65" y="77"/>
                </a:lnTo>
                <a:lnTo>
                  <a:pt x="62" y="77"/>
                </a:lnTo>
                <a:lnTo>
                  <a:pt x="62" y="77"/>
                </a:lnTo>
                <a:lnTo>
                  <a:pt x="62" y="74"/>
                </a:lnTo>
                <a:lnTo>
                  <a:pt x="62" y="71"/>
                </a:lnTo>
                <a:lnTo>
                  <a:pt x="62" y="71"/>
                </a:lnTo>
                <a:lnTo>
                  <a:pt x="62" y="71"/>
                </a:lnTo>
                <a:lnTo>
                  <a:pt x="62" y="71"/>
                </a:lnTo>
                <a:lnTo>
                  <a:pt x="62" y="71"/>
                </a:lnTo>
                <a:lnTo>
                  <a:pt x="62" y="71"/>
                </a:lnTo>
                <a:lnTo>
                  <a:pt x="62" y="71"/>
                </a:lnTo>
                <a:lnTo>
                  <a:pt x="62" y="74"/>
                </a:lnTo>
                <a:lnTo>
                  <a:pt x="62" y="74"/>
                </a:lnTo>
                <a:lnTo>
                  <a:pt x="62" y="74"/>
                </a:lnTo>
                <a:lnTo>
                  <a:pt x="62" y="74"/>
                </a:lnTo>
                <a:lnTo>
                  <a:pt x="65" y="77"/>
                </a:lnTo>
                <a:lnTo>
                  <a:pt x="65" y="77"/>
                </a:lnTo>
                <a:lnTo>
                  <a:pt x="65" y="77"/>
                </a:lnTo>
                <a:lnTo>
                  <a:pt x="65" y="77"/>
                </a:lnTo>
                <a:lnTo>
                  <a:pt x="65" y="80"/>
                </a:lnTo>
                <a:lnTo>
                  <a:pt x="65" y="80"/>
                </a:lnTo>
                <a:lnTo>
                  <a:pt x="65" y="80"/>
                </a:lnTo>
                <a:lnTo>
                  <a:pt x="65" y="80"/>
                </a:lnTo>
                <a:lnTo>
                  <a:pt x="65" y="80"/>
                </a:lnTo>
                <a:lnTo>
                  <a:pt x="65" y="80"/>
                </a:lnTo>
                <a:lnTo>
                  <a:pt x="65" y="80"/>
                </a:lnTo>
                <a:lnTo>
                  <a:pt x="65" y="80"/>
                </a:lnTo>
                <a:lnTo>
                  <a:pt x="68" y="80"/>
                </a:lnTo>
                <a:lnTo>
                  <a:pt x="68" y="80"/>
                </a:lnTo>
                <a:lnTo>
                  <a:pt x="68" y="80"/>
                </a:lnTo>
                <a:lnTo>
                  <a:pt x="68" y="80"/>
                </a:lnTo>
                <a:lnTo>
                  <a:pt x="68" y="80"/>
                </a:lnTo>
                <a:lnTo>
                  <a:pt x="68" y="80"/>
                </a:lnTo>
                <a:lnTo>
                  <a:pt x="68" y="80"/>
                </a:lnTo>
                <a:lnTo>
                  <a:pt x="68" y="80"/>
                </a:lnTo>
                <a:lnTo>
                  <a:pt x="68" y="80"/>
                </a:lnTo>
                <a:lnTo>
                  <a:pt x="68" y="77"/>
                </a:lnTo>
                <a:lnTo>
                  <a:pt x="68" y="77"/>
                </a:lnTo>
                <a:lnTo>
                  <a:pt x="68" y="77"/>
                </a:lnTo>
                <a:lnTo>
                  <a:pt x="68" y="77"/>
                </a:lnTo>
                <a:lnTo>
                  <a:pt x="68" y="77"/>
                </a:lnTo>
                <a:lnTo>
                  <a:pt x="68" y="80"/>
                </a:lnTo>
                <a:lnTo>
                  <a:pt x="68" y="80"/>
                </a:lnTo>
                <a:lnTo>
                  <a:pt x="68" y="80"/>
                </a:lnTo>
                <a:lnTo>
                  <a:pt x="71" y="80"/>
                </a:lnTo>
                <a:lnTo>
                  <a:pt x="71" y="82"/>
                </a:lnTo>
                <a:lnTo>
                  <a:pt x="71" y="82"/>
                </a:lnTo>
                <a:lnTo>
                  <a:pt x="71" y="82"/>
                </a:lnTo>
                <a:lnTo>
                  <a:pt x="71" y="82"/>
                </a:lnTo>
                <a:lnTo>
                  <a:pt x="71" y="82"/>
                </a:lnTo>
                <a:lnTo>
                  <a:pt x="71" y="85"/>
                </a:lnTo>
                <a:lnTo>
                  <a:pt x="71" y="85"/>
                </a:lnTo>
                <a:lnTo>
                  <a:pt x="71" y="85"/>
                </a:lnTo>
                <a:lnTo>
                  <a:pt x="71" y="85"/>
                </a:lnTo>
                <a:lnTo>
                  <a:pt x="71" y="82"/>
                </a:lnTo>
                <a:lnTo>
                  <a:pt x="71" y="82"/>
                </a:lnTo>
                <a:lnTo>
                  <a:pt x="71" y="82"/>
                </a:lnTo>
                <a:lnTo>
                  <a:pt x="68" y="82"/>
                </a:lnTo>
                <a:lnTo>
                  <a:pt x="68" y="82"/>
                </a:lnTo>
                <a:lnTo>
                  <a:pt x="68" y="82"/>
                </a:lnTo>
                <a:lnTo>
                  <a:pt x="68" y="82"/>
                </a:lnTo>
                <a:lnTo>
                  <a:pt x="68" y="82"/>
                </a:lnTo>
                <a:lnTo>
                  <a:pt x="68" y="82"/>
                </a:lnTo>
                <a:lnTo>
                  <a:pt x="68" y="82"/>
                </a:lnTo>
                <a:lnTo>
                  <a:pt x="68" y="82"/>
                </a:lnTo>
                <a:lnTo>
                  <a:pt x="68" y="82"/>
                </a:lnTo>
                <a:lnTo>
                  <a:pt x="68" y="82"/>
                </a:lnTo>
                <a:lnTo>
                  <a:pt x="68" y="88"/>
                </a:lnTo>
                <a:lnTo>
                  <a:pt x="68" y="88"/>
                </a:lnTo>
                <a:lnTo>
                  <a:pt x="68" y="88"/>
                </a:lnTo>
                <a:lnTo>
                  <a:pt x="68" y="88"/>
                </a:lnTo>
                <a:lnTo>
                  <a:pt x="68" y="88"/>
                </a:lnTo>
                <a:lnTo>
                  <a:pt x="68" y="88"/>
                </a:lnTo>
                <a:lnTo>
                  <a:pt x="68" y="88"/>
                </a:lnTo>
                <a:lnTo>
                  <a:pt x="71" y="90"/>
                </a:lnTo>
                <a:lnTo>
                  <a:pt x="71" y="90"/>
                </a:lnTo>
                <a:lnTo>
                  <a:pt x="71" y="93"/>
                </a:lnTo>
                <a:lnTo>
                  <a:pt x="71" y="93"/>
                </a:lnTo>
                <a:lnTo>
                  <a:pt x="73" y="96"/>
                </a:lnTo>
                <a:lnTo>
                  <a:pt x="73" y="96"/>
                </a:lnTo>
                <a:lnTo>
                  <a:pt x="76" y="96"/>
                </a:lnTo>
                <a:lnTo>
                  <a:pt x="76" y="96"/>
                </a:lnTo>
                <a:lnTo>
                  <a:pt x="76" y="96"/>
                </a:lnTo>
                <a:lnTo>
                  <a:pt x="76" y="96"/>
                </a:lnTo>
                <a:lnTo>
                  <a:pt x="76" y="93"/>
                </a:lnTo>
                <a:lnTo>
                  <a:pt x="76" y="93"/>
                </a:lnTo>
                <a:lnTo>
                  <a:pt x="76" y="93"/>
                </a:lnTo>
                <a:lnTo>
                  <a:pt x="76" y="93"/>
                </a:lnTo>
                <a:lnTo>
                  <a:pt x="73" y="90"/>
                </a:lnTo>
                <a:lnTo>
                  <a:pt x="73" y="90"/>
                </a:lnTo>
                <a:lnTo>
                  <a:pt x="73" y="90"/>
                </a:lnTo>
                <a:lnTo>
                  <a:pt x="73" y="88"/>
                </a:lnTo>
                <a:lnTo>
                  <a:pt x="73" y="88"/>
                </a:lnTo>
                <a:lnTo>
                  <a:pt x="73" y="88"/>
                </a:lnTo>
                <a:lnTo>
                  <a:pt x="73" y="88"/>
                </a:lnTo>
                <a:lnTo>
                  <a:pt x="73" y="88"/>
                </a:lnTo>
                <a:lnTo>
                  <a:pt x="73" y="88"/>
                </a:lnTo>
                <a:lnTo>
                  <a:pt x="73" y="88"/>
                </a:lnTo>
                <a:lnTo>
                  <a:pt x="73" y="88"/>
                </a:lnTo>
                <a:lnTo>
                  <a:pt x="73" y="88"/>
                </a:lnTo>
                <a:lnTo>
                  <a:pt x="73" y="88"/>
                </a:lnTo>
                <a:lnTo>
                  <a:pt x="73" y="88"/>
                </a:lnTo>
                <a:lnTo>
                  <a:pt x="73" y="88"/>
                </a:lnTo>
                <a:lnTo>
                  <a:pt x="73" y="88"/>
                </a:lnTo>
                <a:lnTo>
                  <a:pt x="73" y="85"/>
                </a:lnTo>
                <a:lnTo>
                  <a:pt x="73" y="85"/>
                </a:lnTo>
                <a:lnTo>
                  <a:pt x="73" y="85"/>
                </a:lnTo>
                <a:lnTo>
                  <a:pt x="73" y="82"/>
                </a:lnTo>
                <a:lnTo>
                  <a:pt x="71" y="82"/>
                </a:lnTo>
                <a:lnTo>
                  <a:pt x="71" y="82"/>
                </a:lnTo>
                <a:lnTo>
                  <a:pt x="71" y="82"/>
                </a:lnTo>
                <a:lnTo>
                  <a:pt x="71" y="82"/>
                </a:lnTo>
                <a:lnTo>
                  <a:pt x="71" y="82"/>
                </a:lnTo>
                <a:lnTo>
                  <a:pt x="71" y="82"/>
                </a:lnTo>
                <a:lnTo>
                  <a:pt x="73" y="82"/>
                </a:lnTo>
                <a:lnTo>
                  <a:pt x="73" y="82"/>
                </a:lnTo>
                <a:lnTo>
                  <a:pt x="73" y="82"/>
                </a:lnTo>
                <a:lnTo>
                  <a:pt x="73" y="85"/>
                </a:lnTo>
                <a:lnTo>
                  <a:pt x="73" y="85"/>
                </a:lnTo>
                <a:lnTo>
                  <a:pt x="73" y="85"/>
                </a:lnTo>
                <a:lnTo>
                  <a:pt x="73" y="88"/>
                </a:lnTo>
                <a:lnTo>
                  <a:pt x="73" y="88"/>
                </a:lnTo>
                <a:lnTo>
                  <a:pt x="76" y="88"/>
                </a:lnTo>
                <a:lnTo>
                  <a:pt x="76" y="90"/>
                </a:lnTo>
                <a:lnTo>
                  <a:pt x="76" y="90"/>
                </a:lnTo>
                <a:lnTo>
                  <a:pt x="76" y="90"/>
                </a:lnTo>
                <a:lnTo>
                  <a:pt x="76" y="90"/>
                </a:lnTo>
                <a:lnTo>
                  <a:pt x="76" y="90"/>
                </a:lnTo>
                <a:lnTo>
                  <a:pt x="76" y="90"/>
                </a:lnTo>
                <a:lnTo>
                  <a:pt x="79" y="90"/>
                </a:lnTo>
                <a:lnTo>
                  <a:pt x="79" y="90"/>
                </a:lnTo>
                <a:lnTo>
                  <a:pt x="79" y="90"/>
                </a:lnTo>
                <a:lnTo>
                  <a:pt x="79" y="90"/>
                </a:lnTo>
                <a:lnTo>
                  <a:pt x="79" y="93"/>
                </a:lnTo>
                <a:lnTo>
                  <a:pt x="79" y="93"/>
                </a:lnTo>
                <a:lnTo>
                  <a:pt x="79" y="93"/>
                </a:lnTo>
                <a:lnTo>
                  <a:pt x="79" y="93"/>
                </a:lnTo>
                <a:lnTo>
                  <a:pt x="79" y="93"/>
                </a:lnTo>
                <a:lnTo>
                  <a:pt x="81" y="90"/>
                </a:lnTo>
                <a:lnTo>
                  <a:pt x="81" y="90"/>
                </a:lnTo>
                <a:lnTo>
                  <a:pt x="84" y="90"/>
                </a:lnTo>
                <a:lnTo>
                  <a:pt x="84" y="90"/>
                </a:lnTo>
                <a:lnTo>
                  <a:pt x="84" y="90"/>
                </a:lnTo>
                <a:lnTo>
                  <a:pt x="84" y="90"/>
                </a:lnTo>
                <a:lnTo>
                  <a:pt x="84" y="90"/>
                </a:lnTo>
                <a:lnTo>
                  <a:pt x="87" y="85"/>
                </a:lnTo>
                <a:lnTo>
                  <a:pt x="87" y="85"/>
                </a:lnTo>
                <a:lnTo>
                  <a:pt x="87" y="85"/>
                </a:lnTo>
                <a:lnTo>
                  <a:pt x="87" y="85"/>
                </a:lnTo>
                <a:lnTo>
                  <a:pt x="90" y="82"/>
                </a:lnTo>
                <a:lnTo>
                  <a:pt x="90" y="82"/>
                </a:lnTo>
                <a:lnTo>
                  <a:pt x="90" y="82"/>
                </a:lnTo>
                <a:lnTo>
                  <a:pt x="90" y="82"/>
                </a:lnTo>
                <a:lnTo>
                  <a:pt x="90" y="80"/>
                </a:lnTo>
                <a:lnTo>
                  <a:pt x="90" y="80"/>
                </a:lnTo>
                <a:lnTo>
                  <a:pt x="92" y="82"/>
                </a:lnTo>
                <a:lnTo>
                  <a:pt x="92" y="82"/>
                </a:lnTo>
                <a:lnTo>
                  <a:pt x="92" y="82"/>
                </a:lnTo>
                <a:lnTo>
                  <a:pt x="92" y="85"/>
                </a:lnTo>
                <a:lnTo>
                  <a:pt x="92" y="85"/>
                </a:lnTo>
                <a:lnTo>
                  <a:pt x="92" y="85"/>
                </a:lnTo>
                <a:lnTo>
                  <a:pt x="92" y="85"/>
                </a:lnTo>
                <a:lnTo>
                  <a:pt x="92" y="85"/>
                </a:lnTo>
                <a:lnTo>
                  <a:pt x="92" y="85"/>
                </a:lnTo>
                <a:lnTo>
                  <a:pt x="92" y="88"/>
                </a:lnTo>
                <a:lnTo>
                  <a:pt x="92" y="88"/>
                </a:lnTo>
                <a:lnTo>
                  <a:pt x="92" y="88"/>
                </a:lnTo>
                <a:lnTo>
                  <a:pt x="92" y="88"/>
                </a:lnTo>
                <a:lnTo>
                  <a:pt x="92" y="88"/>
                </a:lnTo>
                <a:lnTo>
                  <a:pt x="92" y="88"/>
                </a:lnTo>
                <a:lnTo>
                  <a:pt x="92" y="88"/>
                </a:lnTo>
                <a:lnTo>
                  <a:pt x="92" y="88"/>
                </a:lnTo>
                <a:lnTo>
                  <a:pt x="92" y="88"/>
                </a:lnTo>
                <a:lnTo>
                  <a:pt x="92" y="88"/>
                </a:lnTo>
                <a:lnTo>
                  <a:pt x="92" y="85"/>
                </a:lnTo>
                <a:lnTo>
                  <a:pt x="92" y="85"/>
                </a:lnTo>
                <a:lnTo>
                  <a:pt x="92" y="85"/>
                </a:lnTo>
                <a:lnTo>
                  <a:pt x="92" y="85"/>
                </a:lnTo>
                <a:lnTo>
                  <a:pt x="92" y="80"/>
                </a:lnTo>
                <a:lnTo>
                  <a:pt x="92" y="77"/>
                </a:lnTo>
                <a:lnTo>
                  <a:pt x="92" y="77"/>
                </a:lnTo>
                <a:lnTo>
                  <a:pt x="92" y="74"/>
                </a:lnTo>
                <a:lnTo>
                  <a:pt x="92" y="74"/>
                </a:lnTo>
                <a:lnTo>
                  <a:pt x="92" y="71"/>
                </a:lnTo>
                <a:lnTo>
                  <a:pt x="92" y="71"/>
                </a:lnTo>
                <a:lnTo>
                  <a:pt x="92" y="71"/>
                </a:lnTo>
                <a:lnTo>
                  <a:pt x="92" y="71"/>
                </a:lnTo>
                <a:lnTo>
                  <a:pt x="92" y="71"/>
                </a:lnTo>
                <a:lnTo>
                  <a:pt x="92" y="71"/>
                </a:lnTo>
                <a:lnTo>
                  <a:pt x="92" y="69"/>
                </a:lnTo>
                <a:lnTo>
                  <a:pt x="92" y="69"/>
                </a:lnTo>
                <a:lnTo>
                  <a:pt x="92" y="69"/>
                </a:lnTo>
                <a:lnTo>
                  <a:pt x="92" y="69"/>
                </a:lnTo>
                <a:lnTo>
                  <a:pt x="92" y="69"/>
                </a:lnTo>
                <a:lnTo>
                  <a:pt x="92" y="69"/>
                </a:lnTo>
                <a:lnTo>
                  <a:pt x="92" y="69"/>
                </a:lnTo>
                <a:lnTo>
                  <a:pt x="92" y="69"/>
                </a:lnTo>
                <a:lnTo>
                  <a:pt x="92" y="69"/>
                </a:lnTo>
                <a:lnTo>
                  <a:pt x="92" y="69"/>
                </a:lnTo>
                <a:lnTo>
                  <a:pt x="92" y="69"/>
                </a:lnTo>
                <a:lnTo>
                  <a:pt x="92" y="69"/>
                </a:lnTo>
                <a:lnTo>
                  <a:pt x="92" y="71"/>
                </a:lnTo>
                <a:lnTo>
                  <a:pt x="92" y="71"/>
                </a:lnTo>
                <a:lnTo>
                  <a:pt x="92" y="71"/>
                </a:lnTo>
                <a:lnTo>
                  <a:pt x="92" y="71"/>
                </a:lnTo>
                <a:lnTo>
                  <a:pt x="92" y="74"/>
                </a:lnTo>
                <a:lnTo>
                  <a:pt x="92" y="77"/>
                </a:lnTo>
                <a:lnTo>
                  <a:pt x="92" y="77"/>
                </a:lnTo>
                <a:lnTo>
                  <a:pt x="92" y="77"/>
                </a:lnTo>
                <a:lnTo>
                  <a:pt x="92" y="80"/>
                </a:lnTo>
                <a:lnTo>
                  <a:pt x="92" y="80"/>
                </a:lnTo>
                <a:lnTo>
                  <a:pt x="92" y="80"/>
                </a:lnTo>
                <a:lnTo>
                  <a:pt x="92" y="80"/>
                </a:lnTo>
                <a:lnTo>
                  <a:pt x="92" y="80"/>
                </a:lnTo>
                <a:lnTo>
                  <a:pt x="92" y="80"/>
                </a:lnTo>
                <a:lnTo>
                  <a:pt x="95" y="85"/>
                </a:lnTo>
                <a:lnTo>
                  <a:pt x="95" y="88"/>
                </a:lnTo>
                <a:lnTo>
                  <a:pt x="95" y="88"/>
                </a:lnTo>
                <a:lnTo>
                  <a:pt x="95" y="90"/>
                </a:lnTo>
                <a:lnTo>
                  <a:pt x="95" y="90"/>
                </a:lnTo>
                <a:lnTo>
                  <a:pt x="95" y="90"/>
                </a:lnTo>
                <a:lnTo>
                  <a:pt x="95" y="90"/>
                </a:lnTo>
                <a:lnTo>
                  <a:pt x="98" y="90"/>
                </a:lnTo>
                <a:lnTo>
                  <a:pt x="98" y="90"/>
                </a:lnTo>
                <a:lnTo>
                  <a:pt x="98" y="88"/>
                </a:lnTo>
                <a:lnTo>
                  <a:pt x="98" y="88"/>
                </a:lnTo>
                <a:lnTo>
                  <a:pt x="98" y="88"/>
                </a:lnTo>
                <a:lnTo>
                  <a:pt x="98" y="88"/>
                </a:lnTo>
                <a:lnTo>
                  <a:pt x="98" y="85"/>
                </a:lnTo>
                <a:lnTo>
                  <a:pt x="98" y="85"/>
                </a:lnTo>
                <a:lnTo>
                  <a:pt x="95" y="85"/>
                </a:lnTo>
                <a:lnTo>
                  <a:pt x="98" y="82"/>
                </a:lnTo>
                <a:lnTo>
                  <a:pt x="98" y="82"/>
                </a:lnTo>
                <a:lnTo>
                  <a:pt x="95" y="82"/>
                </a:lnTo>
                <a:lnTo>
                  <a:pt x="95" y="82"/>
                </a:lnTo>
                <a:lnTo>
                  <a:pt x="95" y="82"/>
                </a:lnTo>
                <a:lnTo>
                  <a:pt x="95" y="82"/>
                </a:lnTo>
                <a:lnTo>
                  <a:pt x="95" y="80"/>
                </a:lnTo>
                <a:lnTo>
                  <a:pt x="95" y="77"/>
                </a:lnTo>
                <a:lnTo>
                  <a:pt x="95" y="77"/>
                </a:lnTo>
                <a:lnTo>
                  <a:pt x="95" y="74"/>
                </a:lnTo>
                <a:lnTo>
                  <a:pt x="95" y="74"/>
                </a:lnTo>
                <a:lnTo>
                  <a:pt x="95" y="71"/>
                </a:lnTo>
                <a:lnTo>
                  <a:pt x="95" y="71"/>
                </a:lnTo>
                <a:lnTo>
                  <a:pt x="95" y="69"/>
                </a:lnTo>
                <a:lnTo>
                  <a:pt x="92" y="69"/>
                </a:lnTo>
                <a:lnTo>
                  <a:pt x="92" y="69"/>
                </a:lnTo>
                <a:lnTo>
                  <a:pt x="92" y="66"/>
                </a:lnTo>
                <a:lnTo>
                  <a:pt x="92" y="66"/>
                </a:lnTo>
                <a:lnTo>
                  <a:pt x="92" y="63"/>
                </a:lnTo>
                <a:lnTo>
                  <a:pt x="92" y="63"/>
                </a:lnTo>
                <a:lnTo>
                  <a:pt x="92" y="60"/>
                </a:lnTo>
                <a:lnTo>
                  <a:pt x="92" y="60"/>
                </a:lnTo>
                <a:lnTo>
                  <a:pt x="92" y="58"/>
                </a:lnTo>
                <a:lnTo>
                  <a:pt x="92" y="58"/>
                </a:lnTo>
                <a:lnTo>
                  <a:pt x="92" y="58"/>
                </a:lnTo>
                <a:lnTo>
                  <a:pt x="92" y="55"/>
                </a:lnTo>
                <a:lnTo>
                  <a:pt x="92" y="55"/>
                </a:lnTo>
                <a:lnTo>
                  <a:pt x="92" y="55"/>
                </a:lnTo>
                <a:lnTo>
                  <a:pt x="92" y="55"/>
                </a:lnTo>
                <a:lnTo>
                  <a:pt x="92" y="58"/>
                </a:lnTo>
                <a:lnTo>
                  <a:pt x="92" y="58"/>
                </a:lnTo>
                <a:lnTo>
                  <a:pt x="92" y="58"/>
                </a:lnTo>
                <a:lnTo>
                  <a:pt x="92" y="58"/>
                </a:lnTo>
                <a:lnTo>
                  <a:pt x="92" y="60"/>
                </a:lnTo>
                <a:lnTo>
                  <a:pt x="92" y="60"/>
                </a:lnTo>
                <a:lnTo>
                  <a:pt x="92" y="60"/>
                </a:lnTo>
                <a:lnTo>
                  <a:pt x="95" y="60"/>
                </a:lnTo>
                <a:lnTo>
                  <a:pt x="95" y="60"/>
                </a:lnTo>
                <a:lnTo>
                  <a:pt x="95" y="63"/>
                </a:lnTo>
                <a:lnTo>
                  <a:pt x="95" y="63"/>
                </a:lnTo>
                <a:lnTo>
                  <a:pt x="95" y="66"/>
                </a:lnTo>
                <a:lnTo>
                  <a:pt x="95" y="69"/>
                </a:lnTo>
                <a:lnTo>
                  <a:pt x="95" y="71"/>
                </a:lnTo>
                <a:lnTo>
                  <a:pt x="95" y="71"/>
                </a:lnTo>
                <a:lnTo>
                  <a:pt x="95" y="74"/>
                </a:lnTo>
                <a:lnTo>
                  <a:pt x="95" y="74"/>
                </a:lnTo>
                <a:lnTo>
                  <a:pt x="95" y="74"/>
                </a:lnTo>
                <a:lnTo>
                  <a:pt x="95" y="74"/>
                </a:lnTo>
                <a:lnTo>
                  <a:pt x="95" y="77"/>
                </a:lnTo>
                <a:lnTo>
                  <a:pt x="98" y="82"/>
                </a:lnTo>
                <a:lnTo>
                  <a:pt x="98" y="82"/>
                </a:lnTo>
                <a:lnTo>
                  <a:pt x="98" y="82"/>
                </a:lnTo>
                <a:lnTo>
                  <a:pt x="98" y="82"/>
                </a:lnTo>
                <a:lnTo>
                  <a:pt x="98" y="85"/>
                </a:lnTo>
                <a:lnTo>
                  <a:pt x="98" y="85"/>
                </a:lnTo>
                <a:lnTo>
                  <a:pt x="98" y="85"/>
                </a:lnTo>
                <a:lnTo>
                  <a:pt x="98" y="85"/>
                </a:lnTo>
                <a:lnTo>
                  <a:pt x="98" y="88"/>
                </a:lnTo>
                <a:lnTo>
                  <a:pt x="98" y="88"/>
                </a:lnTo>
                <a:lnTo>
                  <a:pt x="98" y="88"/>
                </a:lnTo>
                <a:lnTo>
                  <a:pt x="98" y="88"/>
                </a:lnTo>
                <a:lnTo>
                  <a:pt x="98" y="88"/>
                </a:lnTo>
                <a:lnTo>
                  <a:pt x="98" y="88"/>
                </a:lnTo>
                <a:lnTo>
                  <a:pt x="98" y="90"/>
                </a:lnTo>
                <a:lnTo>
                  <a:pt x="98" y="90"/>
                </a:lnTo>
                <a:lnTo>
                  <a:pt x="98" y="90"/>
                </a:lnTo>
                <a:lnTo>
                  <a:pt x="98" y="90"/>
                </a:lnTo>
                <a:lnTo>
                  <a:pt x="98" y="90"/>
                </a:lnTo>
                <a:lnTo>
                  <a:pt x="100" y="90"/>
                </a:lnTo>
                <a:lnTo>
                  <a:pt x="100" y="90"/>
                </a:lnTo>
                <a:lnTo>
                  <a:pt x="100" y="90"/>
                </a:lnTo>
                <a:lnTo>
                  <a:pt x="100" y="90"/>
                </a:lnTo>
                <a:lnTo>
                  <a:pt x="103" y="93"/>
                </a:lnTo>
                <a:lnTo>
                  <a:pt x="103" y="90"/>
                </a:lnTo>
                <a:lnTo>
                  <a:pt x="103" y="90"/>
                </a:lnTo>
                <a:lnTo>
                  <a:pt x="103" y="90"/>
                </a:lnTo>
                <a:lnTo>
                  <a:pt x="106" y="90"/>
                </a:lnTo>
                <a:lnTo>
                  <a:pt x="106" y="90"/>
                </a:lnTo>
                <a:lnTo>
                  <a:pt x="106" y="88"/>
                </a:lnTo>
                <a:lnTo>
                  <a:pt x="106" y="88"/>
                </a:lnTo>
                <a:lnTo>
                  <a:pt x="106" y="85"/>
                </a:lnTo>
                <a:lnTo>
                  <a:pt x="106" y="85"/>
                </a:lnTo>
                <a:lnTo>
                  <a:pt x="106" y="85"/>
                </a:lnTo>
                <a:lnTo>
                  <a:pt x="106" y="82"/>
                </a:lnTo>
                <a:lnTo>
                  <a:pt x="106" y="82"/>
                </a:lnTo>
                <a:lnTo>
                  <a:pt x="106" y="82"/>
                </a:lnTo>
                <a:lnTo>
                  <a:pt x="106" y="82"/>
                </a:lnTo>
                <a:lnTo>
                  <a:pt x="109" y="80"/>
                </a:lnTo>
                <a:lnTo>
                  <a:pt x="109" y="80"/>
                </a:lnTo>
                <a:lnTo>
                  <a:pt x="109" y="77"/>
                </a:lnTo>
                <a:lnTo>
                  <a:pt x="109" y="77"/>
                </a:lnTo>
                <a:lnTo>
                  <a:pt x="109" y="77"/>
                </a:lnTo>
                <a:lnTo>
                  <a:pt x="109" y="77"/>
                </a:lnTo>
                <a:lnTo>
                  <a:pt x="106" y="77"/>
                </a:lnTo>
                <a:lnTo>
                  <a:pt x="106" y="74"/>
                </a:lnTo>
                <a:lnTo>
                  <a:pt x="106" y="74"/>
                </a:lnTo>
                <a:lnTo>
                  <a:pt x="109" y="71"/>
                </a:lnTo>
                <a:lnTo>
                  <a:pt x="109" y="71"/>
                </a:lnTo>
                <a:lnTo>
                  <a:pt x="109" y="71"/>
                </a:lnTo>
                <a:lnTo>
                  <a:pt x="106" y="71"/>
                </a:lnTo>
                <a:lnTo>
                  <a:pt x="106" y="71"/>
                </a:lnTo>
                <a:lnTo>
                  <a:pt x="106" y="71"/>
                </a:lnTo>
                <a:lnTo>
                  <a:pt x="106" y="69"/>
                </a:lnTo>
                <a:lnTo>
                  <a:pt x="106" y="69"/>
                </a:lnTo>
                <a:lnTo>
                  <a:pt x="106" y="69"/>
                </a:lnTo>
                <a:lnTo>
                  <a:pt x="109" y="69"/>
                </a:lnTo>
                <a:lnTo>
                  <a:pt x="106" y="66"/>
                </a:lnTo>
                <a:lnTo>
                  <a:pt x="106" y="66"/>
                </a:lnTo>
                <a:lnTo>
                  <a:pt x="109" y="66"/>
                </a:lnTo>
                <a:lnTo>
                  <a:pt x="109" y="66"/>
                </a:lnTo>
                <a:lnTo>
                  <a:pt x="106" y="66"/>
                </a:lnTo>
                <a:lnTo>
                  <a:pt x="106" y="66"/>
                </a:lnTo>
                <a:lnTo>
                  <a:pt x="106" y="66"/>
                </a:lnTo>
                <a:lnTo>
                  <a:pt x="109" y="63"/>
                </a:lnTo>
                <a:lnTo>
                  <a:pt x="109" y="63"/>
                </a:lnTo>
                <a:lnTo>
                  <a:pt x="109" y="63"/>
                </a:lnTo>
                <a:lnTo>
                  <a:pt x="109" y="63"/>
                </a:lnTo>
                <a:lnTo>
                  <a:pt x="109" y="63"/>
                </a:lnTo>
                <a:lnTo>
                  <a:pt x="109" y="63"/>
                </a:lnTo>
                <a:lnTo>
                  <a:pt x="109" y="63"/>
                </a:lnTo>
                <a:lnTo>
                  <a:pt x="109" y="66"/>
                </a:lnTo>
                <a:lnTo>
                  <a:pt x="109" y="66"/>
                </a:lnTo>
                <a:lnTo>
                  <a:pt x="109" y="66"/>
                </a:lnTo>
                <a:lnTo>
                  <a:pt x="109" y="66"/>
                </a:lnTo>
                <a:lnTo>
                  <a:pt x="109" y="71"/>
                </a:lnTo>
                <a:lnTo>
                  <a:pt x="109" y="74"/>
                </a:lnTo>
                <a:lnTo>
                  <a:pt x="109" y="74"/>
                </a:lnTo>
                <a:lnTo>
                  <a:pt x="109" y="74"/>
                </a:lnTo>
                <a:lnTo>
                  <a:pt x="109" y="74"/>
                </a:lnTo>
                <a:lnTo>
                  <a:pt x="109" y="77"/>
                </a:lnTo>
                <a:lnTo>
                  <a:pt x="109" y="77"/>
                </a:lnTo>
                <a:lnTo>
                  <a:pt x="109" y="77"/>
                </a:lnTo>
                <a:lnTo>
                  <a:pt x="109" y="80"/>
                </a:lnTo>
                <a:lnTo>
                  <a:pt x="109" y="80"/>
                </a:lnTo>
                <a:lnTo>
                  <a:pt x="109" y="80"/>
                </a:lnTo>
                <a:lnTo>
                  <a:pt x="109" y="82"/>
                </a:lnTo>
                <a:lnTo>
                  <a:pt x="109" y="82"/>
                </a:lnTo>
                <a:lnTo>
                  <a:pt x="109" y="82"/>
                </a:lnTo>
                <a:lnTo>
                  <a:pt x="109" y="82"/>
                </a:lnTo>
                <a:lnTo>
                  <a:pt x="109" y="82"/>
                </a:lnTo>
                <a:lnTo>
                  <a:pt x="109" y="82"/>
                </a:lnTo>
                <a:lnTo>
                  <a:pt x="111" y="85"/>
                </a:lnTo>
                <a:lnTo>
                  <a:pt x="111" y="85"/>
                </a:lnTo>
                <a:lnTo>
                  <a:pt x="111" y="88"/>
                </a:lnTo>
                <a:lnTo>
                  <a:pt x="111" y="88"/>
                </a:lnTo>
                <a:lnTo>
                  <a:pt x="111" y="88"/>
                </a:lnTo>
                <a:lnTo>
                  <a:pt x="111" y="88"/>
                </a:lnTo>
                <a:lnTo>
                  <a:pt x="111" y="88"/>
                </a:lnTo>
                <a:lnTo>
                  <a:pt x="111" y="90"/>
                </a:lnTo>
                <a:lnTo>
                  <a:pt x="111" y="90"/>
                </a:lnTo>
                <a:lnTo>
                  <a:pt x="111" y="90"/>
                </a:lnTo>
                <a:lnTo>
                  <a:pt x="111" y="93"/>
                </a:lnTo>
                <a:lnTo>
                  <a:pt x="114" y="93"/>
                </a:lnTo>
                <a:lnTo>
                  <a:pt x="114" y="93"/>
                </a:lnTo>
                <a:lnTo>
                  <a:pt x="117" y="93"/>
                </a:lnTo>
                <a:lnTo>
                  <a:pt x="117" y="93"/>
                </a:lnTo>
                <a:lnTo>
                  <a:pt x="119" y="93"/>
                </a:lnTo>
                <a:lnTo>
                  <a:pt x="119" y="90"/>
                </a:lnTo>
                <a:lnTo>
                  <a:pt x="119" y="90"/>
                </a:lnTo>
                <a:lnTo>
                  <a:pt x="119" y="90"/>
                </a:lnTo>
                <a:lnTo>
                  <a:pt x="119" y="90"/>
                </a:lnTo>
                <a:lnTo>
                  <a:pt x="119" y="88"/>
                </a:lnTo>
                <a:lnTo>
                  <a:pt x="119" y="88"/>
                </a:lnTo>
                <a:lnTo>
                  <a:pt x="119" y="88"/>
                </a:lnTo>
                <a:lnTo>
                  <a:pt x="119" y="85"/>
                </a:lnTo>
                <a:lnTo>
                  <a:pt x="119" y="85"/>
                </a:lnTo>
                <a:lnTo>
                  <a:pt x="119" y="82"/>
                </a:lnTo>
                <a:lnTo>
                  <a:pt x="119" y="82"/>
                </a:lnTo>
                <a:lnTo>
                  <a:pt x="122" y="82"/>
                </a:lnTo>
                <a:lnTo>
                  <a:pt x="122" y="82"/>
                </a:lnTo>
                <a:lnTo>
                  <a:pt x="122" y="82"/>
                </a:lnTo>
                <a:lnTo>
                  <a:pt x="122" y="82"/>
                </a:lnTo>
                <a:lnTo>
                  <a:pt x="125" y="82"/>
                </a:lnTo>
                <a:lnTo>
                  <a:pt x="125" y="82"/>
                </a:lnTo>
                <a:lnTo>
                  <a:pt x="122" y="88"/>
                </a:lnTo>
                <a:lnTo>
                  <a:pt x="122" y="90"/>
                </a:lnTo>
                <a:lnTo>
                  <a:pt x="122" y="90"/>
                </a:lnTo>
                <a:lnTo>
                  <a:pt x="125" y="93"/>
                </a:lnTo>
                <a:lnTo>
                  <a:pt x="125" y="93"/>
                </a:lnTo>
                <a:lnTo>
                  <a:pt x="125" y="93"/>
                </a:lnTo>
                <a:lnTo>
                  <a:pt x="125" y="93"/>
                </a:lnTo>
                <a:lnTo>
                  <a:pt x="125" y="93"/>
                </a:lnTo>
                <a:lnTo>
                  <a:pt x="125" y="93"/>
                </a:lnTo>
                <a:lnTo>
                  <a:pt x="125" y="93"/>
                </a:lnTo>
                <a:lnTo>
                  <a:pt x="128" y="90"/>
                </a:lnTo>
                <a:lnTo>
                  <a:pt x="128" y="90"/>
                </a:lnTo>
                <a:lnTo>
                  <a:pt x="128" y="90"/>
                </a:lnTo>
                <a:lnTo>
                  <a:pt x="128" y="90"/>
                </a:lnTo>
                <a:lnTo>
                  <a:pt x="128" y="90"/>
                </a:lnTo>
                <a:lnTo>
                  <a:pt x="128" y="90"/>
                </a:lnTo>
                <a:lnTo>
                  <a:pt x="128" y="88"/>
                </a:lnTo>
                <a:lnTo>
                  <a:pt x="130" y="85"/>
                </a:lnTo>
                <a:lnTo>
                  <a:pt x="130" y="85"/>
                </a:lnTo>
                <a:lnTo>
                  <a:pt x="130" y="85"/>
                </a:lnTo>
                <a:lnTo>
                  <a:pt x="130" y="85"/>
                </a:lnTo>
                <a:lnTo>
                  <a:pt x="130" y="85"/>
                </a:lnTo>
                <a:lnTo>
                  <a:pt x="130" y="82"/>
                </a:lnTo>
                <a:lnTo>
                  <a:pt x="130" y="82"/>
                </a:lnTo>
                <a:lnTo>
                  <a:pt x="130" y="80"/>
                </a:lnTo>
                <a:lnTo>
                  <a:pt x="130" y="77"/>
                </a:lnTo>
                <a:lnTo>
                  <a:pt x="133" y="77"/>
                </a:lnTo>
                <a:lnTo>
                  <a:pt x="133" y="77"/>
                </a:lnTo>
                <a:lnTo>
                  <a:pt x="133" y="77"/>
                </a:lnTo>
                <a:lnTo>
                  <a:pt x="133" y="77"/>
                </a:lnTo>
                <a:lnTo>
                  <a:pt x="133" y="80"/>
                </a:lnTo>
                <a:lnTo>
                  <a:pt x="133" y="80"/>
                </a:lnTo>
                <a:lnTo>
                  <a:pt x="133" y="80"/>
                </a:lnTo>
                <a:lnTo>
                  <a:pt x="130" y="80"/>
                </a:lnTo>
                <a:lnTo>
                  <a:pt x="130" y="80"/>
                </a:lnTo>
                <a:lnTo>
                  <a:pt x="130" y="85"/>
                </a:lnTo>
                <a:lnTo>
                  <a:pt x="130" y="85"/>
                </a:lnTo>
                <a:lnTo>
                  <a:pt x="130" y="85"/>
                </a:lnTo>
                <a:lnTo>
                  <a:pt x="130" y="85"/>
                </a:lnTo>
                <a:lnTo>
                  <a:pt x="130" y="85"/>
                </a:lnTo>
                <a:lnTo>
                  <a:pt x="130" y="88"/>
                </a:lnTo>
                <a:lnTo>
                  <a:pt x="130" y="88"/>
                </a:lnTo>
                <a:lnTo>
                  <a:pt x="130" y="85"/>
                </a:lnTo>
                <a:lnTo>
                  <a:pt x="130" y="85"/>
                </a:lnTo>
                <a:lnTo>
                  <a:pt x="130" y="85"/>
                </a:lnTo>
                <a:lnTo>
                  <a:pt x="130" y="85"/>
                </a:lnTo>
                <a:lnTo>
                  <a:pt x="130" y="85"/>
                </a:lnTo>
                <a:lnTo>
                  <a:pt x="130" y="85"/>
                </a:lnTo>
                <a:lnTo>
                  <a:pt x="133" y="82"/>
                </a:lnTo>
                <a:lnTo>
                  <a:pt x="133" y="82"/>
                </a:lnTo>
                <a:lnTo>
                  <a:pt x="133" y="80"/>
                </a:lnTo>
                <a:lnTo>
                  <a:pt x="133" y="80"/>
                </a:lnTo>
                <a:lnTo>
                  <a:pt x="133" y="80"/>
                </a:lnTo>
                <a:lnTo>
                  <a:pt x="133" y="77"/>
                </a:lnTo>
                <a:lnTo>
                  <a:pt x="133" y="77"/>
                </a:lnTo>
                <a:lnTo>
                  <a:pt x="133" y="77"/>
                </a:lnTo>
                <a:lnTo>
                  <a:pt x="133" y="77"/>
                </a:lnTo>
                <a:lnTo>
                  <a:pt x="133" y="77"/>
                </a:lnTo>
                <a:lnTo>
                  <a:pt x="133" y="80"/>
                </a:lnTo>
                <a:lnTo>
                  <a:pt x="133" y="80"/>
                </a:lnTo>
                <a:lnTo>
                  <a:pt x="133" y="80"/>
                </a:lnTo>
                <a:lnTo>
                  <a:pt x="133" y="80"/>
                </a:lnTo>
                <a:lnTo>
                  <a:pt x="133" y="80"/>
                </a:lnTo>
                <a:lnTo>
                  <a:pt x="133" y="80"/>
                </a:lnTo>
                <a:lnTo>
                  <a:pt x="133" y="82"/>
                </a:lnTo>
                <a:lnTo>
                  <a:pt x="133" y="82"/>
                </a:lnTo>
                <a:lnTo>
                  <a:pt x="133" y="82"/>
                </a:lnTo>
                <a:lnTo>
                  <a:pt x="133" y="85"/>
                </a:lnTo>
                <a:lnTo>
                  <a:pt x="133" y="85"/>
                </a:lnTo>
                <a:lnTo>
                  <a:pt x="130" y="85"/>
                </a:lnTo>
                <a:lnTo>
                  <a:pt x="130" y="88"/>
                </a:lnTo>
                <a:lnTo>
                  <a:pt x="130" y="88"/>
                </a:lnTo>
                <a:lnTo>
                  <a:pt x="130" y="88"/>
                </a:lnTo>
                <a:lnTo>
                  <a:pt x="130" y="88"/>
                </a:lnTo>
                <a:lnTo>
                  <a:pt x="130" y="88"/>
                </a:lnTo>
                <a:lnTo>
                  <a:pt x="130" y="88"/>
                </a:lnTo>
                <a:lnTo>
                  <a:pt x="130" y="88"/>
                </a:lnTo>
                <a:lnTo>
                  <a:pt x="130" y="88"/>
                </a:lnTo>
                <a:lnTo>
                  <a:pt x="130" y="88"/>
                </a:lnTo>
                <a:lnTo>
                  <a:pt x="128" y="90"/>
                </a:lnTo>
                <a:lnTo>
                  <a:pt x="128" y="90"/>
                </a:lnTo>
                <a:lnTo>
                  <a:pt x="128" y="90"/>
                </a:lnTo>
                <a:lnTo>
                  <a:pt x="128" y="90"/>
                </a:lnTo>
                <a:lnTo>
                  <a:pt x="128" y="90"/>
                </a:lnTo>
                <a:lnTo>
                  <a:pt x="128" y="90"/>
                </a:lnTo>
                <a:lnTo>
                  <a:pt x="128" y="90"/>
                </a:lnTo>
                <a:lnTo>
                  <a:pt x="128" y="93"/>
                </a:lnTo>
                <a:lnTo>
                  <a:pt x="130" y="93"/>
                </a:lnTo>
                <a:lnTo>
                  <a:pt x="130" y="93"/>
                </a:lnTo>
                <a:lnTo>
                  <a:pt x="130" y="93"/>
                </a:lnTo>
                <a:lnTo>
                  <a:pt x="133" y="90"/>
                </a:lnTo>
                <a:lnTo>
                  <a:pt x="133" y="90"/>
                </a:lnTo>
                <a:lnTo>
                  <a:pt x="133" y="90"/>
                </a:lnTo>
                <a:lnTo>
                  <a:pt x="133" y="90"/>
                </a:lnTo>
                <a:lnTo>
                  <a:pt x="133" y="90"/>
                </a:lnTo>
                <a:lnTo>
                  <a:pt x="136" y="88"/>
                </a:lnTo>
                <a:lnTo>
                  <a:pt x="136" y="88"/>
                </a:lnTo>
                <a:lnTo>
                  <a:pt x="136" y="88"/>
                </a:lnTo>
                <a:lnTo>
                  <a:pt x="136" y="88"/>
                </a:lnTo>
                <a:lnTo>
                  <a:pt x="136" y="88"/>
                </a:lnTo>
                <a:lnTo>
                  <a:pt x="136" y="88"/>
                </a:lnTo>
                <a:lnTo>
                  <a:pt x="138" y="88"/>
                </a:lnTo>
                <a:lnTo>
                  <a:pt x="138" y="88"/>
                </a:lnTo>
                <a:lnTo>
                  <a:pt x="138" y="90"/>
                </a:lnTo>
                <a:lnTo>
                  <a:pt x="141" y="90"/>
                </a:lnTo>
                <a:lnTo>
                  <a:pt x="141" y="90"/>
                </a:lnTo>
                <a:lnTo>
                  <a:pt x="141" y="90"/>
                </a:lnTo>
                <a:lnTo>
                  <a:pt x="141" y="90"/>
                </a:lnTo>
                <a:lnTo>
                  <a:pt x="141" y="90"/>
                </a:lnTo>
                <a:lnTo>
                  <a:pt x="141" y="88"/>
                </a:lnTo>
                <a:lnTo>
                  <a:pt x="144" y="88"/>
                </a:lnTo>
                <a:lnTo>
                  <a:pt x="144" y="88"/>
                </a:lnTo>
                <a:lnTo>
                  <a:pt x="144" y="88"/>
                </a:lnTo>
                <a:lnTo>
                  <a:pt x="144" y="88"/>
                </a:lnTo>
                <a:lnTo>
                  <a:pt x="144" y="85"/>
                </a:lnTo>
                <a:lnTo>
                  <a:pt x="147" y="85"/>
                </a:lnTo>
                <a:lnTo>
                  <a:pt x="147" y="85"/>
                </a:lnTo>
                <a:lnTo>
                  <a:pt x="147" y="85"/>
                </a:lnTo>
                <a:lnTo>
                  <a:pt x="147" y="82"/>
                </a:lnTo>
                <a:lnTo>
                  <a:pt x="147" y="82"/>
                </a:lnTo>
                <a:lnTo>
                  <a:pt x="147" y="82"/>
                </a:lnTo>
                <a:lnTo>
                  <a:pt x="147" y="82"/>
                </a:lnTo>
                <a:lnTo>
                  <a:pt x="144" y="82"/>
                </a:lnTo>
                <a:lnTo>
                  <a:pt x="144" y="82"/>
                </a:lnTo>
                <a:lnTo>
                  <a:pt x="144" y="80"/>
                </a:lnTo>
                <a:lnTo>
                  <a:pt x="144" y="80"/>
                </a:lnTo>
                <a:lnTo>
                  <a:pt x="144" y="80"/>
                </a:lnTo>
                <a:lnTo>
                  <a:pt x="144" y="80"/>
                </a:lnTo>
                <a:lnTo>
                  <a:pt x="147" y="80"/>
                </a:lnTo>
                <a:lnTo>
                  <a:pt x="147" y="80"/>
                </a:lnTo>
                <a:lnTo>
                  <a:pt x="147" y="80"/>
                </a:lnTo>
                <a:lnTo>
                  <a:pt x="147" y="80"/>
                </a:lnTo>
                <a:lnTo>
                  <a:pt x="147" y="80"/>
                </a:lnTo>
                <a:lnTo>
                  <a:pt x="147" y="77"/>
                </a:lnTo>
                <a:lnTo>
                  <a:pt x="147" y="77"/>
                </a:lnTo>
                <a:lnTo>
                  <a:pt x="147" y="77"/>
                </a:lnTo>
                <a:lnTo>
                  <a:pt x="147" y="77"/>
                </a:lnTo>
                <a:lnTo>
                  <a:pt x="147" y="77"/>
                </a:lnTo>
                <a:lnTo>
                  <a:pt x="147" y="77"/>
                </a:lnTo>
                <a:lnTo>
                  <a:pt x="149" y="74"/>
                </a:lnTo>
                <a:lnTo>
                  <a:pt x="149" y="74"/>
                </a:lnTo>
                <a:lnTo>
                  <a:pt x="149" y="74"/>
                </a:lnTo>
                <a:lnTo>
                  <a:pt x="149" y="74"/>
                </a:lnTo>
                <a:lnTo>
                  <a:pt x="149" y="71"/>
                </a:lnTo>
                <a:lnTo>
                  <a:pt x="149" y="71"/>
                </a:lnTo>
                <a:lnTo>
                  <a:pt x="149" y="71"/>
                </a:lnTo>
                <a:lnTo>
                  <a:pt x="149" y="71"/>
                </a:lnTo>
                <a:lnTo>
                  <a:pt x="149" y="69"/>
                </a:lnTo>
                <a:lnTo>
                  <a:pt x="149" y="69"/>
                </a:lnTo>
                <a:lnTo>
                  <a:pt x="152" y="66"/>
                </a:lnTo>
                <a:lnTo>
                  <a:pt x="152" y="66"/>
                </a:lnTo>
                <a:lnTo>
                  <a:pt x="152" y="66"/>
                </a:lnTo>
                <a:lnTo>
                  <a:pt x="152" y="66"/>
                </a:lnTo>
                <a:lnTo>
                  <a:pt x="152" y="66"/>
                </a:lnTo>
                <a:lnTo>
                  <a:pt x="152" y="63"/>
                </a:lnTo>
                <a:lnTo>
                  <a:pt x="152" y="63"/>
                </a:lnTo>
                <a:lnTo>
                  <a:pt x="155" y="60"/>
                </a:lnTo>
                <a:lnTo>
                  <a:pt x="155" y="60"/>
                </a:lnTo>
                <a:lnTo>
                  <a:pt x="155" y="60"/>
                </a:lnTo>
                <a:lnTo>
                  <a:pt x="155" y="58"/>
                </a:lnTo>
                <a:lnTo>
                  <a:pt x="157" y="55"/>
                </a:lnTo>
                <a:lnTo>
                  <a:pt x="157" y="55"/>
                </a:lnTo>
                <a:lnTo>
                  <a:pt x="157" y="55"/>
                </a:lnTo>
                <a:lnTo>
                  <a:pt x="157" y="52"/>
                </a:lnTo>
                <a:lnTo>
                  <a:pt x="157" y="52"/>
                </a:lnTo>
                <a:lnTo>
                  <a:pt x="157" y="52"/>
                </a:lnTo>
                <a:lnTo>
                  <a:pt x="157" y="52"/>
                </a:lnTo>
                <a:lnTo>
                  <a:pt x="157" y="52"/>
                </a:lnTo>
                <a:lnTo>
                  <a:pt x="160" y="49"/>
                </a:lnTo>
                <a:lnTo>
                  <a:pt x="160" y="49"/>
                </a:lnTo>
                <a:lnTo>
                  <a:pt x="160" y="47"/>
                </a:lnTo>
                <a:lnTo>
                  <a:pt x="160" y="47"/>
                </a:lnTo>
                <a:lnTo>
                  <a:pt x="160" y="47"/>
                </a:lnTo>
                <a:lnTo>
                  <a:pt x="163" y="44"/>
                </a:lnTo>
                <a:lnTo>
                  <a:pt x="163" y="44"/>
                </a:lnTo>
                <a:lnTo>
                  <a:pt x="163" y="44"/>
                </a:lnTo>
                <a:lnTo>
                  <a:pt x="163" y="44"/>
                </a:lnTo>
                <a:lnTo>
                  <a:pt x="163" y="41"/>
                </a:lnTo>
                <a:lnTo>
                  <a:pt x="163" y="41"/>
                </a:lnTo>
                <a:lnTo>
                  <a:pt x="163" y="41"/>
                </a:lnTo>
                <a:lnTo>
                  <a:pt x="163" y="38"/>
                </a:lnTo>
                <a:lnTo>
                  <a:pt x="166" y="38"/>
                </a:lnTo>
                <a:lnTo>
                  <a:pt x="163" y="38"/>
                </a:lnTo>
                <a:lnTo>
                  <a:pt x="163" y="38"/>
                </a:lnTo>
                <a:lnTo>
                  <a:pt x="166" y="36"/>
                </a:lnTo>
                <a:lnTo>
                  <a:pt x="166" y="36"/>
                </a:lnTo>
                <a:lnTo>
                  <a:pt x="166" y="36"/>
                </a:lnTo>
                <a:lnTo>
                  <a:pt x="166" y="36"/>
                </a:lnTo>
                <a:lnTo>
                  <a:pt x="166" y="36"/>
                </a:lnTo>
                <a:lnTo>
                  <a:pt x="166" y="36"/>
                </a:lnTo>
                <a:lnTo>
                  <a:pt x="166" y="33"/>
                </a:lnTo>
                <a:lnTo>
                  <a:pt x="166" y="33"/>
                </a:lnTo>
                <a:lnTo>
                  <a:pt x="168" y="33"/>
                </a:lnTo>
                <a:lnTo>
                  <a:pt x="168" y="33"/>
                </a:lnTo>
                <a:lnTo>
                  <a:pt x="168" y="33"/>
                </a:lnTo>
                <a:lnTo>
                  <a:pt x="168" y="33"/>
                </a:lnTo>
                <a:lnTo>
                  <a:pt x="168" y="33"/>
                </a:lnTo>
                <a:lnTo>
                  <a:pt x="168" y="33"/>
                </a:lnTo>
                <a:lnTo>
                  <a:pt x="166" y="36"/>
                </a:lnTo>
                <a:lnTo>
                  <a:pt x="168" y="36"/>
                </a:lnTo>
                <a:lnTo>
                  <a:pt x="168" y="36"/>
                </a:lnTo>
                <a:lnTo>
                  <a:pt x="166" y="36"/>
                </a:lnTo>
                <a:lnTo>
                  <a:pt x="166" y="38"/>
                </a:lnTo>
                <a:lnTo>
                  <a:pt x="166" y="38"/>
                </a:lnTo>
                <a:lnTo>
                  <a:pt x="166" y="38"/>
                </a:lnTo>
                <a:lnTo>
                  <a:pt x="166" y="38"/>
                </a:lnTo>
                <a:lnTo>
                  <a:pt x="166" y="38"/>
                </a:lnTo>
                <a:lnTo>
                  <a:pt x="166" y="38"/>
                </a:lnTo>
                <a:lnTo>
                  <a:pt x="166" y="38"/>
                </a:lnTo>
                <a:lnTo>
                  <a:pt x="166" y="41"/>
                </a:lnTo>
                <a:lnTo>
                  <a:pt x="163" y="41"/>
                </a:lnTo>
                <a:lnTo>
                  <a:pt x="163" y="41"/>
                </a:lnTo>
                <a:lnTo>
                  <a:pt x="163" y="41"/>
                </a:lnTo>
                <a:lnTo>
                  <a:pt x="163" y="41"/>
                </a:lnTo>
                <a:lnTo>
                  <a:pt x="163" y="44"/>
                </a:lnTo>
                <a:lnTo>
                  <a:pt x="163" y="44"/>
                </a:lnTo>
                <a:lnTo>
                  <a:pt x="163" y="44"/>
                </a:lnTo>
                <a:lnTo>
                  <a:pt x="163" y="47"/>
                </a:lnTo>
                <a:lnTo>
                  <a:pt x="163" y="47"/>
                </a:lnTo>
                <a:lnTo>
                  <a:pt x="160" y="47"/>
                </a:lnTo>
                <a:lnTo>
                  <a:pt x="160" y="49"/>
                </a:lnTo>
                <a:lnTo>
                  <a:pt x="160" y="49"/>
                </a:lnTo>
                <a:lnTo>
                  <a:pt x="160" y="49"/>
                </a:lnTo>
                <a:lnTo>
                  <a:pt x="160" y="52"/>
                </a:lnTo>
                <a:lnTo>
                  <a:pt x="157" y="55"/>
                </a:lnTo>
                <a:lnTo>
                  <a:pt x="157" y="55"/>
                </a:lnTo>
                <a:lnTo>
                  <a:pt x="157" y="55"/>
                </a:lnTo>
                <a:lnTo>
                  <a:pt x="157" y="55"/>
                </a:lnTo>
                <a:lnTo>
                  <a:pt x="157" y="55"/>
                </a:lnTo>
                <a:lnTo>
                  <a:pt x="157" y="55"/>
                </a:lnTo>
                <a:lnTo>
                  <a:pt x="157" y="58"/>
                </a:lnTo>
                <a:lnTo>
                  <a:pt x="157" y="58"/>
                </a:lnTo>
                <a:lnTo>
                  <a:pt x="157" y="60"/>
                </a:lnTo>
                <a:lnTo>
                  <a:pt x="157" y="60"/>
                </a:lnTo>
                <a:lnTo>
                  <a:pt x="157" y="60"/>
                </a:lnTo>
                <a:lnTo>
                  <a:pt x="155" y="60"/>
                </a:lnTo>
                <a:lnTo>
                  <a:pt x="155" y="60"/>
                </a:lnTo>
                <a:lnTo>
                  <a:pt x="155" y="63"/>
                </a:lnTo>
                <a:lnTo>
                  <a:pt x="155" y="63"/>
                </a:lnTo>
                <a:lnTo>
                  <a:pt x="155" y="63"/>
                </a:lnTo>
                <a:lnTo>
                  <a:pt x="155" y="63"/>
                </a:lnTo>
                <a:lnTo>
                  <a:pt x="155" y="63"/>
                </a:lnTo>
                <a:lnTo>
                  <a:pt x="155" y="66"/>
                </a:lnTo>
                <a:lnTo>
                  <a:pt x="155" y="66"/>
                </a:lnTo>
                <a:lnTo>
                  <a:pt x="155" y="63"/>
                </a:lnTo>
                <a:lnTo>
                  <a:pt x="157" y="66"/>
                </a:lnTo>
                <a:lnTo>
                  <a:pt x="157" y="66"/>
                </a:lnTo>
                <a:lnTo>
                  <a:pt x="155" y="66"/>
                </a:lnTo>
                <a:lnTo>
                  <a:pt x="155" y="69"/>
                </a:lnTo>
                <a:lnTo>
                  <a:pt x="155" y="69"/>
                </a:lnTo>
                <a:lnTo>
                  <a:pt x="155" y="69"/>
                </a:lnTo>
                <a:lnTo>
                  <a:pt x="155" y="69"/>
                </a:lnTo>
                <a:lnTo>
                  <a:pt x="155" y="71"/>
                </a:lnTo>
                <a:lnTo>
                  <a:pt x="155" y="71"/>
                </a:lnTo>
                <a:lnTo>
                  <a:pt x="155" y="71"/>
                </a:lnTo>
                <a:lnTo>
                  <a:pt x="155" y="71"/>
                </a:lnTo>
                <a:lnTo>
                  <a:pt x="152" y="71"/>
                </a:lnTo>
                <a:lnTo>
                  <a:pt x="152" y="71"/>
                </a:lnTo>
                <a:lnTo>
                  <a:pt x="152" y="74"/>
                </a:lnTo>
                <a:lnTo>
                  <a:pt x="152" y="74"/>
                </a:lnTo>
                <a:lnTo>
                  <a:pt x="152" y="71"/>
                </a:lnTo>
                <a:lnTo>
                  <a:pt x="152" y="71"/>
                </a:lnTo>
                <a:lnTo>
                  <a:pt x="152" y="71"/>
                </a:lnTo>
                <a:lnTo>
                  <a:pt x="152" y="74"/>
                </a:lnTo>
                <a:lnTo>
                  <a:pt x="149" y="74"/>
                </a:lnTo>
                <a:lnTo>
                  <a:pt x="149" y="74"/>
                </a:lnTo>
                <a:lnTo>
                  <a:pt x="149" y="74"/>
                </a:lnTo>
                <a:lnTo>
                  <a:pt x="152" y="74"/>
                </a:lnTo>
                <a:lnTo>
                  <a:pt x="152" y="74"/>
                </a:lnTo>
                <a:lnTo>
                  <a:pt x="152" y="74"/>
                </a:lnTo>
                <a:lnTo>
                  <a:pt x="152" y="74"/>
                </a:lnTo>
                <a:lnTo>
                  <a:pt x="152" y="77"/>
                </a:lnTo>
                <a:lnTo>
                  <a:pt x="152" y="77"/>
                </a:lnTo>
                <a:lnTo>
                  <a:pt x="149" y="77"/>
                </a:lnTo>
                <a:lnTo>
                  <a:pt x="149" y="80"/>
                </a:lnTo>
                <a:lnTo>
                  <a:pt x="149" y="80"/>
                </a:lnTo>
                <a:lnTo>
                  <a:pt x="149" y="80"/>
                </a:lnTo>
                <a:lnTo>
                  <a:pt x="149" y="82"/>
                </a:lnTo>
                <a:lnTo>
                  <a:pt x="149" y="82"/>
                </a:lnTo>
                <a:lnTo>
                  <a:pt x="149" y="82"/>
                </a:lnTo>
                <a:lnTo>
                  <a:pt x="149" y="82"/>
                </a:lnTo>
                <a:lnTo>
                  <a:pt x="149" y="82"/>
                </a:lnTo>
                <a:lnTo>
                  <a:pt x="152" y="82"/>
                </a:lnTo>
                <a:lnTo>
                  <a:pt x="152" y="82"/>
                </a:lnTo>
                <a:lnTo>
                  <a:pt x="152" y="80"/>
                </a:lnTo>
                <a:lnTo>
                  <a:pt x="152" y="80"/>
                </a:lnTo>
                <a:lnTo>
                  <a:pt x="152" y="80"/>
                </a:lnTo>
                <a:lnTo>
                  <a:pt x="152" y="80"/>
                </a:lnTo>
                <a:lnTo>
                  <a:pt x="152" y="80"/>
                </a:lnTo>
                <a:lnTo>
                  <a:pt x="155" y="77"/>
                </a:lnTo>
                <a:lnTo>
                  <a:pt x="155" y="77"/>
                </a:lnTo>
                <a:lnTo>
                  <a:pt x="155" y="77"/>
                </a:lnTo>
                <a:lnTo>
                  <a:pt x="155" y="77"/>
                </a:lnTo>
                <a:lnTo>
                  <a:pt x="157" y="74"/>
                </a:lnTo>
                <a:lnTo>
                  <a:pt x="157" y="71"/>
                </a:lnTo>
                <a:lnTo>
                  <a:pt x="157" y="71"/>
                </a:lnTo>
                <a:lnTo>
                  <a:pt x="157" y="71"/>
                </a:lnTo>
                <a:lnTo>
                  <a:pt x="157" y="69"/>
                </a:lnTo>
                <a:lnTo>
                  <a:pt x="157" y="69"/>
                </a:lnTo>
                <a:lnTo>
                  <a:pt x="160" y="69"/>
                </a:lnTo>
                <a:lnTo>
                  <a:pt x="160" y="69"/>
                </a:lnTo>
                <a:lnTo>
                  <a:pt x="160" y="66"/>
                </a:lnTo>
                <a:lnTo>
                  <a:pt x="160" y="66"/>
                </a:lnTo>
                <a:lnTo>
                  <a:pt x="160" y="66"/>
                </a:lnTo>
                <a:lnTo>
                  <a:pt x="160" y="66"/>
                </a:lnTo>
                <a:lnTo>
                  <a:pt x="160" y="63"/>
                </a:lnTo>
                <a:lnTo>
                  <a:pt x="160" y="63"/>
                </a:lnTo>
                <a:lnTo>
                  <a:pt x="163" y="63"/>
                </a:lnTo>
                <a:lnTo>
                  <a:pt x="163" y="63"/>
                </a:lnTo>
                <a:lnTo>
                  <a:pt x="163" y="60"/>
                </a:lnTo>
                <a:lnTo>
                  <a:pt x="163" y="60"/>
                </a:lnTo>
                <a:lnTo>
                  <a:pt x="163" y="60"/>
                </a:lnTo>
                <a:lnTo>
                  <a:pt x="163" y="58"/>
                </a:lnTo>
                <a:lnTo>
                  <a:pt x="166" y="55"/>
                </a:lnTo>
                <a:lnTo>
                  <a:pt x="166" y="55"/>
                </a:lnTo>
                <a:lnTo>
                  <a:pt x="166" y="52"/>
                </a:lnTo>
                <a:lnTo>
                  <a:pt x="168" y="52"/>
                </a:lnTo>
                <a:lnTo>
                  <a:pt x="168" y="52"/>
                </a:lnTo>
                <a:lnTo>
                  <a:pt x="168" y="52"/>
                </a:lnTo>
                <a:lnTo>
                  <a:pt x="168" y="52"/>
                </a:lnTo>
                <a:lnTo>
                  <a:pt x="168" y="49"/>
                </a:lnTo>
                <a:lnTo>
                  <a:pt x="168" y="49"/>
                </a:lnTo>
                <a:lnTo>
                  <a:pt x="168" y="49"/>
                </a:lnTo>
                <a:lnTo>
                  <a:pt x="168" y="49"/>
                </a:lnTo>
                <a:lnTo>
                  <a:pt x="168" y="49"/>
                </a:lnTo>
                <a:lnTo>
                  <a:pt x="168" y="49"/>
                </a:lnTo>
                <a:lnTo>
                  <a:pt x="168" y="49"/>
                </a:lnTo>
                <a:lnTo>
                  <a:pt x="168" y="49"/>
                </a:lnTo>
                <a:lnTo>
                  <a:pt x="168" y="49"/>
                </a:lnTo>
                <a:lnTo>
                  <a:pt x="168" y="49"/>
                </a:lnTo>
                <a:lnTo>
                  <a:pt x="168" y="49"/>
                </a:lnTo>
                <a:lnTo>
                  <a:pt x="168" y="49"/>
                </a:lnTo>
                <a:lnTo>
                  <a:pt x="168" y="52"/>
                </a:lnTo>
                <a:lnTo>
                  <a:pt x="168" y="52"/>
                </a:lnTo>
                <a:lnTo>
                  <a:pt x="168" y="52"/>
                </a:lnTo>
                <a:lnTo>
                  <a:pt x="168" y="55"/>
                </a:lnTo>
                <a:lnTo>
                  <a:pt x="166" y="55"/>
                </a:lnTo>
                <a:lnTo>
                  <a:pt x="166" y="55"/>
                </a:lnTo>
                <a:lnTo>
                  <a:pt x="166" y="58"/>
                </a:lnTo>
                <a:lnTo>
                  <a:pt x="166" y="58"/>
                </a:lnTo>
                <a:lnTo>
                  <a:pt x="163" y="60"/>
                </a:lnTo>
                <a:lnTo>
                  <a:pt x="163" y="63"/>
                </a:lnTo>
                <a:lnTo>
                  <a:pt x="163" y="63"/>
                </a:lnTo>
                <a:lnTo>
                  <a:pt x="163" y="63"/>
                </a:lnTo>
                <a:lnTo>
                  <a:pt x="163" y="63"/>
                </a:lnTo>
                <a:lnTo>
                  <a:pt x="163" y="63"/>
                </a:lnTo>
                <a:lnTo>
                  <a:pt x="163" y="63"/>
                </a:lnTo>
                <a:lnTo>
                  <a:pt x="163" y="63"/>
                </a:lnTo>
                <a:lnTo>
                  <a:pt x="160" y="66"/>
                </a:lnTo>
                <a:lnTo>
                  <a:pt x="160" y="66"/>
                </a:lnTo>
                <a:lnTo>
                  <a:pt x="160" y="66"/>
                </a:lnTo>
                <a:lnTo>
                  <a:pt x="160" y="66"/>
                </a:lnTo>
                <a:lnTo>
                  <a:pt x="160" y="66"/>
                </a:lnTo>
                <a:lnTo>
                  <a:pt x="160" y="69"/>
                </a:lnTo>
                <a:lnTo>
                  <a:pt x="160" y="69"/>
                </a:lnTo>
                <a:lnTo>
                  <a:pt x="160" y="69"/>
                </a:lnTo>
                <a:lnTo>
                  <a:pt x="160" y="69"/>
                </a:lnTo>
                <a:lnTo>
                  <a:pt x="160" y="69"/>
                </a:lnTo>
                <a:lnTo>
                  <a:pt x="157" y="71"/>
                </a:lnTo>
                <a:lnTo>
                  <a:pt x="157" y="71"/>
                </a:lnTo>
                <a:lnTo>
                  <a:pt x="157" y="71"/>
                </a:lnTo>
                <a:lnTo>
                  <a:pt x="157" y="71"/>
                </a:lnTo>
                <a:lnTo>
                  <a:pt x="157" y="74"/>
                </a:lnTo>
                <a:lnTo>
                  <a:pt x="157" y="74"/>
                </a:lnTo>
                <a:lnTo>
                  <a:pt x="157" y="74"/>
                </a:lnTo>
                <a:lnTo>
                  <a:pt x="157" y="74"/>
                </a:lnTo>
                <a:lnTo>
                  <a:pt x="157" y="74"/>
                </a:lnTo>
                <a:lnTo>
                  <a:pt x="157" y="77"/>
                </a:lnTo>
                <a:lnTo>
                  <a:pt x="155" y="77"/>
                </a:lnTo>
                <a:lnTo>
                  <a:pt x="155" y="80"/>
                </a:lnTo>
                <a:lnTo>
                  <a:pt x="155" y="80"/>
                </a:lnTo>
                <a:lnTo>
                  <a:pt x="155" y="80"/>
                </a:lnTo>
                <a:lnTo>
                  <a:pt x="155" y="80"/>
                </a:lnTo>
                <a:lnTo>
                  <a:pt x="155" y="82"/>
                </a:lnTo>
                <a:lnTo>
                  <a:pt x="155" y="82"/>
                </a:lnTo>
                <a:lnTo>
                  <a:pt x="155" y="82"/>
                </a:lnTo>
                <a:lnTo>
                  <a:pt x="155" y="82"/>
                </a:lnTo>
                <a:lnTo>
                  <a:pt x="152" y="82"/>
                </a:lnTo>
                <a:lnTo>
                  <a:pt x="152" y="82"/>
                </a:lnTo>
                <a:lnTo>
                  <a:pt x="152" y="88"/>
                </a:lnTo>
                <a:lnTo>
                  <a:pt x="152" y="88"/>
                </a:lnTo>
                <a:lnTo>
                  <a:pt x="152" y="90"/>
                </a:lnTo>
                <a:lnTo>
                  <a:pt x="152" y="90"/>
                </a:lnTo>
                <a:lnTo>
                  <a:pt x="149" y="90"/>
                </a:lnTo>
                <a:lnTo>
                  <a:pt x="149" y="90"/>
                </a:lnTo>
                <a:lnTo>
                  <a:pt x="149" y="90"/>
                </a:lnTo>
                <a:lnTo>
                  <a:pt x="149" y="93"/>
                </a:lnTo>
                <a:lnTo>
                  <a:pt x="149" y="93"/>
                </a:lnTo>
                <a:lnTo>
                  <a:pt x="149" y="93"/>
                </a:lnTo>
                <a:lnTo>
                  <a:pt x="149" y="93"/>
                </a:lnTo>
                <a:lnTo>
                  <a:pt x="149" y="96"/>
                </a:lnTo>
                <a:lnTo>
                  <a:pt x="147" y="96"/>
                </a:lnTo>
                <a:lnTo>
                  <a:pt x="147" y="96"/>
                </a:lnTo>
                <a:lnTo>
                  <a:pt x="149" y="99"/>
                </a:lnTo>
                <a:lnTo>
                  <a:pt x="149" y="99"/>
                </a:lnTo>
                <a:lnTo>
                  <a:pt x="149" y="99"/>
                </a:lnTo>
                <a:lnTo>
                  <a:pt x="149" y="99"/>
                </a:lnTo>
                <a:lnTo>
                  <a:pt x="152" y="101"/>
                </a:lnTo>
                <a:lnTo>
                  <a:pt x="152" y="101"/>
                </a:lnTo>
                <a:lnTo>
                  <a:pt x="152" y="101"/>
                </a:lnTo>
                <a:lnTo>
                  <a:pt x="152" y="101"/>
                </a:lnTo>
                <a:lnTo>
                  <a:pt x="152" y="101"/>
                </a:lnTo>
                <a:lnTo>
                  <a:pt x="155" y="101"/>
                </a:lnTo>
                <a:lnTo>
                  <a:pt x="157" y="101"/>
                </a:lnTo>
                <a:lnTo>
                  <a:pt x="157" y="104"/>
                </a:lnTo>
                <a:lnTo>
                  <a:pt x="160" y="104"/>
                </a:lnTo>
                <a:lnTo>
                  <a:pt x="160" y="104"/>
                </a:lnTo>
                <a:lnTo>
                  <a:pt x="160" y="104"/>
                </a:lnTo>
                <a:lnTo>
                  <a:pt x="163" y="101"/>
                </a:lnTo>
                <a:lnTo>
                  <a:pt x="163" y="101"/>
                </a:lnTo>
                <a:lnTo>
                  <a:pt x="163" y="101"/>
                </a:lnTo>
                <a:lnTo>
                  <a:pt x="163" y="101"/>
                </a:lnTo>
                <a:lnTo>
                  <a:pt x="166" y="101"/>
                </a:lnTo>
                <a:lnTo>
                  <a:pt x="166" y="101"/>
                </a:lnTo>
                <a:lnTo>
                  <a:pt x="166" y="101"/>
                </a:lnTo>
                <a:lnTo>
                  <a:pt x="166" y="101"/>
                </a:lnTo>
                <a:lnTo>
                  <a:pt x="168" y="101"/>
                </a:lnTo>
                <a:lnTo>
                  <a:pt x="168" y="101"/>
                </a:lnTo>
                <a:lnTo>
                  <a:pt x="168" y="104"/>
                </a:lnTo>
                <a:lnTo>
                  <a:pt x="168" y="104"/>
                </a:lnTo>
                <a:lnTo>
                  <a:pt x="166" y="104"/>
                </a:lnTo>
                <a:lnTo>
                  <a:pt x="166" y="107"/>
                </a:lnTo>
                <a:lnTo>
                  <a:pt x="166" y="107"/>
                </a:lnTo>
                <a:lnTo>
                  <a:pt x="166" y="107"/>
                </a:lnTo>
                <a:lnTo>
                  <a:pt x="168" y="107"/>
                </a:lnTo>
                <a:lnTo>
                  <a:pt x="168" y="107"/>
                </a:lnTo>
                <a:lnTo>
                  <a:pt x="168" y="110"/>
                </a:lnTo>
                <a:lnTo>
                  <a:pt x="168" y="110"/>
                </a:lnTo>
                <a:lnTo>
                  <a:pt x="168" y="110"/>
                </a:lnTo>
                <a:lnTo>
                  <a:pt x="168" y="112"/>
                </a:lnTo>
                <a:lnTo>
                  <a:pt x="171" y="112"/>
                </a:lnTo>
                <a:lnTo>
                  <a:pt x="171" y="112"/>
                </a:lnTo>
                <a:lnTo>
                  <a:pt x="171" y="112"/>
                </a:lnTo>
                <a:lnTo>
                  <a:pt x="174" y="112"/>
                </a:lnTo>
                <a:lnTo>
                  <a:pt x="174" y="112"/>
                </a:lnTo>
                <a:lnTo>
                  <a:pt x="174" y="112"/>
                </a:lnTo>
                <a:lnTo>
                  <a:pt x="174" y="112"/>
                </a:lnTo>
                <a:lnTo>
                  <a:pt x="176" y="112"/>
                </a:lnTo>
                <a:lnTo>
                  <a:pt x="176" y="112"/>
                </a:lnTo>
                <a:lnTo>
                  <a:pt x="176" y="110"/>
                </a:lnTo>
                <a:lnTo>
                  <a:pt x="176" y="110"/>
                </a:lnTo>
                <a:lnTo>
                  <a:pt x="176" y="110"/>
                </a:lnTo>
                <a:lnTo>
                  <a:pt x="176" y="110"/>
                </a:lnTo>
                <a:lnTo>
                  <a:pt x="176" y="110"/>
                </a:lnTo>
                <a:lnTo>
                  <a:pt x="176" y="107"/>
                </a:lnTo>
                <a:lnTo>
                  <a:pt x="176" y="107"/>
                </a:lnTo>
                <a:lnTo>
                  <a:pt x="179" y="107"/>
                </a:lnTo>
                <a:lnTo>
                  <a:pt x="179" y="107"/>
                </a:lnTo>
                <a:lnTo>
                  <a:pt x="182" y="110"/>
                </a:lnTo>
                <a:lnTo>
                  <a:pt x="182" y="110"/>
                </a:lnTo>
                <a:lnTo>
                  <a:pt x="182" y="110"/>
                </a:lnTo>
                <a:lnTo>
                  <a:pt x="182" y="110"/>
                </a:lnTo>
                <a:lnTo>
                  <a:pt x="182" y="107"/>
                </a:lnTo>
                <a:lnTo>
                  <a:pt x="182" y="107"/>
                </a:lnTo>
                <a:lnTo>
                  <a:pt x="182" y="107"/>
                </a:lnTo>
                <a:lnTo>
                  <a:pt x="182" y="107"/>
                </a:lnTo>
                <a:lnTo>
                  <a:pt x="182" y="107"/>
                </a:lnTo>
                <a:lnTo>
                  <a:pt x="182" y="107"/>
                </a:lnTo>
                <a:lnTo>
                  <a:pt x="185" y="107"/>
                </a:lnTo>
                <a:lnTo>
                  <a:pt x="185" y="104"/>
                </a:lnTo>
                <a:lnTo>
                  <a:pt x="185" y="104"/>
                </a:lnTo>
                <a:lnTo>
                  <a:pt x="187" y="104"/>
                </a:lnTo>
                <a:lnTo>
                  <a:pt x="187" y="104"/>
                </a:lnTo>
                <a:lnTo>
                  <a:pt x="187" y="104"/>
                </a:lnTo>
                <a:lnTo>
                  <a:pt x="187" y="101"/>
                </a:lnTo>
                <a:lnTo>
                  <a:pt x="187" y="101"/>
                </a:lnTo>
                <a:lnTo>
                  <a:pt x="187" y="101"/>
                </a:lnTo>
                <a:lnTo>
                  <a:pt x="190" y="101"/>
                </a:lnTo>
                <a:lnTo>
                  <a:pt x="193" y="99"/>
                </a:lnTo>
                <a:lnTo>
                  <a:pt x="193" y="99"/>
                </a:lnTo>
                <a:lnTo>
                  <a:pt x="193" y="99"/>
                </a:lnTo>
                <a:lnTo>
                  <a:pt x="193" y="99"/>
                </a:lnTo>
                <a:lnTo>
                  <a:pt x="193" y="99"/>
                </a:lnTo>
                <a:lnTo>
                  <a:pt x="193" y="99"/>
                </a:lnTo>
                <a:lnTo>
                  <a:pt x="193" y="99"/>
                </a:lnTo>
                <a:lnTo>
                  <a:pt x="195" y="96"/>
                </a:lnTo>
                <a:lnTo>
                  <a:pt x="195" y="96"/>
                </a:lnTo>
                <a:lnTo>
                  <a:pt x="198" y="93"/>
                </a:lnTo>
                <a:lnTo>
                  <a:pt x="198" y="93"/>
                </a:lnTo>
                <a:lnTo>
                  <a:pt x="198" y="93"/>
                </a:lnTo>
                <a:lnTo>
                  <a:pt x="198" y="93"/>
                </a:lnTo>
                <a:lnTo>
                  <a:pt x="198" y="90"/>
                </a:lnTo>
                <a:lnTo>
                  <a:pt x="201" y="90"/>
                </a:lnTo>
                <a:lnTo>
                  <a:pt x="201" y="90"/>
                </a:lnTo>
                <a:lnTo>
                  <a:pt x="201" y="93"/>
                </a:lnTo>
                <a:lnTo>
                  <a:pt x="201" y="93"/>
                </a:lnTo>
                <a:lnTo>
                  <a:pt x="201" y="93"/>
                </a:lnTo>
                <a:lnTo>
                  <a:pt x="201" y="93"/>
                </a:lnTo>
                <a:lnTo>
                  <a:pt x="198" y="93"/>
                </a:lnTo>
                <a:lnTo>
                  <a:pt x="198" y="93"/>
                </a:lnTo>
                <a:lnTo>
                  <a:pt x="198" y="96"/>
                </a:lnTo>
                <a:lnTo>
                  <a:pt x="198" y="96"/>
                </a:lnTo>
                <a:lnTo>
                  <a:pt x="198" y="96"/>
                </a:lnTo>
                <a:lnTo>
                  <a:pt x="195" y="96"/>
                </a:lnTo>
                <a:lnTo>
                  <a:pt x="195" y="99"/>
                </a:lnTo>
                <a:lnTo>
                  <a:pt x="193" y="99"/>
                </a:lnTo>
                <a:lnTo>
                  <a:pt x="193" y="99"/>
                </a:lnTo>
                <a:lnTo>
                  <a:pt x="193" y="99"/>
                </a:lnTo>
                <a:lnTo>
                  <a:pt x="193" y="101"/>
                </a:lnTo>
                <a:lnTo>
                  <a:pt x="193" y="101"/>
                </a:lnTo>
                <a:lnTo>
                  <a:pt x="193" y="101"/>
                </a:lnTo>
                <a:lnTo>
                  <a:pt x="190" y="101"/>
                </a:lnTo>
                <a:lnTo>
                  <a:pt x="187" y="104"/>
                </a:lnTo>
                <a:lnTo>
                  <a:pt x="187" y="104"/>
                </a:lnTo>
                <a:lnTo>
                  <a:pt x="187" y="104"/>
                </a:lnTo>
                <a:lnTo>
                  <a:pt x="187" y="107"/>
                </a:lnTo>
                <a:lnTo>
                  <a:pt x="187" y="107"/>
                </a:lnTo>
                <a:lnTo>
                  <a:pt x="185" y="107"/>
                </a:lnTo>
                <a:lnTo>
                  <a:pt x="185" y="107"/>
                </a:lnTo>
                <a:lnTo>
                  <a:pt x="185" y="107"/>
                </a:lnTo>
                <a:lnTo>
                  <a:pt x="185" y="107"/>
                </a:lnTo>
                <a:lnTo>
                  <a:pt x="185" y="110"/>
                </a:lnTo>
                <a:lnTo>
                  <a:pt x="185" y="110"/>
                </a:lnTo>
                <a:lnTo>
                  <a:pt x="182" y="110"/>
                </a:lnTo>
                <a:lnTo>
                  <a:pt x="182" y="110"/>
                </a:lnTo>
                <a:lnTo>
                  <a:pt x="182" y="110"/>
                </a:lnTo>
                <a:lnTo>
                  <a:pt x="182" y="110"/>
                </a:lnTo>
                <a:lnTo>
                  <a:pt x="182" y="112"/>
                </a:lnTo>
                <a:lnTo>
                  <a:pt x="182" y="112"/>
                </a:lnTo>
                <a:lnTo>
                  <a:pt x="182" y="112"/>
                </a:lnTo>
                <a:lnTo>
                  <a:pt x="179" y="115"/>
                </a:lnTo>
                <a:lnTo>
                  <a:pt x="179" y="115"/>
                </a:lnTo>
                <a:lnTo>
                  <a:pt x="179" y="115"/>
                </a:lnTo>
                <a:lnTo>
                  <a:pt x="179" y="118"/>
                </a:lnTo>
                <a:lnTo>
                  <a:pt x="179" y="118"/>
                </a:lnTo>
                <a:lnTo>
                  <a:pt x="179" y="118"/>
                </a:lnTo>
                <a:lnTo>
                  <a:pt x="179" y="118"/>
                </a:lnTo>
                <a:lnTo>
                  <a:pt x="182" y="118"/>
                </a:lnTo>
                <a:lnTo>
                  <a:pt x="182" y="115"/>
                </a:lnTo>
                <a:lnTo>
                  <a:pt x="182" y="115"/>
                </a:lnTo>
                <a:lnTo>
                  <a:pt x="182" y="115"/>
                </a:lnTo>
                <a:lnTo>
                  <a:pt x="185" y="115"/>
                </a:lnTo>
                <a:lnTo>
                  <a:pt x="185" y="115"/>
                </a:lnTo>
                <a:lnTo>
                  <a:pt x="187" y="115"/>
                </a:lnTo>
                <a:lnTo>
                  <a:pt x="187" y="115"/>
                </a:lnTo>
                <a:lnTo>
                  <a:pt x="187" y="115"/>
                </a:lnTo>
                <a:lnTo>
                  <a:pt x="187" y="115"/>
                </a:lnTo>
                <a:lnTo>
                  <a:pt x="187" y="112"/>
                </a:lnTo>
                <a:lnTo>
                  <a:pt x="187" y="112"/>
                </a:lnTo>
                <a:lnTo>
                  <a:pt x="190" y="112"/>
                </a:lnTo>
                <a:lnTo>
                  <a:pt x="190" y="115"/>
                </a:lnTo>
                <a:lnTo>
                  <a:pt x="190" y="115"/>
                </a:lnTo>
                <a:lnTo>
                  <a:pt x="190" y="115"/>
                </a:lnTo>
                <a:lnTo>
                  <a:pt x="190" y="115"/>
                </a:lnTo>
                <a:lnTo>
                  <a:pt x="190" y="115"/>
                </a:lnTo>
                <a:lnTo>
                  <a:pt x="187" y="115"/>
                </a:lnTo>
                <a:lnTo>
                  <a:pt x="187" y="115"/>
                </a:lnTo>
                <a:lnTo>
                  <a:pt x="187" y="115"/>
                </a:lnTo>
                <a:lnTo>
                  <a:pt x="187" y="115"/>
                </a:lnTo>
                <a:lnTo>
                  <a:pt x="187" y="115"/>
                </a:lnTo>
                <a:lnTo>
                  <a:pt x="187" y="115"/>
                </a:lnTo>
                <a:lnTo>
                  <a:pt x="187" y="115"/>
                </a:lnTo>
                <a:lnTo>
                  <a:pt x="187" y="115"/>
                </a:lnTo>
                <a:lnTo>
                  <a:pt x="187" y="115"/>
                </a:lnTo>
                <a:lnTo>
                  <a:pt x="187" y="115"/>
                </a:lnTo>
                <a:lnTo>
                  <a:pt x="185" y="118"/>
                </a:lnTo>
                <a:lnTo>
                  <a:pt x="185" y="118"/>
                </a:lnTo>
                <a:lnTo>
                  <a:pt x="185" y="118"/>
                </a:lnTo>
                <a:lnTo>
                  <a:pt x="185" y="118"/>
                </a:lnTo>
                <a:lnTo>
                  <a:pt x="182" y="118"/>
                </a:lnTo>
                <a:lnTo>
                  <a:pt x="179" y="121"/>
                </a:lnTo>
                <a:lnTo>
                  <a:pt x="179" y="121"/>
                </a:lnTo>
                <a:lnTo>
                  <a:pt x="179" y="121"/>
                </a:lnTo>
                <a:lnTo>
                  <a:pt x="179" y="121"/>
                </a:lnTo>
                <a:lnTo>
                  <a:pt x="179" y="121"/>
                </a:lnTo>
                <a:lnTo>
                  <a:pt x="179" y="121"/>
                </a:lnTo>
                <a:lnTo>
                  <a:pt x="182" y="123"/>
                </a:lnTo>
                <a:lnTo>
                  <a:pt x="182" y="123"/>
                </a:lnTo>
                <a:lnTo>
                  <a:pt x="182" y="123"/>
                </a:lnTo>
                <a:lnTo>
                  <a:pt x="182" y="123"/>
                </a:lnTo>
                <a:lnTo>
                  <a:pt x="182" y="123"/>
                </a:lnTo>
                <a:lnTo>
                  <a:pt x="185" y="123"/>
                </a:lnTo>
                <a:lnTo>
                  <a:pt x="185" y="123"/>
                </a:lnTo>
                <a:lnTo>
                  <a:pt x="185" y="123"/>
                </a:lnTo>
                <a:lnTo>
                  <a:pt x="187" y="123"/>
                </a:lnTo>
                <a:lnTo>
                  <a:pt x="187" y="121"/>
                </a:lnTo>
                <a:lnTo>
                  <a:pt x="187" y="121"/>
                </a:lnTo>
                <a:lnTo>
                  <a:pt x="190" y="123"/>
                </a:lnTo>
                <a:lnTo>
                  <a:pt x="190" y="123"/>
                </a:lnTo>
                <a:lnTo>
                  <a:pt x="190" y="123"/>
                </a:lnTo>
                <a:lnTo>
                  <a:pt x="190" y="123"/>
                </a:lnTo>
                <a:lnTo>
                  <a:pt x="193" y="123"/>
                </a:lnTo>
                <a:lnTo>
                  <a:pt x="193" y="123"/>
                </a:lnTo>
                <a:lnTo>
                  <a:pt x="193" y="123"/>
                </a:lnTo>
                <a:lnTo>
                  <a:pt x="195" y="123"/>
                </a:lnTo>
                <a:lnTo>
                  <a:pt x="195" y="123"/>
                </a:lnTo>
                <a:lnTo>
                  <a:pt x="195" y="121"/>
                </a:lnTo>
                <a:lnTo>
                  <a:pt x="198" y="121"/>
                </a:lnTo>
                <a:lnTo>
                  <a:pt x="198" y="121"/>
                </a:lnTo>
                <a:lnTo>
                  <a:pt x="198" y="121"/>
                </a:lnTo>
                <a:lnTo>
                  <a:pt x="198" y="121"/>
                </a:lnTo>
                <a:lnTo>
                  <a:pt x="198" y="121"/>
                </a:lnTo>
                <a:lnTo>
                  <a:pt x="201" y="121"/>
                </a:lnTo>
                <a:lnTo>
                  <a:pt x="201" y="121"/>
                </a:lnTo>
                <a:lnTo>
                  <a:pt x="201" y="121"/>
                </a:lnTo>
                <a:lnTo>
                  <a:pt x="198" y="121"/>
                </a:lnTo>
                <a:lnTo>
                  <a:pt x="198" y="121"/>
                </a:lnTo>
                <a:lnTo>
                  <a:pt x="198" y="121"/>
                </a:lnTo>
                <a:lnTo>
                  <a:pt x="198" y="121"/>
                </a:lnTo>
                <a:lnTo>
                  <a:pt x="198" y="123"/>
                </a:lnTo>
                <a:lnTo>
                  <a:pt x="195" y="123"/>
                </a:lnTo>
                <a:lnTo>
                  <a:pt x="195" y="123"/>
                </a:lnTo>
                <a:lnTo>
                  <a:pt x="195" y="123"/>
                </a:lnTo>
                <a:lnTo>
                  <a:pt x="198" y="123"/>
                </a:lnTo>
                <a:lnTo>
                  <a:pt x="198" y="126"/>
                </a:lnTo>
                <a:lnTo>
                  <a:pt x="198" y="126"/>
                </a:lnTo>
                <a:lnTo>
                  <a:pt x="198" y="126"/>
                </a:lnTo>
                <a:lnTo>
                  <a:pt x="198" y="126"/>
                </a:lnTo>
                <a:lnTo>
                  <a:pt x="198" y="129"/>
                </a:lnTo>
                <a:lnTo>
                  <a:pt x="198" y="129"/>
                </a:lnTo>
                <a:lnTo>
                  <a:pt x="198" y="129"/>
                </a:lnTo>
                <a:lnTo>
                  <a:pt x="198" y="129"/>
                </a:lnTo>
                <a:lnTo>
                  <a:pt x="195" y="129"/>
                </a:lnTo>
                <a:lnTo>
                  <a:pt x="195" y="129"/>
                </a:lnTo>
                <a:lnTo>
                  <a:pt x="195" y="132"/>
                </a:lnTo>
                <a:lnTo>
                  <a:pt x="195" y="132"/>
                </a:lnTo>
                <a:lnTo>
                  <a:pt x="193" y="132"/>
                </a:lnTo>
                <a:lnTo>
                  <a:pt x="193" y="132"/>
                </a:lnTo>
                <a:lnTo>
                  <a:pt x="190" y="132"/>
                </a:lnTo>
                <a:lnTo>
                  <a:pt x="190" y="132"/>
                </a:lnTo>
                <a:lnTo>
                  <a:pt x="190" y="132"/>
                </a:lnTo>
                <a:lnTo>
                  <a:pt x="190" y="132"/>
                </a:lnTo>
                <a:lnTo>
                  <a:pt x="190" y="134"/>
                </a:lnTo>
                <a:lnTo>
                  <a:pt x="190" y="134"/>
                </a:lnTo>
                <a:lnTo>
                  <a:pt x="190" y="134"/>
                </a:lnTo>
                <a:lnTo>
                  <a:pt x="190" y="137"/>
                </a:lnTo>
                <a:lnTo>
                  <a:pt x="190" y="137"/>
                </a:lnTo>
                <a:lnTo>
                  <a:pt x="190" y="137"/>
                </a:lnTo>
                <a:lnTo>
                  <a:pt x="190" y="137"/>
                </a:lnTo>
                <a:lnTo>
                  <a:pt x="193" y="137"/>
                </a:lnTo>
                <a:lnTo>
                  <a:pt x="193" y="140"/>
                </a:lnTo>
                <a:lnTo>
                  <a:pt x="193" y="140"/>
                </a:lnTo>
                <a:lnTo>
                  <a:pt x="193" y="140"/>
                </a:lnTo>
                <a:lnTo>
                  <a:pt x="193" y="140"/>
                </a:lnTo>
                <a:lnTo>
                  <a:pt x="193" y="142"/>
                </a:lnTo>
                <a:lnTo>
                  <a:pt x="193" y="142"/>
                </a:lnTo>
                <a:lnTo>
                  <a:pt x="193" y="145"/>
                </a:lnTo>
                <a:lnTo>
                  <a:pt x="195" y="145"/>
                </a:lnTo>
                <a:lnTo>
                  <a:pt x="195" y="145"/>
                </a:lnTo>
                <a:lnTo>
                  <a:pt x="195" y="145"/>
                </a:lnTo>
                <a:lnTo>
                  <a:pt x="198" y="148"/>
                </a:lnTo>
                <a:lnTo>
                  <a:pt x="198" y="148"/>
                </a:lnTo>
                <a:lnTo>
                  <a:pt x="201" y="148"/>
                </a:lnTo>
                <a:lnTo>
                  <a:pt x="201" y="148"/>
                </a:lnTo>
                <a:lnTo>
                  <a:pt x="201" y="148"/>
                </a:lnTo>
                <a:lnTo>
                  <a:pt x="204" y="151"/>
                </a:lnTo>
                <a:lnTo>
                  <a:pt x="204" y="151"/>
                </a:lnTo>
                <a:lnTo>
                  <a:pt x="206" y="151"/>
                </a:lnTo>
                <a:lnTo>
                  <a:pt x="206" y="151"/>
                </a:lnTo>
                <a:lnTo>
                  <a:pt x="209" y="151"/>
                </a:lnTo>
                <a:lnTo>
                  <a:pt x="209" y="151"/>
                </a:lnTo>
                <a:lnTo>
                  <a:pt x="209" y="151"/>
                </a:lnTo>
                <a:lnTo>
                  <a:pt x="212" y="153"/>
                </a:lnTo>
                <a:lnTo>
                  <a:pt x="212" y="153"/>
                </a:lnTo>
                <a:lnTo>
                  <a:pt x="212" y="153"/>
                </a:lnTo>
                <a:lnTo>
                  <a:pt x="212" y="153"/>
                </a:lnTo>
                <a:lnTo>
                  <a:pt x="209" y="156"/>
                </a:lnTo>
                <a:lnTo>
                  <a:pt x="209" y="156"/>
                </a:lnTo>
                <a:lnTo>
                  <a:pt x="209" y="156"/>
                </a:lnTo>
                <a:lnTo>
                  <a:pt x="206" y="156"/>
                </a:lnTo>
                <a:lnTo>
                  <a:pt x="206" y="156"/>
                </a:lnTo>
                <a:lnTo>
                  <a:pt x="204" y="159"/>
                </a:lnTo>
                <a:lnTo>
                  <a:pt x="204" y="159"/>
                </a:lnTo>
                <a:lnTo>
                  <a:pt x="204" y="159"/>
                </a:lnTo>
                <a:lnTo>
                  <a:pt x="204" y="162"/>
                </a:lnTo>
                <a:lnTo>
                  <a:pt x="204" y="162"/>
                </a:lnTo>
                <a:lnTo>
                  <a:pt x="206" y="162"/>
                </a:lnTo>
                <a:lnTo>
                  <a:pt x="206" y="164"/>
                </a:lnTo>
                <a:lnTo>
                  <a:pt x="206" y="164"/>
                </a:lnTo>
                <a:lnTo>
                  <a:pt x="206" y="162"/>
                </a:lnTo>
                <a:lnTo>
                  <a:pt x="209" y="162"/>
                </a:lnTo>
                <a:lnTo>
                  <a:pt x="209" y="162"/>
                </a:lnTo>
                <a:lnTo>
                  <a:pt x="209" y="162"/>
                </a:lnTo>
                <a:lnTo>
                  <a:pt x="209" y="162"/>
                </a:lnTo>
                <a:lnTo>
                  <a:pt x="209" y="162"/>
                </a:lnTo>
                <a:lnTo>
                  <a:pt x="214" y="162"/>
                </a:lnTo>
                <a:lnTo>
                  <a:pt x="214" y="162"/>
                </a:lnTo>
                <a:lnTo>
                  <a:pt x="214" y="162"/>
                </a:lnTo>
                <a:lnTo>
                  <a:pt x="214" y="162"/>
                </a:lnTo>
                <a:lnTo>
                  <a:pt x="217" y="159"/>
                </a:lnTo>
                <a:lnTo>
                  <a:pt x="217" y="159"/>
                </a:lnTo>
                <a:lnTo>
                  <a:pt x="217" y="159"/>
                </a:lnTo>
                <a:lnTo>
                  <a:pt x="217" y="159"/>
                </a:lnTo>
                <a:lnTo>
                  <a:pt x="217" y="159"/>
                </a:lnTo>
                <a:lnTo>
                  <a:pt x="220" y="159"/>
                </a:lnTo>
                <a:lnTo>
                  <a:pt x="220" y="159"/>
                </a:lnTo>
                <a:lnTo>
                  <a:pt x="220" y="159"/>
                </a:lnTo>
                <a:lnTo>
                  <a:pt x="223" y="159"/>
                </a:lnTo>
                <a:lnTo>
                  <a:pt x="223" y="159"/>
                </a:lnTo>
                <a:lnTo>
                  <a:pt x="223" y="159"/>
                </a:lnTo>
                <a:lnTo>
                  <a:pt x="223" y="159"/>
                </a:lnTo>
                <a:lnTo>
                  <a:pt x="223" y="159"/>
                </a:lnTo>
                <a:lnTo>
                  <a:pt x="225" y="159"/>
                </a:lnTo>
                <a:lnTo>
                  <a:pt x="225" y="159"/>
                </a:lnTo>
                <a:lnTo>
                  <a:pt x="228" y="159"/>
                </a:lnTo>
                <a:lnTo>
                  <a:pt x="228" y="159"/>
                </a:lnTo>
                <a:lnTo>
                  <a:pt x="228" y="156"/>
                </a:lnTo>
                <a:lnTo>
                  <a:pt x="231" y="156"/>
                </a:lnTo>
                <a:lnTo>
                  <a:pt x="231" y="156"/>
                </a:lnTo>
                <a:lnTo>
                  <a:pt x="231" y="156"/>
                </a:lnTo>
                <a:lnTo>
                  <a:pt x="231" y="153"/>
                </a:lnTo>
                <a:lnTo>
                  <a:pt x="231" y="153"/>
                </a:lnTo>
                <a:lnTo>
                  <a:pt x="231" y="153"/>
                </a:lnTo>
                <a:lnTo>
                  <a:pt x="231" y="151"/>
                </a:lnTo>
                <a:lnTo>
                  <a:pt x="231" y="151"/>
                </a:lnTo>
                <a:lnTo>
                  <a:pt x="231" y="151"/>
                </a:lnTo>
                <a:lnTo>
                  <a:pt x="231" y="151"/>
                </a:lnTo>
                <a:lnTo>
                  <a:pt x="231" y="151"/>
                </a:lnTo>
                <a:lnTo>
                  <a:pt x="231" y="148"/>
                </a:lnTo>
                <a:lnTo>
                  <a:pt x="231" y="148"/>
                </a:lnTo>
                <a:lnTo>
                  <a:pt x="231" y="148"/>
                </a:lnTo>
                <a:lnTo>
                  <a:pt x="231" y="148"/>
                </a:lnTo>
                <a:lnTo>
                  <a:pt x="228" y="148"/>
                </a:lnTo>
                <a:lnTo>
                  <a:pt x="228" y="145"/>
                </a:lnTo>
                <a:lnTo>
                  <a:pt x="228" y="145"/>
                </a:lnTo>
                <a:lnTo>
                  <a:pt x="228" y="145"/>
                </a:lnTo>
                <a:lnTo>
                  <a:pt x="225" y="148"/>
                </a:lnTo>
                <a:lnTo>
                  <a:pt x="225" y="148"/>
                </a:lnTo>
                <a:lnTo>
                  <a:pt x="223" y="148"/>
                </a:lnTo>
                <a:lnTo>
                  <a:pt x="223" y="148"/>
                </a:lnTo>
                <a:lnTo>
                  <a:pt x="223" y="148"/>
                </a:lnTo>
                <a:lnTo>
                  <a:pt x="220" y="148"/>
                </a:lnTo>
                <a:lnTo>
                  <a:pt x="220" y="148"/>
                </a:lnTo>
                <a:lnTo>
                  <a:pt x="220" y="148"/>
                </a:lnTo>
                <a:lnTo>
                  <a:pt x="220" y="148"/>
                </a:lnTo>
                <a:lnTo>
                  <a:pt x="220" y="148"/>
                </a:lnTo>
                <a:lnTo>
                  <a:pt x="220" y="148"/>
                </a:lnTo>
                <a:lnTo>
                  <a:pt x="220" y="148"/>
                </a:lnTo>
                <a:lnTo>
                  <a:pt x="220" y="148"/>
                </a:lnTo>
                <a:lnTo>
                  <a:pt x="223" y="148"/>
                </a:lnTo>
                <a:lnTo>
                  <a:pt x="223" y="148"/>
                </a:lnTo>
                <a:lnTo>
                  <a:pt x="223" y="148"/>
                </a:lnTo>
                <a:lnTo>
                  <a:pt x="223" y="148"/>
                </a:lnTo>
                <a:lnTo>
                  <a:pt x="225" y="145"/>
                </a:lnTo>
                <a:lnTo>
                  <a:pt x="225" y="145"/>
                </a:lnTo>
                <a:lnTo>
                  <a:pt x="225" y="145"/>
                </a:lnTo>
                <a:lnTo>
                  <a:pt x="225" y="145"/>
                </a:lnTo>
                <a:lnTo>
                  <a:pt x="225" y="145"/>
                </a:lnTo>
                <a:lnTo>
                  <a:pt x="225" y="145"/>
                </a:lnTo>
                <a:lnTo>
                  <a:pt x="228" y="145"/>
                </a:lnTo>
                <a:lnTo>
                  <a:pt x="228" y="145"/>
                </a:lnTo>
                <a:lnTo>
                  <a:pt x="228" y="145"/>
                </a:lnTo>
                <a:lnTo>
                  <a:pt x="228" y="145"/>
                </a:lnTo>
                <a:lnTo>
                  <a:pt x="228" y="142"/>
                </a:lnTo>
                <a:lnTo>
                  <a:pt x="228" y="142"/>
                </a:lnTo>
                <a:lnTo>
                  <a:pt x="225" y="142"/>
                </a:lnTo>
                <a:lnTo>
                  <a:pt x="223" y="142"/>
                </a:lnTo>
                <a:lnTo>
                  <a:pt x="223" y="142"/>
                </a:lnTo>
                <a:lnTo>
                  <a:pt x="223" y="142"/>
                </a:lnTo>
                <a:lnTo>
                  <a:pt x="220" y="142"/>
                </a:lnTo>
                <a:lnTo>
                  <a:pt x="217" y="145"/>
                </a:lnTo>
                <a:lnTo>
                  <a:pt x="217" y="145"/>
                </a:lnTo>
                <a:lnTo>
                  <a:pt x="217" y="145"/>
                </a:lnTo>
                <a:lnTo>
                  <a:pt x="217" y="145"/>
                </a:lnTo>
                <a:lnTo>
                  <a:pt x="214" y="145"/>
                </a:lnTo>
                <a:lnTo>
                  <a:pt x="214" y="145"/>
                </a:lnTo>
                <a:lnTo>
                  <a:pt x="214" y="145"/>
                </a:lnTo>
                <a:lnTo>
                  <a:pt x="214" y="145"/>
                </a:lnTo>
                <a:lnTo>
                  <a:pt x="214" y="145"/>
                </a:lnTo>
                <a:lnTo>
                  <a:pt x="214" y="145"/>
                </a:lnTo>
                <a:lnTo>
                  <a:pt x="214" y="145"/>
                </a:lnTo>
                <a:lnTo>
                  <a:pt x="212" y="145"/>
                </a:lnTo>
                <a:lnTo>
                  <a:pt x="212" y="145"/>
                </a:lnTo>
                <a:lnTo>
                  <a:pt x="212" y="145"/>
                </a:lnTo>
                <a:lnTo>
                  <a:pt x="212" y="145"/>
                </a:lnTo>
                <a:lnTo>
                  <a:pt x="212" y="145"/>
                </a:lnTo>
                <a:lnTo>
                  <a:pt x="212" y="145"/>
                </a:lnTo>
                <a:lnTo>
                  <a:pt x="209" y="145"/>
                </a:lnTo>
                <a:lnTo>
                  <a:pt x="209" y="145"/>
                </a:lnTo>
                <a:lnTo>
                  <a:pt x="209" y="145"/>
                </a:lnTo>
                <a:lnTo>
                  <a:pt x="209" y="145"/>
                </a:lnTo>
                <a:lnTo>
                  <a:pt x="209" y="142"/>
                </a:lnTo>
                <a:lnTo>
                  <a:pt x="209" y="142"/>
                </a:lnTo>
                <a:lnTo>
                  <a:pt x="209" y="142"/>
                </a:lnTo>
                <a:lnTo>
                  <a:pt x="209" y="142"/>
                </a:lnTo>
                <a:lnTo>
                  <a:pt x="212" y="142"/>
                </a:lnTo>
                <a:lnTo>
                  <a:pt x="212" y="142"/>
                </a:lnTo>
                <a:lnTo>
                  <a:pt x="212" y="142"/>
                </a:lnTo>
                <a:lnTo>
                  <a:pt x="214" y="142"/>
                </a:lnTo>
                <a:lnTo>
                  <a:pt x="214" y="142"/>
                </a:lnTo>
                <a:lnTo>
                  <a:pt x="214" y="142"/>
                </a:lnTo>
                <a:lnTo>
                  <a:pt x="214" y="140"/>
                </a:lnTo>
                <a:lnTo>
                  <a:pt x="214" y="140"/>
                </a:lnTo>
                <a:lnTo>
                  <a:pt x="214" y="140"/>
                </a:lnTo>
                <a:lnTo>
                  <a:pt x="214" y="140"/>
                </a:lnTo>
                <a:lnTo>
                  <a:pt x="214" y="140"/>
                </a:lnTo>
                <a:lnTo>
                  <a:pt x="214" y="140"/>
                </a:lnTo>
                <a:lnTo>
                  <a:pt x="217" y="137"/>
                </a:lnTo>
                <a:lnTo>
                  <a:pt x="217" y="137"/>
                </a:lnTo>
                <a:lnTo>
                  <a:pt x="220" y="137"/>
                </a:lnTo>
                <a:lnTo>
                  <a:pt x="220" y="137"/>
                </a:lnTo>
                <a:lnTo>
                  <a:pt x="220" y="137"/>
                </a:lnTo>
                <a:lnTo>
                  <a:pt x="223" y="137"/>
                </a:lnTo>
                <a:lnTo>
                  <a:pt x="223" y="134"/>
                </a:lnTo>
                <a:lnTo>
                  <a:pt x="223" y="134"/>
                </a:lnTo>
                <a:lnTo>
                  <a:pt x="223" y="132"/>
                </a:lnTo>
                <a:lnTo>
                  <a:pt x="223" y="132"/>
                </a:lnTo>
                <a:lnTo>
                  <a:pt x="223" y="132"/>
                </a:lnTo>
                <a:lnTo>
                  <a:pt x="223" y="129"/>
                </a:lnTo>
                <a:lnTo>
                  <a:pt x="223" y="129"/>
                </a:lnTo>
                <a:lnTo>
                  <a:pt x="223" y="129"/>
                </a:lnTo>
                <a:lnTo>
                  <a:pt x="223" y="129"/>
                </a:lnTo>
                <a:lnTo>
                  <a:pt x="223" y="129"/>
                </a:lnTo>
                <a:lnTo>
                  <a:pt x="223" y="126"/>
                </a:lnTo>
                <a:lnTo>
                  <a:pt x="223" y="126"/>
                </a:lnTo>
                <a:lnTo>
                  <a:pt x="223" y="126"/>
                </a:lnTo>
                <a:lnTo>
                  <a:pt x="223" y="126"/>
                </a:lnTo>
                <a:lnTo>
                  <a:pt x="220" y="126"/>
                </a:lnTo>
                <a:lnTo>
                  <a:pt x="220" y="126"/>
                </a:lnTo>
                <a:lnTo>
                  <a:pt x="217" y="129"/>
                </a:lnTo>
                <a:lnTo>
                  <a:pt x="214" y="132"/>
                </a:lnTo>
                <a:lnTo>
                  <a:pt x="212" y="132"/>
                </a:lnTo>
                <a:lnTo>
                  <a:pt x="212" y="132"/>
                </a:lnTo>
                <a:lnTo>
                  <a:pt x="212" y="134"/>
                </a:lnTo>
                <a:lnTo>
                  <a:pt x="212" y="134"/>
                </a:lnTo>
                <a:lnTo>
                  <a:pt x="206" y="137"/>
                </a:lnTo>
                <a:lnTo>
                  <a:pt x="206" y="137"/>
                </a:lnTo>
                <a:lnTo>
                  <a:pt x="206" y="137"/>
                </a:lnTo>
                <a:lnTo>
                  <a:pt x="204" y="134"/>
                </a:lnTo>
                <a:lnTo>
                  <a:pt x="204" y="134"/>
                </a:lnTo>
                <a:lnTo>
                  <a:pt x="201" y="134"/>
                </a:lnTo>
                <a:lnTo>
                  <a:pt x="201" y="134"/>
                </a:lnTo>
                <a:lnTo>
                  <a:pt x="201" y="132"/>
                </a:lnTo>
                <a:lnTo>
                  <a:pt x="201" y="132"/>
                </a:lnTo>
                <a:lnTo>
                  <a:pt x="204" y="132"/>
                </a:lnTo>
                <a:lnTo>
                  <a:pt x="204" y="132"/>
                </a:lnTo>
                <a:lnTo>
                  <a:pt x="204" y="129"/>
                </a:lnTo>
                <a:lnTo>
                  <a:pt x="206" y="129"/>
                </a:lnTo>
                <a:lnTo>
                  <a:pt x="206" y="129"/>
                </a:lnTo>
                <a:lnTo>
                  <a:pt x="206" y="129"/>
                </a:lnTo>
                <a:lnTo>
                  <a:pt x="209" y="129"/>
                </a:lnTo>
                <a:lnTo>
                  <a:pt x="209" y="129"/>
                </a:lnTo>
                <a:lnTo>
                  <a:pt x="209" y="126"/>
                </a:lnTo>
                <a:lnTo>
                  <a:pt x="209" y="126"/>
                </a:lnTo>
                <a:lnTo>
                  <a:pt x="212" y="126"/>
                </a:lnTo>
                <a:lnTo>
                  <a:pt x="212" y="126"/>
                </a:lnTo>
                <a:lnTo>
                  <a:pt x="214" y="121"/>
                </a:lnTo>
                <a:lnTo>
                  <a:pt x="214" y="121"/>
                </a:lnTo>
                <a:lnTo>
                  <a:pt x="214" y="121"/>
                </a:lnTo>
                <a:lnTo>
                  <a:pt x="214" y="121"/>
                </a:lnTo>
                <a:lnTo>
                  <a:pt x="217" y="118"/>
                </a:lnTo>
                <a:lnTo>
                  <a:pt x="217" y="118"/>
                </a:lnTo>
                <a:lnTo>
                  <a:pt x="217" y="118"/>
                </a:lnTo>
                <a:lnTo>
                  <a:pt x="217" y="118"/>
                </a:lnTo>
                <a:lnTo>
                  <a:pt x="217" y="115"/>
                </a:lnTo>
                <a:lnTo>
                  <a:pt x="220" y="115"/>
                </a:lnTo>
                <a:lnTo>
                  <a:pt x="220" y="115"/>
                </a:lnTo>
                <a:lnTo>
                  <a:pt x="220" y="112"/>
                </a:lnTo>
                <a:lnTo>
                  <a:pt x="220" y="112"/>
                </a:lnTo>
                <a:lnTo>
                  <a:pt x="223" y="112"/>
                </a:lnTo>
                <a:lnTo>
                  <a:pt x="223" y="112"/>
                </a:lnTo>
                <a:lnTo>
                  <a:pt x="223" y="112"/>
                </a:lnTo>
                <a:lnTo>
                  <a:pt x="223" y="110"/>
                </a:lnTo>
                <a:lnTo>
                  <a:pt x="225" y="107"/>
                </a:lnTo>
                <a:lnTo>
                  <a:pt x="225" y="107"/>
                </a:lnTo>
                <a:lnTo>
                  <a:pt x="223" y="107"/>
                </a:lnTo>
                <a:lnTo>
                  <a:pt x="223" y="104"/>
                </a:lnTo>
                <a:lnTo>
                  <a:pt x="223" y="104"/>
                </a:lnTo>
                <a:lnTo>
                  <a:pt x="223" y="101"/>
                </a:lnTo>
                <a:lnTo>
                  <a:pt x="223" y="101"/>
                </a:lnTo>
                <a:lnTo>
                  <a:pt x="223" y="101"/>
                </a:lnTo>
                <a:lnTo>
                  <a:pt x="223" y="101"/>
                </a:lnTo>
                <a:lnTo>
                  <a:pt x="223" y="104"/>
                </a:lnTo>
                <a:lnTo>
                  <a:pt x="220" y="104"/>
                </a:lnTo>
                <a:lnTo>
                  <a:pt x="220" y="104"/>
                </a:lnTo>
                <a:lnTo>
                  <a:pt x="220" y="104"/>
                </a:lnTo>
                <a:lnTo>
                  <a:pt x="220" y="104"/>
                </a:lnTo>
                <a:lnTo>
                  <a:pt x="220" y="104"/>
                </a:lnTo>
                <a:lnTo>
                  <a:pt x="220" y="107"/>
                </a:lnTo>
                <a:lnTo>
                  <a:pt x="220" y="107"/>
                </a:lnTo>
                <a:lnTo>
                  <a:pt x="220" y="107"/>
                </a:lnTo>
                <a:lnTo>
                  <a:pt x="220" y="107"/>
                </a:lnTo>
                <a:lnTo>
                  <a:pt x="220" y="107"/>
                </a:lnTo>
                <a:lnTo>
                  <a:pt x="217" y="107"/>
                </a:lnTo>
                <a:lnTo>
                  <a:pt x="217" y="107"/>
                </a:lnTo>
                <a:lnTo>
                  <a:pt x="217" y="107"/>
                </a:lnTo>
                <a:lnTo>
                  <a:pt x="217" y="107"/>
                </a:lnTo>
                <a:lnTo>
                  <a:pt x="217" y="110"/>
                </a:lnTo>
                <a:lnTo>
                  <a:pt x="217" y="110"/>
                </a:lnTo>
                <a:lnTo>
                  <a:pt x="214" y="110"/>
                </a:lnTo>
                <a:lnTo>
                  <a:pt x="212" y="112"/>
                </a:lnTo>
                <a:lnTo>
                  <a:pt x="212" y="112"/>
                </a:lnTo>
                <a:lnTo>
                  <a:pt x="212" y="112"/>
                </a:lnTo>
                <a:lnTo>
                  <a:pt x="212" y="110"/>
                </a:lnTo>
                <a:lnTo>
                  <a:pt x="212" y="110"/>
                </a:lnTo>
                <a:lnTo>
                  <a:pt x="214" y="110"/>
                </a:lnTo>
                <a:lnTo>
                  <a:pt x="214" y="110"/>
                </a:lnTo>
                <a:lnTo>
                  <a:pt x="217" y="107"/>
                </a:lnTo>
                <a:lnTo>
                  <a:pt x="217" y="107"/>
                </a:lnTo>
                <a:lnTo>
                  <a:pt x="217" y="107"/>
                </a:lnTo>
                <a:lnTo>
                  <a:pt x="217" y="107"/>
                </a:lnTo>
                <a:lnTo>
                  <a:pt x="217" y="104"/>
                </a:lnTo>
                <a:lnTo>
                  <a:pt x="220" y="104"/>
                </a:lnTo>
                <a:lnTo>
                  <a:pt x="220" y="104"/>
                </a:lnTo>
                <a:lnTo>
                  <a:pt x="220" y="104"/>
                </a:lnTo>
                <a:lnTo>
                  <a:pt x="220" y="101"/>
                </a:lnTo>
                <a:lnTo>
                  <a:pt x="223" y="101"/>
                </a:lnTo>
                <a:lnTo>
                  <a:pt x="223" y="101"/>
                </a:lnTo>
                <a:lnTo>
                  <a:pt x="223" y="101"/>
                </a:lnTo>
                <a:lnTo>
                  <a:pt x="223" y="101"/>
                </a:lnTo>
                <a:lnTo>
                  <a:pt x="225" y="101"/>
                </a:lnTo>
                <a:lnTo>
                  <a:pt x="225" y="99"/>
                </a:lnTo>
                <a:lnTo>
                  <a:pt x="225" y="99"/>
                </a:lnTo>
                <a:lnTo>
                  <a:pt x="223" y="99"/>
                </a:lnTo>
                <a:lnTo>
                  <a:pt x="223" y="99"/>
                </a:lnTo>
                <a:lnTo>
                  <a:pt x="223" y="99"/>
                </a:lnTo>
                <a:lnTo>
                  <a:pt x="220" y="99"/>
                </a:lnTo>
                <a:lnTo>
                  <a:pt x="217" y="99"/>
                </a:lnTo>
                <a:lnTo>
                  <a:pt x="217" y="99"/>
                </a:lnTo>
                <a:lnTo>
                  <a:pt x="217" y="99"/>
                </a:lnTo>
                <a:lnTo>
                  <a:pt x="217" y="99"/>
                </a:lnTo>
                <a:lnTo>
                  <a:pt x="214" y="99"/>
                </a:lnTo>
                <a:lnTo>
                  <a:pt x="214" y="99"/>
                </a:lnTo>
                <a:lnTo>
                  <a:pt x="214" y="99"/>
                </a:lnTo>
                <a:lnTo>
                  <a:pt x="212" y="99"/>
                </a:lnTo>
                <a:lnTo>
                  <a:pt x="212" y="99"/>
                </a:lnTo>
                <a:lnTo>
                  <a:pt x="212" y="99"/>
                </a:lnTo>
                <a:lnTo>
                  <a:pt x="212" y="99"/>
                </a:lnTo>
                <a:lnTo>
                  <a:pt x="206" y="101"/>
                </a:lnTo>
                <a:lnTo>
                  <a:pt x="206" y="101"/>
                </a:lnTo>
                <a:lnTo>
                  <a:pt x="206" y="101"/>
                </a:lnTo>
                <a:lnTo>
                  <a:pt x="206" y="101"/>
                </a:lnTo>
                <a:lnTo>
                  <a:pt x="206" y="101"/>
                </a:lnTo>
                <a:lnTo>
                  <a:pt x="206" y="101"/>
                </a:lnTo>
                <a:lnTo>
                  <a:pt x="206" y="101"/>
                </a:lnTo>
                <a:lnTo>
                  <a:pt x="206" y="99"/>
                </a:lnTo>
                <a:lnTo>
                  <a:pt x="209" y="99"/>
                </a:lnTo>
                <a:lnTo>
                  <a:pt x="209" y="96"/>
                </a:lnTo>
                <a:lnTo>
                  <a:pt x="209" y="96"/>
                </a:lnTo>
                <a:lnTo>
                  <a:pt x="209" y="96"/>
                </a:lnTo>
                <a:lnTo>
                  <a:pt x="209" y="96"/>
                </a:lnTo>
                <a:lnTo>
                  <a:pt x="209" y="96"/>
                </a:lnTo>
                <a:lnTo>
                  <a:pt x="209" y="96"/>
                </a:lnTo>
                <a:lnTo>
                  <a:pt x="209" y="96"/>
                </a:lnTo>
                <a:lnTo>
                  <a:pt x="206" y="99"/>
                </a:lnTo>
                <a:lnTo>
                  <a:pt x="206" y="99"/>
                </a:lnTo>
                <a:lnTo>
                  <a:pt x="204" y="101"/>
                </a:lnTo>
                <a:lnTo>
                  <a:pt x="201" y="101"/>
                </a:lnTo>
                <a:lnTo>
                  <a:pt x="201" y="101"/>
                </a:lnTo>
                <a:lnTo>
                  <a:pt x="201" y="101"/>
                </a:lnTo>
                <a:lnTo>
                  <a:pt x="201" y="101"/>
                </a:lnTo>
                <a:lnTo>
                  <a:pt x="201" y="104"/>
                </a:lnTo>
                <a:lnTo>
                  <a:pt x="201" y="104"/>
                </a:lnTo>
                <a:lnTo>
                  <a:pt x="198" y="107"/>
                </a:lnTo>
                <a:lnTo>
                  <a:pt x="198" y="107"/>
                </a:lnTo>
                <a:lnTo>
                  <a:pt x="190" y="110"/>
                </a:lnTo>
                <a:lnTo>
                  <a:pt x="190" y="110"/>
                </a:lnTo>
                <a:lnTo>
                  <a:pt x="190" y="110"/>
                </a:lnTo>
                <a:lnTo>
                  <a:pt x="190" y="110"/>
                </a:lnTo>
                <a:lnTo>
                  <a:pt x="190" y="110"/>
                </a:lnTo>
                <a:lnTo>
                  <a:pt x="190" y="110"/>
                </a:lnTo>
                <a:lnTo>
                  <a:pt x="187" y="110"/>
                </a:lnTo>
                <a:lnTo>
                  <a:pt x="187" y="110"/>
                </a:lnTo>
                <a:lnTo>
                  <a:pt x="187" y="112"/>
                </a:lnTo>
                <a:lnTo>
                  <a:pt x="187" y="112"/>
                </a:lnTo>
                <a:lnTo>
                  <a:pt x="185" y="112"/>
                </a:lnTo>
                <a:lnTo>
                  <a:pt x="185" y="112"/>
                </a:lnTo>
                <a:lnTo>
                  <a:pt x="185" y="112"/>
                </a:lnTo>
                <a:lnTo>
                  <a:pt x="187" y="112"/>
                </a:lnTo>
                <a:lnTo>
                  <a:pt x="187" y="110"/>
                </a:lnTo>
                <a:lnTo>
                  <a:pt x="187" y="110"/>
                </a:lnTo>
                <a:lnTo>
                  <a:pt x="187" y="110"/>
                </a:lnTo>
                <a:lnTo>
                  <a:pt x="190" y="107"/>
                </a:lnTo>
                <a:lnTo>
                  <a:pt x="193" y="107"/>
                </a:lnTo>
                <a:lnTo>
                  <a:pt x="193" y="104"/>
                </a:lnTo>
                <a:lnTo>
                  <a:pt x="193" y="104"/>
                </a:lnTo>
                <a:lnTo>
                  <a:pt x="195" y="104"/>
                </a:lnTo>
                <a:lnTo>
                  <a:pt x="195" y="104"/>
                </a:lnTo>
                <a:lnTo>
                  <a:pt x="195" y="104"/>
                </a:lnTo>
                <a:lnTo>
                  <a:pt x="198" y="101"/>
                </a:lnTo>
                <a:lnTo>
                  <a:pt x="198" y="101"/>
                </a:lnTo>
                <a:lnTo>
                  <a:pt x="198" y="101"/>
                </a:lnTo>
                <a:lnTo>
                  <a:pt x="201" y="101"/>
                </a:lnTo>
                <a:lnTo>
                  <a:pt x="204" y="99"/>
                </a:lnTo>
                <a:lnTo>
                  <a:pt x="204" y="99"/>
                </a:lnTo>
                <a:lnTo>
                  <a:pt x="204" y="99"/>
                </a:lnTo>
                <a:lnTo>
                  <a:pt x="204" y="99"/>
                </a:lnTo>
                <a:lnTo>
                  <a:pt x="204" y="99"/>
                </a:lnTo>
                <a:lnTo>
                  <a:pt x="204" y="99"/>
                </a:lnTo>
                <a:lnTo>
                  <a:pt x="206" y="96"/>
                </a:lnTo>
                <a:lnTo>
                  <a:pt x="206" y="96"/>
                </a:lnTo>
                <a:lnTo>
                  <a:pt x="206" y="96"/>
                </a:lnTo>
                <a:lnTo>
                  <a:pt x="206" y="96"/>
                </a:lnTo>
                <a:lnTo>
                  <a:pt x="209" y="96"/>
                </a:lnTo>
                <a:lnTo>
                  <a:pt x="209" y="96"/>
                </a:lnTo>
                <a:lnTo>
                  <a:pt x="209" y="96"/>
                </a:lnTo>
                <a:lnTo>
                  <a:pt x="209" y="93"/>
                </a:lnTo>
                <a:lnTo>
                  <a:pt x="209" y="93"/>
                </a:lnTo>
                <a:lnTo>
                  <a:pt x="206" y="93"/>
                </a:lnTo>
                <a:lnTo>
                  <a:pt x="206" y="93"/>
                </a:lnTo>
                <a:lnTo>
                  <a:pt x="204" y="90"/>
                </a:lnTo>
                <a:lnTo>
                  <a:pt x="201" y="90"/>
                </a:lnTo>
                <a:lnTo>
                  <a:pt x="201" y="90"/>
                </a:lnTo>
                <a:lnTo>
                  <a:pt x="198" y="90"/>
                </a:lnTo>
                <a:lnTo>
                  <a:pt x="198" y="90"/>
                </a:lnTo>
                <a:lnTo>
                  <a:pt x="195" y="90"/>
                </a:lnTo>
                <a:lnTo>
                  <a:pt x="195" y="90"/>
                </a:lnTo>
                <a:lnTo>
                  <a:pt x="193" y="90"/>
                </a:lnTo>
                <a:lnTo>
                  <a:pt x="193" y="90"/>
                </a:lnTo>
                <a:lnTo>
                  <a:pt x="193" y="88"/>
                </a:lnTo>
                <a:lnTo>
                  <a:pt x="193" y="88"/>
                </a:lnTo>
                <a:lnTo>
                  <a:pt x="193" y="88"/>
                </a:lnTo>
                <a:lnTo>
                  <a:pt x="195" y="85"/>
                </a:lnTo>
                <a:lnTo>
                  <a:pt x="195" y="85"/>
                </a:lnTo>
                <a:lnTo>
                  <a:pt x="198" y="85"/>
                </a:lnTo>
                <a:lnTo>
                  <a:pt x="198" y="85"/>
                </a:lnTo>
                <a:lnTo>
                  <a:pt x="198" y="85"/>
                </a:lnTo>
                <a:lnTo>
                  <a:pt x="201" y="88"/>
                </a:lnTo>
                <a:lnTo>
                  <a:pt x="201" y="88"/>
                </a:lnTo>
                <a:lnTo>
                  <a:pt x="201" y="88"/>
                </a:lnTo>
                <a:lnTo>
                  <a:pt x="201" y="88"/>
                </a:lnTo>
                <a:lnTo>
                  <a:pt x="201" y="88"/>
                </a:lnTo>
                <a:lnTo>
                  <a:pt x="201" y="88"/>
                </a:lnTo>
                <a:lnTo>
                  <a:pt x="204" y="88"/>
                </a:lnTo>
                <a:lnTo>
                  <a:pt x="204" y="88"/>
                </a:lnTo>
                <a:lnTo>
                  <a:pt x="204" y="88"/>
                </a:lnTo>
                <a:lnTo>
                  <a:pt x="206" y="88"/>
                </a:lnTo>
                <a:lnTo>
                  <a:pt x="206" y="88"/>
                </a:lnTo>
                <a:lnTo>
                  <a:pt x="206" y="88"/>
                </a:lnTo>
                <a:lnTo>
                  <a:pt x="206" y="88"/>
                </a:lnTo>
                <a:lnTo>
                  <a:pt x="209" y="88"/>
                </a:lnTo>
                <a:lnTo>
                  <a:pt x="209" y="88"/>
                </a:lnTo>
                <a:lnTo>
                  <a:pt x="209" y="88"/>
                </a:lnTo>
                <a:lnTo>
                  <a:pt x="212" y="88"/>
                </a:lnTo>
                <a:lnTo>
                  <a:pt x="212" y="88"/>
                </a:lnTo>
                <a:lnTo>
                  <a:pt x="214" y="88"/>
                </a:lnTo>
                <a:lnTo>
                  <a:pt x="217" y="88"/>
                </a:lnTo>
                <a:lnTo>
                  <a:pt x="217" y="88"/>
                </a:lnTo>
                <a:lnTo>
                  <a:pt x="217" y="88"/>
                </a:lnTo>
                <a:lnTo>
                  <a:pt x="220" y="88"/>
                </a:lnTo>
                <a:lnTo>
                  <a:pt x="223" y="88"/>
                </a:lnTo>
                <a:lnTo>
                  <a:pt x="228" y="88"/>
                </a:lnTo>
                <a:lnTo>
                  <a:pt x="228" y="88"/>
                </a:lnTo>
                <a:lnTo>
                  <a:pt x="228" y="88"/>
                </a:lnTo>
                <a:lnTo>
                  <a:pt x="231" y="85"/>
                </a:lnTo>
                <a:lnTo>
                  <a:pt x="231" y="85"/>
                </a:lnTo>
                <a:lnTo>
                  <a:pt x="231" y="85"/>
                </a:lnTo>
                <a:lnTo>
                  <a:pt x="231" y="85"/>
                </a:lnTo>
                <a:lnTo>
                  <a:pt x="231" y="82"/>
                </a:lnTo>
                <a:lnTo>
                  <a:pt x="231" y="82"/>
                </a:lnTo>
                <a:lnTo>
                  <a:pt x="231" y="82"/>
                </a:lnTo>
                <a:lnTo>
                  <a:pt x="231" y="82"/>
                </a:lnTo>
                <a:lnTo>
                  <a:pt x="231" y="82"/>
                </a:lnTo>
                <a:lnTo>
                  <a:pt x="231" y="80"/>
                </a:lnTo>
                <a:lnTo>
                  <a:pt x="231" y="80"/>
                </a:lnTo>
                <a:lnTo>
                  <a:pt x="231" y="80"/>
                </a:lnTo>
                <a:lnTo>
                  <a:pt x="231" y="80"/>
                </a:lnTo>
                <a:lnTo>
                  <a:pt x="231" y="80"/>
                </a:lnTo>
                <a:lnTo>
                  <a:pt x="231" y="80"/>
                </a:lnTo>
                <a:lnTo>
                  <a:pt x="231" y="80"/>
                </a:lnTo>
                <a:lnTo>
                  <a:pt x="231" y="80"/>
                </a:lnTo>
                <a:lnTo>
                  <a:pt x="231" y="80"/>
                </a:lnTo>
                <a:lnTo>
                  <a:pt x="228" y="82"/>
                </a:lnTo>
                <a:lnTo>
                  <a:pt x="228" y="82"/>
                </a:lnTo>
                <a:lnTo>
                  <a:pt x="228" y="82"/>
                </a:lnTo>
                <a:lnTo>
                  <a:pt x="228" y="80"/>
                </a:lnTo>
                <a:lnTo>
                  <a:pt x="228" y="80"/>
                </a:lnTo>
                <a:lnTo>
                  <a:pt x="228" y="80"/>
                </a:lnTo>
                <a:lnTo>
                  <a:pt x="228" y="80"/>
                </a:lnTo>
                <a:lnTo>
                  <a:pt x="231" y="77"/>
                </a:lnTo>
                <a:lnTo>
                  <a:pt x="231" y="77"/>
                </a:lnTo>
                <a:lnTo>
                  <a:pt x="231" y="77"/>
                </a:lnTo>
                <a:lnTo>
                  <a:pt x="231" y="77"/>
                </a:lnTo>
                <a:lnTo>
                  <a:pt x="231" y="77"/>
                </a:lnTo>
                <a:lnTo>
                  <a:pt x="231" y="74"/>
                </a:lnTo>
                <a:lnTo>
                  <a:pt x="231" y="74"/>
                </a:lnTo>
                <a:lnTo>
                  <a:pt x="228" y="74"/>
                </a:lnTo>
                <a:lnTo>
                  <a:pt x="225" y="74"/>
                </a:lnTo>
                <a:lnTo>
                  <a:pt x="225" y="74"/>
                </a:lnTo>
                <a:lnTo>
                  <a:pt x="225" y="77"/>
                </a:lnTo>
                <a:lnTo>
                  <a:pt x="225" y="77"/>
                </a:lnTo>
                <a:lnTo>
                  <a:pt x="223" y="74"/>
                </a:lnTo>
                <a:lnTo>
                  <a:pt x="223" y="74"/>
                </a:lnTo>
                <a:lnTo>
                  <a:pt x="223" y="74"/>
                </a:lnTo>
                <a:lnTo>
                  <a:pt x="220" y="74"/>
                </a:lnTo>
                <a:lnTo>
                  <a:pt x="220" y="74"/>
                </a:lnTo>
                <a:lnTo>
                  <a:pt x="217" y="77"/>
                </a:lnTo>
                <a:lnTo>
                  <a:pt x="217" y="74"/>
                </a:lnTo>
                <a:lnTo>
                  <a:pt x="217" y="74"/>
                </a:lnTo>
                <a:lnTo>
                  <a:pt x="217" y="74"/>
                </a:lnTo>
                <a:lnTo>
                  <a:pt x="217" y="74"/>
                </a:lnTo>
                <a:lnTo>
                  <a:pt x="217" y="74"/>
                </a:lnTo>
                <a:lnTo>
                  <a:pt x="220" y="71"/>
                </a:lnTo>
                <a:lnTo>
                  <a:pt x="220" y="71"/>
                </a:lnTo>
                <a:lnTo>
                  <a:pt x="223" y="71"/>
                </a:lnTo>
                <a:lnTo>
                  <a:pt x="223" y="71"/>
                </a:lnTo>
                <a:lnTo>
                  <a:pt x="223" y="71"/>
                </a:lnTo>
                <a:lnTo>
                  <a:pt x="223" y="71"/>
                </a:lnTo>
                <a:lnTo>
                  <a:pt x="225" y="71"/>
                </a:lnTo>
                <a:lnTo>
                  <a:pt x="225" y="71"/>
                </a:lnTo>
                <a:lnTo>
                  <a:pt x="225" y="71"/>
                </a:lnTo>
                <a:lnTo>
                  <a:pt x="225" y="71"/>
                </a:lnTo>
                <a:lnTo>
                  <a:pt x="228" y="71"/>
                </a:lnTo>
                <a:lnTo>
                  <a:pt x="233" y="71"/>
                </a:lnTo>
                <a:lnTo>
                  <a:pt x="233" y="71"/>
                </a:lnTo>
                <a:lnTo>
                  <a:pt x="233" y="71"/>
                </a:lnTo>
                <a:lnTo>
                  <a:pt x="233" y="69"/>
                </a:lnTo>
                <a:lnTo>
                  <a:pt x="233" y="69"/>
                </a:lnTo>
                <a:lnTo>
                  <a:pt x="233" y="69"/>
                </a:lnTo>
                <a:lnTo>
                  <a:pt x="233" y="66"/>
                </a:lnTo>
                <a:lnTo>
                  <a:pt x="233" y="66"/>
                </a:lnTo>
                <a:lnTo>
                  <a:pt x="233" y="66"/>
                </a:lnTo>
                <a:lnTo>
                  <a:pt x="231" y="66"/>
                </a:lnTo>
                <a:lnTo>
                  <a:pt x="228" y="66"/>
                </a:lnTo>
                <a:lnTo>
                  <a:pt x="228" y="66"/>
                </a:lnTo>
                <a:lnTo>
                  <a:pt x="228" y="66"/>
                </a:lnTo>
                <a:lnTo>
                  <a:pt x="228" y="63"/>
                </a:lnTo>
                <a:lnTo>
                  <a:pt x="225" y="63"/>
                </a:lnTo>
                <a:lnTo>
                  <a:pt x="225" y="63"/>
                </a:lnTo>
                <a:lnTo>
                  <a:pt x="225" y="63"/>
                </a:lnTo>
                <a:lnTo>
                  <a:pt x="228" y="60"/>
                </a:lnTo>
                <a:lnTo>
                  <a:pt x="228" y="60"/>
                </a:lnTo>
                <a:lnTo>
                  <a:pt x="228" y="60"/>
                </a:lnTo>
                <a:lnTo>
                  <a:pt x="228" y="60"/>
                </a:lnTo>
                <a:lnTo>
                  <a:pt x="228" y="58"/>
                </a:lnTo>
                <a:lnTo>
                  <a:pt x="231" y="58"/>
                </a:lnTo>
                <a:lnTo>
                  <a:pt x="231" y="58"/>
                </a:lnTo>
                <a:lnTo>
                  <a:pt x="231" y="58"/>
                </a:lnTo>
                <a:lnTo>
                  <a:pt x="233" y="55"/>
                </a:lnTo>
                <a:lnTo>
                  <a:pt x="233" y="52"/>
                </a:lnTo>
                <a:lnTo>
                  <a:pt x="233" y="52"/>
                </a:lnTo>
                <a:lnTo>
                  <a:pt x="236" y="52"/>
                </a:lnTo>
                <a:lnTo>
                  <a:pt x="242" y="49"/>
                </a:lnTo>
                <a:lnTo>
                  <a:pt x="242" y="49"/>
                </a:lnTo>
                <a:lnTo>
                  <a:pt x="239" y="47"/>
                </a:lnTo>
                <a:lnTo>
                  <a:pt x="239" y="47"/>
                </a:lnTo>
                <a:lnTo>
                  <a:pt x="239" y="47"/>
                </a:lnTo>
                <a:lnTo>
                  <a:pt x="236" y="47"/>
                </a:lnTo>
                <a:lnTo>
                  <a:pt x="236" y="47"/>
                </a:lnTo>
                <a:lnTo>
                  <a:pt x="233" y="47"/>
                </a:lnTo>
                <a:lnTo>
                  <a:pt x="233" y="47"/>
                </a:lnTo>
                <a:lnTo>
                  <a:pt x="233" y="47"/>
                </a:lnTo>
                <a:lnTo>
                  <a:pt x="233" y="47"/>
                </a:lnTo>
                <a:lnTo>
                  <a:pt x="233" y="47"/>
                </a:lnTo>
                <a:lnTo>
                  <a:pt x="233" y="47"/>
                </a:lnTo>
                <a:lnTo>
                  <a:pt x="233" y="44"/>
                </a:lnTo>
                <a:lnTo>
                  <a:pt x="231" y="44"/>
                </a:lnTo>
                <a:lnTo>
                  <a:pt x="231" y="44"/>
                </a:lnTo>
                <a:lnTo>
                  <a:pt x="231" y="44"/>
                </a:lnTo>
                <a:lnTo>
                  <a:pt x="233" y="41"/>
                </a:lnTo>
                <a:lnTo>
                  <a:pt x="233" y="41"/>
                </a:lnTo>
                <a:lnTo>
                  <a:pt x="233" y="41"/>
                </a:lnTo>
                <a:lnTo>
                  <a:pt x="233" y="41"/>
                </a:lnTo>
                <a:lnTo>
                  <a:pt x="236" y="41"/>
                </a:lnTo>
                <a:lnTo>
                  <a:pt x="236" y="41"/>
                </a:lnTo>
                <a:lnTo>
                  <a:pt x="236" y="41"/>
                </a:lnTo>
                <a:lnTo>
                  <a:pt x="236" y="41"/>
                </a:lnTo>
                <a:lnTo>
                  <a:pt x="239" y="44"/>
                </a:lnTo>
                <a:lnTo>
                  <a:pt x="239" y="44"/>
                </a:lnTo>
                <a:lnTo>
                  <a:pt x="242" y="44"/>
                </a:lnTo>
                <a:lnTo>
                  <a:pt x="242" y="44"/>
                </a:lnTo>
                <a:lnTo>
                  <a:pt x="242" y="44"/>
                </a:lnTo>
                <a:lnTo>
                  <a:pt x="242" y="44"/>
                </a:lnTo>
                <a:lnTo>
                  <a:pt x="242" y="44"/>
                </a:lnTo>
                <a:lnTo>
                  <a:pt x="244" y="44"/>
                </a:lnTo>
                <a:lnTo>
                  <a:pt x="244" y="44"/>
                </a:lnTo>
                <a:lnTo>
                  <a:pt x="244" y="44"/>
                </a:lnTo>
                <a:lnTo>
                  <a:pt x="244" y="41"/>
                </a:lnTo>
                <a:lnTo>
                  <a:pt x="244" y="41"/>
                </a:lnTo>
                <a:lnTo>
                  <a:pt x="244" y="41"/>
                </a:lnTo>
                <a:lnTo>
                  <a:pt x="247" y="41"/>
                </a:lnTo>
                <a:lnTo>
                  <a:pt x="247" y="41"/>
                </a:lnTo>
                <a:lnTo>
                  <a:pt x="247" y="41"/>
                </a:lnTo>
                <a:lnTo>
                  <a:pt x="247" y="41"/>
                </a:lnTo>
                <a:lnTo>
                  <a:pt x="247" y="38"/>
                </a:lnTo>
                <a:lnTo>
                  <a:pt x="250" y="38"/>
                </a:lnTo>
                <a:lnTo>
                  <a:pt x="250" y="38"/>
                </a:lnTo>
                <a:lnTo>
                  <a:pt x="250" y="38"/>
                </a:lnTo>
                <a:lnTo>
                  <a:pt x="252" y="38"/>
                </a:lnTo>
                <a:lnTo>
                  <a:pt x="252" y="38"/>
                </a:lnTo>
                <a:lnTo>
                  <a:pt x="252" y="38"/>
                </a:lnTo>
                <a:lnTo>
                  <a:pt x="255" y="38"/>
                </a:lnTo>
                <a:lnTo>
                  <a:pt x="255" y="38"/>
                </a:lnTo>
                <a:lnTo>
                  <a:pt x="255" y="38"/>
                </a:lnTo>
                <a:lnTo>
                  <a:pt x="258" y="38"/>
                </a:lnTo>
                <a:lnTo>
                  <a:pt x="258" y="38"/>
                </a:lnTo>
                <a:lnTo>
                  <a:pt x="258" y="36"/>
                </a:lnTo>
                <a:lnTo>
                  <a:pt x="258" y="36"/>
                </a:lnTo>
                <a:lnTo>
                  <a:pt x="258" y="36"/>
                </a:lnTo>
                <a:lnTo>
                  <a:pt x="261" y="36"/>
                </a:lnTo>
                <a:lnTo>
                  <a:pt x="263" y="33"/>
                </a:lnTo>
                <a:lnTo>
                  <a:pt x="263" y="33"/>
                </a:lnTo>
                <a:lnTo>
                  <a:pt x="263" y="33"/>
                </a:lnTo>
                <a:lnTo>
                  <a:pt x="263" y="33"/>
                </a:lnTo>
                <a:lnTo>
                  <a:pt x="263" y="33"/>
                </a:lnTo>
                <a:lnTo>
                  <a:pt x="263" y="30"/>
                </a:lnTo>
                <a:lnTo>
                  <a:pt x="263" y="30"/>
                </a:lnTo>
                <a:lnTo>
                  <a:pt x="263" y="30"/>
                </a:lnTo>
                <a:lnTo>
                  <a:pt x="263" y="30"/>
                </a:lnTo>
                <a:lnTo>
                  <a:pt x="263" y="28"/>
                </a:lnTo>
                <a:lnTo>
                  <a:pt x="261" y="25"/>
                </a:lnTo>
                <a:lnTo>
                  <a:pt x="261" y="25"/>
                </a:lnTo>
                <a:lnTo>
                  <a:pt x="263" y="25"/>
                </a:lnTo>
                <a:lnTo>
                  <a:pt x="263" y="25"/>
                </a:lnTo>
                <a:lnTo>
                  <a:pt x="263" y="25"/>
                </a:lnTo>
                <a:lnTo>
                  <a:pt x="263" y="25"/>
                </a:lnTo>
                <a:lnTo>
                  <a:pt x="266" y="25"/>
                </a:lnTo>
                <a:lnTo>
                  <a:pt x="266" y="25"/>
                </a:lnTo>
                <a:lnTo>
                  <a:pt x="266" y="25"/>
                </a:lnTo>
                <a:lnTo>
                  <a:pt x="266" y="28"/>
                </a:lnTo>
                <a:lnTo>
                  <a:pt x="269" y="28"/>
                </a:lnTo>
                <a:lnTo>
                  <a:pt x="269" y="28"/>
                </a:lnTo>
                <a:lnTo>
                  <a:pt x="269" y="28"/>
                </a:lnTo>
                <a:lnTo>
                  <a:pt x="269" y="28"/>
                </a:lnTo>
                <a:lnTo>
                  <a:pt x="269" y="28"/>
                </a:lnTo>
                <a:lnTo>
                  <a:pt x="269" y="28"/>
                </a:lnTo>
                <a:lnTo>
                  <a:pt x="269" y="28"/>
                </a:lnTo>
                <a:lnTo>
                  <a:pt x="272" y="25"/>
                </a:lnTo>
                <a:lnTo>
                  <a:pt x="272" y="25"/>
                </a:lnTo>
                <a:lnTo>
                  <a:pt x="274" y="25"/>
                </a:lnTo>
                <a:lnTo>
                  <a:pt x="274" y="25"/>
                </a:lnTo>
                <a:lnTo>
                  <a:pt x="274" y="25"/>
                </a:lnTo>
                <a:lnTo>
                  <a:pt x="277" y="25"/>
                </a:lnTo>
                <a:lnTo>
                  <a:pt x="277" y="25"/>
                </a:lnTo>
                <a:lnTo>
                  <a:pt x="277" y="25"/>
                </a:lnTo>
                <a:lnTo>
                  <a:pt x="277" y="22"/>
                </a:lnTo>
                <a:lnTo>
                  <a:pt x="277" y="22"/>
                </a:lnTo>
                <a:lnTo>
                  <a:pt x="277" y="22"/>
                </a:lnTo>
                <a:lnTo>
                  <a:pt x="277" y="19"/>
                </a:lnTo>
                <a:lnTo>
                  <a:pt x="277" y="19"/>
                </a:lnTo>
                <a:lnTo>
                  <a:pt x="274" y="19"/>
                </a:lnTo>
                <a:lnTo>
                  <a:pt x="274" y="19"/>
                </a:lnTo>
                <a:lnTo>
                  <a:pt x="274" y="17"/>
                </a:lnTo>
                <a:lnTo>
                  <a:pt x="274" y="17"/>
                </a:lnTo>
                <a:lnTo>
                  <a:pt x="274" y="14"/>
                </a:lnTo>
                <a:lnTo>
                  <a:pt x="274" y="14"/>
                </a:lnTo>
                <a:lnTo>
                  <a:pt x="274" y="14"/>
                </a:lnTo>
                <a:lnTo>
                  <a:pt x="274" y="14"/>
                </a:lnTo>
                <a:lnTo>
                  <a:pt x="277" y="14"/>
                </a:lnTo>
                <a:lnTo>
                  <a:pt x="277" y="14"/>
                </a:lnTo>
                <a:lnTo>
                  <a:pt x="280" y="14"/>
                </a:lnTo>
                <a:lnTo>
                  <a:pt x="280" y="14"/>
                </a:lnTo>
                <a:lnTo>
                  <a:pt x="280" y="17"/>
                </a:lnTo>
                <a:lnTo>
                  <a:pt x="280" y="17"/>
                </a:lnTo>
                <a:lnTo>
                  <a:pt x="280" y="19"/>
                </a:lnTo>
                <a:lnTo>
                  <a:pt x="282" y="19"/>
                </a:lnTo>
                <a:lnTo>
                  <a:pt x="282" y="19"/>
                </a:lnTo>
                <a:lnTo>
                  <a:pt x="282" y="19"/>
                </a:lnTo>
                <a:lnTo>
                  <a:pt x="282" y="19"/>
                </a:lnTo>
                <a:lnTo>
                  <a:pt x="282" y="19"/>
                </a:lnTo>
                <a:lnTo>
                  <a:pt x="285" y="19"/>
                </a:lnTo>
                <a:lnTo>
                  <a:pt x="285" y="19"/>
                </a:lnTo>
                <a:lnTo>
                  <a:pt x="285" y="19"/>
                </a:lnTo>
                <a:lnTo>
                  <a:pt x="288" y="19"/>
                </a:lnTo>
                <a:lnTo>
                  <a:pt x="291" y="19"/>
                </a:lnTo>
                <a:lnTo>
                  <a:pt x="291" y="19"/>
                </a:lnTo>
                <a:lnTo>
                  <a:pt x="293" y="17"/>
                </a:lnTo>
                <a:lnTo>
                  <a:pt x="293" y="17"/>
                </a:lnTo>
                <a:lnTo>
                  <a:pt x="293" y="14"/>
                </a:lnTo>
                <a:lnTo>
                  <a:pt x="293" y="14"/>
                </a:lnTo>
                <a:lnTo>
                  <a:pt x="293" y="14"/>
                </a:lnTo>
                <a:lnTo>
                  <a:pt x="293" y="14"/>
                </a:lnTo>
                <a:lnTo>
                  <a:pt x="293" y="14"/>
                </a:lnTo>
                <a:lnTo>
                  <a:pt x="293" y="11"/>
                </a:lnTo>
                <a:lnTo>
                  <a:pt x="293" y="8"/>
                </a:lnTo>
                <a:lnTo>
                  <a:pt x="293" y="8"/>
                </a:lnTo>
                <a:lnTo>
                  <a:pt x="293" y="8"/>
                </a:lnTo>
                <a:lnTo>
                  <a:pt x="291" y="6"/>
                </a:lnTo>
                <a:lnTo>
                  <a:pt x="291" y="6"/>
                </a:lnTo>
                <a:lnTo>
                  <a:pt x="291" y="3"/>
                </a:lnTo>
                <a:lnTo>
                  <a:pt x="288" y="3"/>
                </a:lnTo>
                <a:lnTo>
                  <a:pt x="288" y="0"/>
                </a:lnTo>
                <a:lnTo>
                  <a:pt x="288" y="0"/>
                </a:lnTo>
                <a:lnTo>
                  <a:pt x="291" y="0"/>
                </a:lnTo>
                <a:lnTo>
                  <a:pt x="291" y="0"/>
                </a:lnTo>
                <a:lnTo>
                  <a:pt x="291" y="0"/>
                </a:lnTo>
                <a:lnTo>
                  <a:pt x="293" y="0"/>
                </a:lnTo>
                <a:lnTo>
                  <a:pt x="293" y="0"/>
                </a:lnTo>
                <a:lnTo>
                  <a:pt x="293" y="0"/>
                </a:lnTo>
                <a:lnTo>
                  <a:pt x="293" y="0"/>
                </a:lnTo>
                <a:lnTo>
                  <a:pt x="293" y="0"/>
                </a:lnTo>
                <a:lnTo>
                  <a:pt x="293" y="0"/>
                </a:lnTo>
                <a:lnTo>
                  <a:pt x="293" y="0"/>
                </a:lnTo>
                <a:close/>
              </a:path>
            </a:pathLst>
          </a:custGeom>
          <a:solidFill>
            <a:srgbClr val="0D0D0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76" name="Group 799"/>
          <p:cNvGrpSpPr>
            <a:grpSpLocks noChangeAspect="1"/>
          </p:cNvGrpSpPr>
          <p:nvPr/>
        </p:nvGrpSpPr>
        <p:grpSpPr bwMode="auto">
          <a:xfrm>
            <a:off x="1471467" y="2310545"/>
            <a:ext cx="3903663" cy="4889499"/>
            <a:chOff x="3993" y="1677"/>
            <a:chExt cx="2459" cy="3080"/>
          </a:xfrm>
        </p:grpSpPr>
        <p:grpSp>
          <p:nvGrpSpPr>
            <p:cNvPr id="177" name="Group 1000"/>
            <p:cNvGrpSpPr>
              <a:grpSpLocks/>
            </p:cNvGrpSpPr>
            <p:nvPr/>
          </p:nvGrpSpPr>
          <p:grpSpPr bwMode="auto">
            <a:xfrm>
              <a:off x="3993" y="1677"/>
              <a:ext cx="2291" cy="1615"/>
              <a:chOff x="3993" y="1677"/>
              <a:chExt cx="2291" cy="1615"/>
            </a:xfrm>
          </p:grpSpPr>
          <p:sp>
            <p:nvSpPr>
              <p:cNvPr id="361" name="Freeform 800"/>
              <p:cNvSpPr>
                <a:spLocks/>
              </p:cNvSpPr>
              <p:nvPr/>
            </p:nvSpPr>
            <p:spPr bwMode="auto">
              <a:xfrm>
                <a:off x="4021" y="1677"/>
                <a:ext cx="11" cy="11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2" y="2"/>
                      <a:pt x="2" y="1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2" name="Freeform 801"/>
              <p:cNvSpPr>
                <a:spLocks/>
              </p:cNvSpPr>
              <p:nvPr/>
            </p:nvSpPr>
            <p:spPr bwMode="auto">
              <a:xfrm>
                <a:off x="6278" y="1733"/>
                <a:ext cx="6" cy="5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3" name="Freeform 802"/>
              <p:cNvSpPr>
                <a:spLocks/>
              </p:cNvSpPr>
              <p:nvPr/>
            </p:nvSpPr>
            <p:spPr bwMode="auto">
              <a:xfrm>
                <a:off x="6234" y="1749"/>
                <a:ext cx="16" cy="6"/>
              </a:xfrm>
              <a:custGeom>
                <a:avLst/>
                <a:gdLst>
                  <a:gd name="T0" fmla="*/ 1 w 3"/>
                  <a:gd name="T1" fmla="*/ 0 h 1"/>
                  <a:gd name="T2" fmla="*/ 1 w 3"/>
                  <a:gd name="T3" fmla="*/ 1 h 1"/>
                  <a:gd name="T4" fmla="*/ 1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1" y="0"/>
                    </a:moveTo>
                    <a:cubicBezTo>
                      <a:pt x="1" y="0"/>
                      <a:pt x="0" y="0"/>
                      <a:pt x="1" y="1"/>
                    </a:cubicBezTo>
                    <a:cubicBezTo>
                      <a:pt x="2" y="1"/>
                      <a:pt x="3" y="0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4" name="Oval 803"/>
              <p:cNvSpPr>
                <a:spLocks noChangeArrowheads="1"/>
              </p:cNvSpPr>
              <p:nvPr/>
            </p:nvSpPr>
            <p:spPr bwMode="auto">
              <a:xfrm>
                <a:off x="6200" y="1766"/>
                <a:ext cx="1" cy="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5" name="Freeform 804"/>
              <p:cNvSpPr>
                <a:spLocks/>
              </p:cNvSpPr>
              <p:nvPr/>
            </p:nvSpPr>
            <p:spPr bwMode="auto">
              <a:xfrm>
                <a:off x="5351" y="1861"/>
                <a:ext cx="11" cy="11"/>
              </a:xfrm>
              <a:custGeom>
                <a:avLst/>
                <a:gdLst>
                  <a:gd name="T0" fmla="*/ 1 w 2"/>
                  <a:gd name="T1" fmla="*/ 0 h 2"/>
                  <a:gd name="T2" fmla="*/ 1 w 2"/>
                  <a:gd name="T3" fmla="*/ 2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0" y="1"/>
                      <a:pt x="1" y="2"/>
                    </a:cubicBezTo>
                    <a:cubicBezTo>
                      <a:pt x="1" y="2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6" name="Freeform 805"/>
              <p:cNvSpPr>
                <a:spLocks/>
              </p:cNvSpPr>
              <p:nvPr/>
            </p:nvSpPr>
            <p:spPr bwMode="auto">
              <a:xfrm>
                <a:off x="5200" y="1872"/>
                <a:ext cx="11" cy="11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0 h 2"/>
                  <a:gd name="T4" fmla="*/ 1 w 2"/>
                  <a:gd name="T5" fmla="*/ 1 h 2"/>
                  <a:gd name="T6" fmla="*/ 0 w 2"/>
                  <a:gd name="T7" fmla="*/ 1 h 2"/>
                  <a:gd name="T8" fmla="*/ 1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1"/>
                      <a:pt x="2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7" name="Freeform 806"/>
              <p:cNvSpPr>
                <a:spLocks/>
              </p:cNvSpPr>
              <p:nvPr/>
            </p:nvSpPr>
            <p:spPr bwMode="auto">
              <a:xfrm>
                <a:off x="5183" y="1877"/>
                <a:ext cx="6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8" name="Freeform 807"/>
              <p:cNvSpPr>
                <a:spLocks/>
              </p:cNvSpPr>
              <p:nvPr/>
            </p:nvSpPr>
            <p:spPr bwMode="auto">
              <a:xfrm>
                <a:off x="5217" y="1877"/>
                <a:ext cx="5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9" name="Oval 808"/>
              <p:cNvSpPr>
                <a:spLocks noChangeArrowheads="1"/>
              </p:cNvSpPr>
              <p:nvPr/>
            </p:nvSpPr>
            <p:spPr bwMode="auto">
              <a:xfrm>
                <a:off x="5211" y="1877"/>
                <a:ext cx="1" cy="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0" name="Freeform 809"/>
              <p:cNvSpPr>
                <a:spLocks/>
              </p:cNvSpPr>
              <p:nvPr/>
            </p:nvSpPr>
            <p:spPr bwMode="auto">
              <a:xfrm>
                <a:off x="5044" y="1877"/>
                <a:ext cx="5" cy="6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1" name="Freeform 810"/>
              <p:cNvSpPr>
                <a:spLocks/>
              </p:cNvSpPr>
              <p:nvPr/>
            </p:nvSpPr>
            <p:spPr bwMode="auto">
              <a:xfrm>
                <a:off x="5111" y="1883"/>
                <a:ext cx="5" cy="6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2" name="Freeform 811"/>
              <p:cNvSpPr>
                <a:spLocks/>
              </p:cNvSpPr>
              <p:nvPr/>
            </p:nvSpPr>
            <p:spPr bwMode="auto">
              <a:xfrm>
                <a:off x="5306" y="1883"/>
                <a:ext cx="6" cy="6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3" name="Freeform 812"/>
              <p:cNvSpPr>
                <a:spLocks/>
              </p:cNvSpPr>
              <p:nvPr/>
            </p:nvSpPr>
            <p:spPr bwMode="auto">
              <a:xfrm>
                <a:off x="5384" y="1894"/>
                <a:ext cx="6" cy="6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4" name="Freeform 813"/>
              <p:cNvSpPr>
                <a:spLocks/>
              </p:cNvSpPr>
              <p:nvPr/>
            </p:nvSpPr>
            <p:spPr bwMode="auto">
              <a:xfrm>
                <a:off x="5334" y="1900"/>
                <a:ext cx="6" cy="5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5" name="Oval 814"/>
              <p:cNvSpPr>
                <a:spLocks noChangeArrowheads="1"/>
              </p:cNvSpPr>
              <p:nvPr/>
            </p:nvSpPr>
            <p:spPr bwMode="auto">
              <a:xfrm>
                <a:off x="5306" y="1900"/>
                <a:ext cx="1" cy="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6" name="Freeform 815"/>
              <p:cNvSpPr>
                <a:spLocks/>
              </p:cNvSpPr>
              <p:nvPr/>
            </p:nvSpPr>
            <p:spPr bwMode="auto">
              <a:xfrm>
                <a:off x="5390" y="1900"/>
                <a:ext cx="6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7" name="Freeform 816"/>
              <p:cNvSpPr>
                <a:spLocks/>
              </p:cNvSpPr>
              <p:nvPr/>
            </p:nvSpPr>
            <p:spPr bwMode="auto">
              <a:xfrm>
                <a:off x="5334" y="1900"/>
                <a:ext cx="6" cy="5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0 h 1"/>
                  <a:gd name="T6" fmla="*/ 0 w 1"/>
                  <a:gd name="T7" fmla="*/ 1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8" name="Freeform 817"/>
              <p:cNvSpPr>
                <a:spLocks/>
              </p:cNvSpPr>
              <p:nvPr/>
            </p:nvSpPr>
            <p:spPr bwMode="auto">
              <a:xfrm>
                <a:off x="5317" y="1905"/>
                <a:ext cx="6" cy="6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9" name="Freeform 818"/>
              <p:cNvSpPr>
                <a:spLocks/>
              </p:cNvSpPr>
              <p:nvPr/>
            </p:nvSpPr>
            <p:spPr bwMode="auto">
              <a:xfrm>
                <a:off x="5390" y="1911"/>
                <a:ext cx="11" cy="5"/>
              </a:xfrm>
              <a:custGeom>
                <a:avLst/>
                <a:gdLst>
                  <a:gd name="T0" fmla="*/ 1 w 2"/>
                  <a:gd name="T1" fmla="*/ 0 h 1"/>
                  <a:gd name="T2" fmla="*/ 1 w 2"/>
                  <a:gd name="T3" fmla="*/ 0 h 1"/>
                  <a:gd name="T4" fmla="*/ 1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0" name="Freeform 819"/>
              <p:cNvSpPr>
                <a:spLocks/>
              </p:cNvSpPr>
              <p:nvPr/>
            </p:nvSpPr>
            <p:spPr bwMode="auto">
              <a:xfrm>
                <a:off x="5435" y="1916"/>
                <a:ext cx="5" cy="1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0 w 1"/>
                  <a:gd name="T5" fmla="*/ 1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0" y="1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1" name="Freeform 820"/>
              <p:cNvSpPr>
                <a:spLocks/>
              </p:cNvSpPr>
              <p:nvPr/>
            </p:nvSpPr>
            <p:spPr bwMode="auto">
              <a:xfrm>
                <a:off x="5401" y="1922"/>
                <a:ext cx="6" cy="6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2" name="Freeform 821"/>
              <p:cNvSpPr>
                <a:spLocks/>
              </p:cNvSpPr>
              <p:nvPr/>
            </p:nvSpPr>
            <p:spPr bwMode="auto">
              <a:xfrm>
                <a:off x="6083" y="1922"/>
                <a:ext cx="5" cy="6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3" name="Freeform 822"/>
              <p:cNvSpPr>
                <a:spLocks/>
              </p:cNvSpPr>
              <p:nvPr/>
            </p:nvSpPr>
            <p:spPr bwMode="auto">
              <a:xfrm>
                <a:off x="5485" y="1939"/>
                <a:ext cx="6" cy="5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4" name="Freeform 823"/>
              <p:cNvSpPr>
                <a:spLocks/>
              </p:cNvSpPr>
              <p:nvPr/>
            </p:nvSpPr>
            <p:spPr bwMode="auto">
              <a:xfrm>
                <a:off x="5032" y="1944"/>
                <a:ext cx="0" cy="6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1 h 1"/>
                  <a:gd name="T4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5" name="Freeform 824"/>
              <p:cNvSpPr>
                <a:spLocks/>
              </p:cNvSpPr>
              <p:nvPr/>
            </p:nvSpPr>
            <p:spPr bwMode="auto">
              <a:xfrm>
                <a:off x="5479" y="1944"/>
                <a:ext cx="6" cy="6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0 w 1"/>
                  <a:gd name="T5" fmla="*/ 0 h 1"/>
                  <a:gd name="T6" fmla="*/ 0 w 1"/>
                  <a:gd name="T7" fmla="*/ 1 h 1"/>
                  <a:gd name="T8" fmla="*/ 1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6" name="Freeform 825"/>
              <p:cNvSpPr>
                <a:spLocks/>
              </p:cNvSpPr>
              <p:nvPr/>
            </p:nvSpPr>
            <p:spPr bwMode="auto">
              <a:xfrm>
                <a:off x="5496" y="1950"/>
                <a:ext cx="0" cy="5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7" name="Oval 826"/>
              <p:cNvSpPr>
                <a:spLocks noChangeArrowheads="1"/>
              </p:cNvSpPr>
              <p:nvPr/>
            </p:nvSpPr>
            <p:spPr bwMode="auto">
              <a:xfrm>
                <a:off x="5440" y="1955"/>
                <a:ext cx="1" cy="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8" name="Freeform 827"/>
              <p:cNvSpPr>
                <a:spLocks/>
              </p:cNvSpPr>
              <p:nvPr/>
            </p:nvSpPr>
            <p:spPr bwMode="auto">
              <a:xfrm>
                <a:off x="4937" y="1961"/>
                <a:ext cx="6" cy="6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9" name="Freeform 828"/>
              <p:cNvSpPr>
                <a:spLocks/>
              </p:cNvSpPr>
              <p:nvPr/>
            </p:nvSpPr>
            <p:spPr bwMode="auto">
              <a:xfrm>
                <a:off x="4943" y="19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0" name="Freeform 829"/>
              <p:cNvSpPr>
                <a:spLocks/>
              </p:cNvSpPr>
              <p:nvPr/>
            </p:nvSpPr>
            <p:spPr bwMode="auto">
              <a:xfrm>
                <a:off x="5585" y="1972"/>
                <a:ext cx="6" cy="6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1" name="Freeform 830"/>
              <p:cNvSpPr>
                <a:spLocks/>
              </p:cNvSpPr>
              <p:nvPr/>
            </p:nvSpPr>
            <p:spPr bwMode="auto">
              <a:xfrm>
                <a:off x="5440" y="1983"/>
                <a:ext cx="6" cy="6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2" name="Freeform 831"/>
              <p:cNvSpPr>
                <a:spLocks/>
              </p:cNvSpPr>
              <p:nvPr/>
            </p:nvSpPr>
            <p:spPr bwMode="auto">
              <a:xfrm>
                <a:off x="5345" y="1983"/>
                <a:ext cx="6" cy="6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3" name="Freeform 832"/>
              <p:cNvSpPr>
                <a:spLocks/>
              </p:cNvSpPr>
              <p:nvPr/>
            </p:nvSpPr>
            <p:spPr bwMode="auto">
              <a:xfrm>
                <a:off x="4848" y="1983"/>
                <a:ext cx="6" cy="6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4" name="Freeform 833"/>
              <p:cNvSpPr>
                <a:spLocks/>
              </p:cNvSpPr>
              <p:nvPr/>
            </p:nvSpPr>
            <p:spPr bwMode="auto">
              <a:xfrm>
                <a:off x="5591" y="1983"/>
                <a:ext cx="6" cy="6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5" name="Freeform 834"/>
              <p:cNvSpPr>
                <a:spLocks/>
              </p:cNvSpPr>
              <p:nvPr/>
            </p:nvSpPr>
            <p:spPr bwMode="auto">
              <a:xfrm>
                <a:off x="4870" y="1989"/>
                <a:ext cx="6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6" name="Freeform 835"/>
              <p:cNvSpPr>
                <a:spLocks/>
              </p:cNvSpPr>
              <p:nvPr/>
            </p:nvSpPr>
            <p:spPr bwMode="auto">
              <a:xfrm>
                <a:off x="4887" y="1994"/>
                <a:ext cx="6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7" name="Freeform 836"/>
              <p:cNvSpPr>
                <a:spLocks/>
              </p:cNvSpPr>
              <p:nvPr/>
            </p:nvSpPr>
            <p:spPr bwMode="auto">
              <a:xfrm>
                <a:off x="5334" y="1989"/>
                <a:ext cx="11" cy="11"/>
              </a:xfrm>
              <a:custGeom>
                <a:avLst/>
                <a:gdLst>
                  <a:gd name="T0" fmla="*/ 0 w 2"/>
                  <a:gd name="T1" fmla="*/ 1 h 2"/>
                  <a:gd name="T2" fmla="*/ 2 w 2"/>
                  <a:gd name="T3" fmla="*/ 1 h 2"/>
                  <a:gd name="T4" fmla="*/ 0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cubicBezTo>
                      <a:pt x="0" y="2"/>
                      <a:pt x="2" y="1"/>
                      <a:pt x="2" y="1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8" name="Freeform 837"/>
              <p:cNvSpPr>
                <a:spLocks/>
              </p:cNvSpPr>
              <p:nvPr/>
            </p:nvSpPr>
            <p:spPr bwMode="auto">
              <a:xfrm>
                <a:off x="5345" y="1989"/>
                <a:ext cx="6" cy="11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0 w 1"/>
                  <a:gd name="T5" fmla="*/ 2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9" name="Freeform 838"/>
              <p:cNvSpPr>
                <a:spLocks/>
              </p:cNvSpPr>
              <p:nvPr/>
            </p:nvSpPr>
            <p:spPr bwMode="auto">
              <a:xfrm>
                <a:off x="5401" y="1989"/>
                <a:ext cx="6" cy="5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0" name="Freeform 839"/>
              <p:cNvSpPr>
                <a:spLocks/>
              </p:cNvSpPr>
              <p:nvPr/>
            </p:nvSpPr>
            <p:spPr bwMode="auto">
              <a:xfrm>
                <a:off x="5418" y="1994"/>
                <a:ext cx="5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  <a:gd name="T4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1" name="Oval 840"/>
              <p:cNvSpPr>
                <a:spLocks noChangeArrowheads="1"/>
              </p:cNvSpPr>
              <p:nvPr/>
            </p:nvSpPr>
            <p:spPr bwMode="auto">
              <a:xfrm>
                <a:off x="5273" y="1994"/>
                <a:ext cx="1" cy="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2" name="Freeform 841"/>
              <p:cNvSpPr>
                <a:spLocks/>
              </p:cNvSpPr>
              <p:nvPr/>
            </p:nvSpPr>
            <p:spPr bwMode="auto">
              <a:xfrm>
                <a:off x="5619" y="1994"/>
                <a:ext cx="6" cy="6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3" name="Freeform 842"/>
              <p:cNvSpPr>
                <a:spLocks/>
              </p:cNvSpPr>
              <p:nvPr/>
            </p:nvSpPr>
            <p:spPr bwMode="auto">
              <a:xfrm>
                <a:off x="4239" y="2000"/>
                <a:ext cx="6" cy="6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1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4" name="Freeform 843"/>
              <p:cNvSpPr>
                <a:spLocks/>
              </p:cNvSpPr>
              <p:nvPr/>
            </p:nvSpPr>
            <p:spPr bwMode="auto">
              <a:xfrm>
                <a:off x="4837" y="2000"/>
                <a:ext cx="5" cy="6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5" name="Freeform 844"/>
              <p:cNvSpPr>
                <a:spLocks/>
              </p:cNvSpPr>
              <p:nvPr/>
            </p:nvSpPr>
            <p:spPr bwMode="auto">
              <a:xfrm>
                <a:off x="4999" y="2000"/>
                <a:ext cx="22" cy="17"/>
              </a:xfrm>
              <a:custGeom>
                <a:avLst/>
                <a:gdLst>
                  <a:gd name="T0" fmla="*/ 2 w 4"/>
                  <a:gd name="T1" fmla="*/ 1 h 3"/>
                  <a:gd name="T2" fmla="*/ 4 w 4"/>
                  <a:gd name="T3" fmla="*/ 1 h 3"/>
                  <a:gd name="T4" fmla="*/ 3 w 4"/>
                  <a:gd name="T5" fmla="*/ 0 h 3"/>
                  <a:gd name="T6" fmla="*/ 0 w 4"/>
                  <a:gd name="T7" fmla="*/ 1 h 3"/>
                  <a:gd name="T8" fmla="*/ 0 w 4"/>
                  <a:gd name="T9" fmla="*/ 2 h 3"/>
                  <a:gd name="T10" fmla="*/ 2 w 4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2" y="1"/>
                    </a:moveTo>
                    <a:cubicBezTo>
                      <a:pt x="2" y="2"/>
                      <a:pt x="3" y="1"/>
                      <a:pt x="4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2" y="0"/>
                      <a:pt x="1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6" name="Freeform 845"/>
              <p:cNvSpPr>
                <a:spLocks/>
              </p:cNvSpPr>
              <p:nvPr/>
            </p:nvSpPr>
            <p:spPr bwMode="auto">
              <a:xfrm>
                <a:off x="5613" y="2000"/>
                <a:ext cx="6" cy="6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7" name="Freeform 846"/>
              <p:cNvSpPr>
                <a:spLocks/>
              </p:cNvSpPr>
              <p:nvPr/>
            </p:nvSpPr>
            <p:spPr bwMode="auto">
              <a:xfrm>
                <a:off x="5379" y="2006"/>
                <a:ext cx="11" cy="5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0 h 1"/>
                  <a:gd name="T4" fmla="*/ 0 w 2"/>
                  <a:gd name="T5" fmla="*/ 0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0" y="0"/>
                    </a:cubicBezTo>
                    <a:cubicBezTo>
                      <a:pt x="1" y="0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8" name="Freeform 847"/>
              <p:cNvSpPr>
                <a:spLocks/>
              </p:cNvSpPr>
              <p:nvPr/>
            </p:nvSpPr>
            <p:spPr bwMode="auto">
              <a:xfrm>
                <a:off x="4451" y="2006"/>
                <a:ext cx="11" cy="16"/>
              </a:xfrm>
              <a:custGeom>
                <a:avLst/>
                <a:gdLst>
                  <a:gd name="T0" fmla="*/ 2 w 2"/>
                  <a:gd name="T1" fmla="*/ 1 h 3"/>
                  <a:gd name="T2" fmla="*/ 1 w 2"/>
                  <a:gd name="T3" fmla="*/ 0 h 3"/>
                  <a:gd name="T4" fmla="*/ 0 w 2"/>
                  <a:gd name="T5" fmla="*/ 3 h 3"/>
                  <a:gd name="T6" fmla="*/ 2 w 2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0"/>
                      <a:pt x="1" y="0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1" y="2"/>
                      <a:pt x="2" y="2"/>
                      <a:pt x="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9" name="Freeform 848"/>
              <p:cNvSpPr>
                <a:spLocks/>
              </p:cNvSpPr>
              <p:nvPr/>
            </p:nvSpPr>
            <p:spPr bwMode="auto">
              <a:xfrm>
                <a:off x="5613" y="2011"/>
                <a:ext cx="6" cy="6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0" name="Freeform 849"/>
              <p:cNvSpPr>
                <a:spLocks/>
              </p:cNvSpPr>
              <p:nvPr/>
            </p:nvSpPr>
            <p:spPr bwMode="auto">
              <a:xfrm>
                <a:off x="5619" y="2011"/>
                <a:ext cx="0" cy="6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1" name="Freeform 850"/>
              <p:cNvSpPr>
                <a:spLocks/>
              </p:cNvSpPr>
              <p:nvPr/>
            </p:nvSpPr>
            <p:spPr bwMode="auto">
              <a:xfrm>
                <a:off x="5591" y="2017"/>
                <a:ext cx="6" cy="5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1"/>
                      <a:pt x="1" y="1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2" name="Freeform 851"/>
              <p:cNvSpPr>
                <a:spLocks/>
              </p:cNvSpPr>
              <p:nvPr/>
            </p:nvSpPr>
            <p:spPr bwMode="auto">
              <a:xfrm>
                <a:off x="4982" y="2017"/>
                <a:ext cx="11" cy="5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0" y="0"/>
                      <a:pt x="1" y="1"/>
                    </a:cubicBezTo>
                    <a:cubicBezTo>
                      <a:pt x="1" y="0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3" name="Freeform 852"/>
              <p:cNvSpPr>
                <a:spLocks/>
              </p:cNvSpPr>
              <p:nvPr/>
            </p:nvSpPr>
            <p:spPr bwMode="auto">
              <a:xfrm>
                <a:off x="5384" y="2017"/>
                <a:ext cx="0" cy="5"/>
              </a:xfrm>
              <a:custGeom>
                <a:avLst/>
                <a:gdLst>
                  <a:gd name="T0" fmla="*/ 0 h 1"/>
                  <a:gd name="T1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4" name="Freeform 853"/>
              <p:cNvSpPr>
                <a:spLocks/>
              </p:cNvSpPr>
              <p:nvPr/>
            </p:nvSpPr>
            <p:spPr bwMode="auto">
              <a:xfrm>
                <a:off x="4977" y="2017"/>
                <a:ext cx="5" cy="11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5" name="Freeform 854"/>
              <p:cNvSpPr>
                <a:spLocks/>
              </p:cNvSpPr>
              <p:nvPr/>
            </p:nvSpPr>
            <p:spPr bwMode="auto">
              <a:xfrm>
                <a:off x="5602" y="2022"/>
                <a:ext cx="6" cy="6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6" name="Freeform 855"/>
              <p:cNvSpPr>
                <a:spLocks/>
              </p:cNvSpPr>
              <p:nvPr/>
            </p:nvSpPr>
            <p:spPr bwMode="auto">
              <a:xfrm>
                <a:off x="5189" y="2028"/>
                <a:ext cx="5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  <a:gd name="T4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7" name="Freeform 856"/>
              <p:cNvSpPr>
                <a:spLocks/>
              </p:cNvSpPr>
              <p:nvPr/>
            </p:nvSpPr>
            <p:spPr bwMode="auto">
              <a:xfrm>
                <a:off x="4988" y="2033"/>
                <a:ext cx="5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8" name="Freeform 857"/>
              <p:cNvSpPr>
                <a:spLocks/>
              </p:cNvSpPr>
              <p:nvPr/>
            </p:nvSpPr>
            <p:spPr bwMode="auto">
              <a:xfrm>
                <a:off x="5217" y="2033"/>
                <a:ext cx="5" cy="6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9" name="Freeform 858"/>
              <p:cNvSpPr>
                <a:spLocks/>
              </p:cNvSpPr>
              <p:nvPr/>
            </p:nvSpPr>
            <p:spPr bwMode="auto">
              <a:xfrm>
                <a:off x="5194" y="2033"/>
                <a:ext cx="6" cy="6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0" name="Freeform 859"/>
              <p:cNvSpPr>
                <a:spLocks/>
              </p:cNvSpPr>
              <p:nvPr/>
            </p:nvSpPr>
            <p:spPr bwMode="auto">
              <a:xfrm>
                <a:off x="5200" y="2033"/>
                <a:ext cx="6" cy="12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0"/>
                      <a:pt x="0" y="0"/>
                    </a:cubicBezTo>
                    <a:cubicBezTo>
                      <a:pt x="0" y="0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1" name="Freeform 860"/>
              <p:cNvSpPr>
                <a:spLocks/>
              </p:cNvSpPr>
              <p:nvPr/>
            </p:nvSpPr>
            <p:spPr bwMode="auto">
              <a:xfrm>
                <a:off x="4764" y="2033"/>
                <a:ext cx="6" cy="6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ubicBezTo>
                      <a:pt x="0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2" name="Oval 861"/>
              <p:cNvSpPr>
                <a:spLocks noChangeArrowheads="1"/>
              </p:cNvSpPr>
              <p:nvPr/>
            </p:nvSpPr>
            <p:spPr bwMode="auto">
              <a:xfrm>
                <a:off x="5239" y="2039"/>
                <a:ext cx="1" cy="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3" name="Oval 862"/>
              <p:cNvSpPr>
                <a:spLocks noChangeArrowheads="1"/>
              </p:cNvSpPr>
              <p:nvPr/>
            </p:nvSpPr>
            <p:spPr bwMode="auto">
              <a:xfrm>
                <a:off x="5189" y="2039"/>
                <a:ext cx="1" cy="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4" name="Freeform 863"/>
              <p:cNvSpPr>
                <a:spLocks/>
              </p:cNvSpPr>
              <p:nvPr/>
            </p:nvSpPr>
            <p:spPr bwMode="auto">
              <a:xfrm>
                <a:off x="4418" y="2039"/>
                <a:ext cx="17" cy="22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1 w 3"/>
                  <a:gd name="T5" fmla="*/ 4 h 4"/>
                  <a:gd name="T6" fmla="*/ 1 w 3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3"/>
                      <a:pt x="1" y="4"/>
                    </a:cubicBezTo>
                    <a:cubicBezTo>
                      <a:pt x="3" y="4"/>
                      <a:pt x="2" y="1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5" name="Freeform 864"/>
              <p:cNvSpPr>
                <a:spLocks/>
              </p:cNvSpPr>
              <p:nvPr/>
            </p:nvSpPr>
            <p:spPr bwMode="auto">
              <a:xfrm>
                <a:off x="5675" y="2045"/>
                <a:ext cx="5" cy="5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6" name="Freeform 865"/>
              <p:cNvSpPr>
                <a:spLocks/>
              </p:cNvSpPr>
              <p:nvPr/>
            </p:nvSpPr>
            <p:spPr bwMode="auto">
              <a:xfrm>
                <a:off x="5653" y="2050"/>
                <a:ext cx="11" cy="11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1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0" y="2"/>
                      <a:pt x="2" y="1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7" name="Freeform 866"/>
              <p:cNvSpPr>
                <a:spLocks/>
              </p:cNvSpPr>
              <p:nvPr/>
            </p:nvSpPr>
            <p:spPr bwMode="auto">
              <a:xfrm>
                <a:off x="4669" y="2056"/>
                <a:ext cx="6" cy="5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8" name="Freeform 867"/>
              <p:cNvSpPr>
                <a:spLocks/>
              </p:cNvSpPr>
              <p:nvPr/>
            </p:nvSpPr>
            <p:spPr bwMode="auto">
              <a:xfrm>
                <a:off x="4960" y="2061"/>
                <a:ext cx="5" cy="11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1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1" y="2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9" name="Freeform 868"/>
              <p:cNvSpPr>
                <a:spLocks/>
              </p:cNvSpPr>
              <p:nvPr/>
            </p:nvSpPr>
            <p:spPr bwMode="auto">
              <a:xfrm>
                <a:off x="4563" y="2067"/>
                <a:ext cx="11" cy="11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0 h 2"/>
                  <a:gd name="T4" fmla="*/ 1 w 2"/>
                  <a:gd name="T5" fmla="*/ 2 h 2"/>
                  <a:gd name="T6" fmla="*/ 2 w 2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2" y="2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0" name="Freeform 869"/>
              <p:cNvSpPr>
                <a:spLocks/>
              </p:cNvSpPr>
              <p:nvPr/>
            </p:nvSpPr>
            <p:spPr bwMode="auto">
              <a:xfrm>
                <a:off x="4652" y="2067"/>
                <a:ext cx="6" cy="5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1" name="Freeform 870"/>
              <p:cNvSpPr>
                <a:spLocks/>
              </p:cNvSpPr>
              <p:nvPr/>
            </p:nvSpPr>
            <p:spPr bwMode="auto">
              <a:xfrm>
                <a:off x="4921" y="2072"/>
                <a:ext cx="11" cy="6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2" name="Freeform 871"/>
              <p:cNvSpPr>
                <a:spLocks/>
              </p:cNvSpPr>
              <p:nvPr/>
            </p:nvSpPr>
            <p:spPr bwMode="auto">
              <a:xfrm>
                <a:off x="5714" y="2078"/>
                <a:ext cx="0" cy="6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3" name="Freeform 872"/>
              <p:cNvSpPr>
                <a:spLocks/>
              </p:cNvSpPr>
              <p:nvPr/>
            </p:nvSpPr>
            <p:spPr bwMode="auto">
              <a:xfrm>
                <a:off x="4619" y="2084"/>
                <a:ext cx="6" cy="5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4" name="Freeform 873"/>
              <p:cNvSpPr>
                <a:spLocks/>
              </p:cNvSpPr>
              <p:nvPr/>
            </p:nvSpPr>
            <p:spPr bwMode="auto">
              <a:xfrm>
                <a:off x="4725" y="2089"/>
                <a:ext cx="6" cy="6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5" name="Freeform 874"/>
              <p:cNvSpPr>
                <a:spLocks noEditPoints="1"/>
              </p:cNvSpPr>
              <p:nvPr/>
            </p:nvSpPr>
            <p:spPr bwMode="auto">
              <a:xfrm>
                <a:off x="4792" y="2100"/>
                <a:ext cx="22" cy="11"/>
              </a:xfrm>
              <a:custGeom>
                <a:avLst/>
                <a:gdLst>
                  <a:gd name="T0" fmla="*/ 1 w 4"/>
                  <a:gd name="T1" fmla="*/ 0 h 2"/>
                  <a:gd name="T2" fmla="*/ 1 w 4"/>
                  <a:gd name="T3" fmla="*/ 1 h 2"/>
                  <a:gd name="T4" fmla="*/ 1 w 4"/>
                  <a:gd name="T5" fmla="*/ 2 h 2"/>
                  <a:gd name="T6" fmla="*/ 2 w 4"/>
                  <a:gd name="T7" fmla="*/ 1 h 2"/>
                  <a:gd name="T8" fmla="*/ 2 w 4"/>
                  <a:gd name="T9" fmla="*/ 2 h 2"/>
                  <a:gd name="T10" fmla="*/ 3 w 4"/>
                  <a:gd name="T11" fmla="*/ 0 h 2"/>
                  <a:gd name="T12" fmla="*/ 1 w 4"/>
                  <a:gd name="T13" fmla="*/ 0 h 2"/>
                  <a:gd name="T14" fmla="*/ 2 w 4"/>
                  <a:gd name="T15" fmla="*/ 1 h 2"/>
                  <a:gd name="T16" fmla="*/ 2 w 4"/>
                  <a:gd name="T1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2">
                    <a:moveTo>
                      <a:pt x="1" y="0"/>
                    </a:moveTo>
                    <a:cubicBezTo>
                      <a:pt x="1" y="0"/>
                      <a:pt x="0" y="0"/>
                      <a:pt x="1" y="1"/>
                    </a:cubicBezTo>
                    <a:cubicBezTo>
                      <a:pt x="1" y="1"/>
                      <a:pt x="0" y="1"/>
                      <a:pt x="1" y="2"/>
                    </a:cubicBezTo>
                    <a:cubicBezTo>
                      <a:pt x="2" y="2"/>
                      <a:pt x="1" y="1"/>
                      <a:pt x="2" y="1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1"/>
                      <a:pt x="4" y="1"/>
                      <a:pt x="3" y="0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  <a:moveTo>
                      <a:pt x="2" y="1"/>
                    </a:moveTo>
                    <a:cubicBezTo>
                      <a:pt x="2" y="0"/>
                      <a:pt x="2" y="2"/>
                      <a:pt x="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6" name="Freeform 875"/>
              <p:cNvSpPr>
                <a:spLocks/>
              </p:cNvSpPr>
              <p:nvPr/>
            </p:nvSpPr>
            <p:spPr bwMode="auto">
              <a:xfrm>
                <a:off x="4826" y="2100"/>
                <a:ext cx="11" cy="11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0 h 2"/>
                  <a:gd name="T4" fmla="*/ 0 w 2"/>
                  <a:gd name="T5" fmla="*/ 1 h 2"/>
                  <a:gd name="T6" fmla="*/ 1 w 2"/>
                  <a:gd name="T7" fmla="*/ 2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0" y="1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2"/>
                      <a:pt x="1" y="1"/>
                      <a:pt x="1" y="2"/>
                    </a:cubicBezTo>
                    <a:cubicBezTo>
                      <a:pt x="2" y="2"/>
                      <a:pt x="2" y="2"/>
                      <a:pt x="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7" name="Freeform 876"/>
              <p:cNvSpPr>
                <a:spLocks/>
              </p:cNvSpPr>
              <p:nvPr/>
            </p:nvSpPr>
            <p:spPr bwMode="auto">
              <a:xfrm>
                <a:off x="4736" y="2100"/>
                <a:ext cx="6" cy="11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0 w 1"/>
                  <a:gd name="T5" fmla="*/ 1 h 2"/>
                  <a:gd name="T6" fmla="*/ 0 w 1"/>
                  <a:gd name="T7" fmla="*/ 1 h 2"/>
                  <a:gd name="T8" fmla="*/ 1 w 1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0" y="2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8" name="Freeform 877"/>
              <p:cNvSpPr>
                <a:spLocks/>
              </p:cNvSpPr>
              <p:nvPr/>
            </p:nvSpPr>
            <p:spPr bwMode="auto">
              <a:xfrm>
                <a:off x="5641" y="2106"/>
                <a:ext cx="6" cy="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9" name="Freeform 878"/>
              <p:cNvSpPr>
                <a:spLocks/>
              </p:cNvSpPr>
              <p:nvPr/>
            </p:nvSpPr>
            <p:spPr bwMode="auto">
              <a:xfrm>
                <a:off x="4770" y="2123"/>
                <a:ext cx="11" cy="16"/>
              </a:xfrm>
              <a:custGeom>
                <a:avLst/>
                <a:gdLst>
                  <a:gd name="T0" fmla="*/ 0 w 2"/>
                  <a:gd name="T1" fmla="*/ 1 h 3"/>
                  <a:gd name="T2" fmla="*/ 1 w 2"/>
                  <a:gd name="T3" fmla="*/ 2 h 3"/>
                  <a:gd name="T4" fmla="*/ 1 w 2"/>
                  <a:gd name="T5" fmla="*/ 2 h 3"/>
                  <a:gd name="T6" fmla="*/ 2 w 2"/>
                  <a:gd name="T7" fmla="*/ 3 h 3"/>
                  <a:gd name="T8" fmla="*/ 2 w 2"/>
                  <a:gd name="T9" fmla="*/ 0 h 3"/>
                  <a:gd name="T10" fmla="*/ 0 w 2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1" y="1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3"/>
                      <a:pt x="2" y="3"/>
                    </a:cubicBezTo>
                    <a:cubicBezTo>
                      <a:pt x="2" y="2"/>
                      <a:pt x="2" y="1"/>
                      <a:pt x="2" y="0"/>
                    </a:cubicBezTo>
                    <a:cubicBezTo>
                      <a:pt x="1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0" name="Freeform 879"/>
              <p:cNvSpPr>
                <a:spLocks/>
              </p:cNvSpPr>
              <p:nvPr/>
            </p:nvSpPr>
            <p:spPr bwMode="auto">
              <a:xfrm>
                <a:off x="4569" y="2134"/>
                <a:ext cx="11" cy="5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2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1" name="Freeform 880"/>
              <p:cNvSpPr>
                <a:spLocks/>
              </p:cNvSpPr>
              <p:nvPr/>
            </p:nvSpPr>
            <p:spPr bwMode="auto">
              <a:xfrm>
                <a:off x="4557" y="2134"/>
                <a:ext cx="17" cy="28"/>
              </a:xfrm>
              <a:custGeom>
                <a:avLst/>
                <a:gdLst>
                  <a:gd name="T0" fmla="*/ 0 w 3"/>
                  <a:gd name="T1" fmla="*/ 4 h 5"/>
                  <a:gd name="T2" fmla="*/ 2 w 3"/>
                  <a:gd name="T3" fmla="*/ 5 h 5"/>
                  <a:gd name="T4" fmla="*/ 3 w 3"/>
                  <a:gd name="T5" fmla="*/ 4 h 5"/>
                  <a:gd name="T6" fmla="*/ 2 w 3"/>
                  <a:gd name="T7" fmla="*/ 2 h 5"/>
                  <a:gd name="T8" fmla="*/ 2 w 3"/>
                  <a:gd name="T9" fmla="*/ 0 h 5"/>
                  <a:gd name="T10" fmla="*/ 1 w 3"/>
                  <a:gd name="T11" fmla="*/ 2 h 5"/>
                  <a:gd name="T12" fmla="*/ 1 w 3"/>
                  <a:gd name="T13" fmla="*/ 2 h 5"/>
                  <a:gd name="T14" fmla="*/ 0 w 3"/>
                  <a:gd name="T15" fmla="*/ 4 h 5"/>
                  <a:gd name="T16" fmla="*/ 0 w 3"/>
                  <a:gd name="T17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5">
                    <a:moveTo>
                      <a:pt x="0" y="4"/>
                    </a:moveTo>
                    <a:cubicBezTo>
                      <a:pt x="1" y="4"/>
                      <a:pt x="2" y="3"/>
                      <a:pt x="2" y="5"/>
                    </a:cubicBezTo>
                    <a:cubicBezTo>
                      <a:pt x="2" y="5"/>
                      <a:pt x="3" y="4"/>
                      <a:pt x="3" y="4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2" y="2"/>
                      <a:pt x="3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0" y="3"/>
                      <a:pt x="0" y="3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2" name="Freeform 881"/>
              <p:cNvSpPr>
                <a:spLocks/>
              </p:cNvSpPr>
              <p:nvPr/>
            </p:nvSpPr>
            <p:spPr bwMode="auto">
              <a:xfrm>
                <a:off x="5764" y="2134"/>
                <a:ext cx="6" cy="11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0 w 1"/>
                  <a:gd name="T5" fmla="*/ 1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3" name="Freeform 882"/>
              <p:cNvSpPr>
                <a:spLocks/>
              </p:cNvSpPr>
              <p:nvPr/>
            </p:nvSpPr>
            <p:spPr bwMode="auto">
              <a:xfrm>
                <a:off x="4585" y="2134"/>
                <a:ext cx="6" cy="11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0 w 1"/>
                  <a:gd name="T5" fmla="*/ 1 h 2"/>
                  <a:gd name="T6" fmla="*/ 0 w 1"/>
                  <a:gd name="T7" fmla="*/ 1 h 2"/>
                  <a:gd name="T8" fmla="*/ 0 w 1"/>
                  <a:gd name="T9" fmla="*/ 2 h 2"/>
                  <a:gd name="T10" fmla="*/ 1 w 1"/>
                  <a:gd name="T11" fmla="*/ 2 h 2"/>
                  <a:gd name="T12" fmla="*/ 1 w 1"/>
                  <a:gd name="T1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4" name="Freeform 883"/>
              <p:cNvSpPr>
                <a:spLocks/>
              </p:cNvSpPr>
              <p:nvPr/>
            </p:nvSpPr>
            <p:spPr bwMode="auto">
              <a:xfrm>
                <a:off x="5653" y="2150"/>
                <a:ext cx="5" cy="6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5" name="Freeform 884"/>
              <p:cNvSpPr>
                <a:spLocks/>
              </p:cNvSpPr>
              <p:nvPr/>
            </p:nvSpPr>
            <p:spPr bwMode="auto">
              <a:xfrm>
                <a:off x="4619" y="2162"/>
                <a:ext cx="0" cy="5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6" name="Freeform 885"/>
              <p:cNvSpPr>
                <a:spLocks/>
              </p:cNvSpPr>
              <p:nvPr/>
            </p:nvSpPr>
            <p:spPr bwMode="auto">
              <a:xfrm>
                <a:off x="4636" y="2162"/>
                <a:ext cx="5" cy="5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7" name="Freeform 886"/>
              <p:cNvSpPr>
                <a:spLocks/>
              </p:cNvSpPr>
              <p:nvPr/>
            </p:nvSpPr>
            <p:spPr bwMode="auto">
              <a:xfrm>
                <a:off x="4535" y="2173"/>
                <a:ext cx="6" cy="5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8" name="Freeform 887"/>
              <p:cNvSpPr>
                <a:spLocks/>
              </p:cNvSpPr>
              <p:nvPr/>
            </p:nvSpPr>
            <p:spPr bwMode="auto">
              <a:xfrm>
                <a:off x="4602" y="2201"/>
                <a:ext cx="6" cy="5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9" name="Freeform 888"/>
              <p:cNvSpPr>
                <a:spLocks/>
              </p:cNvSpPr>
              <p:nvPr/>
            </p:nvSpPr>
            <p:spPr bwMode="auto">
              <a:xfrm>
                <a:off x="4591" y="2206"/>
                <a:ext cx="6" cy="6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0" name="Freeform 889"/>
              <p:cNvSpPr>
                <a:spLocks/>
              </p:cNvSpPr>
              <p:nvPr/>
            </p:nvSpPr>
            <p:spPr bwMode="auto">
              <a:xfrm>
                <a:off x="4669" y="2206"/>
                <a:ext cx="6" cy="11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1 w 1"/>
                  <a:gd name="T5" fmla="*/ 0 h 2"/>
                  <a:gd name="T6" fmla="*/ 0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1" name="Freeform 890"/>
              <p:cNvSpPr>
                <a:spLocks/>
              </p:cNvSpPr>
              <p:nvPr/>
            </p:nvSpPr>
            <p:spPr bwMode="auto">
              <a:xfrm>
                <a:off x="4496" y="2223"/>
                <a:ext cx="11" cy="11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2 h 2"/>
                  <a:gd name="T4" fmla="*/ 2 w 2"/>
                  <a:gd name="T5" fmla="*/ 0 h 2"/>
                  <a:gd name="T6" fmla="*/ 0 w 2"/>
                  <a:gd name="T7" fmla="*/ 1 h 2"/>
                  <a:gd name="T8" fmla="*/ 0 w 2"/>
                  <a:gd name="T9" fmla="*/ 1 h 2"/>
                  <a:gd name="T10" fmla="*/ 1 w 2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1" y="1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2" name="Freeform 891"/>
              <p:cNvSpPr>
                <a:spLocks/>
              </p:cNvSpPr>
              <p:nvPr/>
            </p:nvSpPr>
            <p:spPr bwMode="auto">
              <a:xfrm>
                <a:off x="5842" y="2234"/>
                <a:ext cx="6" cy="6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3" name="Freeform 892"/>
              <p:cNvSpPr>
                <a:spLocks/>
              </p:cNvSpPr>
              <p:nvPr/>
            </p:nvSpPr>
            <p:spPr bwMode="auto">
              <a:xfrm>
                <a:off x="4490" y="2234"/>
                <a:ext cx="0" cy="6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1 h 1"/>
                  <a:gd name="T4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4" name="Freeform 893"/>
              <p:cNvSpPr>
                <a:spLocks/>
              </p:cNvSpPr>
              <p:nvPr/>
            </p:nvSpPr>
            <p:spPr bwMode="auto">
              <a:xfrm>
                <a:off x="5781" y="2251"/>
                <a:ext cx="11" cy="11"/>
              </a:xfrm>
              <a:custGeom>
                <a:avLst/>
                <a:gdLst>
                  <a:gd name="T0" fmla="*/ 2 w 2"/>
                  <a:gd name="T1" fmla="*/ 2 h 2"/>
                  <a:gd name="T2" fmla="*/ 1 w 2"/>
                  <a:gd name="T3" fmla="*/ 1 h 2"/>
                  <a:gd name="T4" fmla="*/ 1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2" y="1"/>
                      <a:pt x="1" y="2"/>
                      <a:pt x="1" y="1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0" y="1"/>
                      <a:pt x="1" y="2"/>
                      <a:pt x="2" y="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5" name="Freeform 894"/>
              <p:cNvSpPr>
                <a:spLocks/>
              </p:cNvSpPr>
              <p:nvPr/>
            </p:nvSpPr>
            <p:spPr bwMode="auto">
              <a:xfrm>
                <a:off x="4619" y="2256"/>
                <a:ext cx="6" cy="6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6" name="Freeform 895"/>
              <p:cNvSpPr>
                <a:spLocks/>
              </p:cNvSpPr>
              <p:nvPr/>
            </p:nvSpPr>
            <p:spPr bwMode="auto">
              <a:xfrm>
                <a:off x="5764" y="2256"/>
                <a:ext cx="17" cy="23"/>
              </a:xfrm>
              <a:custGeom>
                <a:avLst/>
                <a:gdLst>
                  <a:gd name="T0" fmla="*/ 3 w 3"/>
                  <a:gd name="T1" fmla="*/ 3 h 4"/>
                  <a:gd name="T2" fmla="*/ 0 w 3"/>
                  <a:gd name="T3" fmla="*/ 1 h 4"/>
                  <a:gd name="T4" fmla="*/ 3 w 3"/>
                  <a:gd name="T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3" y="3"/>
                    </a:moveTo>
                    <a:cubicBezTo>
                      <a:pt x="3" y="1"/>
                      <a:pt x="2" y="0"/>
                      <a:pt x="0" y="1"/>
                    </a:cubicBezTo>
                    <a:cubicBezTo>
                      <a:pt x="0" y="2"/>
                      <a:pt x="2" y="4"/>
                      <a:pt x="3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7" name="Freeform 896"/>
              <p:cNvSpPr>
                <a:spLocks/>
              </p:cNvSpPr>
              <p:nvPr/>
            </p:nvSpPr>
            <p:spPr bwMode="auto">
              <a:xfrm>
                <a:off x="4479" y="2267"/>
                <a:ext cx="6" cy="6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8" name="Freeform 897"/>
              <p:cNvSpPr>
                <a:spLocks/>
              </p:cNvSpPr>
              <p:nvPr/>
            </p:nvSpPr>
            <p:spPr bwMode="auto">
              <a:xfrm>
                <a:off x="4462" y="2273"/>
                <a:ext cx="12" cy="11"/>
              </a:xfrm>
              <a:custGeom>
                <a:avLst/>
                <a:gdLst>
                  <a:gd name="T0" fmla="*/ 2 w 2"/>
                  <a:gd name="T1" fmla="*/ 2 h 2"/>
                  <a:gd name="T2" fmla="*/ 1 w 2"/>
                  <a:gd name="T3" fmla="*/ 0 h 2"/>
                  <a:gd name="T4" fmla="*/ 1 w 2"/>
                  <a:gd name="T5" fmla="*/ 0 h 2"/>
                  <a:gd name="T6" fmla="*/ 1 w 2"/>
                  <a:gd name="T7" fmla="*/ 2 h 2"/>
                  <a:gd name="T8" fmla="*/ 2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2" y="1"/>
                      <a:pt x="2" y="0"/>
                      <a:pt x="1" y="0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2" y="1"/>
                      <a:pt x="1" y="1"/>
                      <a:pt x="2" y="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9" name="Freeform 898"/>
              <p:cNvSpPr>
                <a:spLocks/>
              </p:cNvSpPr>
              <p:nvPr/>
            </p:nvSpPr>
            <p:spPr bwMode="auto">
              <a:xfrm>
                <a:off x="4462" y="2290"/>
                <a:ext cx="6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0" name="Freeform 899"/>
              <p:cNvSpPr>
                <a:spLocks/>
              </p:cNvSpPr>
              <p:nvPr/>
            </p:nvSpPr>
            <p:spPr bwMode="auto">
              <a:xfrm>
                <a:off x="5211" y="2301"/>
                <a:ext cx="6" cy="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1" name="Freeform 900"/>
              <p:cNvSpPr>
                <a:spLocks/>
              </p:cNvSpPr>
              <p:nvPr/>
            </p:nvSpPr>
            <p:spPr bwMode="auto">
              <a:xfrm>
                <a:off x="5289" y="2295"/>
                <a:ext cx="28" cy="28"/>
              </a:xfrm>
              <a:custGeom>
                <a:avLst/>
                <a:gdLst>
                  <a:gd name="T0" fmla="*/ 0 w 5"/>
                  <a:gd name="T1" fmla="*/ 3 h 5"/>
                  <a:gd name="T2" fmla="*/ 3 w 5"/>
                  <a:gd name="T3" fmla="*/ 4 h 5"/>
                  <a:gd name="T4" fmla="*/ 0 w 5"/>
                  <a:gd name="T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5">
                    <a:moveTo>
                      <a:pt x="0" y="3"/>
                    </a:moveTo>
                    <a:cubicBezTo>
                      <a:pt x="0" y="4"/>
                      <a:pt x="1" y="5"/>
                      <a:pt x="3" y="4"/>
                    </a:cubicBezTo>
                    <a:cubicBezTo>
                      <a:pt x="5" y="2"/>
                      <a:pt x="0" y="0"/>
                      <a:pt x="0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2" name="Freeform 901"/>
              <p:cNvSpPr>
                <a:spLocks/>
              </p:cNvSpPr>
              <p:nvPr/>
            </p:nvSpPr>
            <p:spPr bwMode="auto">
              <a:xfrm>
                <a:off x="5882" y="2306"/>
                <a:ext cx="11" cy="6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1 h 1"/>
                  <a:gd name="T4" fmla="*/ 2 w 2"/>
                  <a:gd name="T5" fmla="*/ 1 h 1"/>
                  <a:gd name="T6" fmla="*/ 1 w 2"/>
                  <a:gd name="T7" fmla="*/ 0 h 1"/>
                  <a:gd name="T8" fmla="*/ 1 w 2"/>
                  <a:gd name="T9" fmla="*/ 1 h 1"/>
                  <a:gd name="T10" fmla="*/ 0 w 2"/>
                  <a:gd name="T11" fmla="*/ 1 h 1"/>
                  <a:gd name="T12" fmla="*/ 1 w 2"/>
                  <a:gd name="T1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3" name="Freeform 902"/>
              <p:cNvSpPr>
                <a:spLocks/>
              </p:cNvSpPr>
              <p:nvPr/>
            </p:nvSpPr>
            <p:spPr bwMode="auto">
              <a:xfrm>
                <a:off x="5820" y="2312"/>
                <a:ext cx="28" cy="28"/>
              </a:xfrm>
              <a:custGeom>
                <a:avLst/>
                <a:gdLst>
                  <a:gd name="T0" fmla="*/ 1 w 5"/>
                  <a:gd name="T1" fmla="*/ 2 h 5"/>
                  <a:gd name="T2" fmla="*/ 2 w 5"/>
                  <a:gd name="T3" fmla="*/ 4 h 5"/>
                  <a:gd name="T4" fmla="*/ 1 w 5"/>
                  <a:gd name="T5" fmla="*/ 4 h 5"/>
                  <a:gd name="T6" fmla="*/ 3 w 5"/>
                  <a:gd name="T7" fmla="*/ 5 h 5"/>
                  <a:gd name="T8" fmla="*/ 4 w 5"/>
                  <a:gd name="T9" fmla="*/ 5 h 5"/>
                  <a:gd name="T10" fmla="*/ 3 w 5"/>
                  <a:gd name="T11" fmla="*/ 0 h 5"/>
                  <a:gd name="T12" fmla="*/ 1 w 5"/>
                  <a:gd name="T13" fmla="*/ 0 h 5"/>
                  <a:gd name="T14" fmla="*/ 0 w 5"/>
                  <a:gd name="T15" fmla="*/ 1 h 5"/>
                  <a:gd name="T16" fmla="*/ 0 w 5"/>
                  <a:gd name="T17" fmla="*/ 2 h 5"/>
                  <a:gd name="T18" fmla="*/ 1 w 5"/>
                  <a:gd name="T1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1" y="2"/>
                    </a:move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1" y="3"/>
                      <a:pt x="1" y="4"/>
                    </a:cubicBezTo>
                    <a:cubicBezTo>
                      <a:pt x="1" y="4"/>
                      <a:pt x="2" y="4"/>
                      <a:pt x="3" y="5"/>
                    </a:cubicBezTo>
                    <a:cubicBezTo>
                      <a:pt x="3" y="5"/>
                      <a:pt x="4" y="5"/>
                      <a:pt x="4" y="5"/>
                    </a:cubicBezTo>
                    <a:cubicBezTo>
                      <a:pt x="5" y="3"/>
                      <a:pt x="4" y="2"/>
                      <a:pt x="3" y="0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0" y="1"/>
                      <a:pt x="1" y="1"/>
                      <a:pt x="0" y="1"/>
                    </a:cubicBezTo>
                    <a:cubicBezTo>
                      <a:pt x="0" y="2"/>
                      <a:pt x="1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4" name="Freeform 903"/>
              <p:cNvSpPr>
                <a:spLocks/>
              </p:cNvSpPr>
              <p:nvPr/>
            </p:nvSpPr>
            <p:spPr bwMode="auto">
              <a:xfrm>
                <a:off x="5815" y="2312"/>
                <a:ext cx="11" cy="11"/>
              </a:xfrm>
              <a:custGeom>
                <a:avLst/>
                <a:gdLst>
                  <a:gd name="T0" fmla="*/ 1 w 2"/>
                  <a:gd name="T1" fmla="*/ 0 h 2"/>
                  <a:gd name="T2" fmla="*/ 1 w 2"/>
                  <a:gd name="T3" fmla="*/ 1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2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5" name="Freeform 904"/>
              <p:cNvSpPr>
                <a:spLocks/>
              </p:cNvSpPr>
              <p:nvPr/>
            </p:nvSpPr>
            <p:spPr bwMode="auto">
              <a:xfrm>
                <a:off x="4435" y="2334"/>
                <a:ext cx="5" cy="6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6" name="Freeform 905"/>
              <p:cNvSpPr>
                <a:spLocks/>
              </p:cNvSpPr>
              <p:nvPr/>
            </p:nvSpPr>
            <p:spPr bwMode="auto">
              <a:xfrm>
                <a:off x="5848" y="2345"/>
                <a:ext cx="11" cy="17"/>
              </a:xfrm>
              <a:custGeom>
                <a:avLst/>
                <a:gdLst>
                  <a:gd name="T0" fmla="*/ 1 w 2"/>
                  <a:gd name="T1" fmla="*/ 3 h 3"/>
                  <a:gd name="T2" fmla="*/ 2 w 2"/>
                  <a:gd name="T3" fmla="*/ 3 h 3"/>
                  <a:gd name="T4" fmla="*/ 0 w 2"/>
                  <a:gd name="T5" fmla="*/ 0 h 3"/>
                  <a:gd name="T6" fmla="*/ 1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1" y="3"/>
                      <a:pt x="1" y="3"/>
                      <a:pt x="2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7" name="Freeform 906"/>
              <p:cNvSpPr>
                <a:spLocks/>
              </p:cNvSpPr>
              <p:nvPr/>
            </p:nvSpPr>
            <p:spPr bwMode="auto">
              <a:xfrm>
                <a:off x="4552" y="2345"/>
                <a:ext cx="11" cy="12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1 h 2"/>
                  <a:gd name="T4" fmla="*/ 1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1"/>
                      <a:pt x="2" y="1"/>
                      <a:pt x="2" y="1"/>
                    </a:cubicBezTo>
                    <a:cubicBezTo>
                      <a:pt x="1" y="0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8" name="Freeform 907"/>
              <p:cNvSpPr>
                <a:spLocks/>
              </p:cNvSpPr>
              <p:nvPr/>
            </p:nvSpPr>
            <p:spPr bwMode="auto">
              <a:xfrm>
                <a:off x="5859" y="2368"/>
                <a:ext cx="11" cy="5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0 h 1"/>
                  <a:gd name="T4" fmla="*/ 1 w 2"/>
                  <a:gd name="T5" fmla="*/ 0 h 1"/>
                  <a:gd name="T6" fmla="*/ 1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1" y="1"/>
                      <a:pt x="2" y="1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9" name="Freeform 908"/>
              <p:cNvSpPr>
                <a:spLocks/>
              </p:cNvSpPr>
              <p:nvPr/>
            </p:nvSpPr>
            <p:spPr bwMode="auto">
              <a:xfrm>
                <a:off x="4340" y="2373"/>
                <a:ext cx="11" cy="11"/>
              </a:xfrm>
              <a:custGeom>
                <a:avLst/>
                <a:gdLst>
                  <a:gd name="T0" fmla="*/ 2 w 2"/>
                  <a:gd name="T1" fmla="*/ 0 h 2"/>
                  <a:gd name="T2" fmla="*/ 1 w 2"/>
                  <a:gd name="T3" fmla="*/ 2 h 2"/>
                  <a:gd name="T4" fmla="*/ 2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1" y="0"/>
                      <a:pt x="0" y="2"/>
                      <a:pt x="1" y="2"/>
                    </a:cubicBezTo>
                    <a:cubicBezTo>
                      <a:pt x="2" y="2"/>
                      <a:pt x="2" y="2"/>
                      <a:pt x="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0" name="Freeform 909"/>
              <p:cNvSpPr>
                <a:spLocks/>
              </p:cNvSpPr>
              <p:nvPr/>
            </p:nvSpPr>
            <p:spPr bwMode="auto">
              <a:xfrm>
                <a:off x="5815" y="2401"/>
                <a:ext cx="5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1" name="Freeform 910"/>
              <p:cNvSpPr>
                <a:spLocks/>
              </p:cNvSpPr>
              <p:nvPr/>
            </p:nvSpPr>
            <p:spPr bwMode="auto">
              <a:xfrm>
                <a:off x="5820" y="2412"/>
                <a:ext cx="6" cy="6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2" name="Freeform 911"/>
              <p:cNvSpPr>
                <a:spLocks/>
              </p:cNvSpPr>
              <p:nvPr/>
            </p:nvSpPr>
            <p:spPr bwMode="auto">
              <a:xfrm>
                <a:off x="5837" y="2440"/>
                <a:ext cx="22" cy="22"/>
              </a:xfrm>
              <a:custGeom>
                <a:avLst/>
                <a:gdLst>
                  <a:gd name="T0" fmla="*/ 4 w 4"/>
                  <a:gd name="T1" fmla="*/ 2 h 4"/>
                  <a:gd name="T2" fmla="*/ 2 w 4"/>
                  <a:gd name="T3" fmla="*/ 1 h 4"/>
                  <a:gd name="T4" fmla="*/ 2 w 4"/>
                  <a:gd name="T5" fmla="*/ 0 h 4"/>
                  <a:gd name="T6" fmla="*/ 0 w 4"/>
                  <a:gd name="T7" fmla="*/ 0 h 4"/>
                  <a:gd name="T8" fmla="*/ 0 w 4"/>
                  <a:gd name="T9" fmla="*/ 3 h 4"/>
                  <a:gd name="T10" fmla="*/ 3 w 4"/>
                  <a:gd name="T11" fmla="*/ 4 h 4"/>
                  <a:gd name="T12" fmla="*/ 4 w 4"/>
                  <a:gd name="T1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cubicBezTo>
                      <a:pt x="4" y="1"/>
                      <a:pt x="3" y="0"/>
                      <a:pt x="2" y="1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1" y="1"/>
                      <a:pt x="0" y="3"/>
                    </a:cubicBezTo>
                    <a:cubicBezTo>
                      <a:pt x="1" y="3"/>
                      <a:pt x="2" y="4"/>
                      <a:pt x="3" y="4"/>
                    </a:cubicBezTo>
                    <a:cubicBezTo>
                      <a:pt x="3" y="3"/>
                      <a:pt x="4" y="3"/>
                      <a:pt x="4" y="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3" name="Freeform 912"/>
              <p:cNvSpPr>
                <a:spLocks/>
              </p:cNvSpPr>
              <p:nvPr/>
            </p:nvSpPr>
            <p:spPr bwMode="auto">
              <a:xfrm>
                <a:off x="5250" y="2462"/>
                <a:ext cx="6" cy="11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2"/>
                      <a:pt x="1" y="1"/>
                      <a:pt x="1" y="1"/>
                    </a:cubicBezTo>
                    <a:cubicBezTo>
                      <a:pt x="0" y="0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4" name="Freeform 913"/>
              <p:cNvSpPr>
                <a:spLocks/>
              </p:cNvSpPr>
              <p:nvPr/>
            </p:nvSpPr>
            <p:spPr bwMode="auto">
              <a:xfrm>
                <a:off x="5898" y="2473"/>
                <a:ext cx="12" cy="6"/>
              </a:xfrm>
              <a:custGeom>
                <a:avLst/>
                <a:gdLst>
                  <a:gd name="T0" fmla="*/ 1 w 2"/>
                  <a:gd name="T1" fmla="*/ 0 h 1"/>
                  <a:gd name="T2" fmla="*/ 1 w 2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0" y="0"/>
                      <a:pt x="2" y="1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5" name="Freeform 914"/>
              <p:cNvSpPr>
                <a:spLocks/>
              </p:cNvSpPr>
              <p:nvPr/>
            </p:nvSpPr>
            <p:spPr bwMode="auto">
              <a:xfrm>
                <a:off x="5859" y="2479"/>
                <a:ext cx="51" cy="123"/>
              </a:xfrm>
              <a:custGeom>
                <a:avLst/>
                <a:gdLst>
                  <a:gd name="T0" fmla="*/ 7 w 9"/>
                  <a:gd name="T1" fmla="*/ 19 h 22"/>
                  <a:gd name="T2" fmla="*/ 7 w 9"/>
                  <a:gd name="T3" fmla="*/ 17 h 22"/>
                  <a:gd name="T4" fmla="*/ 5 w 9"/>
                  <a:gd name="T5" fmla="*/ 12 h 22"/>
                  <a:gd name="T6" fmla="*/ 3 w 9"/>
                  <a:gd name="T7" fmla="*/ 6 h 22"/>
                  <a:gd name="T8" fmla="*/ 3 w 9"/>
                  <a:gd name="T9" fmla="*/ 5 h 22"/>
                  <a:gd name="T10" fmla="*/ 5 w 9"/>
                  <a:gd name="T11" fmla="*/ 4 h 22"/>
                  <a:gd name="T12" fmla="*/ 3 w 9"/>
                  <a:gd name="T13" fmla="*/ 3 h 22"/>
                  <a:gd name="T14" fmla="*/ 1 w 9"/>
                  <a:gd name="T15" fmla="*/ 0 h 22"/>
                  <a:gd name="T16" fmla="*/ 1 w 9"/>
                  <a:gd name="T17" fmla="*/ 3 h 22"/>
                  <a:gd name="T18" fmla="*/ 1 w 9"/>
                  <a:gd name="T19" fmla="*/ 3 h 22"/>
                  <a:gd name="T20" fmla="*/ 2 w 9"/>
                  <a:gd name="T21" fmla="*/ 5 h 22"/>
                  <a:gd name="T22" fmla="*/ 0 w 9"/>
                  <a:gd name="T23" fmla="*/ 6 h 22"/>
                  <a:gd name="T24" fmla="*/ 1 w 9"/>
                  <a:gd name="T25" fmla="*/ 9 h 22"/>
                  <a:gd name="T26" fmla="*/ 3 w 9"/>
                  <a:gd name="T27" fmla="*/ 16 h 22"/>
                  <a:gd name="T28" fmla="*/ 5 w 9"/>
                  <a:gd name="T29" fmla="*/ 20 h 22"/>
                  <a:gd name="T30" fmla="*/ 6 w 9"/>
                  <a:gd name="T31" fmla="*/ 21 h 22"/>
                  <a:gd name="T32" fmla="*/ 7 w 9"/>
                  <a:gd name="T33" fmla="*/ 20 h 22"/>
                  <a:gd name="T34" fmla="*/ 8 w 9"/>
                  <a:gd name="T35" fmla="*/ 21 h 22"/>
                  <a:gd name="T36" fmla="*/ 8 w 9"/>
                  <a:gd name="T37" fmla="*/ 21 h 22"/>
                  <a:gd name="T38" fmla="*/ 8 w 9"/>
                  <a:gd name="T39" fmla="*/ 21 h 22"/>
                  <a:gd name="T40" fmla="*/ 9 w 9"/>
                  <a:gd name="T41" fmla="*/ 20 h 22"/>
                  <a:gd name="T42" fmla="*/ 7 w 9"/>
                  <a:gd name="T43" fmla="*/ 1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" h="22">
                    <a:moveTo>
                      <a:pt x="7" y="19"/>
                    </a:moveTo>
                    <a:cubicBezTo>
                      <a:pt x="7" y="18"/>
                      <a:pt x="7" y="18"/>
                      <a:pt x="7" y="17"/>
                    </a:cubicBezTo>
                    <a:cubicBezTo>
                      <a:pt x="5" y="16"/>
                      <a:pt x="3" y="14"/>
                      <a:pt x="5" y="12"/>
                    </a:cubicBezTo>
                    <a:cubicBezTo>
                      <a:pt x="3" y="10"/>
                      <a:pt x="4" y="8"/>
                      <a:pt x="3" y="6"/>
                    </a:cubicBezTo>
                    <a:cubicBezTo>
                      <a:pt x="3" y="6"/>
                      <a:pt x="3" y="5"/>
                      <a:pt x="3" y="5"/>
                    </a:cubicBezTo>
                    <a:cubicBezTo>
                      <a:pt x="4" y="5"/>
                      <a:pt x="4" y="4"/>
                      <a:pt x="5" y="4"/>
                    </a:cubicBezTo>
                    <a:cubicBezTo>
                      <a:pt x="5" y="3"/>
                      <a:pt x="4" y="3"/>
                      <a:pt x="3" y="3"/>
                    </a:cubicBezTo>
                    <a:cubicBezTo>
                      <a:pt x="3" y="2"/>
                      <a:pt x="3" y="0"/>
                      <a:pt x="1" y="0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5"/>
                    </a:cubicBezTo>
                    <a:cubicBezTo>
                      <a:pt x="1" y="5"/>
                      <a:pt x="0" y="6"/>
                      <a:pt x="0" y="6"/>
                    </a:cubicBezTo>
                    <a:cubicBezTo>
                      <a:pt x="0" y="7"/>
                      <a:pt x="0" y="8"/>
                      <a:pt x="1" y="9"/>
                    </a:cubicBezTo>
                    <a:cubicBezTo>
                      <a:pt x="0" y="12"/>
                      <a:pt x="1" y="15"/>
                      <a:pt x="3" y="16"/>
                    </a:cubicBezTo>
                    <a:cubicBezTo>
                      <a:pt x="3" y="18"/>
                      <a:pt x="4" y="19"/>
                      <a:pt x="5" y="20"/>
                    </a:cubicBezTo>
                    <a:cubicBezTo>
                      <a:pt x="5" y="20"/>
                      <a:pt x="5" y="21"/>
                      <a:pt x="6" y="21"/>
                    </a:cubicBezTo>
                    <a:cubicBezTo>
                      <a:pt x="7" y="22"/>
                      <a:pt x="6" y="20"/>
                      <a:pt x="7" y="20"/>
                    </a:cubicBezTo>
                    <a:cubicBezTo>
                      <a:pt x="8" y="20"/>
                      <a:pt x="7" y="21"/>
                      <a:pt x="8" y="21"/>
                    </a:cubicBezTo>
                    <a:cubicBezTo>
                      <a:pt x="8" y="21"/>
                      <a:pt x="8" y="20"/>
                      <a:pt x="8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21"/>
                      <a:pt x="9" y="21"/>
                      <a:pt x="9" y="20"/>
                    </a:cubicBezTo>
                    <a:cubicBezTo>
                      <a:pt x="8" y="19"/>
                      <a:pt x="8" y="19"/>
                      <a:pt x="7" y="1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6" name="Freeform 915"/>
              <p:cNvSpPr>
                <a:spLocks/>
              </p:cNvSpPr>
              <p:nvPr/>
            </p:nvSpPr>
            <p:spPr bwMode="auto">
              <a:xfrm>
                <a:off x="6005" y="2490"/>
                <a:ext cx="5" cy="6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7" name="Freeform 916"/>
              <p:cNvSpPr>
                <a:spLocks/>
              </p:cNvSpPr>
              <p:nvPr/>
            </p:nvSpPr>
            <p:spPr bwMode="auto">
              <a:xfrm>
                <a:off x="4949" y="2485"/>
                <a:ext cx="16" cy="22"/>
              </a:xfrm>
              <a:custGeom>
                <a:avLst/>
                <a:gdLst>
                  <a:gd name="T0" fmla="*/ 3 w 3"/>
                  <a:gd name="T1" fmla="*/ 4 h 4"/>
                  <a:gd name="T2" fmla="*/ 3 w 3"/>
                  <a:gd name="T3" fmla="*/ 2 h 4"/>
                  <a:gd name="T4" fmla="*/ 3 w 3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3" y="2"/>
                    </a:cubicBezTo>
                    <a:cubicBezTo>
                      <a:pt x="2" y="0"/>
                      <a:pt x="0" y="4"/>
                      <a:pt x="3" y="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8" name="Freeform 917"/>
              <p:cNvSpPr>
                <a:spLocks/>
              </p:cNvSpPr>
              <p:nvPr/>
            </p:nvSpPr>
            <p:spPr bwMode="auto">
              <a:xfrm>
                <a:off x="5837" y="2496"/>
                <a:ext cx="5" cy="5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9" name="Freeform 918"/>
              <p:cNvSpPr>
                <a:spLocks/>
              </p:cNvSpPr>
              <p:nvPr/>
            </p:nvSpPr>
            <p:spPr bwMode="auto">
              <a:xfrm>
                <a:off x="5954" y="2501"/>
                <a:ext cx="17" cy="28"/>
              </a:xfrm>
              <a:custGeom>
                <a:avLst/>
                <a:gdLst>
                  <a:gd name="T0" fmla="*/ 0 w 3"/>
                  <a:gd name="T1" fmla="*/ 2 h 5"/>
                  <a:gd name="T2" fmla="*/ 1 w 3"/>
                  <a:gd name="T3" fmla="*/ 5 h 5"/>
                  <a:gd name="T4" fmla="*/ 3 w 3"/>
                  <a:gd name="T5" fmla="*/ 4 h 5"/>
                  <a:gd name="T6" fmla="*/ 2 w 3"/>
                  <a:gd name="T7" fmla="*/ 2 h 5"/>
                  <a:gd name="T8" fmla="*/ 1 w 3"/>
                  <a:gd name="T9" fmla="*/ 0 h 5"/>
                  <a:gd name="T10" fmla="*/ 1 w 3"/>
                  <a:gd name="T11" fmla="*/ 1 h 5"/>
                  <a:gd name="T12" fmla="*/ 0 w 3"/>
                  <a:gd name="T13" fmla="*/ 0 h 5"/>
                  <a:gd name="T14" fmla="*/ 0 w 3"/>
                  <a:gd name="T15" fmla="*/ 1 h 5"/>
                  <a:gd name="T16" fmla="*/ 0 w 3"/>
                  <a:gd name="T1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5">
                    <a:moveTo>
                      <a:pt x="0" y="2"/>
                    </a:moveTo>
                    <a:cubicBezTo>
                      <a:pt x="0" y="3"/>
                      <a:pt x="0" y="3"/>
                      <a:pt x="1" y="5"/>
                    </a:cubicBezTo>
                    <a:cubicBezTo>
                      <a:pt x="2" y="4"/>
                      <a:pt x="3" y="5"/>
                      <a:pt x="3" y="4"/>
                    </a:cubicBezTo>
                    <a:cubicBezTo>
                      <a:pt x="2" y="4"/>
                      <a:pt x="2" y="3"/>
                      <a:pt x="2" y="2"/>
                    </a:cubicBezTo>
                    <a:cubicBezTo>
                      <a:pt x="1" y="2"/>
                      <a:pt x="2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0" name="Freeform 919"/>
              <p:cNvSpPr>
                <a:spLocks/>
              </p:cNvSpPr>
              <p:nvPr/>
            </p:nvSpPr>
            <p:spPr bwMode="auto">
              <a:xfrm>
                <a:off x="5837" y="2507"/>
                <a:ext cx="5" cy="11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1" name="Freeform 920"/>
              <p:cNvSpPr>
                <a:spLocks/>
              </p:cNvSpPr>
              <p:nvPr/>
            </p:nvSpPr>
            <p:spPr bwMode="auto">
              <a:xfrm>
                <a:off x="5692" y="2551"/>
                <a:ext cx="5" cy="6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2" name="Freeform 921"/>
              <p:cNvSpPr>
                <a:spLocks/>
              </p:cNvSpPr>
              <p:nvPr/>
            </p:nvSpPr>
            <p:spPr bwMode="auto">
              <a:xfrm>
                <a:off x="5910" y="2574"/>
                <a:ext cx="55" cy="50"/>
              </a:xfrm>
              <a:custGeom>
                <a:avLst/>
                <a:gdLst>
                  <a:gd name="T0" fmla="*/ 9 w 10"/>
                  <a:gd name="T1" fmla="*/ 9 h 9"/>
                  <a:gd name="T2" fmla="*/ 9 w 10"/>
                  <a:gd name="T3" fmla="*/ 9 h 9"/>
                  <a:gd name="T4" fmla="*/ 8 w 10"/>
                  <a:gd name="T5" fmla="*/ 5 h 9"/>
                  <a:gd name="T6" fmla="*/ 6 w 10"/>
                  <a:gd name="T7" fmla="*/ 4 h 9"/>
                  <a:gd name="T8" fmla="*/ 7 w 10"/>
                  <a:gd name="T9" fmla="*/ 3 h 9"/>
                  <a:gd name="T10" fmla="*/ 6 w 10"/>
                  <a:gd name="T11" fmla="*/ 2 h 9"/>
                  <a:gd name="T12" fmla="*/ 2 w 10"/>
                  <a:gd name="T13" fmla="*/ 0 h 9"/>
                  <a:gd name="T14" fmla="*/ 0 w 10"/>
                  <a:gd name="T15" fmla="*/ 2 h 9"/>
                  <a:gd name="T16" fmla="*/ 1 w 10"/>
                  <a:gd name="T17" fmla="*/ 3 h 9"/>
                  <a:gd name="T18" fmla="*/ 2 w 10"/>
                  <a:gd name="T19" fmla="*/ 2 h 9"/>
                  <a:gd name="T20" fmla="*/ 2 w 10"/>
                  <a:gd name="T21" fmla="*/ 3 h 9"/>
                  <a:gd name="T22" fmla="*/ 4 w 10"/>
                  <a:gd name="T23" fmla="*/ 2 h 9"/>
                  <a:gd name="T24" fmla="*/ 4 w 10"/>
                  <a:gd name="T25" fmla="*/ 3 h 9"/>
                  <a:gd name="T26" fmla="*/ 4 w 10"/>
                  <a:gd name="T27" fmla="*/ 4 h 9"/>
                  <a:gd name="T28" fmla="*/ 5 w 10"/>
                  <a:gd name="T29" fmla="*/ 3 h 9"/>
                  <a:gd name="T30" fmla="*/ 6 w 10"/>
                  <a:gd name="T31" fmla="*/ 7 h 9"/>
                  <a:gd name="T32" fmla="*/ 9 w 10"/>
                  <a:gd name="T3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" h="9">
                    <a:moveTo>
                      <a:pt x="9" y="9"/>
                    </a:moveTo>
                    <a:cubicBezTo>
                      <a:pt x="9" y="9"/>
                      <a:pt x="9" y="9"/>
                      <a:pt x="9" y="9"/>
                    </a:cubicBezTo>
                    <a:cubicBezTo>
                      <a:pt x="10" y="8"/>
                      <a:pt x="8" y="7"/>
                      <a:pt x="8" y="5"/>
                    </a:cubicBezTo>
                    <a:cubicBezTo>
                      <a:pt x="7" y="5"/>
                      <a:pt x="6" y="5"/>
                      <a:pt x="6" y="4"/>
                    </a:cubicBezTo>
                    <a:cubicBezTo>
                      <a:pt x="6" y="4"/>
                      <a:pt x="7" y="4"/>
                      <a:pt x="7" y="3"/>
                    </a:cubicBezTo>
                    <a:cubicBezTo>
                      <a:pt x="7" y="3"/>
                      <a:pt x="6" y="3"/>
                      <a:pt x="6" y="2"/>
                    </a:cubicBezTo>
                    <a:cubicBezTo>
                      <a:pt x="5" y="1"/>
                      <a:pt x="3" y="1"/>
                      <a:pt x="2" y="0"/>
                    </a:cubicBezTo>
                    <a:cubicBezTo>
                      <a:pt x="2" y="1"/>
                      <a:pt x="0" y="1"/>
                      <a:pt x="0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3" y="2"/>
                      <a:pt x="3" y="3"/>
                      <a:pt x="4" y="2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3" y="4"/>
                      <a:pt x="4" y="4"/>
                    </a:cubicBezTo>
                    <a:cubicBezTo>
                      <a:pt x="4" y="3"/>
                      <a:pt x="4" y="3"/>
                      <a:pt x="5" y="3"/>
                    </a:cubicBezTo>
                    <a:cubicBezTo>
                      <a:pt x="6" y="4"/>
                      <a:pt x="6" y="5"/>
                      <a:pt x="6" y="7"/>
                    </a:cubicBezTo>
                    <a:cubicBezTo>
                      <a:pt x="7" y="8"/>
                      <a:pt x="8" y="9"/>
                      <a:pt x="9" y="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3" name="Freeform 922"/>
              <p:cNvSpPr>
                <a:spLocks/>
              </p:cNvSpPr>
              <p:nvPr/>
            </p:nvSpPr>
            <p:spPr bwMode="auto">
              <a:xfrm>
                <a:off x="5882" y="2602"/>
                <a:ext cx="16" cy="27"/>
              </a:xfrm>
              <a:custGeom>
                <a:avLst/>
                <a:gdLst>
                  <a:gd name="T0" fmla="*/ 2 w 3"/>
                  <a:gd name="T1" fmla="*/ 3 h 5"/>
                  <a:gd name="T2" fmla="*/ 2 w 3"/>
                  <a:gd name="T3" fmla="*/ 1 h 5"/>
                  <a:gd name="T4" fmla="*/ 1 w 3"/>
                  <a:gd name="T5" fmla="*/ 0 h 5"/>
                  <a:gd name="T6" fmla="*/ 2 w 3"/>
                  <a:gd name="T7" fmla="*/ 5 h 5"/>
                  <a:gd name="T8" fmla="*/ 3 w 3"/>
                  <a:gd name="T9" fmla="*/ 5 h 5"/>
                  <a:gd name="T10" fmla="*/ 2 w 3"/>
                  <a:gd name="T11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5">
                    <a:moveTo>
                      <a:pt x="2" y="3"/>
                    </a:move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0" y="1"/>
                      <a:pt x="1" y="3"/>
                      <a:pt x="2" y="5"/>
                    </a:cubicBezTo>
                    <a:cubicBezTo>
                      <a:pt x="2" y="5"/>
                      <a:pt x="2" y="5"/>
                      <a:pt x="3" y="5"/>
                    </a:cubicBezTo>
                    <a:cubicBezTo>
                      <a:pt x="3" y="4"/>
                      <a:pt x="2" y="4"/>
                      <a:pt x="2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4" name="Freeform 923"/>
              <p:cNvSpPr>
                <a:spLocks/>
              </p:cNvSpPr>
              <p:nvPr/>
            </p:nvSpPr>
            <p:spPr bwMode="auto">
              <a:xfrm>
                <a:off x="5982" y="2602"/>
                <a:ext cx="11" cy="11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0 h 2"/>
                  <a:gd name="T4" fmla="*/ 1 w 2"/>
                  <a:gd name="T5" fmla="*/ 0 h 2"/>
                  <a:gd name="T6" fmla="*/ 1 w 2"/>
                  <a:gd name="T7" fmla="*/ 1 h 2"/>
                  <a:gd name="T8" fmla="*/ 2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2" y="1"/>
                      <a:pt x="1" y="1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0"/>
                      <a:pt x="1" y="1"/>
                    </a:cubicBezTo>
                    <a:cubicBezTo>
                      <a:pt x="1" y="1"/>
                      <a:pt x="1" y="2"/>
                      <a:pt x="2" y="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5" name="Freeform 924"/>
              <p:cNvSpPr>
                <a:spLocks/>
              </p:cNvSpPr>
              <p:nvPr/>
            </p:nvSpPr>
            <p:spPr bwMode="auto">
              <a:xfrm>
                <a:off x="5910" y="2607"/>
                <a:ext cx="5" cy="6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6" name="Freeform 925"/>
              <p:cNvSpPr>
                <a:spLocks/>
              </p:cNvSpPr>
              <p:nvPr/>
            </p:nvSpPr>
            <p:spPr bwMode="auto">
              <a:xfrm>
                <a:off x="5977" y="2629"/>
                <a:ext cx="11" cy="12"/>
              </a:xfrm>
              <a:custGeom>
                <a:avLst/>
                <a:gdLst>
                  <a:gd name="T0" fmla="*/ 1 w 2"/>
                  <a:gd name="T1" fmla="*/ 0 h 2"/>
                  <a:gd name="T2" fmla="*/ 1 w 2"/>
                  <a:gd name="T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2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7" name="Freeform 926"/>
              <p:cNvSpPr>
                <a:spLocks/>
              </p:cNvSpPr>
              <p:nvPr/>
            </p:nvSpPr>
            <p:spPr bwMode="auto">
              <a:xfrm>
                <a:off x="5988" y="2635"/>
                <a:ext cx="11" cy="33"/>
              </a:xfrm>
              <a:custGeom>
                <a:avLst/>
                <a:gdLst>
                  <a:gd name="T0" fmla="*/ 0 w 2"/>
                  <a:gd name="T1" fmla="*/ 0 h 6"/>
                  <a:gd name="T2" fmla="*/ 0 w 2"/>
                  <a:gd name="T3" fmla="*/ 3 h 6"/>
                  <a:gd name="T4" fmla="*/ 1 w 2"/>
                  <a:gd name="T5" fmla="*/ 6 h 6"/>
                  <a:gd name="T6" fmla="*/ 1 w 2"/>
                  <a:gd name="T7" fmla="*/ 4 h 6"/>
                  <a:gd name="T8" fmla="*/ 2 w 2"/>
                  <a:gd name="T9" fmla="*/ 1 h 6"/>
                  <a:gd name="T10" fmla="*/ 0 w 2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1" y="4"/>
                      <a:pt x="0" y="5"/>
                      <a:pt x="1" y="6"/>
                    </a:cubicBezTo>
                    <a:cubicBezTo>
                      <a:pt x="1" y="6"/>
                      <a:pt x="1" y="5"/>
                      <a:pt x="1" y="4"/>
                    </a:cubicBezTo>
                    <a:cubicBezTo>
                      <a:pt x="2" y="4"/>
                      <a:pt x="1" y="2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8" name="Oval 927"/>
              <p:cNvSpPr>
                <a:spLocks noChangeArrowheads="1"/>
              </p:cNvSpPr>
              <p:nvPr/>
            </p:nvSpPr>
            <p:spPr bwMode="auto">
              <a:xfrm>
                <a:off x="5932" y="2641"/>
                <a:ext cx="1" cy="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9" name="Freeform 928"/>
              <p:cNvSpPr>
                <a:spLocks/>
              </p:cNvSpPr>
              <p:nvPr/>
            </p:nvSpPr>
            <p:spPr bwMode="auto">
              <a:xfrm>
                <a:off x="5915" y="2641"/>
                <a:ext cx="6" cy="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0" name="Freeform 929"/>
              <p:cNvSpPr>
                <a:spLocks/>
              </p:cNvSpPr>
              <p:nvPr/>
            </p:nvSpPr>
            <p:spPr bwMode="auto">
              <a:xfrm>
                <a:off x="4781" y="2657"/>
                <a:ext cx="11" cy="6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0 h 1"/>
                  <a:gd name="T4" fmla="*/ 0 w 2"/>
                  <a:gd name="T5" fmla="*/ 1 h 1"/>
                  <a:gd name="T6" fmla="*/ 1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1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1" name="Freeform 930"/>
              <p:cNvSpPr>
                <a:spLocks/>
              </p:cNvSpPr>
              <p:nvPr/>
            </p:nvSpPr>
            <p:spPr bwMode="auto">
              <a:xfrm>
                <a:off x="5977" y="2657"/>
                <a:ext cx="11" cy="17"/>
              </a:xfrm>
              <a:custGeom>
                <a:avLst/>
                <a:gdLst>
                  <a:gd name="T0" fmla="*/ 0 w 2"/>
                  <a:gd name="T1" fmla="*/ 2 h 3"/>
                  <a:gd name="T2" fmla="*/ 1 w 2"/>
                  <a:gd name="T3" fmla="*/ 3 h 3"/>
                  <a:gd name="T4" fmla="*/ 2 w 2"/>
                  <a:gd name="T5" fmla="*/ 2 h 3"/>
                  <a:gd name="T6" fmla="*/ 2 w 2"/>
                  <a:gd name="T7" fmla="*/ 2 h 3"/>
                  <a:gd name="T8" fmla="*/ 1 w 2"/>
                  <a:gd name="T9" fmla="*/ 2 h 3"/>
                  <a:gd name="T10" fmla="*/ 1 w 2"/>
                  <a:gd name="T11" fmla="*/ 0 h 3"/>
                  <a:gd name="T12" fmla="*/ 0 w 2"/>
                  <a:gd name="T13" fmla="*/ 1 h 3"/>
                  <a:gd name="T14" fmla="*/ 0 w 2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3"/>
                      <a:pt x="1" y="2"/>
                    </a:cubicBezTo>
                    <a:cubicBezTo>
                      <a:pt x="1" y="2"/>
                      <a:pt x="2" y="1"/>
                      <a:pt x="1" y="0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2" name="Freeform 931"/>
              <p:cNvSpPr>
                <a:spLocks/>
              </p:cNvSpPr>
              <p:nvPr/>
            </p:nvSpPr>
            <p:spPr bwMode="auto">
              <a:xfrm>
                <a:off x="5949" y="2663"/>
                <a:ext cx="5" cy="5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3" name="Freeform 932"/>
              <p:cNvSpPr>
                <a:spLocks/>
              </p:cNvSpPr>
              <p:nvPr/>
            </p:nvSpPr>
            <p:spPr bwMode="auto">
              <a:xfrm>
                <a:off x="3993" y="2685"/>
                <a:ext cx="11" cy="17"/>
              </a:xfrm>
              <a:custGeom>
                <a:avLst/>
                <a:gdLst>
                  <a:gd name="T0" fmla="*/ 0 w 2"/>
                  <a:gd name="T1" fmla="*/ 3 h 3"/>
                  <a:gd name="T2" fmla="*/ 2 w 2"/>
                  <a:gd name="T3" fmla="*/ 2 h 3"/>
                  <a:gd name="T4" fmla="*/ 2 w 2"/>
                  <a:gd name="T5" fmla="*/ 0 h 3"/>
                  <a:gd name="T6" fmla="*/ 0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cubicBezTo>
                      <a:pt x="1" y="3"/>
                      <a:pt x="1" y="3"/>
                      <a:pt x="2" y="2"/>
                    </a:cubicBezTo>
                    <a:cubicBezTo>
                      <a:pt x="1" y="1"/>
                      <a:pt x="2" y="1"/>
                      <a:pt x="2" y="0"/>
                    </a:cubicBezTo>
                    <a:cubicBezTo>
                      <a:pt x="0" y="0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4" name="Freeform 933"/>
              <p:cNvSpPr>
                <a:spLocks/>
              </p:cNvSpPr>
              <p:nvPr/>
            </p:nvSpPr>
            <p:spPr bwMode="auto">
              <a:xfrm>
                <a:off x="4954" y="2696"/>
                <a:ext cx="0" cy="6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5" name="Freeform 934"/>
              <p:cNvSpPr>
                <a:spLocks/>
              </p:cNvSpPr>
              <p:nvPr/>
            </p:nvSpPr>
            <p:spPr bwMode="auto">
              <a:xfrm>
                <a:off x="4747" y="2752"/>
                <a:ext cx="12" cy="22"/>
              </a:xfrm>
              <a:custGeom>
                <a:avLst/>
                <a:gdLst>
                  <a:gd name="T0" fmla="*/ 2 w 2"/>
                  <a:gd name="T1" fmla="*/ 4 h 4"/>
                  <a:gd name="T2" fmla="*/ 2 w 2"/>
                  <a:gd name="T3" fmla="*/ 3 h 4"/>
                  <a:gd name="T4" fmla="*/ 0 w 2"/>
                  <a:gd name="T5" fmla="*/ 0 h 4"/>
                  <a:gd name="T6" fmla="*/ 2 w 2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2" y="1"/>
                      <a:pt x="2" y="0"/>
                      <a:pt x="0" y="0"/>
                    </a:cubicBezTo>
                    <a:cubicBezTo>
                      <a:pt x="0" y="1"/>
                      <a:pt x="0" y="3"/>
                      <a:pt x="2" y="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6" name="Freeform 935"/>
              <p:cNvSpPr>
                <a:spLocks/>
              </p:cNvSpPr>
              <p:nvPr/>
            </p:nvSpPr>
            <p:spPr bwMode="auto">
              <a:xfrm>
                <a:off x="5977" y="2752"/>
                <a:ext cx="28" cy="95"/>
              </a:xfrm>
              <a:custGeom>
                <a:avLst/>
                <a:gdLst>
                  <a:gd name="T0" fmla="*/ 4 w 5"/>
                  <a:gd name="T1" fmla="*/ 0 h 17"/>
                  <a:gd name="T2" fmla="*/ 4 w 5"/>
                  <a:gd name="T3" fmla="*/ 3 h 17"/>
                  <a:gd name="T4" fmla="*/ 3 w 5"/>
                  <a:gd name="T5" fmla="*/ 4 h 17"/>
                  <a:gd name="T6" fmla="*/ 3 w 5"/>
                  <a:gd name="T7" fmla="*/ 4 h 17"/>
                  <a:gd name="T8" fmla="*/ 3 w 5"/>
                  <a:gd name="T9" fmla="*/ 5 h 17"/>
                  <a:gd name="T10" fmla="*/ 2 w 5"/>
                  <a:gd name="T11" fmla="*/ 7 h 17"/>
                  <a:gd name="T12" fmla="*/ 3 w 5"/>
                  <a:gd name="T13" fmla="*/ 8 h 17"/>
                  <a:gd name="T14" fmla="*/ 1 w 5"/>
                  <a:gd name="T15" fmla="*/ 10 h 17"/>
                  <a:gd name="T16" fmla="*/ 0 w 5"/>
                  <a:gd name="T17" fmla="*/ 11 h 17"/>
                  <a:gd name="T18" fmla="*/ 1 w 5"/>
                  <a:gd name="T19" fmla="*/ 11 h 17"/>
                  <a:gd name="T20" fmla="*/ 1 w 5"/>
                  <a:gd name="T21" fmla="*/ 13 h 17"/>
                  <a:gd name="T22" fmla="*/ 0 w 5"/>
                  <a:gd name="T23" fmla="*/ 13 h 17"/>
                  <a:gd name="T24" fmla="*/ 1 w 5"/>
                  <a:gd name="T25" fmla="*/ 16 h 17"/>
                  <a:gd name="T26" fmla="*/ 2 w 5"/>
                  <a:gd name="T27" fmla="*/ 16 h 17"/>
                  <a:gd name="T28" fmla="*/ 2 w 5"/>
                  <a:gd name="T29" fmla="*/ 13 h 17"/>
                  <a:gd name="T30" fmla="*/ 3 w 5"/>
                  <a:gd name="T31" fmla="*/ 13 h 17"/>
                  <a:gd name="T32" fmla="*/ 2 w 5"/>
                  <a:gd name="T33" fmla="*/ 10 h 17"/>
                  <a:gd name="T34" fmla="*/ 3 w 5"/>
                  <a:gd name="T35" fmla="*/ 10 h 17"/>
                  <a:gd name="T36" fmla="*/ 3 w 5"/>
                  <a:gd name="T37" fmla="*/ 9 h 17"/>
                  <a:gd name="T38" fmla="*/ 5 w 5"/>
                  <a:gd name="T39" fmla="*/ 9 h 17"/>
                  <a:gd name="T40" fmla="*/ 5 w 5"/>
                  <a:gd name="T41" fmla="*/ 5 h 17"/>
                  <a:gd name="T42" fmla="*/ 5 w 5"/>
                  <a:gd name="T43" fmla="*/ 2 h 17"/>
                  <a:gd name="T44" fmla="*/ 4 w 5"/>
                  <a:gd name="T4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" h="17">
                    <a:moveTo>
                      <a:pt x="4" y="0"/>
                    </a:moveTo>
                    <a:cubicBezTo>
                      <a:pt x="3" y="1"/>
                      <a:pt x="4" y="2"/>
                      <a:pt x="4" y="3"/>
                    </a:cubicBezTo>
                    <a:cubicBezTo>
                      <a:pt x="4" y="3"/>
                      <a:pt x="3" y="3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5"/>
                    </a:cubicBezTo>
                    <a:cubicBezTo>
                      <a:pt x="3" y="5"/>
                      <a:pt x="3" y="6"/>
                      <a:pt x="2" y="7"/>
                    </a:cubicBezTo>
                    <a:cubicBezTo>
                      <a:pt x="2" y="8"/>
                      <a:pt x="3" y="8"/>
                      <a:pt x="3" y="8"/>
                    </a:cubicBezTo>
                    <a:cubicBezTo>
                      <a:pt x="2" y="9"/>
                      <a:pt x="2" y="11"/>
                      <a:pt x="1" y="10"/>
                    </a:cubicBezTo>
                    <a:cubicBezTo>
                      <a:pt x="1" y="11"/>
                      <a:pt x="0" y="10"/>
                      <a:pt x="0" y="11"/>
                    </a:cubicBezTo>
                    <a:cubicBezTo>
                      <a:pt x="0" y="11"/>
                      <a:pt x="0" y="10"/>
                      <a:pt x="1" y="11"/>
                    </a:cubicBezTo>
                    <a:cubicBezTo>
                      <a:pt x="1" y="11"/>
                      <a:pt x="1" y="12"/>
                      <a:pt x="1" y="13"/>
                    </a:cubicBezTo>
                    <a:cubicBezTo>
                      <a:pt x="1" y="13"/>
                      <a:pt x="1" y="13"/>
                      <a:pt x="0" y="13"/>
                    </a:cubicBezTo>
                    <a:cubicBezTo>
                      <a:pt x="1" y="14"/>
                      <a:pt x="0" y="15"/>
                      <a:pt x="1" y="16"/>
                    </a:cubicBezTo>
                    <a:cubicBezTo>
                      <a:pt x="1" y="16"/>
                      <a:pt x="2" y="17"/>
                      <a:pt x="2" y="16"/>
                    </a:cubicBezTo>
                    <a:cubicBezTo>
                      <a:pt x="1" y="15"/>
                      <a:pt x="2" y="14"/>
                      <a:pt x="2" y="13"/>
                    </a:cubicBezTo>
                    <a:cubicBezTo>
                      <a:pt x="2" y="13"/>
                      <a:pt x="2" y="13"/>
                      <a:pt x="3" y="13"/>
                    </a:cubicBezTo>
                    <a:cubicBezTo>
                      <a:pt x="3" y="12"/>
                      <a:pt x="2" y="11"/>
                      <a:pt x="2" y="10"/>
                    </a:cubicBezTo>
                    <a:cubicBezTo>
                      <a:pt x="2" y="10"/>
                      <a:pt x="3" y="10"/>
                      <a:pt x="3" y="10"/>
                    </a:cubicBezTo>
                    <a:cubicBezTo>
                      <a:pt x="3" y="9"/>
                      <a:pt x="2" y="9"/>
                      <a:pt x="3" y="9"/>
                    </a:cubicBezTo>
                    <a:cubicBezTo>
                      <a:pt x="3" y="8"/>
                      <a:pt x="4" y="10"/>
                      <a:pt x="5" y="9"/>
                    </a:cubicBezTo>
                    <a:cubicBezTo>
                      <a:pt x="4" y="7"/>
                      <a:pt x="4" y="6"/>
                      <a:pt x="5" y="5"/>
                    </a:cubicBezTo>
                    <a:cubicBezTo>
                      <a:pt x="5" y="4"/>
                      <a:pt x="5" y="3"/>
                      <a:pt x="5" y="2"/>
                    </a:cubicBezTo>
                    <a:cubicBezTo>
                      <a:pt x="5" y="2"/>
                      <a:pt x="4" y="1"/>
                      <a:pt x="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7" name="Freeform 936"/>
              <p:cNvSpPr>
                <a:spLocks/>
              </p:cNvSpPr>
              <p:nvPr/>
            </p:nvSpPr>
            <p:spPr bwMode="auto">
              <a:xfrm>
                <a:off x="4060" y="2752"/>
                <a:ext cx="11" cy="11"/>
              </a:xfrm>
              <a:custGeom>
                <a:avLst/>
                <a:gdLst>
                  <a:gd name="T0" fmla="*/ 0 w 2"/>
                  <a:gd name="T1" fmla="*/ 1 h 2"/>
                  <a:gd name="T2" fmla="*/ 1 w 2"/>
                  <a:gd name="T3" fmla="*/ 2 h 2"/>
                  <a:gd name="T4" fmla="*/ 0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cubicBezTo>
                      <a:pt x="0" y="1"/>
                      <a:pt x="1" y="2"/>
                      <a:pt x="1" y="2"/>
                    </a:cubicBezTo>
                    <a:cubicBezTo>
                      <a:pt x="2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8" name="Freeform 937"/>
              <p:cNvSpPr>
                <a:spLocks/>
              </p:cNvSpPr>
              <p:nvPr/>
            </p:nvSpPr>
            <p:spPr bwMode="auto">
              <a:xfrm>
                <a:off x="5977" y="2758"/>
                <a:ext cx="0" cy="5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9" name="Freeform 938"/>
              <p:cNvSpPr>
                <a:spLocks/>
              </p:cNvSpPr>
              <p:nvPr/>
            </p:nvSpPr>
            <p:spPr bwMode="auto">
              <a:xfrm>
                <a:off x="5988" y="2758"/>
                <a:ext cx="0" cy="11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0" name="Freeform 939"/>
              <p:cNvSpPr>
                <a:spLocks/>
              </p:cNvSpPr>
              <p:nvPr/>
            </p:nvSpPr>
            <p:spPr bwMode="auto">
              <a:xfrm>
                <a:off x="4770" y="2763"/>
                <a:ext cx="33" cy="67"/>
              </a:xfrm>
              <a:custGeom>
                <a:avLst/>
                <a:gdLst>
                  <a:gd name="T0" fmla="*/ 5 w 6"/>
                  <a:gd name="T1" fmla="*/ 12 h 12"/>
                  <a:gd name="T2" fmla="*/ 4 w 6"/>
                  <a:gd name="T3" fmla="*/ 6 h 12"/>
                  <a:gd name="T4" fmla="*/ 2 w 6"/>
                  <a:gd name="T5" fmla="*/ 0 h 12"/>
                  <a:gd name="T6" fmla="*/ 0 w 6"/>
                  <a:gd name="T7" fmla="*/ 1 h 12"/>
                  <a:gd name="T8" fmla="*/ 3 w 6"/>
                  <a:gd name="T9" fmla="*/ 9 h 12"/>
                  <a:gd name="T10" fmla="*/ 5 w 6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2">
                    <a:moveTo>
                      <a:pt x="5" y="12"/>
                    </a:moveTo>
                    <a:cubicBezTo>
                      <a:pt x="6" y="10"/>
                      <a:pt x="5" y="8"/>
                      <a:pt x="4" y="6"/>
                    </a:cubicBezTo>
                    <a:cubicBezTo>
                      <a:pt x="3" y="4"/>
                      <a:pt x="3" y="2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1" y="4"/>
                      <a:pt x="2" y="6"/>
                      <a:pt x="3" y="9"/>
                    </a:cubicBezTo>
                    <a:cubicBezTo>
                      <a:pt x="3" y="10"/>
                      <a:pt x="3" y="12"/>
                      <a:pt x="5" y="1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1" name="Freeform 940"/>
              <p:cNvSpPr>
                <a:spLocks/>
              </p:cNvSpPr>
              <p:nvPr/>
            </p:nvSpPr>
            <p:spPr bwMode="auto">
              <a:xfrm>
                <a:off x="4429" y="2769"/>
                <a:ext cx="67" cy="83"/>
              </a:xfrm>
              <a:custGeom>
                <a:avLst/>
                <a:gdLst>
                  <a:gd name="T0" fmla="*/ 0 w 12"/>
                  <a:gd name="T1" fmla="*/ 5 h 15"/>
                  <a:gd name="T2" fmla="*/ 1 w 12"/>
                  <a:gd name="T3" fmla="*/ 5 h 15"/>
                  <a:gd name="T4" fmla="*/ 1 w 12"/>
                  <a:gd name="T5" fmla="*/ 7 h 15"/>
                  <a:gd name="T6" fmla="*/ 3 w 12"/>
                  <a:gd name="T7" fmla="*/ 9 h 15"/>
                  <a:gd name="T8" fmla="*/ 4 w 12"/>
                  <a:gd name="T9" fmla="*/ 11 h 15"/>
                  <a:gd name="T10" fmla="*/ 6 w 12"/>
                  <a:gd name="T11" fmla="*/ 12 h 15"/>
                  <a:gd name="T12" fmla="*/ 8 w 12"/>
                  <a:gd name="T13" fmla="*/ 15 h 15"/>
                  <a:gd name="T14" fmla="*/ 10 w 12"/>
                  <a:gd name="T15" fmla="*/ 15 h 15"/>
                  <a:gd name="T16" fmla="*/ 11 w 12"/>
                  <a:gd name="T17" fmla="*/ 14 h 15"/>
                  <a:gd name="T18" fmla="*/ 12 w 12"/>
                  <a:gd name="T19" fmla="*/ 10 h 15"/>
                  <a:gd name="T20" fmla="*/ 11 w 12"/>
                  <a:gd name="T21" fmla="*/ 8 h 15"/>
                  <a:gd name="T22" fmla="*/ 8 w 12"/>
                  <a:gd name="T23" fmla="*/ 3 h 15"/>
                  <a:gd name="T24" fmla="*/ 7 w 12"/>
                  <a:gd name="T25" fmla="*/ 2 h 15"/>
                  <a:gd name="T26" fmla="*/ 7 w 12"/>
                  <a:gd name="T27" fmla="*/ 2 h 15"/>
                  <a:gd name="T28" fmla="*/ 6 w 12"/>
                  <a:gd name="T29" fmla="*/ 1 h 15"/>
                  <a:gd name="T30" fmla="*/ 4 w 12"/>
                  <a:gd name="T31" fmla="*/ 1 h 15"/>
                  <a:gd name="T32" fmla="*/ 0 w 12"/>
                  <a:gd name="T33" fmla="*/ 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" h="15">
                    <a:moveTo>
                      <a:pt x="0" y="5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1" y="6"/>
                      <a:pt x="1" y="6"/>
                      <a:pt x="1" y="7"/>
                    </a:cubicBezTo>
                    <a:cubicBezTo>
                      <a:pt x="2" y="8"/>
                      <a:pt x="3" y="8"/>
                      <a:pt x="3" y="9"/>
                    </a:cubicBezTo>
                    <a:cubicBezTo>
                      <a:pt x="3" y="9"/>
                      <a:pt x="4" y="10"/>
                      <a:pt x="4" y="11"/>
                    </a:cubicBezTo>
                    <a:cubicBezTo>
                      <a:pt x="5" y="11"/>
                      <a:pt x="5" y="12"/>
                      <a:pt x="6" y="12"/>
                    </a:cubicBezTo>
                    <a:cubicBezTo>
                      <a:pt x="4" y="15"/>
                      <a:pt x="7" y="15"/>
                      <a:pt x="8" y="15"/>
                    </a:cubicBezTo>
                    <a:cubicBezTo>
                      <a:pt x="9" y="15"/>
                      <a:pt x="10" y="14"/>
                      <a:pt x="10" y="15"/>
                    </a:cubicBezTo>
                    <a:cubicBezTo>
                      <a:pt x="10" y="14"/>
                      <a:pt x="10" y="13"/>
                      <a:pt x="11" y="14"/>
                    </a:cubicBezTo>
                    <a:cubicBezTo>
                      <a:pt x="12" y="12"/>
                      <a:pt x="12" y="12"/>
                      <a:pt x="12" y="10"/>
                    </a:cubicBezTo>
                    <a:cubicBezTo>
                      <a:pt x="12" y="9"/>
                      <a:pt x="12" y="9"/>
                      <a:pt x="11" y="8"/>
                    </a:cubicBezTo>
                    <a:cubicBezTo>
                      <a:pt x="11" y="6"/>
                      <a:pt x="7" y="6"/>
                      <a:pt x="8" y="3"/>
                    </a:cubicBezTo>
                    <a:cubicBezTo>
                      <a:pt x="7" y="3"/>
                      <a:pt x="8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5" y="0"/>
                      <a:pt x="5" y="1"/>
                      <a:pt x="4" y="1"/>
                    </a:cubicBezTo>
                    <a:cubicBezTo>
                      <a:pt x="2" y="0"/>
                      <a:pt x="1" y="3"/>
                      <a:pt x="0" y="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2" name="Freeform 941"/>
              <p:cNvSpPr>
                <a:spLocks/>
              </p:cNvSpPr>
              <p:nvPr/>
            </p:nvSpPr>
            <p:spPr bwMode="auto">
              <a:xfrm>
                <a:off x="5954" y="2780"/>
                <a:ext cx="6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3" name="Freeform 942"/>
              <p:cNvSpPr>
                <a:spLocks/>
              </p:cNvSpPr>
              <p:nvPr/>
            </p:nvSpPr>
            <p:spPr bwMode="auto">
              <a:xfrm>
                <a:off x="4379" y="2785"/>
                <a:ext cx="5" cy="6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4" name="Freeform 943"/>
              <p:cNvSpPr>
                <a:spLocks/>
              </p:cNvSpPr>
              <p:nvPr/>
            </p:nvSpPr>
            <p:spPr bwMode="auto">
              <a:xfrm>
                <a:off x="4368" y="2785"/>
                <a:ext cx="11" cy="1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1 h 2"/>
                  <a:gd name="T4" fmla="*/ 2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1" y="2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5" name="Freeform 944"/>
              <p:cNvSpPr>
                <a:spLocks/>
              </p:cNvSpPr>
              <p:nvPr/>
            </p:nvSpPr>
            <p:spPr bwMode="auto">
              <a:xfrm>
                <a:off x="4395" y="2791"/>
                <a:ext cx="6" cy="6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6" name="Freeform 945"/>
              <p:cNvSpPr>
                <a:spLocks/>
              </p:cNvSpPr>
              <p:nvPr/>
            </p:nvSpPr>
            <p:spPr bwMode="auto">
              <a:xfrm>
                <a:off x="5965" y="2791"/>
                <a:ext cx="12" cy="22"/>
              </a:xfrm>
              <a:custGeom>
                <a:avLst/>
                <a:gdLst>
                  <a:gd name="T0" fmla="*/ 0 w 2"/>
                  <a:gd name="T1" fmla="*/ 0 h 4"/>
                  <a:gd name="T2" fmla="*/ 1 w 2"/>
                  <a:gd name="T3" fmla="*/ 1 h 4"/>
                  <a:gd name="T4" fmla="*/ 0 w 2"/>
                  <a:gd name="T5" fmla="*/ 2 h 4"/>
                  <a:gd name="T6" fmla="*/ 1 w 2"/>
                  <a:gd name="T7" fmla="*/ 4 h 4"/>
                  <a:gd name="T8" fmla="*/ 1 w 2"/>
                  <a:gd name="T9" fmla="*/ 3 h 4"/>
                  <a:gd name="T10" fmla="*/ 1 w 2"/>
                  <a:gd name="T11" fmla="*/ 1 h 4"/>
                  <a:gd name="T12" fmla="*/ 1 w 2"/>
                  <a:gd name="T13" fmla="*/ 2 h 4"/>
                  <a:gd name="T14" fmla="*/ 1 w 2"/>
                  <a:gd name="T15" fmla="*/ 0 h 4"/>
                  <a:gd name="T16" fmla="*/ 0 w 2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1" y="4"/>
                      <a:pt x="1" y="4"/>
                      <a:pt x="1" y="3"/>
                    </a:cubicBezTo>
                    <a:cubicBezTo>
                      <a:pt x="0" y="3"/>
                      <a:pt x="1" y="2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7" name="Freeform 946"/>
              <p:cNvSpPr>
                <a:spLocks/>
              </p:cNvSpPr>
              <p:nvPr/>
            </p:nvSpPr>
            <p:spPr bwMode="auto">
              <a:xfrm>
                <a:off x="5144" y="2791"/>
                <a:ext cx="0" cy="6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0 h 1"/>
                  <a:gd name="T4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8" name="Freeform 947"/>
              <p:cNvSpPr>
                <a:spLocks/>
              </p:cNvSpPr>
              <p:nvPr/>
            </p:nvSpPr>
            <p:spPr bwMode="auto">
              <a:xfrm>
                <a:off x="4390" y="2797"/>
                <a:ext cx="11" cy="5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0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9" name="Freeform 948"/>
              <p:cNvSpPr>
                <a:spLocks/>
              </p:cNvSpPr>
              <p:nvPr/>
            </p:nvSpPr>
            <p:spPr bwMode="auto">
              <a:xfrm>
                <a:off x="4395" y="2802"/>
                <a:ext cx="6" cy="11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2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0" name="Freeform 949"/>
              <p:cNvSpPr>
                <a:spLocks/>
              </p:cNvSpPr>
              <p:nvPr/>
            </p:nvSpPr>
            <p:spPr bwMode="auto">
              <a:xfrm>
                <a:off x="4395" y="2813"/>
                <a:ext cx="6" cy="6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1" name="Freeform 950"/>
              <p:cNvSpPr>
                <a:spLocks/>
              </p:cNvSpPr>
              <p:nvPr/>
            </p:nvSpPr>
            <p:spPr bwMode="auto">
              <a:xfrm>
                <a:off x="4842" y="2841"/>
                <a:ext cx="6" cy="6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2" name="Freeform 951"/>
              <p:cNvSpPr>
                <a:spLocks/>
              </p:cNvSpPr>
              <p:nvPr/>
            </p:nvSpPr>
            <p:spPr bwMode="auto">
              <a:xfrm>
                <a:off x="4407" y="2858"/>
                <a:ext cx="5" cy="0"/>
              </a:xfrm>
              <a:custGeom>
                <a:avLst/>
                <a:gdLst>
                  <a:gd name="T0" fmla="*/ 0 w 1"/>
                  <a:gd name="T1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3" name="Freeform 952"/>
              <p:cNvSpPr>
                <a:spLocks/>
              </p:cNvSpPr>
              <p:nvPr/>
            </p:nvSpPr>
            <p:spPr bwMode="auto">
              <a:xfrm>
                <a:off x="5971" y="2858"/>
                <a:ext cx="0" cy="5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4" name="Freeform 953"/>
              <p:cNvSpPr>
                <a:spLocks/>
              </p:cNvSpPr>
              <p:nvPr/>
            </p:nvSpPr>
            <p:spPr bwMode="auto">
              <a:xfrm>
                <a:off x="4412" y="2863"/>
                <a:ext cx="34" cy="67"/>
              </a:xfrm>
              <a:custGeom>
                <a:avLst/>
                <a:gdLst>
                  <a:gd name="T0" fmla="*/ 1 w 6"/>
                  <a:gd name="T1" fmla="*/ 7 h 12"/>
                  <a:gd name="T2" fmla="*/ 0 w 6"/>
                  <a:gd name="T3" fmla="*/ 9 h 12"/>
                  <a:gd name="T4" fmla="*/ 4 w 6"/>
                  <a:gd name="T5" fmla="*/ 12 h 12"/>
                  <a:gd name="T6" fmla="*/ 5 w 6"/>
                  <a:gd name="T7" fmla="*/ 12 h 12"/>
                  <a:gd name="T8" fmla="*/ 6 w 6"/>
                  <a:gd name="T9" fmla="*/ 9 h 12"/>
                  <a:gd name="T10" fmla="*/ 4 w 6"/>
                  <a:gd name="T11" fmla="*/ 7 h 12"/>
                  <a:gd name="T12" fmla="*/ 4 w 6"/>
                  <a:gd name="T13" fmla="*/ 5 h 12"/>
                  <a:gd name="T14" fmla="*/ 5 w 6"/>
                  <a:gd name="T15" fmla="*/ 4 h 12"/>
                  <a:gd name="T16" fmla="*/ 5 w 6"/>
                  <a:gd name="T17" fmla="*/ 3 h 12"/>
                  <a:gd name="T18" fmla="*/ 2 w 6"/>
                  <a:gd name="T19" fmla="*/ 0 h 12"/>
                  <a:gd name="T20" fmla="*/ 0 w 6"/>
                  <a:gd name="T21" fmla="*/ 1 h 12"/>
                  <a:gd name="T22" fmla="*/ 0 w 6"/>
                  <a:gd name="T23" fmla="*/ 3 h 12"/>
                  <a:gd name="T24" fmla="*/ 1 w 6"/>
                  <a:gd name="T25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12">
                    <a:moveTo>
                      <a:pt x="1" y="7"/>
                    </a:moveTo>
                    <a:cubicBezTo>
                      <a:pt x="1" y="7"/>
                      <a:pt x="0" y="8"/>
                      <a:pt x="0" y="9"/>
                    </a:cubicBezTo>
                    <a:cubicBezTo>
                      <a:pt x="2" y="9"/>
                      <a:pt x="4" y="10"/>
                      <a:pt x="4" y="12"/>
                    </a:cubicBezTo>
                    <a:cubicBezTo>
                      <a:pt x="5" y="11"/>
                      <a:pt x="5" y="11"/>
                      <a:pt x="5" y="12"/>
                    </a:cubicBezTo>
                    <a:cubicBezTo>
                      <a:pt x="5" y="10"/>
                      <a:pt x="6" y="10"/>
                      <a:pt x="6" y="9"/>
                    </a:cubicBezTo>
                    <a:cubicBezTo>
                      <a:pt x="5" y="9"/>
                      <a:pt x="4" y="8"/>
                      <a:pt x="4" y="7"/>
                    </a:cubicBezTo>
                    <a:cubicBezTo>
                      <a:pt x="4" y="7"/>
                      <a:pt x="4" y="6"/>
                      <a:pt x="4" y="5"/>
                    </a:cubicBezTo>
                    <a:cubicBezTo>
                      <a:pt x="5" y="5"/>
                      <a:pt x="5" y="5"/>
                      <a:pt x="5" y="4"/>
                    </a:cubicBezTo>
                    <a:cubicBezTo>
                      <a:pt x="5" y="4"/>
                      <a:pt x="4" y="4"/>
                      <a:pt x="5" y="3"/>
                    </a:cubicBezTo>
                    <a:cubicBezTo>
                      <a:pt x="4" y="2"/>
                      <a:pt x="3" y="2"/>
                      <a:pt x="2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0" y="4"/>
                      <a:pt x="1" y="5"/>
                      <a:pt x="1" y="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5" name="Freeform 954"/>
              <p:cNvSpPr>
                <a:spLocks/>
              </p:cNvSpPr>
              <p:nvPr/>
            </p:nvSpPr>
            <p:spPr bwMode="auto">
              <a:xfrm>
                <a:off x="4379" y="2880"/>
                <a:ext cx="11" cy="6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0" y="1"/>
                      <a:pt x="2" y="1"/>
                      <a:pt x="1" y="0"/>
                    </a:cubicBezTo>
                    <a:cubicBezTo>
                      <a:pt x="1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6" name="Freeform 955"/>
              <p:cNvSpPr>
                <a:spLocks/>
              </p:cNvSpPr>
              <p:nvPr/>
            </p:nvSpPr>
            <p:spPr bwMode="auto">
              <a:xfrm>
                <a:off x="4390" y="2880"/>
                <a:ext cx="5" cy="6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7" name="Freeform 956"/>
              <p:cNvSpPr>
                <a:spLocks/>
              </p:cNvSpPr>
              <p:nvPr/>
            </p:nvSpPr>
            <p:spPr bwMode="auto">
              <a:xfrm>
                <a:off x="5720" y="2886"/>
                <a:ext cx="11" cy="11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2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1" y="2"/>
                      <a:pt x="2" y="1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8" name="Freeform 957"/>
              <p:cNvSpPr>
                <a:spLocks/>
              </p:cNvSpPr>
              <p:nvPr/>
            </p:nvSpPr>
            <p:spPr bwMode="auto">
              <a:xfrm>
                <a:off x="5954" y="2897"/>
                <a:ext cx="0" cy="5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9" name="Freeform 958"/>
              <p:cNvSpPr>
                <a:spLocks/>
              </p:cNvSpPr>
              <p:nvPr/>
            </p:nvSpPr>
            <p:spPr bwMode="auto">
              <a:xfrm>
                <a:off x="5965" y="2897"/>
                <a:ext cx="6" cy="17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1 h 3"/>
                  <a:gd name="T4" fmla="*/ 0 w 1"/>
                  <a:gd name="T5" fmla="*/ 2 h 3"/>
                  <a:gd name="T6" fmla="*/ 1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1"/>
                      <a:pt x="1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0" name="Freeform 959"/>
              <p:cNvSpPr>
                <a:spLocks/>
              </p:cNvSpPr>
              <p:nvPr/>
            </p:nvSpPr>
            <p:spPr bwMode="auto">
              <a:xfrm>
                <a:off x="5954" y="2914"/>
                <a:ext cx="17" cy="22"/>
              </a:xfrm>
              <a:custGeom>
                <a:avLst/>
                <a:gdLst>
                  <a:gd name="T0" fmla="*/ 3 w 3"/>
                  <a:gd name="T1" fmla="*/ 0 h 4"/>
                  <a:gd name="T2" fmla="*/ 2 w 3"/>
                  <a:gd name="T3" fmla="*/ 0 h 4"/>
                  <a:gd name="T4" fmla="*/ 0 w 3"/>
                  <a:gd name="T5" fmla="*/ 3 h 4"/>
                  <a:gd name="T6" fmla="*/ 1 w 3"/>
                  <a:gd name="T7" fmla="*/ 4 h 4"/>
                  <a:gd name="T8" fmla="*/ 2 w 3"/>
                  <a:gd name="T9" fmla="*/ 1 h 4"/>
                  <a:gd name="T10" fmla="*/ 3 w 3"/>
                  <a:gd name="T11" fmla="*/ 1 h 4"/>
                  <a:gd name="T12" fmla="*/ 3 w 3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4">
                    <a:moveTo>
                      <a:pt x="3" y="0"/>
                    </a:moveTo>
                    <a:cubicBezTo>
                      <a:pt x="3" y="0"/>
                      <a:pt x="3" y="0"/>
                      <a:pt x="2" y="0"/>
                    </a:cubicBezTo>
                    <a:cubicBezTo>
                      <a:pt x="1" y="1"/>
                      <a:pt x="1" y="1"/>
                      <a:pt x="0" y="3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1" y="2"/>
                      <a:pt x="2" y="2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1" name="Freeform 960"/>
              <p:cNvSpPr>
                <a:spLocks/>
              </p:cNvSpPr>
              <p:nvPr/>
            </p:nvSpPr>
            <p:spPr bwMode="auto">
              <a:xfrm>
                <a:off x="5949" y="2925"/>
                <a:ext cx="5" cy="5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2" name="Freeform 961"/>
              <p:cNvSpPr>
                <a:spLocks/>
              </p:cNvSpPr>
              <p:nvPr/>
            </p:nvSpPr>
            <p:spPr bwMode="auto">
              <a:xfrm>
                <a:off x="4345" y="2930"/>
                <a:ext cx="17" cy="17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2 h 3"/>
                  <a:gd name="T4" fmla="*/ 2 w 3"/>
                  <a:gd name="T5" fmla="*/ 2 h 3"/>
                  <a:gd name="T6" fmla="*/ 0 w 3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2"/>
                      <a:pt x="2" y="3"/>
                      <a:pt x="2" y="2"/>
                    </a:cubicBezTo>
                    <a:cubicBezTo>
                      <a:pt x="3" y="0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3" name="Freeform 962"/>
              <p:cNvSpPr>
                <a:spLocks/>
              </p:cNvSpPr>
              <p:nvPr/>
            </p:nvSpPr>
            <p:spPr bwMode="auto">
              <a:xfrm>
                <a:off x="5937" y="2953"/>
                <a:ext cx="12" cy="11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0 h 2"/>
                  <a:gd name="T4" fmla="*/ 1 w 2"/>
                  <a:gd name="T5" fmla="*/ 2 h 2"/>
                  <a:gd name="T6" fmla="*/ 2 w 2"/>
                  <a:gd name="T7" fmla="*/ 2 h 2"/>
                  <a:gd name="T8" fmla="*/ 2 w 2"/>
                  <a:gd name="T9" fmla="*/ 2 h 2"/>
                  <a:gd name="T10" fmla="*/ 1 w 2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4" name="Freeform 963"/>
              <p:cNvSpPr>
                <a:spLocks/>
              </p:cNvSpPr>
              <p:nvPr/>
            </p:nvSpPr>
            <p:spPr bwMode="auto">
              <a:xfrm>
                <a:off x="4451" y="2958"/>
                <a:ext cx="17" cy="17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0 h 3"/>
                  <a:gd name="T4" fmla="*/ 0 w 3"/>
                  <a:gd name="T5" fmla="*/ 0 h 3"/>
                  <a:gd name="T6" fmla="*/ 1 w 3"/>
                  <a:gd name="T7" fmla="*/ 2 h 3"/>
                  <a:gd name="T8" fmla="*/ 3 w 3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2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3"/>
                      <a:pt x="2" y="3"/>
                      <a:pt x="3" y="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5" name="Freeform 964"/>
              <p:cNvSpPr>
                <a:spLocks/>
              </p:cNvSpPr>
              <p:nvPr/>
            </p:nvSpPr>
            <p:spPr bwMode="auto">
              <a:xfrm>
                <a:off x="4418" y="2969"/>
                <a:ext cx="11" cy="0"/>
              </a:xfrm>
              <a:custGeom>
                <a:avLst/>
                <a:gdLst>
                  <a:gd name="T0" fmla="*/ 1 w 2"/>
                  <a:gd name="T1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0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6" name="Oval 965"/>
              <p:cNvSpPr>
                <a:spLocks noChangeArrowheads="1"/>
              </p:cNvSpPr>
              <p:nvPr/>
            </p:nvSpPr>
            <p:spPr bwMode="auto">
              <a:xfrm>
                <a:off x="5926" y="2986"/>
                <a:ext cx="1" cy="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7" name="Freeform 966"/>
              <p:cNvSpPr>
                <a:spLocks/>
              </p:cNvSpPr>
              <p:nvPr/>
            </p:nvSpPr>
            <p:spPr bwMode="auto">
              <a:xfrm>
                <a:off x="5910" y="2986"/>
                <a:ext cx="11" cy="11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2 h 2"/>
                  <a:gd name="T4" fmla="*/ 2 w 2"/>
                  <a:gd name="T5" fmla="*/ 1 h 2"/>
                  <a:gd name="T6" fmla="*/ 1 w 2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2" y="1"/>
                      <a:pt x="0" y="1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1" y="1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8" name="Oval 967"/>
              <p:cNvSpPr>
                <a:spLocks noChangeArrowheads="1"/>
              </p:cNvSpPr>
              <p:nvPr/>
            </p:nvSpPr>
            <p:spPr bwMode="auto">
              <a:xfrm>
                <a:off x="5926" y="2992"/>
                <a:ext cx="1" cy="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9" name="Freeform 968"/>
              <p:cNvSpPr>
                <a:spLocks/>
              </p:cNvSpPr>
              <p:nvPr/>
            </p:nvSpPr>
            <p:spPr bwMode="auto">
              <a:xfrm>
                <a:off x="5932" y="3003"/>
                <a:ext cx="5" cy="5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0" name="Freeform 969"/>
              <p:cNvSpPr>
                <a:spLocks/>
              </p:cNvSpPr>
              <p:nvPr/>
            </p:nvSpPr>
            <p:spPr bwMode="auto">
              <a:xfrm>
                <a:off x="5446" y="3025"/>
                <a:ext cx="5" cy="11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2"/>
                      <a:pt x="1" y="1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1" name="Freeform 970"/>
              <p:cNvSpPr>
                <a:spLocks/>
              </p:cNvSpPr>
              <p:nvPr/>
            </p:nvSpPr>
            <p:spPr bwMode="auto">
              <a:xfrm>
                <a:off x="4541" y="3031"/>
                <a:ext cx="11" cy="11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0 h 2"/>
                  <a:gd name="T4" fmla="*/ 0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1" y="2"/>
                      <a:pt x="2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2" name="Freeform 971"/>
              <p:cNvSpPr>
                <a:spLocks/>
              </p:cNvSpPr>
              <p:nvPr/>
            </p:nvSpPr>
            <p:spPr bwMode="auto">
              <a:xfrm>
                <a:off x="4496" y="3036"/>
                <a:ext cx="34" cy="34"/>
              </a:xfrm>
              <a:custGeom>
                <a:avLst/>
                <a:gdLst>
                  <a:gd name="T0" fmla="*/ 1 w 6"/>
                  <a:gd name="T1" fmla="*/ 4 h 6"/>
                  <a:gd name="T2" fmla="*/ 2 w 6"/>
                  <a:gd name="T3" fmla="*/ 6 h 6"/>
                  <a:gd name="T4" fmla="*/ 5 w 6"/>
                  <a:gd name="T5" fmla="*/ 5 h 6"/>
                  <a:gd name="T6" fmla="*/ 3 w 6"/>
                  <a:gd name="T7" fmla="*/ 1 h 6"/>
                  <a:gd name="T8" fmla="*/ 0 w 6"/>
                  <a:gd name="T9" fmla="*/ 0 h 6"/>
                  <a:gd name="T10" fmla="*/ 1 w 6"/>
                  <a:gd name="T1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1" y="4"/>
                    </a:moveTo>
                    <a:cubicBezTo>
                      <a:pt x="2" y="5"/>
                      <a:pt x="2" y="5"/>
                      <a:pt x="2" y="6"/>
                    </a:cubicBezTo>
                    <a:cubicBezTo>
                      <a:pt x="3" y="6"/>
                      <a:pt x="4" y="6"/>
                      <a:pt x="5" y="5"/>
                    </a:cubicBezTo>
                    <a:cubicBezTo>
                      <a:pt x="6" y="3"/>
                      <a:pt x="4" y="2"/>
                      <a:pt x="3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2"/>
                      <a:pt x="1" y="3"/>
                      <a:pt x="1" y="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3" name="Freeform 972"/>
              <p:cNvSpPr>
                <a:spLocks/>
              </p:cNvSpPr>
              <p:nvPr/>
            </p:nvSpPr>
            <p:spPr bwMode="auto">
              <a:xfrm>
                <a:off x="5435" y="3036"/>
                <a:ext cx="5" cy="6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4" name="Freeform 973"/>
              <p:cNvSpPr>
                <a:spLocks/>
              </p:cNvSpPr>
              <p:nvPr/>
            </p:nvSpPr>
            <p:spPr bwMode="auto">
              <a:xfrm>
                <a:off x="4479" y="3103"/>
                <a:ext cx="6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  <a:gd name="T4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5" name="Freeform 974"/>
              <p:cNvSpPr>
                <a:spLocks/>
              </p:cNvSpPr>
              <p:nvPr/>
            </p:nvSpPr>
            <p:spPr bwMode="auto">
              <a:xfrm>
                <a:off x="5842" y="3120"/>
                <a:ext cx="6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6" name="Freeform 975"/>
              <p:cNvSpPr>
                <a:spLocks/>
              </p:cNvSpPr>
              <p:nvPr/>
            </p:nvSpPr>
            <p:spPr bwMode="auto">
              <a:xfrm>
                <a:off x="5854" y="3131"/>
                <a:ext cx="5" cy="5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7" name="Freeform 976"/>
              <p:cNvSpPr>
                <a:spLocks/>
              </p:cNvSpPr>
              <p:nvPr/>
            </p:nvSpPr>
            <p:spPr bwMode="auto">
              <a:xfrm>
                <a:off x="5446" y="3136"/>
                <a:ext cx="11" cy="6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1 h 1"/>
                  <a:gd name="T4" fmla="*/ 1 w 2"/>
                  <a:gd name="T5" fmla="*/ 0 h 1"/>
                  <a:gd name="T6" fmla="*/ 1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1" y="1"/>
                      <a:pt x="1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8" name="Freeform 977"/>
              <p:cNvSpPr>
                <a:spLocks/>
              </p:cNvSpPr>
              <p:nvPr/>
            </p:nvSpPr>
            <p:spPr bwMode="auto">
              <a:xfrm>
                <a:off x="5837" y="3136"/>
                <a:ext cx="11" cy="17"/>
              </a:xfrm>
              <a:custGeom>
                <a:avLst/>
                <a:gdLst>
                  <a:gd name="T0" fmla="*/ 0 w 2"/>
                  <a:gd name="T1" fmla="*/ 1 h 3"/>
                  <a:gd name="T2" fmla="*/ 1 w 2"/>
                  <a:gd name="T3" fmla="*/ 3 h 3"/>
                  <a:gd name="T4" fmla="*/ 1 w 2"/>
                  <a:gd name="T5" fmla="*/ 1 h 3"/>
                  <a:gd name="T6" fmla="*/ 2 w 2"/>
                  <a:gd name="T7" fmla="*/ 0 h 3"/>
                  <a:gd name="T8" fmla="*/ 0 w 2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2"/>
                      <a:pt x="1" y="2"/>
                      <a:pt x="1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2" y="1"/>
                      <a:pt x="2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9" name="Freeform 978"/>
              <p:cNvSpPr>
                <a:spLocks/>
              </p:cNvSpPr>
              <p:nvPr/>
            </p:nvSpPr>
            <p:spPr bwMode="auto">
              <a:xfrm>
                <a:off x="4580" y="3142"/>
                <a:ext cx="22" cy="22"/>
              </a:xfrm>
              <a:custGeom>
                <a:avLst/>
                <a:gdLst>
                  <a:gd name="T0" fmla="*/ 4 w 4"/>
                  <a:gd name="T1" fmla="*/ 3 h 4"/>
                  <a:gd name="T2" fmla="*/ 1 w 4"/>
                  <a:gd name="T3" fmla="*/ 0 h 4"/>
                  <a:gd name="T4" fmla="*/ 4 w 4"/>
                  <a:gd name="T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4" y="3"/>
                    </a:moveTo>
                    <a:cubicBezTo>
                      <a:pt x="3" y="2"/>
                      <a:pt x="2" y="1"/>
                      <a:pt x="1" y="0"/>
                    </a:cubicBezTo>
                    <a:cubicBezTo>
                      <a:pt x="0" y="2"/>
                      <a:pt x="2" y="4"/>
                      <a:pt x="4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0" name="Freeform 979"/>
              <p:cNvSpPr>
                <a:spLocks/>
              </p:cNvSpPr>
              <p:nvPr/>
            </p:nvSpPr>
            <p:spPr bwMode="auto">
              <a:xfrm>
                <a:off x="5820" y="3159"/>
                <a:ext cx="6" cy="5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0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1" name="Freeform 980"/>
              <p:cNvSpPr>
                <a:spLocks/>
              </p:cNvSpPr>
              <p:nvPr/>
            </p:nvSpPr>
            <p:spPr bwMode="auto">
              <a:xfrm>
                <a:off x="5831" y="316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2" name="Freeform 981"/>
              <p:cNvSpPr>
                <a:spLocks/>
              </p:cNvSpPr>
              <p:nvPr/>
            </p:nvSpPr>
            <p:spPr bwMode="auto">
              <a:xfrm>
                <a:off x="5826" y="3181"/>
                <a:ext cx="5" cy="6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3" name="Freeform 982"/>
              <p:cNvSpPr>
                <a:spLocks/>
              </p:cNvSpPr>
              <p:nvPr/>
            </p:nvSpPr>
            <p:spPr bwMode="auto">
              <a:xfrm>
                <a:off x="5172" y="3187"/>
                <a:ext cx="6" cy="5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4" name="Freeform 983"/>
              <p:cNvSpPr>
                <a:spLocks/>
              </p:cNvSpPr>
              <p:nvPr/>
            </p:nvSpPr>
            <p:spPr bwMode="auto">
              <a:xfrm>
                <a:off x="5792" y="3198"/>
                <a:ext cx="6" cy="5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5" name="Freeform 984"/>
              <p:cNvSpPr>
                <a:spLocks/>
              </p:cNvSpPr>
              <p:nvPr/>
            </p:nvSpPr>
            <p:spPr bwMode="auto">
              <a:xfrm>
                <a:off x="5803" y="3203"/>
                <a:ext cx="6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6" name="Freeform 985"/>
              <p:cNvSpPr>
                <a:spLocks/>
              </p:cNvSpPr>
              <p:nvPr/>
            </p:nvSpPr>
            <p:spPr bwMode="auto">
              <a:xfrm>
                <a:off x="5781" y="3203"/>
                <a:ext cx="6" cy="6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7" name="Freeform 986"/>
              <p:cNvSpPr>
                <a:spLocks/>
              </p:cNvSpPr>
              <p:nvPr/>
            </p:nvSpPr>
            <p:spPr bwMode="auto">
              <a:xfrm>
                <a:off x="5759" y="3209"/>
                <a:ext cx="0" cy="5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8" name="Freeform 987"/>
              <p:cNvSpPr>
                <a:spLocks/>
              </p:cNvSpPr>
              <p:nvPr/>
            </p:nvSpPr>
            <p:spPr bwMode="auto">
              <a:xfrm>
                <a:off x="5798" y="3220"/>
                <a:ext cx="17" cy="11"/>
              </a:xfrm>
              <a:custGeom>
                <a:avLst/>
                <a:gdLst>
                  <a:gd name="T0" fmla="*/ 1 w 3"/>
                  <a:gd name="T1" fmla="*/ 1 h 2"/>
                  <a:gd name="T2" fmla="*/ 1 w 3"/>
                  <a:gd name="T3" fmla="*/ 2 h 2"/>
                  <a:gd name="T4" fmla="*/ 3 w 3"/>
                  <a:gd name="T5" fmla="*/ 1 h 2"/>
                  <a:gd name="T6" fmla="*/ 3 w 3"/>
                  <a:gd name="T7" fmla="*/ 0 h 2"/>
                  <a:gd name="T8" fmla="*/ 1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1" y="1"/>
                    </a:moveTo>
                    <a:cubicBezTo>
                      <a:pt x="1" y="1"/>
                      <a:pt x="0" y="1"/>
                      <a:pt x="1" y="2"/>
                    </a:cubicBezTo>
                    <a:cubicBezTo>
                      <a:pt x="2" y="2"/>
                      <a:pt x="3" y="2"/>
                      <a:pt x="3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2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9" name="Freeform 988"/>
              <p:cNvSpPr>
                <a:spLocks/>
              </p:cNvSpPr>
              <p:nvPr/>
            </p:nvSpPr>
            <p:spPr bwMode="auto">
              <a:xfrm>
                <a:off x="5770" y="3226"/>
                <a:ext cx="11" cy="5"/>
              </a:xfrm>
              <a:custGeom>
                <a:avLst/>
                <a:gdLst>
                  <a:gd name="T0" fmla="*/ 1 w 2"/>
                  <a:gd name="T1" fmla="*/ 0 h 1"/>
                  <a:gd name="T2" fmla="*/ 1 w 2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0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0" name="Freeform 989"/>
              <p:cNvSpPr>
                <a:spLocks/>
              </p:cNvSpPr>
              <p:nvPr/>
            </p:nvSpPr>
            <p:spPr bwMode="auto">
              <a:xfrm>
                <a:off x="5787" y="3231"/>
                <a:ext cx="5" cy="6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1" name="Freeform 990"/>
              <p:cNvSpPr>
                <a:spLocks/>
              </p:cNvSpPr>
              <p:nvPr/>
            </p:nvSpPr>
            <p:spPr bwMode="auto">
              <a:xfrm>
                <a:off x="5775" y="3242"/>
                <a:ext cx="12" cy="6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1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2" name="Freeform 991"/>
              <p:cNvSpPr>
                <a:spLocks/>
              </p:cNvSpPr>
              <p:nvPr/>
            </p:nvSpPr>
            <p:spPr bwMode="auto">
              <a:xfrm>
                <a:off x="5787" y="3242"/>
                <a:ext cx="5" cy="6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3" name="Freeform 992"/>
              <p:cNvSpPr>
                <a:spLocks/>
              </p:cNvSpPr>
              <p:nvPr/>
            </p:nvSpPr>
            <p:spPr bwMode="auto">
              <a:xfrm>
                <a:off x="5748" y="3248"/>
                <a:ext cx="5" cy="5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4" name="Freeform 993"/>
              <p:cNvSpPr>
                <a:spLocks/>
              </p:cNvSpPr>
              <p:nvPr/>
            </p:nvSpPr>
            <p:spPr bwMode="auto">
              <a:xfrm>
                <a:off x="5731" y="3259"/>
                <a:ext cx="5" cy="6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5" name="Freeform 994"/>
              <p:cNvSpPr>
                <a:spLocks/>
              </p:cNvSpPr>
              <p:nvPr/>
            </p:nvSpPr>
            <p:spPr bwMode="auto">
              <a:xfrm>
                <a:off x="5714" y="3265"/>
                <a:ext cx="11" cy="0"/>
              </a:xfrm>
              <a:custGeom>
                <a:avLst/>
                <a:gdLst>
                  <a:gd name="T0" fmla="*/ 1 w 2"/>
                  <a:gd name="T1" fmla="*/ 0 w 2"/>
                  <a:gd name="T2" fmla="*/ 0 w 2"/>
                  <a:gd name="T3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6" name="Freeform 995"/>
              <p:cNvSpPr>
                <a:spLocks/>
              </p:cNvSpPr>
              <p:nvPr/>
            </p:nvSpPr>
            <p:spPr bwMode="auto">
              <a:xfrm>
                <a:off x="5697" y="3265"/>
                <a:ext cx="11" cy="11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0 h 2"/>
                  <a:gd name="T4" fmla="*/ 1 w 2"/>
                  <a:gd name="T5" fmla="*/ 0 h 2"/>
                  <a:gd name="T6" fmla="*/ 1 w 2"/>
                  <a:gd name="T7" fmla="*/ 2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1"/>
                      <a:pt x="2" y="0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7" name="Freeform 996"/>
              <p:cNvSpPr>
                <a:spLocks/>
              </p:cNvSpPr>
              <p:nvPr/>
            </p:nvSpPr>
            <p:spPr bwMode="auto">
              <a:xfrm>
                <a:off x="4390" y="3270"/>
                <a:ext cx="11" cy="11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1 h 2"/>
                  <a:gd name="T4" fmla="*/ 1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2" y="2"/>
                      <a:pt x="2" y="1"/>
                      <a:pt x="2" y="1"/>
                    </a:cubicBezTo>
                    <a:cubicBezTo>
                      <a:pt x="1" y="0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8" name="Freeform 997"/>
              <p:cNvSpPr>
                <a:spLocks/>
              </p:cNvSpPr>
              <p:nvPr/>
            </p:nvSpPr>
            <p:spPr bwMode="auto">
              <a:xfrm>
                <a:off x="5692" y="3281"/>
                <a:ext cx="5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9" name="Freeform 998"/>
              <p:cNvSpPr>
                <a:spLocks/>
              </p:cNvSpPr>
              <p:nvPr/>
            </p:nvSpPr>
            <p:spPr bwMode="auto">
              <a:xfrm>
                <a:off x="5703" y="328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0" name="Freeform 999"/>
              <p:cNvSpPr>
                <a:spLocks/>
              </p:cNvSpPr>
              <p:nvPr/>
            </p:nvSpPr>
            <p:spPr bwMode="auto">
              <a:xfrm>
                <a:off x="5680" y="3287"/>
                <a:ext cx="12" cy="5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0 h 1"/>
                  <a:gd name="T4" fmla="*/ 0 w 2"/>
                  <a:gd name="T5" fmla="*/ 0 h 1"/>
                  <a:gd name="T6" fmla="*/ 1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1" y="0"/>
                      <a:pt x="2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78" name="Freeform 1001"/>
            <p:cNvSpPr>
              <a:spLocks/>
            </p:cNvSpPr>
            <p:nvPr/>
          </p:nvSpPr>
          <p:spPr bwMode="auto">
            <a:xfrm>
              <a:off x="5731" y="3287"/>
              <a:ext cx="11" cy="11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0 h 2"/>
                <a:gd name="T4" fmla="*/ 0 w 2"/>
                <a:gd name="T5" fmla="*/ 1 h 2"/>
                <a:gd name="T6" fmla="*/ 1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1"/>
                    <a:pt x="2" y="1"/>
                    <a:pt x="1" y="0"/>
                  </a:cubicBezTo>
                  <a:cubicBezTo>
                    <a:pt x="1" y="1"/>
                    <a:pt x="1" y="0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9" name="Freeform 1002"/>
            <p:cNvSpPr>
              <a:spLocks/>
            </p:cNvSpPr>
            <p:nvPr/>
          </p:nvSpPr>
          <p:spPr bwMode="auto">
            <a:xfrm>
              <a:off x="5725" y="3287"/>
              <a:ext cx="6" cy="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0" name="Freeform 1003"/>
            <p:cNvSpPr>
              <a:spLocks/>
            </p:cNvSpPr>
            <p:nvPr/>
          </p:nvSpPr>
          <p:spPr bwMode="auto">
            <a:xfrm>
              <a:off x="5714" y="3292"/>
              <a:ext cx="17" cy="12"/>
            </a:xfrm>
            <a:custGeom>
              <a:avLst/>
              <a:gdLst>
                <a:gd name="T0" fmla="*/ 2 w 3"/>
                <a:gd name="T1" fmla="*/ 1 h 2"/>
                <a:gd name="T2" fmla="*/ 2 w 3"/>
                <a:gd name="T3" fmla="*/ 0 h 2"/>
                <a:gd name="T4" fmla="*/ 1 w 3"/>
                <a:gd name="T5" fmla="*/ 0 h 2"/>
                <a:gd name="T6" fmla="*/ 1 w 3"/>
                <a:gd name="T7" fmla="*/ 0 h 2"/>
                <a:gd name="T8" fmla="*/ 0 w 3"/>
                <a:gd name="T9" fmla="*/ 1 h 2"/>
                <a:gd name="T10" fmla="*/ 2 w 3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2" y="1"/>
                  </a:moveTo>
                  <a:cubicBezTo>
                    <a:pt x="2" y="1"/>
                    <a:pt x="3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1" y="2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1" name="Freeform 1004"/>
            <p:cNvSpPr>
              <a:spLocks/>
            </p:cNvSpPr>
            <p:nvPr/>
          </p:nvSpPr>
          <p:spPr bwMode="auto">
            <a:xfrm>
              <a:off x="5680" y="3292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0" y="0"/>
                    <a:pt x="0" y="1"/>
                  </a:cubicBezTo>
                  <a:cubicBezTo>
                    <a:pt x="1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2" name="Freeform 1005"/>
            <p:cNvSpPr>
              <a:spLocks/>
            </p:cNvSpPr>
            <p:nvPr/>
          </p:nvSpPr>
          <p:spPr bwMode="auto">
            <a:xfrm>
              <a:off x="5669" y="3298"/>
              <a:ext cx="6" cy="11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0 h 2"/>
                <a:gd name="T4" fmla="*/ 1 w 1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0" y="0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3" name="Freeform 1006"/>
            <p:cNvSpPr>
              <a:spLocks/>
            </p:cNvSpPr>
            <p:nvPr/>
          </p:nvSpPr>
          <p:spPr bwMode="auto">
            <a:xfrm>
              <a:off x="5675" y="3304"/>
              <a:ext cx="5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0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4" name="Freeform 1007"/>
            <p:cNvSpPr>
              <a:spLocks/>
            </p:cNvSpPr>
            <p:nvPr/>
          </p:nvSpPr>
          <p:spPr bwMode="auto">
            <a:xfrm>
              <a:off x="5686" y="3304"/>
              <a:ext cx="6" cy="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5" name="Freeform 1008"/>
            <p:cNvSpPr>
              <a:spLocks/>
            </p:cNvSpPr>
            <p:nvPr/>
          </p:nvSpPr>
          <p:spPr bwMode="auto">
            <a:xfrm>
              <a:off x="5669" y="3309"/>
              <a:ext cx="6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6" name="Freeform 1009"/>
            <p:cNvSpPr>
              <a:spLocks/>
            </p:cNvSpPr>
            <p:nvPr/>
          </p:nvSpPr>
          <p:spPr bwMode="auto">
            <a:xfrm>
              <a:off x="5675" y="3309"/>
              <a:ext cx="11" cy="6"/>
            </a:xfrm>
            <a:custGeom>
              <a:avLst/>
              <a:gdLst>
                <a:gd name="T0" fmla="*/ 0 w 2"/>
                <a:gd name="T1" fmla="*/ 1 h 1"/>
                <a:gd name="T2" fmla="*/ 1 w 2"/>
                <a:gd name="T3" fmla="*/ 0 h 1"/>
                <a:gd name="T4" fmla="*/ 0 w 2"/>
                <a:gd name="T5" fmla="*/ 1 h 1"/>
                <a:gd name="T6" fmla="*/ 0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2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7" name="Freeform 1010"/>
            <p:cNvSpPr>
              <a:spLocks/>
            </p:cNvSpPr>
            <p:nvPr/>
          </p:nvSpPr>
          <p:spPr bwMode="auto">
            <a:xfrm>
              <a:off x="5697" y="3315"/>
              <a:ext cx="6" cy="5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8" name="Freeform 1011"/>
            <p:cNvSpPr>
              <a:spLocks/>
            </p:cNvSpPr>
            <p:nvPr/>
          </p:nvSpPr>
          <p:spPr bwMode="auto">
            <a:xfrm>
              <a:off x="5703" y="3320"/>
              <a:ext cx="11" cy="6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0 h 1"/>
                <a:gd name="T4" fmla="*/ 1 w 2"/>
                <a:gd name="T5" fmla="*/ 1 h 1"/>
                <a:gd name="T6" fmla="*/ 2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0"/>
                    <a:pt x="1" y="1"/>
                  </a:cubicBezTo>
                  <a:cubicBezTo>
                    <a:pt x="2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9" name="Oval 1012"/>
            <p:cNvSpPr>
              <a:spLocks noChangeArrowheads="1"/>
            </p:cNvSpPr>
            <p:nvPr/>
          </p:nvSpPr>
          <p:spPr bwMode="auto">
            <a:xfrm>
              <a:off x="5669" y="3320"/>
              <a:ext cx="1" cy="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0" name="Freeform 1013"/>
            <p:cNvSpPr>
              <a:spLocks/>
            </p:cNvSpPr>
            <p:nvPr/>
          </p:nvSpPr>
          <p:spPr bwMode="auto">
            <a:xfrm>
              <a:off x="4658" y="3320"/>
              <a:ext cx="6" cy="6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1" name="Freeform 1014"/>
            <p:cNvSpPr>
              <a:spLocks/>
            </p:cNvSpPr>
            <p:nvPr/>
          </p:nvSpPr>
          <p:spPr bwMode="auto">
            <a:xfrm>
              <a:off x="5658" y="332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2" name="Freeform 1015"/>
            <p:cNvSpPr>
              <a:spLocks/>
            </p:cNvSpPr>
            <p:nvPr/>
          </p:nvSpPr>
          <p:spPr bwMode="auto">
            <a:xfrm>
              <a:off x="5669" y="3326"/>
              <a:ext cx="6" cy="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3" name="Freeform 1016"/>
            <p:cNvSpPr>
              <a:spLocks/>
            </p:cNvSpPr>
            <p:nvPr/>
          </p:nvSpPr>
          <p:spPr bwMode="auto">
            <a:xfrm>
              <a:off x="5692" y="3326"/>
              <a:ext cx="5" cy="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4" name="Freeform 1017"/>
            <p:cNvSpPr>
              <a:spLocks/>
            </p:cNvSpPr>
            <p:nvPr/>
          </p:nvSpPr>
          <p:spPr bwMode="auto">
            <a:xfrm>
              <a:off x="6384" y="3331"/>
              <a:ext cx="0" cy="12"/>
            </a:xfrm>
            <a:custGeom>
              <a:avLst/>
              <a:gdLst>
                <a:gd name="T0" fmla="*/ 1 h 2"/>
                <a:gd name="T1" fmla="*/ 2 h 2"/>
                <a:gd name="T2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1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5" name="Freeform 1018"/>
            <p:cNvSpPr>
              <a:spLocks/>
            </p:cNvSpPr>
            <p:nvPr/>
          </p:nvSpPr>
          <p:spPr bwMode="auto">
            <a:xfrm>
              <a:off x="5680" y="3337"/>
              <a:ext cx="0" cy="6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6" name="Freeform 1019"/>
            <p:cNvSpPr>
              <a:spLocks/>
            </p:cNvSpPr>
            <p:nvPr/>
          </p:nvSpPr>
          <p:spPr bwMode="auto">
            <a:xfrm>
              <a:off x="4535" y="3331"/>
              <a:ext cx="28" cy="34"/>
            </a:xfrm>
            <a:custGeom>
              <a:avLst/>
              <a:gdLst>
                <a:gd name="T0" fmla="*/ 0 w 5"/>
                <a:gd name="T1" fmla="*/ 4 h 6"/>
                <a:gd name="T2" fmla="*/ 4 w 5"/>
                <a:gd name="T3" fmla="*/ 4 h 6"/>
                <a:gd name="T4" fmla="*/ 0 w 5"/>
                <a:gd name="T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6">
                  <a:moveTo>
                    <a:pt x="0" y="4"/>
                  </a:moveTo>
                  <a:cubicBezTo>
                    <a:pt x="1" y="6"/>
                    <a:pt x="4" y="6"/>
                    <a:pt x="4" y="4"/>
                  </a:cubicBezTo>
                  <a:cubicBezTo>
                    <a:pt x="5" y="1"/>
                    <a:pt x="0" y="0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7" name="Freeform 1020"/>
            <p:cNvSpPr>
              <a:spLocks/>
            </p:cNvSpPr>
            <p:nvPr/>
          </p:nvSpPr>
          <p:spPr bwMode="auto">
            <a:xfrm>
              <a:off x="5653" y="3343"/>
              <a:ext cx="11" cy="5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0 h 1"/>
                <a:gd name="T4" fmla="*/ 1 w 2"/>
                <a:gd name="T5" fmla="*/ 0 h 1"/>
                <a:gd name="T6" fmla="*/ 1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1" y="0"/>
                  </a:cubicBezTo>
                  <a:cubicBezTo>
                    <a:pt x="1" y="0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" name="Freeform 1021"/>
            <p:cNvSpPr>
              <a:spLocks/>
            </p:cNvSpPr>
            <p:nvPr/>
          </p:nvSpPr>
          <p:spPr bwMode="auto">
            <a:xfrm>
              <a:off x="5636" y="3343"/>
              <a:ext cx="5" cy="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" name="Freeform 1022"/>
            <p:cNvSpPr>
              <a:spLocks/>
            </p:cNvSpPr>
            <p:nvPr/>
          </p:nvSpPr>
          <p:spPr bwMode="auto">
            <a:xfrm>
              <a:off x="5641" y="3343"/>
              <a:ext cx="6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" name="Freeform 1023"/>
            <p:cNvSpPr>
              <a:spLocks/>
            </p:cNvSpPr>
            <p:nvPr/>
          </p:nvSpPr>
          <p:spPr bwMode="auto">
            <a:xfrm>
              <a:off x="6161" y="3343"/>
              <a:ext cx="6" cy="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0 w 1"/>
                <a:gd name="T5" fmla="*/ 1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1" name="Freeform 1024"/>
            <p:cNvSpPr>
              <a:spLocks/>
            </p:cNvSpPr>
            <p:nvPr/>
          </p:nvSpPr>
          <p:spPr bwMode="auto">
            <a:xfrm>
              <a:off x="5653" y="3348"/>
              <a:ext cx="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2" name="Freeform 1025"/>
            <p:cNvSpPr>
              <a:spLocks/>
            </p:cNvSpPr>
            <p:nvPr/>
          </p:nvSpPr>
          <p:spPr bwMode="auto">
            <a:xfrm>
              <a:off x="5664" y="3348"/>
              <a:ext cx="11" cy="6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1 w 2"/>
                <a:gd name="T7" fmla="*/ 0 h 1"/>
                <a:gd name="T8" fmla="*/ 0 w 2"/>
                <a:gd name="T9" fmla="*/ 0 h 1"/>
                <a:gd name="T10" fmla="*/ 0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3" name="Freeform 1026"/>
            <p:cNvSpPr>
              <a:spLocks/>
            </p:cNvSpPr>
            <p:nvPr/>
          </p:nvSpPr>
          <p:spPr bwMode="auto">
            <a:xfrm>
              <a:off x="4703" y="3348"/>
              <a:ext cx="11" cy="11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0 h 2"/>
                <a:gd name="T4" fmla="*/ 0 w 2"/>
                <a:gd name="T5" fmla="*/ 1 h 2"/>
                <a:gd name="T6" fmla="*/ 1 w 2"/>
                <a:gd name="T7" fmla="*/ 1 h 2"/>
                <a:gd name="T8" fmla="*/ 2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2" y="2"/>
                    <a:pt x="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4" name="Freeform 1027"/>
            <p:cNvSpPr>
              <a:spLocks/>
            </p:cNvSpPr>
            <p:nvPr/>
          </p:nvSpPr>
          <p:spPr bwMode="auto">
            <a:xfrm>
              <a:off x="5641" y="3348"/>
              <a:ext cx="6" cy="6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" name="Freeform 1028"/>
            <p:cNvSpPr>
              <a:spLocks/>
            </p:cNvSpPr>
            <p:nvPr/>
          </p:nvSpPr>
          <p:spPr bwMode="auto">
            <a:xfrm>
              <a:off x="5641" y="3365"/>
              <a:ext cx="6" cy="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6" name="Freeform 1029"/>
            <p:cNvSpPr>
              <a:spLocks/>
            </p:cNvSpPr>
            <p:nvPr/>
          </p:nvSpPr>
          <p:spPr bwMode="auto">
            <a:xfrm>
              <a:off x="4440" y="3370"/>
              <a:ext cx="11" cy="6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1 h 1"/>
                <a:gd name="T4" fmla="*/ 2 w 2"/>
                <a:gd name="T5" fmla="*/ 1 h 1"/>
                <a:gd name="T6" fmla="*/ 2 w 2"/>
                <a:gd name="T7" fmla="*/ 0 h 1"/>
                <a:gd name="T8" fmla="*/ 1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7" name="Freeform 1030"/>
            <p:cNvSpPr>
              <a:spLocks/>
            </p:cNvSpPr>
            <p:nvPr/>
          </p:nvSpPr>
          <p:spPr bwMode="auto">
            <a:xfrm>
              <a:off x="4742" y="3376"/>
              <a:ext cx="22" cy="11"/>
            </a:xfrm>
            <a:custGeom>
              <a:avLst/>
              <a:gdLst>
                <a:gd name="T0" fmla="*/ 2 w 4"/>
                <a:gd name="T1" fmla="*/ 0 h 2"/>
                <a:gd name="T2" fmla="*/ 1 w 4"/>
                <a:gd name="T3" fmla="*/ 1 h 2"/>
                <a:gd name="T4" fmla="*/ 1 w 4"/>
                <a:gd name="T5" fmla="*/ 0 h 2"/>
                <a:gd name="T6" fmla="*/ 0 w 4"/>
                <a:gd name="T7" fmla="*/ 0 h 2"/>
                <a:gd name="T8" fmla="*/ 1 w 4"/>
                <a:gd name="T9" fmla="*/ 2 h 2"/>
                <a:gd name="T10" fmla="*/ 2 w 4"/>
                <a:gd name="T11" fmla="*/ 2 h 2"/>
                <a:gd name="T12" fmla="*/ 4 w 4"/>
                <a:gd name="T13" fmla="*/ 2 h 2"/>
                <a:gd name="T14" fmla="*/ 3 w 4"/>
                <a:gd name="T15" fmla="*/ 1 h 2"/>
                <a:gd name="T16" fmla="*/ 2 w 4"/>
                <a:gd name="T1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cubicBezTo>
                    <a:pt x="2" y="1"/>
                    <a:pt x="1" y="0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2"/>
                  </a:cubicBezTo>
                  <a:cubicBezTo>
                    <a:pt x="1" y="1"/>
                    <a:pt x="2" y="1"/>
                    <a:pt x="2" y="2"/>
                  </a:cubicBezTo>
                  <a:cubicBezTo>
                    <a:pt x="3" y="1"/>
                    <a:pt x="3" y="2"/>
                    <a:pt x="4" y="2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3" y="2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8" name="Oval 1031"/>
            <p:cNvSpPr>
              <a:spLocks noChangeArrowheads="1"/>
            </p:cNvSpPr>
            <p:nvPr/>
          </p:nvSpPr>
          <p:spPr bwMode="auto">
            <a:xfrm>
              <a:off x="5641" y="3376"/>
              <a:ext cx="1" cy="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9" name="Freeform 1032"/>
            <p:cNvSpPr>
              <a:spLocks/>
            </p:cNvSpPr>
            <p:nvPr/>
          </p:nvSpPr>
          <p:spPr bwMode="auto">
            <a:xfrm>
              <a:off x="5608" y="3376"/>
              <a:ext cx="5" cy="11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1 w 1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0" y="0"/>
                    <a:pt x="0" y="2"/>
                    <a:pt x="1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0" name="Freeform 1033"/>
            <p:cNvSpPr>
              <a:spLocks/>
            </p:cNvSpPr>
            <p:nvPr/>
          </p:nvSpPr>
          <p:spPr bwMode="auto">
            <a:xfrm>
              <a:off x="5491" y="3387"/>
              <a:ext cx="5" cy="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1" name="Freeform 1034"/>
            <p:cNvSpPr>
              <a:spLocks/>
            </p:cNvSpPr>
            <p:nvPr/>
          </p:nvSpPr>
          <p:spPr bwMode="auto">
            <a:xfrm>
              <a:off x="4803" y="3387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1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2" name="Freeform 1035"/>
            <p:cNvSpPr>
              <a:spLocks/>
            </p:cNvSpPr>
            <p:nvPr/>
          </p:nvSpPr>
          <p:spPr bwMode="auto">
            <a:xfrm>
              <a:off x="4809" y="3393"/>
              <a:ext cx="5" cy="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3" name="Freeform 1036"/>
            <p:cNvSpPr>
              <a:spLocks/>
            </p:cNvSpPr>
            <p:nvPr/>
          </p:nvSpPr>
          <p:spPr bwMode="auto">
            <a:xfrm>
              <a:off x="5468" y="3393"/>
              <a:ext cx="11" cy="11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0 h 2"/>
                <a:gd name="T4" fmla="*/ 1 w 2"/>
                <a:gd name="T5" fmla="*/ 1 h 2"/>
                <a:gd name="T6" fmla="*/ 1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1"/>
                    <a:pt x="2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1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4" name="Oval 1037"/>
            <p:cNvSpPr>
              <a:spLocks noChangeArrowheads="1"/>
            </p:cNvSpPr>
            <p:nvPr/>
          </p:nvSpPr>
          <p:spPr bwMode="auto">
            <a:xfrm>
              <a:off x="5457" y="3404"/>
              <a:ext cx="1" cy="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5" name="Freeform 1038"/>
            <p:cNvSpPr>
              <a:spLocks/>
            </p:cNvSpPr>
            <p:nvPr/>
          </p:nvSpPr>
          <p:spPr bwMode="auto">
            <a:xfrm>
              <a:off x="4859" y="3404"/>
              <a:ext cx="6" cy="1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1 h 2"/>
                <a:gd name="T6" fmla="*/ 1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1" y="1"/>
                    <a:pt x="1" y="2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6" name="Freeform 1039"/>
            <p:cNvSpPr>
              <a:spLocks/>
            </p:cNvSpPr>
            <p:nvPr/>
          </p:nvSpPr>
          <p:spPr bwMode="auto">
            <a:xfrm>
              <a:off x="4809" y="3415"/>
              <a:ext cx="0" cy="5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7" name="Freeform 1040"/>
            <p:cNvSpPr>
              <a:spLocks/>
            </p:cNvSpPr>
            <p:nvPr/>
          </p:nvSpPr>
          <p:spPr bwMode="auto">
            <a:xfrm>
              <a:off x="4814" y="3415"/>
              <a:ext cx="6" cy="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8" name="Freeform 1041"/>
            <p:cNvSpPr>
              <a:spLocks/>
            </p:cNvSpPr>
            <p:nvPr/>
          </p:nvSpPr>
          <p:spPr bwMode="auto">
            <a:xfrm>
              <a:off x="4831" y="3415"/>
              <a:ext cx="6" cy="11"/>
            </a:xfrm>
            <a:custGeom>
              <a:avLst/>
              <a:gdLst>
                <a:gd name="T0" fmla="*/ 1 w 1"/>
                <a:gd name="T1" fmla="*/ 1 h 2"/>
                <a:gd name="T2" fmla="*/ 0 w 1"/>
                <a:gd name="T3" fmla="*/ 1 h 2"/>
                <a:gd name="T4" fmla="*/ 0 w 1"/>
                <a:gd name="T5" fmla="*/ 1 h 2"/>
                <a:gd name="T6" fmla="*/ 0 w 1"/>
                <a:gd name="T7" fmla="*/ 1 h 2"/>
                <a:gd name="T8" fmla="*/ 1 w 1"/>
                <a:gd name="T9" fmla="*/ 2 h 2"/>
                <a:gd name="T10" fmla="*/ 0 w 1"/>
                <a:gd name="T11" fmla="*/ 1 h 2"/>
                <a:gd name="T12" fmla="*/ 1 w 1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1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9" name="Freeform 1042"/>
            <p:cNvSpPr>
              <a:spLocks/>
            </p:cNvSpPr>
            <p:nvPr/>
          </p:nvSpPr>
          <p:spPr bwMode="auto">
            <a:xfrm>
              <a:off x="5407" y="3420"/>
              <a:ext cx="5" cy="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0" name="Freeform 1043"/>
            <p:cNvSpPr>
              <a:spLocks/>
            </p:cNvSpPr>
            <p:nvPr/>
          </p:nvSpPr>
          <p:spPr bwMode="auto">
            <a:xfrm>
              <a:off x="4926" y="3432"/>
              <a:ext cx="6" cy="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1" name="Freeform 1044"/>
            <p:cNvSpPr>
              <a:spLocks/>
            </p:cNvSpPr>
            <p:nvPr/>
          </p:nvSpPr>
          <p:spPr bwMode="auto">
            <a:xfrm>
              <a:off x="5004" y="3465"/>
              <a:ext cx="6" cy="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2" name="Freeform 1045"/>
            <p:cNvSpPr>
              <a:spLocks/>
            </p:cNvSpPr>
            <p:nvPr/>
          </p:nvSpPr>
          <p:spPr bwMode="auto">
            <a:xfrm>
              <a:off x="5328" y="3465"/>
              <a:ext cx="6" cy="6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3" name="Freeform 1046"/>
            <p:cNvSpPr>
              <a:spLocks/>
            </p:cNvSpPr>
            <p:nvPr/>
          </p:nvSpPr>
          <p:spPr bwMode="auto">
            <a:xfrm>
              <a:off x="5038" y="3465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0"/>
                    <a:pt x="1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4" name="Oval 1047"/>
            <p:cNvSpPr>
              <a:spLocks noChangeArrowheads="1"/>
            </p:cNvSpPr>
            <p:nvPr/>
          </p:nvSpPr>
          <p:spPr bwMode="auto">
            <a:xfrm>
              <a:off x="5027" y="3471"/>
              <a:ext cx="1" cy="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5" name="Oval 1048"/>
            <p:cNvSpPr>
              <a:spLocks noChangeArrowheads="1"/>
            </p:cNvSpPr>
            <p:nvPr/>
          </p:nvSpPr>
          <p:spPr bwMode="auto">
            <a:xfrm>
              <a:off x="5060" y="3476"/>
              <a:ext cx="1" cy="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6" name="Freeform 1049"/>
            <p:cNvSpPr>
              <a:spLocks/>
            </p:cNvSpPr>
            <p:nvPr/>
          </p:nvSpPr>
          <p:spPr bwMode="auto">
            <a:xfrm>
              <a:off x="6183" y="3476"/>
              <a:ext cx="6" cy="6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7" name="Freeform 1050"/>
            <p:cNvSpPr>
              <a:spLocks/>
            </p:cNvSpPr>
            <p:nvPr/>
          </p:nvSpPr>
          <p:spPr bwMode="auto">
            <a:xfrm>
              <a:off x="5066" y="3476"/>
              <a:ext cx="5" cy="6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8" name="Freeform 1051"/>
            <p:cNvSpPr>
              <a:spLocks/>
            </p:cNvSpPr>
            <p:nvPr/>
          </p:nvSpPr>
          <p:spPr bwMode="auto">
            <a:xfrm>
              <a:off x="5111" y="3487"/>
              <a:ext cx="5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9" name="Freeform 1052"/>
            <p:cNvSpPr>
              <a:spLocks/>
            </p:cNvSpPr>
            <p:nvPr/>
          </p:nvSpPr>
          <p:spPr bwMode="auto">
            <a:xfrm>
              <a:off x="5139" y="3487"/>
              <a:ext cx="5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0" name="Freeform 1053"/>
            <p:cNvSpPr>
              <a:spLocks/>
            </p:cNvSpPr>
            <p:nvPr/>
          </p:nvSpPr>
          <p:spPr bwMode="auto">
            <a:xfrm>
              <a:off x="5172" y="3487"/>
              <a:ext cx="11" cy="11"/>
            </a:xfrm>
            <a:custGeom>
              <a:avLst/>
              <a:gdLst>
                <a:gd name="T0" fmla="*/ 2 w 2"/>
                <a:gd name="T1" fmla="*/ 0 h 2"/>
                <a:gd name="T2" fmla="*/ 1 w 2"/>
                <a:gd name="T3" fmla="*/ 0 h 2"/>
                <a:gd name="T4" fmla="*/ 0 w 2"/>
                <a:gd name="T5" fmla="*/ 0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0" y="2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1" name="Freeform 1054"/>
            <p:cNvSpPr>
              <a:spLocks/>
            </p:cNvSpPr>
            <p:nvPr/>
          </p:nvSpPr>
          <p:spPr bwMode="auto">
            <a:xfrm>
              <a:off x="5161" y="3487"/>
              <a:ext cx="5" cy="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2" name="Freeform 1055"/>
            <p:cNvSpPr>
              <a:spLocks/>
            </p:cNvSpPr>
            <p:nvPr/>
          </p:nvSpPr>
          <p:spPr bwMode="auto">
            <a:xfrm>
              <a:off x="5066" y="3487"/>
              <a:ext cx="0" cy="6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3" name="Freeform 1056"/>
            <p:cNvSpPr>
              <a:spLocks/>
            </p:cNvSpPr>
            <p:nvPr/>
          </p:nvSpPr>
          <p:spPr bwMode="auto">
            <a:xfrm>
              <a:off x="5256" y="3487"/>
              <a:ext cx="0" cy="6"/>
            </a:xfrm>
            <a:custGeom>
              <a:avLst/>
              <a:gdLst>
                <a:gd name="T0" fmla="*/ 1 h 1"/>
                <a:gd name="T1" fmla="*/ 1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4" name="Freeform 1057"/>
            <p:cNvSpPr>
              <a:spLocks/>
            </p:cNvSpPr>
            <p:nvPr/>
          </p:nvSpPr>
          <p:spPr bwMode="auto">
            <a:xfrm>
              <a:off x="5289" y="3493"/>
              <a:ext cx="6" cy="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5" name="Freeform 1058"/>
            <p:cNvSpPr>
              <a:spLocks/>
            </p:cNvSpPr>
            <p:nvPr/>
          </p:nvSpPr>
          <p:spPr bwMode="auto">
            <a:xfrm>
              <a:off x="5351" y="3493"/>
              <a:ext cx="5" cy="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6" name="Freeform 1059"/>
            <p:cNvSpPr>
              <a:spLocks/>
            </p:cNvSpPr>
            <p:nvPr/>
          </p:nvSpPr>
          <p:spPr bwMode="auto">
            <a:xfrm>
              <a:off x="5239" y="3498"/>
              <a:ext cx="6" cy="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7" name="Freeform 1060"/>
            <p:cNvSpPr>
              <a:spLocks/>
            </p:cNvSpPr>
            <p:nvPr/>
          </p:nvSpPr>
          <p:spPr bwMode="auto">
            <a:xfrm>
              <a:off x="5127" y="3504"/>
              <a:ext cx="6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8" name="Freeform 1061"/>
            <p:cNvSpPr>
              <a:spLocks/>
            </p:cNvSpPr>
            <p:nvPr/>
          </p:nvSpPr>
          <p:spPr bwMode="auto">
            <a:xfrm>
              <a:off x="5133" y="3504"/>
              <a:ext cx="6" cy="11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1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1" y="2"/>
                    <a:pt x="1" y="1"/>
                  </a:cubicBezTo>
                  <a:cubicBezTo>
                    <a:pt x="1" y="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9" name="Freeform 1062"/>
            <p:cNvSpPr>
              <a:spLocks/>
            </p:cNvSpPr>
            <p:nvPr/>
          </p:nvSpPr>
          <p:spPr bwMode="auto">
            <a:xfrm>
              <a:off x="5239" y="3504"/>
              <a:ext cx="11" cy="11"/>
            </a:xfrm>
            <a:custGeom>
              <a:avLst/>
              <a:gdLst>
                <a:gd name="T0" fmla="*/ 1 w 2"/>
                <a:gd name="T1" fmla="*/ 2 h 2"/>
                <a:gd name="T2" fmla="*/ 2 w 2"/>
                <a:gd name="T3" fmla="*/ 1 h 2"/>
                <a:gd name="T4" fmla="*/ 0 w 2"/>
                <a:gd name="T5" fmla="*/ 0 h 2"/>
                <a:gd name="T6" fmla="*/ 1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1"/>
                    <a:pt x="1" y="2"/>
                    <a:pt x="2" y="1"/>
                  </a:cubicBezTo>
                  <a:cubicBezTo>
                    <a:pt x="1" y="0"/>
                    <a:pt x="1" y="1"/>
                    <a:pt x="0" y="0"/>
                  </a:cubicBezTo>
                  <a:cubicBezTo>
                    <a:pt x="0" y="1"/>
                    <a:pt x="0" y="2"/>
                    <a:pt x="1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0" name="Freeform 1063"/>
            <p:cNvSpPr>
              <a:spLocks/>
            </p:cNvSpPr>
            <p:nvPr/>
          </p:nvSpPr>
          <p:spPr bwMode="auto">
            <a:xfrm>
              <a:off x="5234" y="3510"/>
              <a:ext cx="5" cy="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1" name="Freeform 1064"/>
            <p:cNvSpPr>
              <a:spLocks/>
            </p:cNvSpPr>
            <p:nvPr/>
          </p:nvSpPr>
          <p:spPr bwMode="auto">
            <a:xfrm>
              <a:off x="5876" y="3510"/>
              <a:ext cx="6" cy="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2" name="Oval 1065"/>
            <p:cNvSpPr>
              <a:spLocks noChangeArrowheads="1"/>
            </p:cNvSpPr>
            <p:nvPr/>
          </p:nvSpPr>
          <p:spPr bwMode="auto">
            <a:xfrm>
              <a:off x="5183" y="3537"/>
              <a:ext cx="1" cy="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3" name="Freeform 1066"/>
            <p:cNvSpPr>
              <a:spLocks/>
            </p:cNvSpPr>
            <p:nvPr/>
          </p:nvSpPr>
          <p:spPr bwMode="auto">
            <a:xfrm>
              <a:off x="5044" y="3537"/>
              <a:ext cx="5" cy="6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4" name="Freeform 1067"/>
            <p:cNvSpPr>
              <a:spLocks/>
            </p:cNvSpPr>
            <p:nvPr/>
          </p:nvSpPr>
          <p:spPr bwMode="auto">
            <a:xfrm>
              <a:off x="5569" y="3554"/>
              <a:ext cx="5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5" name="Freeform 1068"/>
            <p:cNvSpPr>
              <a:spLocks/>
            </p:cNvSpPr>
            <p:nvPr/>
          </p:nvSpPr>
          <p:spPr bwMode="auto">
            <a:xfrm>
              <a:off x="5284" y="3571"/>
              <a:ext cx="5" cy="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6" name="Freeform 1069"/>
            <p:cNvSpPr>
              <a:spLocks/>
            </p:cNvSpPr>
            <p:nvPr/>
          </p:nvSpPr>
          <p:spPr bwMode="auto">
            <a:xfrm>
              <a:off x="4787" y="3565"/>
              <a:ext cx="22" cy="23"/>
            </a:xfrm>
            <a:custGeom>
              <a:avLst/>
              <a:gdLst>
                <a:gd name="T0" fmla="*/ 1 w 4"/>
                <a:gd name="T1" fmla="*/ 3 h 4"/>
                <a:gd name="T2" fmla="*/ 4 w 4"/>
                <a:gd name="T3" fmla="*/ 2 h 4"/>
                <a:gd name="T4" fmla="*/ 1 w 4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3" y="4"/>
                    <a:pt x="4" y="3"/>
                    <a:pt x="4" y="2"/>
                  </a:cubicBezTo>
                  <a:cubicBezTo>
                    <a:pt x="3" y="0"/>
                    <a:pt x="0" y="1"/>
                    <a:pt x="1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7" name="Freeform 1070"/>
            <p:cNvSpPr>
              <a:spLocks/>
            </p:cNvSpPr>
            <p:nvPr/>
          </p:nvSpPr>
          <p:spPr bwMode="auto">
            <a:xfrm>
              <a:off x="5323" y="3582"/>
              <a:ext cx="17" cy="11"/>
            </a:xfrm>
            <a:custGeom>
              <a:avLst/>
              <a:gdLst>
                <a:gd name="T0" fmla="*/ 3 w 3"/>
                <a:gd name="T1" fmla="*/ 1 h 2"/>
                <a:gd name="T2" fmla="*/ 1 w 3"/>
                <a:gd name="T3" fmla="*/ 2 h 2"/>
                <a:gd name="T4" fmla="*/ 3 w 3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cubicBezTo>
                    <a:pt x="2" y="0"/>
                    <a:pt x="0" y="1"/>
                    <a:pt x="1" y="2"/>
                  </a:cubicBezTo>
                  <a:cubicBezTo>
                    <a:pt x="2" y="2"/>
                    <a:pt x="3" y="2"/>
                    <a:pt x="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8" name="Freeform 1071"/>
            <p:cNvSpPr>
              <a:spLocks/>
            </p:cNvSpPr>
            <p:nvPr/>
          </p:nvSpPr>
          <p:spPr bwMode="auto">
            <a:xfrm>
              <a:off x="5831" y="3588"/>
              <a:ext cx="6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9" name="Freeform 1072"/>
            <p:cNvSpPr>
              <a:spLocks/>
            </p:cNvSpPr>
            <p:nvPr/>
          </p:nvSpPr>
          <p:spPr bwMode="auto">
            <a:xfrm>
              <a:off x="5194" y="3593"/>
              <a:ext cx="6" cy="1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2 h 2"/>
                <a:gd name="T4" fmla="*/ 1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1"/>
                    <a:pt x="1" y="2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0" name="Freeform 1073"/>
            <p:cNvSpPr>
              <a:spLocks/>
            </p:cNvSpPr>
            <p:nvPr/>
          </p:nvSpPr>
          <p:spPr bwMode="auto">
            <a:xfrm>
              <a:off x="5356" y="3621"/>
              <a:ext cx="12" cy="6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1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1" name="Freeform 1074"/>
            <p:cNvSpPr>
              <a:spLocks/>
            </p:cNvSpPr>
            <p:nvPr/>
          </p:nvSpPr>
          <p:spPr bwMode="auto">
            <a:xfrm>
              <a:off x="5172" y="3627"/>
              <a:ext cx="6" cy="5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2" name="Freeform 1075"/>
            <p:cNvSpPr>
              <a:spLocks/>
            </p:cNvSpPr>
            <p:nvPr/>
          </p:nvSpPr>
          <p:spPr bwMode="auto">
            <a:xfrm>
              <a:off x="5362" y="3643"/>
              <a:ext cx="6" cy="6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3" name="Freeform 1076"/>
            <p:cNvSpPr>
              <a:spLocks/>
            </p:cNvSpPr>
            <p:nvPr/>
          </p:nvSpPr>
          <p:spPr bwMode="auto">
            <a:xfrm>
              <a:off x="5144" y="3654"/>
              <a:ext cx="6" cy="6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4" name="Freeform 1077"/>
            <p:cNvSpPr>
              <a:spLocks/>
            </p:cNvSpPr>
            <p:nvPr/>
          </p:nvSpPr>
          <p:spPr bwMode="auto">
            <a:xfrm>
              <a:off x="5088" y="3688"/>
              <a:ext cx="17" cy="11"/>
            </a:xfrm>
            <a:custGeom>
              <a:avLst/>
              <a:gdLst>
                <a:gd name="T0" fmla="*/ 0 w 3"/>
                <a:gd name="T1" fmla="*/ 2 h 2"/>
                <a:gd name="T2" fmla="*/ 2 w 3"/>
                <a:gd name="T3" fmla="*/ 0 h 2"/>
                <a:gd name="T4" fmla="*/ 0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1" y="2"/>
                    <a:pt x="3" y="1"/>
                    <a:pt x="2" y="0"/>
                  </a:cubicBezTo>
                  <a:cubicBezTo>
                    <a:pt x="2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5" name="Freeform 1078"/>
            <p:cNvSpPr>
              <a:spLocks/>
            </p:cNvSpPr>
            <p:nvPr/>
          </p:nvSpPr>
          <p:spPr bwMode="auto">
            <a:xfrm>
              <a:off x="5172" y="3721"/>
              <a:ext cx="11" cy="11"/>
            </a:xfrm>
            <a:custGeom>
              <a:avLst/>
              <a:gdLst>
                <a:gd name="T0" fmla="*/ 0 w 2"/>
                <a:gd name="T1" fmla="*/ 2 h 2"/>
                <a:gd name="T2" fmla="*/ 2 w 2"/>
                <a:gd name="T3" fmla="*/ 0 h 2"/>
                <a:gd name="T4" fmla="*/ 0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1" y="2"/>
                    <a:pt x="2" y="1"/>
                    <a:pt x="2" y="0"/>
                  </a:cubicBezTo>
                  <a:cubicBezTo>
                    <a:pt x="1" y="0"/>
                    <a:pt x="1" y="1"/>
                    <a:pt x="0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6" name="Freeform 1079"/>
            <p:cNvSpPr>
              <a:spLocks/>
            </p:cNvSpPr>
            <p:nvPr/>
          </p:nvSpPr>
          <p:spPr bwMode="auto">
            <a:xfrm>
              <a:off x="5200" y="3738"/>
              <a:ext cx="11" cy="17"/>
            </a:xfrm>
            <a:custGeom>
              <a:avLst/>
              <a:gdLst>
                <a:gd name="T0" fmla="*/ 0 w 2"/>
                <a:gd name="T1" fmla="*/ 1 h 3"/>
                <a:gd name="T2" fmla="*/ 2 w 2"/>
                <a:gd name="T3" fmla="*/ 3 h 3"/>
                <a:gd name="T4" fmla="*/ 1 w 2"/>
                <a:gd name="T5" fmla="*/ 1 h 3"/>
                <a:gd name="T6" fmla="*/ 0 w 2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1"/>
                  </a:moveTo>
                  <a:cubicBezTo>
                    <a:pt x="0" y="2"/>
                    <a:pt x="1" y="2"/>
                    <a:pt x="2" y="3"/>
                  </a:cubicBezTo>
                  <a:cubicBezTo>
                    <a:pt x="2" y="2"/>
                    <a:pt x="2" y="1"/>
                    <a:pt x="1" y="1"/>
                  </a:cubicBez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7" name="Freeform 1080"/>
            <p:cNvSpPr>
              <a:spLocks/>
            </p:cNvSpPr>
            <p:nvPr/>
          </p:nvSpPr>
          <p:spPr bwMode="auto">
            <a:xfrm>
              <a:off x="5211" y="3744"/>
              <a:ext cx="6" cy="0"/>
            </a:xfrm>
            <a:custGeom>
              <a:avLst/>
              <a:gdLst>
                <a:gd name="T0" fmla="*/ 0 w 1"/>
                <a:gd name="T1" fmla="*/ 0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8" name="Freeform 1081"/>
            <p:cNvSpPr>
              <a:spLocks/>
            </p:cNvSpPr>
            <p:nvPr/>
          </p:nvSpPr>
          <p:spPr bwMode="auto">
            <a:xfrm>
              <a:off x="5351" y="374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9" name="Freeform 1082"/>
            <p:cNvSpPr>
              <a:spLocks/>
            </p:cNvSpPr>
            <p:nvPr/>
          </p:nvSpPr>
          <p:spPr bwMode="auto">
            <a:xfrm>
              <a:off x="5194" y="3755"/>
              <a:ext cx="12" cy="16"/>
            </a:xfrm>
            <a:custGeom>
              <a:avLst/>
              <a:gdLst>
                <a:gd name="T0" fmla="*/ 0 w 2"/>
                <a:gd name="T1" fmla="*/ 3 h 3"/>
                <a:gd name="T2" fmla="*/ 2 w 2"/>
                <a:gd name="T3" fmla="*/ 1 h 3"/>
                <a:gd name="T4" fmla="*/ 0 w 2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cubicBezTo>
                    <a:pt x="1" y="3"/>
                    <a:pt x="2" y="2"/>
                    <a:pt x="2" y="1"/>
                  </a:cubicBezTo>
                  <a:cubicBezTo>
                    <a:pt x="1" y="0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0" name="Freeform 1083"/>
            <p:cNvSpPr>
              <a:spLocks/>
            </p:cNvSpPr>
            <p:nvPr/>
          </p:nvSpPr>
          <p:spPr bwMode="auto">
            <a:xfrm>
              <a:off x="5267" y="3771"/>
              <a:ext cx="0" cy="6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1" name="Freeform 1084"/>
            <p:cNvSpPr>
              <a:spLocks/>
            </p:cNvSpPr>
            <p:nvPr/>
          </p:nvSpPr>
          <p:spPr bwMode="auto">
            <a:xfrm>
              <a:off x="5267" y="3783"/>
              <a:ext cx="6" cy="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2" name="Freeform 1085"/>
            <p:cNvSpPr>
              <a:spLocks/>
            </p:cNvSpPr>
            <p:nvPr/>
          </p:nvSpPr>
          <p:spPr bwMode="auto">
            <a:xfrm>
              <a:off x="5412" y="3827"/>
              <a:ext cx="11" cy="11"/>
            </a:xfrm>
            <a:custGeom>
              <a:avLst/>
              <a:gdLst>
                <a:gd name="T0" fmla="*/ 1 w 2"/>
                <a:gd name="T1" fmla="*/ 2 h 2"/>
                <a:gd name="T2" fmla="*/ 2 w 2"/>
                <a:gd name="T3" fmla="*/ 1 h 2"/>
                <a:gd name="T4" fmla="*/ 1 w 2"/>
                <a:gd name="T5" fmla="*/ 0 h 2"/>
                <a:gd name="T6" fmla="*/ 1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2"/>
                    <a:pt x="2" y="2"/>
                    <a:pt x="2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0" y="1"/>
                    <a:pt x="0" y="2"/>
                    <a:pt x="1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3" name="Freeform 1086"/>
            <p:cNvSpPr>
              <a:spLocks/>
            </p:cNvSpPr>
            <p:nvPr/>
          </p:nvSpPr>
          <p:spPr bwMode="auto">
            <a:xfrm>
              <a:off x="4893" y="3861"/>
              <a:ext cx="5" cy="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4" name="Freeform 1087"/>
            <p:cNvSpPr>
              <a:spLocks/>
            </p:cNvSpPr>
            <p:nvPr/>
          </p:nvSpPr>
          <p:spPr bwMode="auto">
            <a:xfrm>
              <a:off x="5848" y="4022"/>
              <a:ext cx="6" cy="6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5" name="Freeform 1088"/>
            <p:cNvSpPr>
              <a:spLocks/>
            </p:cNvSpPr>
            <p:nvPr/>
          </p:nvSpPr>
          <p:spPr bwMode="auto">
            <a:xfrm>
              <a:off x="5641" y="4128"/>
              <a:ext cx="62" cy="72"/>
            </a:xfrm>
            <a:custGeom>
              <a:avLst/>
              <a:gdLst>
                <a:gd name="T0" fmla="*/ 5 w 11"/>
                <a:gd name="T1" fmla="*/ 2 h 13"/>
                <a:gd name="T2" fmla="*/ 4 w 11"/>
                <a:gd name="T3" fmla="*/ 2 h 13"/>
                <a:gd name="T4" fmla="*/ 3 w 11"/>
                <a:gd name="T5" fmla="*/ 3 h 13"/>
                <a:gd name="T6" fmla="*/ 1 w 11"/>
                <a:gd name="T7" fmla="*/ 6 h 13"/>
                <a:gd name="T8" fmla="*/ 2 w 11"/>
                <a:gd name="T9" fmla="*/ 9 h 13"/>
                <a:gd name="T10" fmla="*/ 0 w 11"/>
                <a:gd name="T11" fmla="*/ 11 h 13"/>
                <a:gd name="T12" fmla="*/ 1 w 11"/>
                <a:gd name="T13" fmla="*/ 12 h 13"/>
                <a:gd name="T14" fmla="*/ 3 w 11"/>
                <a:gd name="T15" fmla="*/ 9 h 13"/>
                <a:gd name="T16" fmla="*/ 5 w 11"/>
                <a:gd name="T17" fmla="*/ 10 h 13"/>
                <a:gd name="T18" fmla="*/ 7 w 11"/>
                <a:gd name="T19" fmla="*/ 13 h 13"/>
                <a:gd name="T20" fmla="*/ 8 w 11"/>
                <a:gd name="T21" fmla="*/ 11 h 13"/>
                <a:gd name="T22" fmla="*/ 11 w 11"/>
                <a:gd name="T23" fmla="*/ 8 h 13"/>
                <a:gd name="T24" fmla="*/ 11 w 11"/>
                <a:gd name="T25" fmla="*/ 8 h 13"/>
                <a:gd name="T26" fmla="*/ 11 w 11"/>
                <a:gd name="T27" fmla="*/ 6 h 13"/>
                <a:gd name="T28" fmla="*/ 10 w 11"/>
                <a:gd name="T29" fmla="*/ 5 h 13"/>
                <a:gd name="T30" fmla="*/ 10 w 11"/>
                <a:gd name="T31" fmla="*/ 4 h 13"/>
                <a:gd name="T32" fmla="*/ 9 w 11"/>
                <a:gd name="T33" fmla="*/ 2 h 13"/>
                <a:gd name="T34" fmla="*/ 5 w 11"/>
                <a:gd name="T35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" h="13">
                  <a:moveTo>
                    <a:pt x="5" y="2"/>
                  </a:moveTo>
                  <a:cubicBezTo>
                    <a:pt x="5" y="2"/>
                    <a:pt x="5" y="2"/>
                    <a:pt x="4" y="2"/>
                  </a:cubicBezTo>
                  <a:cubicBezTo>
                    <a:pt x="4" y="2"/>
                    <a:pt x="4" y="3"/>
                    <a:pt x="3" y="3"/>
                  </a:cubicBezTo>
                  <a:cubicBezTo>
                    <a:pt x="2" y="4"/>
                    <a:pt x="2" y="4"/>
                    <a:pt x="1" y="6"/>
                  </a:cubicBezTo>
                  <a:cubicBezTo>
                    <a:pt x="2" y="7"/>
                    <a:pt x="2" y="8"/>
                    <a:pt x="2" y="9"/>
                  </a:cubicBezTo>
                  <a:cubicBezTo>
                    <a:pt x="1" y="10"/>
                    <a:pt x="1" y="10"/>
                    <a:pt x="0" y="11"/>
                  </a:cubicBezTo>
                  <a:cubicBezTo>
                    <a:pt x="1" y="11"/>
                    <a:pt x="0" y="12"/>
                    <a:pt x="1" y="12"/>
                  </a:cubicBezTo>
                  <a:cubicBezTo>
                    <a:pt x="1" y="10"/>
                    <a:pt x="1" y="9"/>
                    <a:pt x="3" y="9"/>
                  </a:cubicBezTo>
                  <a:cubicBezTo>
                    <a:pt x="3" y="9"/>
                    <a:pt x="4" y="10"/>
                    <a:pt x="5" y="10"/>
                  </a:cubicBezTo>
                  <a:cubicBezTo>
                    <a:pt x="5" y="11"/>
                    <a:pt x="6" y="12"/>
                    <a:pt x="7" y="13"/>
                  </a:cubicBezTo>
                  <a:cubicBezTo>
                    <a:pt x="7" y="12"/>
                    <a:pt x="8" y="11"/>
                    <a:pt x="8" y="11"/>
                  </a:cubicBezTo>
                  <a:cubicBezTo>
                    <a:pt x="10" y="11"/>
                    <a:pt x="11" y="9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7"/>
                    <a:pt x="11" y="6"/>
                    <a:pt x="11" y="6"/>
                  </a:cubicBezTo>
                  <a:cubicBezTo>
                    <a:pt x="11" y="5"/>
                    <a:pt x="10" y="6"/>
                    <a:pt x="10" y="5"/>
                  </a:cubicBezTo>
                  <a:cubicBezTo>
                    <a:pt x="10" y="5"/>
                    <a:pt x="10" y="4"/>
                    <a:pt x="10" y="4"/>
                  </a:cubicBezTo>
                  <a:cubicBezTo>
                    <a:pt x="10" y="3"/>
                    <a:pt x="9" y="3"/>
                    <a:pt x="9" y="2"/>
                  </a:cubicBezTo>
                  <a:cubicBezTo>
                    <a:pt x="8" y="2"/>
                    <a:pt x="5" y="0"/>
                    <a:pt x="5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6" name="Freeform 1089"/>
            <p:cNvSpPr>
              <a:spLocks/>
            </p:cNvSpPr>
            <p:nvPr/>
          </p:nvSpPr>
          <p:spPr bwMode="auto">
            <a:xfrm>
              <a:off x="5345" y="4178"/>
              <a:ext cx="6" cy="6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7" name="Oval 1091"/>
            <p:cNvSpPr>
              <a:spLocks noChangeArrowheads="1"/>
            </p:cNvSpPr>
            <p:nvPr/>
          </p:nvSpPr>
          <p:spPr bwMode="auto">
            <a:xfrm>
              <a:off x="6451" y="4507"/>
              <a:ext cx="1" cy="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8" name="Freeform 1093"/>
            <p:cNvSpPr>
              <a:spLocks/>
            </p:cNvSpPr>
            <p:nvPr/>
          </p:nvSpPr>
          <p:spPr bwMode="auto">
            <a:xfrm>
              <a:off x="5714" y="4590"/>
              <a:ext cx="6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9" name="Freeform 1100"/>
            <p:cNvSpPr>
              <a:spLocks/>
            </p:cNvSpPr>
            <p:nvPr/>
          </p:nvSpPr>
          <p:spPr bwMode="auto">
            <a:xfrm>
              <a:off x="5720" y="4696"/>
              <a:ext cx="5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0" name="Freeform 1104"/>
            <p:cNvSpPr>
              <a:spLocks/>
            </p:cNvSpPr>
            <p:nvPr/>
          </p:nvSpPr>
          <p:spPr bwMode="auto">
            <a:xfrm>
              <a:off x="5854" y="4746"/>
              <a:ext cx="5" cy="1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1" name="Freeform 1105"/>
            <p:cNvSpPr>
              <a:spLocks/>
            </p:cNvSpPr>
            <p:nvPr/>
          </p:nvSpPr>
          <p:spPr bwMode="auto">
            <a:xfrm>
              <a:off x="5222" y="1877"/>
              <a:ext cx="0" cy="12"/>
            </a:xfrm>
            <a:custGeom>
              <a:avLst/>
              <a:gdLst>
                <a:gd name="T0" fmla="*/ 1 h 2"/>
                <a:gd name="T1" fmla="*/ 1 h 2"/>
                <a:gd name="T2" fmla="*/ 1 h 2"/>
                <a:gd name="T3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2" name="Freeform 1106"/>
            <p:cNvSpPr>
              <a:spLocks noEditPoints="1"/>
            </p:cNvSpPr>
            <p:nvPr/>
          </p:nvSpPr>
          <p:spPr bwMode="auto">
            <a:xfrm>
              <a:off x="5027" y="1889"/>
              <a:ext cx="413" cy="150"/>
            </a:xfrm>
            <a:custGeom>
              <a:avLst/>
              <a:gdLst>
                <a:gd name="T0" fmla="*/ 4 w 74"/>
                <a:gd name="T1" fmla="*/ 23 h 27"/>
                <a:gd name="T2" fmla="*/ 9 w 74"/>
                <a:gd name="T3" fmla="*/ 24 h 27"/>
                <a:gd name="T4" fmla="*/ 13 w 74"/>
                <a:gd name="T5" fmla="*/ 25 h 27"/>
                <a:gd name="T6" fmla="*/ 15 w 74"/>
                <a:gd name="T7" fmla="*/ 25 h 27"/>
                <a:gd name="T8" fmla="*/ 16 w 74"/>
                <a:gd name="T9" fmla="*/ 25 h 27"/>
                <a:gd name="T10" fmla="*/ 19 w 74"/>
                <a:gd name="T11" fmla="*/ 25 h 27"/>
                <a:gd name="T12" fmla="*/ 22 w 74"/>
                <a:gd name="T13" fmla="*/ 24 h 27"/>
                <a:gd name="T14" fmla="*/ 24 w 74"/>
                <a:gd name="T15" fmla="*/ 26 h 27"/>
                <a:gd name="T16" fmla="*/ 26 w 74"/>
                <a:gd name="T17" fmla="*/ 25 h 27"/>
                <a:gd name="T18" fmla="*/ 31 w 74"/>
                <a:gd name="T19" fmla="*/ 24 h 27"/>
                <a:gd name="T20" fmla="*/ 34 w 74"/>
                <a:gd name="T21" fmla="*/ 26 h 27"/>
                <a:gd name="T22" fmla="*/ 35 w 74"/>
                <a:gd name="T23" fmla="*/ 24 h 27"/>
                <a:gd name="T24" fmla="*/ 40 w 74"/>
                <a:gd name="T25" fmla="*/ 24 h 27"/>
                <a:gd name="T26" fmla="*/ 42 w 74"/>
                <a:gd name="T27" fmla="*/ 20 h 27"/>
                <a:gd name="T28" fmla="*/ 44 w 74"/>
                <a:gd name="T29" fmla="*/ 20 h 27"/>
                <a:gd name="T30" fmla="*/ 45 w 74"/>
                <a:gd name="T31" fmla="*/ 19 h 27"/>
                <a:gd name="T32" fmla="*/ 46 w 74"/>
                <a:gd name="T33" fmla="*/ 19 h 27"/>
                <a:gd name="T34" fmla="*/ 51 w 74"/>
                <a:gd name="T35" fmla="*/ 19 h 27"/>
                <a:gd name="T36" fmla="*/ 55 w 74"/>
                <a:gd name="T37" fmla="*/ 19 h 27"/>
                <a:gd name="T38" fmla="*/ 57 w 74"/>
                <a:gd name="T39" fmla="*/ 17 h 27"/>
                <a:gd name="T40" fmla="*/ 59 w 74"/>
                <a:gd name="T41" fmla="*/ 18 h 27"/>
                <a:gd name="T42" fmla="*/ 62 w 74"/>
                <a:gd name="T43" fmla="*/ 18 h 27"/>
                <a:gd name="T44" fmla="*/ 66 w 74"/>
                <a:gd name="T45" fmla="*/ 17 h 27"/>
                <a:gd name="T46" fmla="*/ 67 w 74"/>
                <a:gd name="T47" fmla="*/ 17 h 27"/>
                <a:gd name="T48" fmla="*/ 70 w 74"/>
                <a:gd name="T49" fmla="*/ 16 h 27"/>
                <a:gd name="T50" fmla="*/ 73 w 74"/>
                <a:gd name="T51" fmla="*/ 17 h 27"/>
                <a:gd name="T52" fmla="*/ 73 w 74"/>
                <a:gd name="T53" fmla="*/ 14 h 27"/>
                <a:gd name="T54" fmla="*/ 72 w 74"/>
                <a:gd name="T55" fmla="*/ 11 h 27"/>
                <a:gd name="T56" fmla="*/ 67 w 74"/>
                <a:gd name="T57" fmla="*/ 9 h 27"/>
                <a:gd name="T58" fmla="*/ 66 w 74"/>
                <a:gd name="T59" fmla="*/ 5 h 27"/>
                <a:gd name="T60" fmla="*/ 62 w 74"/>
                <a:gd name="T61" fmla="*/ 1 h 27"/>
                <a:gd name="T62" fmla="*/ 60 w 74"/>
                <a:gd name="T63" fmla="*/ 2 h 27"/>
                <a:gd name="T64" fmla="*/ 58 w 74"/>
                <a:gd name="T65" fmla="*/ 2 h 27"/>
                <a:gd name="T66" fmla="*/ 58 w 74"/>
                <a:gd name="T67" fmla="*/ 4 h 27"/>
                <a:gd name="T68" fmla="*/ 53 w 74"/>
                <a:gd name="T69" fmla="*/ 6 h 27"/>
                <a:gd name="T70" fmla="*/ 49 w 74"/>
                <a:gd name="T71" fmla="*/ 6 h 27"/>
                <a:gd name="T72" fmla="*/ 46 w 74"/>
                <a:gd name="T73" fmla="*/ 4 h 27"/>
                <a:gd name="T74" fmla="*/ 51 w 74"/>
                <a:gd name="T75" fmla="*/ 12 h 27"/>
                <a:gd name="T76" fmla="*/ 49 w 74"/>
                <a:gd name="T77" fmla="*/ 15 h 27"/>
                <a:gd name="T78" fmla="*/ 46 w 74"/>
                <a:gd name="T79" fmla="*/ 15 h 27"/>
                <a:gd name="T80" fmla="*/ 44 w 74"/>
                <a:gd name="T81" fmla="*/ 7 h 27"/>
                <a:gd name="T82" fmla="*/ 38 w 74"/>
                <a:gd name="T83" fmla="*/ 3 h 27"/>
                <a:gd name="T84" fmla="*/ 33 w 74"/>
                <a:gd name="T85" fmla="*/ 2 h 27"/>
                <a:gd name="T86" fmla="*/ 27 w 74"/>
                <a:gd name="T87" fmla="*/ 2 h 27"/>
                <a:gd name="T88" fmla="*/ 20 w 74"/>
                <a:gd name="T89" fmla="*/ 4 h 27"/>
                <a:gd name="T90" fmla="*/ 13 w 74"/>
                <a:gd name="T91" fmla="*/ 8 h 27"/>
                <a:gd name="T92" fmla="*/ 9 w 74"/>
                <a:gd name="T93" fmla="*/ 9 h 27"/>
                <a:gd name="T94" fmla="*/ 3 w 74"/>
                <a:gd name="T95" fmla="*/ 12 h 27"/>
                <a:gd name="T96" fmla="*/ 1 w 74"/>
                <a:gd name="T97" fmla="*/ 19 h 27"/>
                <a:gd name="T98" fmla="*/ 66 w 74"/>
                <a:gd name="T99" fmla="*/ 14 h 27"/>
                <a:gd name="T100" fmla="*/ 58 w 74"/>
                <a:gd name="T101" fmla="*/ 16 h 27"/>
                <a:gd name="T102" fmla="*/ 49 w 74"/>
                <a:gd name="T103" fmla="*/ 7 h 27"/>
                <a:gd name="T104" fmla="*/ 48 w 74"/>
                <a:gd name="T105" fmla="*/ 16 h 27"/>
                <a:gd name="T106" fmla="*/ 46 w 74"/>
                <a:gd name="T107" fmla="*/ 16 h 27"/>
                <a:gd name="T108" fmla="*/ 45 w 74"/>
                <a:gd name="T109" fmla="*/ 16 h 27"/>
                <a:gd name="T110" fmla="*/ 44 w 74"/>
                <a:gd name="T111" fmla="*/ 17 h 27"/>
                <a:gd name="T112" fmla="*/ 29 w 74"/>
                <a:gd name="T113" fmla="*/ 24 h 27"/>
                <a:gd name="T114" fmla="*/ 24 w 74"/>
                <a:gd name="T115" fmla="*/ 23 h 27"/>
                <a:gd name="T116" fmla="*/ 25 w 74"/>
                <a:gd name="T117" fmla="*/ 24 h 27"/>
                <a:gd name="T118" fmla="*/ 21 w 74"/>
                <a:gd name="T119" fmla="*/ 23 h 27"/>
                <a:gd name="T120" fmla="*/ 18 w 74"/>
                <a:gd name="T121" fmla="*/ 24 h 27"/>
                <a:gd name="T122" fmla="*/ 17 w 74"/>
                <a:gd name="T123" fmla="*/ 24 h 27"/>
                <a:gd name="T124" fmla="*/ 2 w 74"/>
                <a:gd name="T125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4" h="27">
                  <a:moveTo>
                    <a:pt x="1" y="19"/>
                  </a:moveTo>
                  <a:cubicBezTo>
                    <a:pt x="2" y="20"/>
                    <a:pt x="1" y="21"/>
                    <a:pt x="2" y="21"/>
                  </a:cubicBezTo>
                  <a:cubicBezTo>
                    <a:pt x="3" y="21"/>
                    <a:pt x="2" y="21"/>
                    <a:pt x="2" y="20"/>
                  </a:cubicBezTo>
                  <a:cubicBezTo>
                    <a:pt x="3" y="20"/>
                    <a:pt x="3" y="20"/>
                    <a:pt x="4" y="20"/>
                  </a:cubicBezTo>
                  <a:cubicBezTo>
                    <a:pt x="2" y="21"/>
                    <a:pt x="4" y="22"/>
                    <a:pt x="4" y="23"/>
                  </a:cubicBezTo>
                  <a:cubicBezTo>
                    <a:pt x="4" y="23"/>
                    <a:pt x="4" y="23"/>
                    <a:pt x="5" y="23"/>
                  </a:cubicBezTo>
                  <a:cubicBezTo>
                    <a:pt x="5" y="23"/>
                    <a:pt x="5" y="23"/>
                    <a:pt x="5" y="24"/>
                  </a:cubicBezTo>
                  <a:cubicBezTo>
                    <a:pt x="5" y="24"/>
                    <a:pt x="6" y="24"/>
                    <a:pt x="6" y="25"/>
                  </a:cubicBezTo>
                  <a:cubicBezTo>
                    <a:pt x="7" y="25"/>
                    <a:pt x="8" y="24"/>
                    <a:pt x="8" y="25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10" y="25"/>
                    <a:pt x="10" y="25"/>
                    <a:pt x="11" y="25"/>
                  </a:cubicBezTo>
                  <a:cubicBezTo>
                    <a:pt x="11" y="25"/>
                    <a:pt x="11" y="24"/>
                    <a:pt x="11" y="24"/>
                  </a:cubicBez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4" y="26"/>
                    <a:pt x="14" y="24"/>
                    <a:pt x="15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6" y="25"/>
                    <a:pt x="15" y="25"/>
                  </a:cubicBezTo>
                  <a:cubicBezTo>
                    <a:pt x="16" y="26"/>
                    <a:pt x="14" y="25"/>
                    <a:pt x="14" y="26"/>
                  </a:cubicBezTo>
                  <a:cubicBezTo>
                    <a:pt x="15" y="26"/>
                    <a:pt x="15" y="27"/>
                    <a:pt x="16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5"/>
                  </a:cubicBezTo>
                  <a:cubicBezTo>
                    <a:pt x="16" y="26"/>
                    <a:pt x="17" y="26"/>
                    <a:pt x="16" y="25"/>
                  </a:cubicBezTo>
                  <a:cubicBezTo>
                    <a:pt x="16" y="25"/>
                    <a:pt x="16" y="25"/>
                    <a:pt x="17" y="25"/>
                  </a:cubicBezTo>
                  <a:cubicBezTo>
                    <a:pt x="17" y="25"/>
                    <a:pt x="16" y="26"/>
                    <a:pt x="17" y="26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5"/>
                    <a:pt x="18" y="26"/>
                    <a:pt x="18" y="26"/>
                  </a:cubicBezTo>
                  <a:cubicBezTo>
                    <a:pt x="19" y="27"/>
                    <a:pt x="19" y="25"/>
                    <a:pt x="19" y="25"/>
                  </a:cubicBezTo>
                  <a:cubicBezTo>
                    <a:pt x="19" y="25"/>
                    <a:pt x="18" y="25"/>
                    <a:pt x="18" y="25"/>
                  </a:cubicBezTo>
                  <a:cubicBezTo>
                    <a:pt x="18" y="25"/>
                    <a:pt x="19" y="24"/>
                    <a:pt x="19" y="24"/>
                  </a:cubicBezTo>
                  <a:cubicBezTo>
                    <a:pt x="19" y="25"/>
                    <a:pt x="21" y="25"/>
                    <a:pt x="20" y="24"/>
                  </a:cubicBezTo>
                  <a:cubicBezTo>
                    <a:pt x="21" y="24"/>
                    <a:pt x="21" y="24"/>
                    <a:pt x="21" y="23"/>
                  </a:cubicBezTo>
                  <a:cubicBezTo>
                    <a:pt x="21" y="24"/>
                    <a:pt x="22" y="23"/>
                    <a:pt x="22" y="24"/>
                  </a:cubicBezTo>
                  <a:cubicBezTo>
                    <a:pt x="21" y="24"/>
                    <a:pt x="21" y="24"/>
                    <a:pt x="22" y="25"/>
                  </a:cubicBezTo>
                  <a:cubicBezTo>
                    <a:pt x="22" y="24"/>
                    <a:pt x="22" y="25"/>
                    <a:pt x="23" y="24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25"/>
                    <a:pt x="23" y="26"/>
                    <a:pt x="24" y="26"/>
                  </a:cubicBezTo>
                  <a:cubicBezTo>
                    <a:pt x="24" y="25"/>
                    <a:pt x="25" y="26"/>
                    <a:pt x="25" y="25"/>
                  </a:cubicBezTo>
                  <a:cubicBezTo>
                    <a:pt x="25" y="25"/>
                    <a:pt x="25" y="26"/>
                    <a:pt x="25" y="26"/>
                  </a:cubicBezTo>
                  <a:cubicBezTo>
                    <a:pt x="25" y="25"/>
                    <a:pt x="25" y="26"/>
                    <a:pt x="26" y="26"/>
                  </a:cubicBezTo>
                  <a:cubicBezTo>
                    <a:pt x="26" y="25"/>
                    <a:pt x="26" y="24"/>
                    <a:pt x="26" y="24"/>
                  </a:cubicBezTo>
                  <a:cubicBezTo>
                    <a:pt x="26" y="25"/>
                    <a:pt x="26" y="24"/>
                    <a:pt x="26" y="25"/>
                  </a:cubicBezTo>
                  <a:cubicBezTo>
                    <a:pt x="27" y="25"/>
                    <a:pt x="27" y="24"/>
                    <a:pt x="28" y="25"/>
                  </a:cubicBezTo>
                  <a:cubicBezTo>
                    <a:pt x="28" y="24"/>
                    <a:pt x="27" y="24"/>
                    <a:pt x="28" y="24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4"/>
                    <a:pt x="29" y="25"/>
                    <a:pt x="30" y="25"/>
                  </a:cubicBezTo>
                  <a:cubicBezTo>
                    <a:pt x="30" y="24"/>
                    <a:pt x="31" y="24"/>
                    <a:pt x="31" y="24"/>
                  </a:cubicBezTo>
                  <a:cubicBezTo>
                    <a:pt x="31" y="24"/>
                    <a:pt x="31" y="24"/>
                    <a:pt x="32" y="24"/>
                  </a:cubicBezTo>
                  <a:cubicBezTo>
                    <a:pt x="31" y="25"/>
                    <a:pt x="33" y="24"/>
                    <a:pt x="32" y="25"/>
                  </a:cubicBezTo>
                  <a:cubicBezTo>
                    <a:pt x="33" y="25"/>
                    <a:pt x="33" y="25"/>
                    <a:pt x="34" y="25"/>
                  </a:cubicBezTo>
                  <a:cubicBezTo>
                    <a:pt x="34" y="25"/>
                    <a:pt x="33" y="25"/>
                    <a:pt x="33" y="26"/>
                  </a:cubicBezTo>
                  <a:cubicBezTo>
                    <a:pt x="34" y="26"/>
                    <a:pt x="34" y="25"/>
                    <a:pt x="34" y="26"/>
                  </a:cubicBezTo>
                  <a:cubicBezTo>
                    <a:pt x="35" y="25"/>
                    <a:pt x="35" y="24"/>
                    <a:pt x="35" y="24"/>
                  </a:cubicBezTo>
                  <a:cubicBezTo>
                    <a:pt x="35" y="24"/>
                    <a:pt x="35" y="24"/>
                    <a:pt x="35" y="25"/>
                  </a:cubicBezTo>
                  <a:cubicBezTo>
                    <a:pt x="35" y="25"/>
                    <a:pt x="36" y="25"/>
                    <a:pt x="36" y="25"/>
                  </a:cubicBezTo>
                  <a:cubicBezTo>
                    <a:pt x="36" y="25"/>
                    <a:pt x="36" y="24"/>
                    <a:pt x="36" y="24"/>
                  </a:cubicBezTo>
                  <a:cubicBezTo>
                    <a:pt x="36" y="24"/>
                    <a:pt x="36" y="24"/>
                    <a:pt x="35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6" y="24"/>
                    <a:pt x="37" y="24"/>
                    <a:pt x="37" y="24"/>
                  </a:cubicBezTo>
                  <a:cubicBezTo>
                    <a:pt x="37" y="24"/>
                    <a:pt x="36" y="24"/>
                    <a:pt x="36" y="24"/>
                  </a:cubicBezTo>
                  <a:cubicBezTo>
                    <a:pt x="37" y="24"/>
                    <a:pt x="38" y="24"/>
                    <a:pt x="38" y="25"/>
                  </a:cubicBezTo>
                  <a:cubicBezTo>
                    <a:pt x="39" y="25"/>
                    <a:pt x="40" y="25"/>
                    <a:pt x="40" y="24"/>
                  </a:cubicBezTo>
                  <a:cubicBezTo>
                    <a:pt x="39" y="24"/>
                    <a:pt x="38" y="25"/>
                    <a:pt x="38" y="24"/>
                  </a:cubicBezTo>
                  <a:cubicBezTo>
                    <a:pt x="38" y="24"/>
                    <a:pt x="38" y="24"/>
                    <a:pt x="39" y="24"/>
                  </a:cubicBezTo>
                  <a:cubicBezTo>
                    <a:pt x="38" y="22"/>
                    <a:pt x="40" y="19"/>
                    <a:pt x="42" y="20"/>
                  </a:cubicBezTo>
                  <a:cubicBezTo>
                    <a:pt x="42" y="21"/>
                    <a:pt x="41" y="20"/>
                    <a:pt x="41" y="21"/>
                  </a:cubicBezTo>
                  <a:cubicBezTo>
                    <a:pt x="42" y="21"/>
                    <a:pt x="42" y="21"/>
                    <a:pt x="42" y="20"/>
                  </a:cubicBezTo>
                  <a:cubicBezTo>
                    <a:pt x="42" y="21"/>
                    <a:pt x="43" y="21"/>
                    <a:pt x="43" y="21"/>
                  </a:cubicBezTo>
                  <a:cubicBezTo>
                    <a:pt x="43" y="21"/>
                    <a:pt x="44" y="21"/>
                    <a:pt x="44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20"/>
                    <a:pt x="43" y="19"/>
                    <a:pt x="43" y="19"/>
                  </a:cubicBezTo>
                  <a:cubicBezTo>
                    <a:pt x="44" y="20"/>
                    <a:pt x="43" y="20"/>
                    <a:pt x="44" y="20"/>
                  </a:cubicBezTo>
                  <a:cubicBezTo>
                    <a:pt x="44" y="19"/>
                    <a:pt x="43" y="20"/>
                    <a:pt x="43" y="19"/>
                  </a:cubicBezTo>
                  <a:cubicBezTo>
                    <a:pt x="43" y="19"/>
                    <a:pt x="44" y="19"/>
                    <a:pt x="44" y="19"/>
                  </a:cubicBezTo>
                  <a:cubicBezTo>
                    <a:pt x="43" y="19"/>
                    <a:pt x="43" y="18"/>
                    <a:pt x="43" y="18"/>
                  </a:cubicBezTo>
                  <a:cubicBezTo>
                    <a:pt x="43" y="18"/>
                    <a:pt x="44" y="18"/>
                    <a:pt x="44" y="18"/>
                  </a:cubicBezTo>
                  <a:cubicBezTo>
                    <a:pt x="44" y="18"/>
                    <a:pt x="44" y="18"/>
                    <a:pt x="45" y="19"/>
                  </a:cubicBezTo>
                  <a:cubicBezTo>
                    <a:pt x="45" y="19"/>
                    <a:pt x="45" y="19"/>
                    <a:pt x="46" y="19"/>
                  </a:cubicBezTo>
                  <a:cubicBezTo>
                    <a:pt x="45" y="19"/>
                    <a:pt x="45" y="19"/>
                    <a:pt x="45" y="20"/>
                  </a:cubicBezTo>
                  <a:cubicBezTo>
                    <a:pt x="46" y="20"/>
                    <a:pt x="46" y="20"/>
                    <a:pt x="47" y="20"/>
                  </a:cubicBezTo>
                  <a:cubicBezTo>
                    <a:pt x="47" y="19"/>
                    <a:pt x="46" y="19"/>
                    <a:pt x="46" y="19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7" y="19"/>
                    <a:pt x="47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9" y="19"/>
                    <a:pt x="49" y="19"/>
                    <a:pt x="49" y="18"/>
                  </a:cubicBezTo>
                  <a:cubicBezTo>
                    <a:pt x="50" y="19"/>
                    <a:pt x="50" y="18"/>
                    <a:pt x="50" y="19"/>
                  </a:cubicBezTo>
                  <a:cubicBezTo>
                    <a:pt x="50" y="19"/>
                    <a:pt x="51" y="19"/>
                    <a:pt x="51" y="19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2" y="19"/>
                    <a:pt x="51" y="18"/>
                    <a:pt x="51" y="19"/>
                  </a:cubicBezTo>
                  <a:cubicBezTo>
                    <a:pt x="51" y="20"/>
                    <a:pt x="52" y="19"/>
                    <a:pt x="52" y="19"/>
                  </a:cubicBezTo>
                  <a:cubicBezTo>
                    <a:pt x="52" y="18"/>
                    <a:pt x="53" y="19"/>
                    <a:pt x="54" y="18"/>
                  </a:cubicBezTo>
                  <a:cubicBezTo>
                    <a:pt x="54" y="19"/>
                    <a:pt x="55" y="18"/>
                    <a:pt x="55" y="19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55" y="18"/>
                    <a:pt x="54" y="18"/>
                    <a:pt x="54" y="18"/>
                  </a:cubicBezTo>
                  <a:cubicBezTo>
                    <a:pt x="54" y="17"/>
                    <a:pt x="54" y="17"/>
                    <a:pt x="54" y="16"/>
                  </a:cubicBezTo>
                  <a:cubicBezTo>
                    <a:pt x="55" y="16"/>
                    <a:pt x="55" y="17"/>
                    <a:pt x="56" y="16"/>
                  </a:cubicBezTo>
                  <a:cubicBezTo>
                    <a:pt x="56" y="16"/>
                    <a:pt x="56" y="17"/>
                    <a:pt x="57" y="17"/>
                  </a:cubicBezTo>
                  <a:cubicBezTo>
                    <a:pt x="56" y="16"/>
                    <a:pt x="57" y="16"/>
                    <a:pt x="57" y="16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7" y="16"/>
                    <a:pt x="58" y="16"/>
                    <a:pt x="58" y="17"/>
                  </a:cubicBezTo>
                  <a:cubicBezTo>
                    <a:pt x="58" y="17"/>
                    <a:pt x="58" y="16"/>
                    <a:pt x="59" y="17"/>
                  </a:cubicBezTo>
                  <a:cubicBezTo>
                    <a:pt x="59" y="17"/>
                    <a:pt x="59" y="17"/>
                    <a:pt x="59" y="18"/>
                  </a:cubicBezTo>
                  <a:cubicBezTo>
                    <a:pt x="60" y="18"/>
                    <a:pt x="60" y="17"/>
                    <a:pt x="60" y="17"/>
                  </a:cubicBezTo>
                  <a:cubicBezTo>
                    <a:pt x="60" y="18"/>
                    <a:pt x="60" y="18"/>
                    <a:pt x="61" y="18"/>
                  </a:cubicBezTo>
                  <a:cubicBezTo>
                    <a:pt x="61" y="17"/>
                    <a:pt x="61" y="17"/>
                    <a:pt x="60" y="17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61" y="17"/>
                    <a:pt x="61" y="18"/>
                    <a:pt x="62" y="18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1" y="18"/>
                    <a:pt x="62" y="18"/>
                    <a:pt x="63" y="18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3" y="19"/>
                    <a:pt x="65" y="18"/>
                    <a:pt x="66" y="18"/>
                  </a:cubicBezTo>
                  <a:cubicBezTo>
                    <a:pt x="66" y="17"/>
                    <a:pt x="65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7" y="17"/>
                    <a:pt x="66" y="17"/>
                    <a:pt x="66" y="17"/>
                  </a:cubicBezTo>
                  <a:cubicBezTo>
                    <a:pt x="67" y="17"/>
                    <a:pt x="67" y="16"/>
                    <a:pt x="67" y="16"/>
                  </a:cubicBezTo>
                  <a:cubicBezTo>
                    <a:pt x="67" y="16"/>
                    <a:pt x="67" y="16"/>
                    <a:pt x="67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7" y="17"/>
                    <a:pt x="67" y="17"/>
                    <a:pt x="68" y="1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8" y="18"/>
                    <a:pt x="68" y="16"/>
                    <a:pt x="69" y="16"/>
                  </a:cubicBezTo>
                  <a:cubicBezTo>
                    <a:pt x="68" y="17"/>
                    <a:pt x="68" y="18"/>
                    <a:pt x="69" y="18"/>
                  </a:cubicBezTo>
                  <a:cubicBezTo>
                    <a:pt x="69" y="17"/>
                    <a:pt x="70" y="17"/>
                    <a:pt x="70" y="16"/>
                  </a:cubicBezTo>
                  <a:cubicBezTo>
                    <a:pt x="70" y="17"/>
                    <a:pt x="70" y="18"/>
                    <a:pt x="71" y="18"/>
                  </a:cubicBezTo>
                  <a:cubicBezTo>
                    <a:pt x="71" y="17"/>
                    <a:pt x="71" y="16"/>
                    <a:pt x="72" y="16"/>
                  </a:cubicBezTo>
                  <a:cubicBezTo>
                    <a:pt x="72" y="17"/>
                    <a:pt x="72" y="17"/>
                    <a:pt x="72" y="18"/>
                  </a:cubicBezTo>
                  <a:cubicBezTo>
                    <a:pt x="73" y="17"/>
                    <a:pt x="73" y="18"/>
                    <a:pt x="73" y="18"/>
                  </a:cubicBezTo>
                  <a:cubicBezTo>
                    <a:pt x="73" y="18"/>
                    <a:pt x="73" y="17"/>
                    <a:pt x="73" y="17"/>
                  </a:cubicBezTo>
                  <a:cubicBezTo>
                    <a:pt x="72" y="17"/>
                    <a:pt x="74" y="16"/>
                    <a:pt x="73" y="16"/>
                  </a:cubicBezTo>
                  <a:cubicBezTo>
                    <a:pt x="72" y="16"/>
                    <a:pt x="73" y="16"/>
                    <a:pt x="72" y="16"/>
                  </a:cubicBezTo>
                  <a:cubicBezTo>
                    <a:pt x="72" y="15"/>
                    <a:pt x="73" y="15"/>
                    <a:pt x="74" y="14"/>
                  </a:cubicBezTo>
                  <a:cubicBezTo>
                    <a:pt x="74" y="14"/>
                    <a:pt x="74" y="14"/>
                    <a:pt x="74" y="14"/>
                  </a:cubicBezTo>
                  <a:cubicBezTo>
                    <a:pt x="74" y="14"/>
                    <a:pt x="73" y="14"/>
                    <a:pt x="73" y="14"/>
                  </a:cubicBezTo>
                  <a:cubicBezTo>
                    <a:pt x="74" y="14"/>
                    <a:pt x="73" y="14"/>
                    <a:pt x="73" y="14"/>
                  </a:cubicBezTo>
                  <a:cubicBezTo>
                    <a:pt x="73" y="14"/>
                    <a:pt x="73" y="14"/>
                    <a:pt x="72" y="14"/>
                  </a:cubicBezTo>
                  <a:cubicBezTo>
                    <a:pt x="73" y="14"/>
                    <a:pt x="73" y="14"/>
                    <a:pt x="73" y="13"/>
                  </a:cubicBezTo>
                  <a:cubicBezTo>
                    <a:pt x="72" y="13"/>
                    <a:pt x="72" y="13"/>
                    <a:pt x="71" y="13"/>
                  </a:cubicBezTo>
                  <a:cubicBezTo>
                    <a:pt x="73" y="12"/>
                    <a:pt x="71" y="12"/>
                    <a:pt x="72" y="11"/>
                  </a:cubicBezTo>
                  <a:cubicBezTo>
                    <a:pt x="72" y="11"/>
                    <a:pt x="71" y="11"/>
                    <a:pt x="71" y="10"/>
                  </a:cubicBezTo>
                  <a:cubicBezTo>
                    <a:pt x="71" y="10"/>
                    <a:pt x="70" y="10"/>
                    <a:pt x="70" y="10"/>
                  </a:cubicBezTo>
                  <a:cubicBezTo>
                    <a:pt x="71" y="10"/>
                    <a:pt x="70" y="9"/>
                    <a:pt x="69" y="9"/>
                  </a:cubicBezTo>
                  <a:cubicBezTo>
                    <a:pt x="70" y="9"/>
                    <a:pt x="69" y="10"/>
                    <a:pt x="69" y="10"/>
                  </a:cubicBezTo>
                  <a:cubicBezTo>
                    <a:pt x="69" y="9"/>
                    <a:pt x="68" y="9"/>
                    <a:pt x="67" y="9"/>
                  </a:cubicBezTo>
                  <a:cubicBezTo>
                    <a:pt x="67" y="8"/>
                    <a:pt x="66" y="8"/>
                    <a:pt x="66" y="7"/>
                  </a:cubicBezTo>
                  <a:cubicBezTo>
                    <a:pt x="66" y="7"/>
                    <a:pt x="65" y="7"/>
                    <a:pt x="65" y="7"/>
                  </a:cubicBezTo>
                  <a:cubicBezTo>
                    <a:pt x="65" y="7"/>
                    <a:pt x="66" y="6"/>
                    <a:pt x="66" y="6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4" y="5"/>
                    <a:pt x="66" y="5"/>
                  </a:cubicBezTo>
                  <a:cubicBezTo>
                    <a:pt x="65" y="4"/>
                    <a:pt x="66" y="4"/>
                    <a:pt x="65" y="4"/>
                  </a:cubicBezTo>
                  <a:cubicBezTo>
                    <a:pt x="66" y="2"/>
                    <a:pt x="64" y="3"/>
                    <a:pt x="64" y="2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63" y="2"/>
                    <a:pt x="63" y="2"/>
                    <a:pt x="63" y="1"/>
                  </a:cubicBezTo>
                  <a:cubicBezTo>
                    <a:pt x="63" y="1"/>
                    <a:pt x="63" y="1"/>
                    <a:pt x="62" y="1"/>
                  </a:cubicBezTo>
                  <a:cubicBezTo>
                    <a:pt x="62" y="1"/>
                    <a:pt x="62" y="1"/>
                    <a:pt x="61" y="1"/>
                  </a:cubicBezTo>
                  <a:cubicBezTo>
                    <a:pt x="61" y="1"/>
                    <a:pt x="61" y="1"/>
                    <a:pt x="61" y="0"/>
                  </a:cubicBezTo>
                  <a:cubicBezTo>
                    <a:pt x="60" y="1"/>
                    <a:pt x="61" y="1"/>
                    <a:pt x="61" y="3"/>
                  </a:cubicBezTo>
                  <a:cubicBezTo>
                    <a:pt x="61" y="3"/>
                    <a:pt x="60" y="3"/>
                    <a:pt x="60" y="2"/>
                  </a:cubicBezTo>
                  <a:cubicBezTo>
                    <a:pt x="60" y="2"/>
                    <a:pt x="61" y="2"/>
                    <a:pt x="60" y="2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59" y="0"/>
                    <a:pt x="59" y="1"/>
                    <a:pt x="59" y="1"/>
                  </a:cubicBezTo>
                  <a:cubicBezTo>
                    <a:pt x="59" y="1"/>
                    <a:pt x="59" y="2"/>
                    <a:pt x="59" y="2"/>
                  </a:cubicBezTo>
                  <a:cubicBezTo>
                    <a:pt x="59" y="2"/>
                    <a:pt x="59" y="2"/>
                    <a:pt x="58" y="2"/>
                  </a:cubicBezTo>
                  <a:cubicBezTo>
                    <a:pt x="58" y="2"/>
                    <a:pt x="58" y="2"/>
                    <a:pt x="58" y="1"/>
                  </a:cubicBezTo>
                  <a:cubicBezTo>
                    <a:pt x="58" y="1"/>
                    <a:pt x="57" y="1"/>
                    <a:pt x="57" y="2"/>
                  </a:cubicBezTo>
                  <a:cubicBezTo>
                    <a:pt x="57" y="2"/>
                    <a:pt x="58" y="2"/>
                    <a:pt x="58" y="3"/>
                  </a:cubicBezTo>
                  <a:cubicBezTo>
                    <a:pt x="58" y="4"/>
                    <a:pt x="57" y="3"/>
                    <a:pt x="57" y="3"/>
                  </a:cubicBezTo>
                  <a:cubicBezTo>
                    <a:pt x="58" y="3"/>
                    <a:pt x="58" y="3"/>
                    <a:pt x="58" y="4"/>
                  </a:cubicBezTo>
                  <a:cubicBezTo>
                    <a:pt x="57" y="4"/>
                    <a:pt x="57" y="4"/>
                    <a:pt x="57" y="3"/>
                  </a:cubicBezTo>
                  <a:cubicBezTo>
                    <a:pt x="57" y="4"/>
                    <a:pt x="57" y="4"/>
                    <a:pt x="56" y="4"/>
                  </a:cubicBezTo>
                  <a:cubicBezTo>
                    <a:pt x="56" y="4"/>
                    <a:pt x="55" y="5"/>
                    <a:pt x="55" y="4"/>
                  </a:cubicBezTo>
                  <a:cubicBezTo>
                    <a:pt x="55" y="4"/>
                    <a:pt x="54" y="4"/>
                    <a:pt x="55" y="5"/>
                  </a:cubicBezTo>
                  <a:cubicBezTo>
                    <a:pt x="54" y="5"/>
                    <a:pt x="52" y="6"/>
                    <a:pt x="53" y="6"/>
                  </a:cubicBezTo>
                  <a:cubicBezTo>
                    <a:pt x="52" y="6"/>
                    <a:pt x="52" y="7"/>
                    <a:pt x="51" y="8"/>
                  </a:cubicBezTo>
                  <a:cubicBezTo>
                    <a:pt x="51" y="8"/>
                    <a:pt x="50" y="7"/>
                    <a:pt x="50" y="7"/>
                  </a:cubicBezTo>
                  <a:cubicBezTo>
                    <a:pt x="50" y="6"/>
                    <a:pt x="50" y="6"/>
                    <a:pt x="50" y="6"/>
                  </a:cubicBezTo>
                  <a:cubicBezTo>
                    <a:pt x="51" y="6"/>
                    <a:pt x="52" y="5"/>
                    <a:pt x="51" y="5"/>
                  </a:cubicBezTo>
                  <a:cubicBezTo>
                    <a:pt x="50" y="5"/>
                    <a:pt x="50" y="5"/>
                    <a:pt x="49" y="6"/>
                  </a:cubicBezTo>
                  <a:cubicBezTo>
                    <a:pt x="49" y="5"/>
                    <a:pt x="48" y="6"/>
                    <a:pt x="47" y="5"/>
                  </a:cubicBezTo>
                  <a:cubicBezTo>
                    <a:pt x="47" y="5"/>
                    <a:pt x="48" y="5"/>
                    <a:pt x="48" y="4"/>
                  </a:cubicBezTo>
                  <a:cubicBezTo>
                    <a:pt x="47" y="4"/>
                    <a:pt x="48" y="5"/>
                    <a:pt x="47" y="5"/>
                  </a:cubicBezTo>
                  <a:cubicBezTo>
                    <a:pt x="47" y="4"/>
                    <a:pt x="46" y="4"/>
                    <a:pt x="47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7"/>
                    <a:pt x="46" y="8"/>
                    <a:pt x="47" y="9"/>
                  </a:cubicBezTo>
                  <a:cubicBezTo>
                    <a:pt x="47" y="8"/>
                    <a:pt x="49" y="8"/>
                    <a:pt x="48" y="9"/>
                  </a:cubicBezTo>
                  <a:cubicBezTo>
                    <a:pt x="49" y="9"/>
                    <a:pt x="49" y="10"/>
                    <a:pt x="49" y="10"/>
                  </a:cubicBezTo>
                  <a:cubicBezTo>
                    <a:pt x="49" y="10"/>
                    <a:pt x="49" y="9"/>
                    <a:pt x="50" y="10"/>
                  </a:cubicBezTo>
                  <a:cubicBezTo>
                    <a:pt x="51" y="10"/>
                    <a:pt x="50" y="11"/>
                    <a:pt x="51" y="12"/>
                  </a:cubicBezTo>
                  <a:cubicBezTo>
                    <a:pt x="51" y="12"/>
                    <a:pt x="51" y="12"/>
                    <a:pt x="51" y="13"/>
                  </a:cubicBezTo>
                  <a:cubicBezTo>
                    <a:pt x="52" y="14"/>
                    <a:pt x="51" y="15"/>
                    <a:pt x="51" y="16"/>
                  </a:cubicBezTo>
                  <a:cubicBezTo>
                    <a:pt x="51" y="16"/>
                    <a:pt x="51" y="17"/>
                    <a:pt x="50" y="17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15"/>
                    <a:pt x="50" y="15"/>
                    <a:pt x="49" y="15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49" y="15"/>
                    <a:pt x="49" y="14"/>
                    <a:pt x="49" y="14"/>
                  </a:cubicBezTo>
                  <a:cubicBezTo>
                    <a:pt x="49" y="15"/>
                    <a:pt x="48" y="15"/>
                    <a:pt x="48" y="15"/>
                  </a:cubicBezTo>
                  <a:cubicBezTo>
                    <a:pt x="47" y="15"/>
                    <a:pt x="48" y="16"/>
                    <a:pt x="47" y="16"/>
                  </a:cubicBezTo>
                  <a:cubicBezTo>
                    <a:pt x="47" y="16"/>
                    <a:pt x="46" y="15"/>
                    <a:pt x="46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6" y="14"/>
                    <a:pt x="45" y="13"/>
                    <a:pt x="45" y="11"/>
                  </a:cubicBezTo>
                  <a:cubicBezTo>
                    <a:pt x="46" y="11"/>
                    <a:pt x="46" y="10"/>
                    <a:pt x="46" y="10"/>
                  </a:cubicBezTo>
                  <a:cubicBezTo>
                    <a:pt x="46" y="9"/>
                    <a:pt x="45" y="9"/>
                    <a:pt x="45" y="9"/>
                  </a:cubicBezTo>
                  <a:cubicBezTo>
                    <a:pt x="45" y="8"/>
                    <a:pt x="44" y="8"/>
                    <a:pt x="44" y="7"/>
                  </a:cubicBezTo>
                  <a:cubicBezTo>
                    <a:pt x="43" y="7"/>
                    <a:pt x="43" y="6"/>
                    <a:pt x="42" y="6"/>
                  </a:cubicBezTo>
                  <a:cubicBezTo>
                    <a:pt x="42" y="6"/>
                    <a:pt x="42" y="6"/>
                    <a:pt x="41" y="5"/>
                  </a:cubicBezTo>
                  <a:cubicBezTo>
                    <a:pt x="41" y="5"/>
                    <a:pt x="41" y="5"/>
                    <a:pt x="41" y="4"/>
                  </a:cubicBezTo>
                  <a:cubicBezTo>
                    <a:pt x="40" y="4"/>
                    <a:pt x="39" y="5"/>
                    <a:pt x="39" y="4"/>
                  </a:cubicBezTo>
                  <a:cubicBezTo>
                    <a:pt x="39" y="4"/>
                    <a:pt x="39" y="4"/>
                    <a:pt x="38" y="3"/>
                  </a:cubicBezTo>
                  <a:cubicBezTo>
                    <a:pt x="38" y="3"/>
                    <a:pt x="39" y="3"/>
                    <a:pt x="39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2"/>
                    <a:pt x="37" y="2"/>
                    <a:pt x="36" y="2"/>
                  </a:cubicBezTo>
                  <a:cubicBezTo>
                    <a:pt x="35" y="1"/>
                    <a:pt x="37" y="2"/>
                    <a:pt x="36" y="1"/>
                  </a:cubicBezTo>
                  <a:cubicBezTo>
                    <a:pt x="35" y="1"/>
                    <a:pt x="34" y="3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2" y="2"/>
                    <a:pt x="31" y="1"/>
                    <a:pt x="30" y="1"/>
                  </a:cubicBezTo>
                  <a:cubicBezTo>
                    <a:pt x="30" y="1"/>
                    <a:pt x="31" y="1"/>
                    <a:pt x="31" y="2"/>
                  </a:cubicBezTo>
                  <a:cubicBezTo>
                    <a:pt x="30" y="2"/>
                    <a:pt x="29" y="2"/>
                    <a:pt x="29" y="3"/>
                  </a:cubicBezTo>
                  <a:cubicBezTo>
                    <a:pt x="28" y="3"/>
                    <a:pt x="28" y="2"/>
                    <a:pt x="27" y="2"/>
                  </a:cubicBezTo>
                  <a:cubicBezTo>
                    <a:pt x="26" y="2"/>
                    <a:pt x="25" y="3"/>
                    <a:pt x="24" y="2"/>
                  </a:cubicBezTo>
                  <a:cubicBezTo>
                    <a:pt x="25" y="3"/>
                    <a:pt x="25" y="4"/>
                    <a:pt x="24" y="4"/>
                  </a:cubicBezTo>
                  <a:cubicBezTo>
                    <a:pt x="24" y="4"/>
                    <a:pt x="24" y="4"/>
                    <a:pt x="24" y="3"/>
                  </a:cubicBezTo>
                  <a:cubicBezTo>
                    <a:pt x="23" y="4"/>
                    <a:pt x="22" y="5"/>
                    <a:pt x="20" y="5"/>
                  </a:cubicBezTo>
                  <a:cubicBezTo>
                    <a:pt x="20" y="5"/>
                    <a:pt x="20" y="5"/>
                    <a:pt x="20" y="4"/>
                  </a:cubicBezTo>
                  <a:cubicBezTo>
                    <a:pt x="19" y="5"/>
                    <a:pt x="19" y="5"/>
                    <a:pt x="18" y="6"/>
                  </a:cubicBezTo>
                  <a:cubicBezTo>
                    <a:pt x="17" y="5"/>
                    <a:pt x="16" y="6"/>
                    <a:pt x="16" y="5"/>
                  </a:cubicBezTo>
                  <a:cubicBezTo>
                    <a:pt x="15" y="6"/>
                    <a:pt x="16" y="6"/>
                    <a:pt x="16" y="6"/>
                  </a:cubicBezTo>
                  <a:cubicBezTo>
                    <a:pt x="15" y="7"/>
                    <a:pt x="14" y="6"/>
                    <a:pt x="14" y="7"/>
                  </a:cubicBezTo>
                  <a:cubicBezTo>
                    <a:pt x="13" y="7"/>
                    <a:pt x="13" y="8"/>
                    <a:pt x="13" y="8"/>
                  </a:cubicBezTo>
                  <a:cubicBezTo>
                    <a:pt x="13" y="7"/>
                    <a:pt x="12" y="7"/>
                    <a:pt x="12" y="8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1" y="7"/>
                    <a:pt x="11" y="8"/>
                  </a:cubicBezTo>
                  <a:cubicBezTo>
                    <a:pt x="11" y="8"/>
                    <a:pt x="11" y="8"/>
                    <a:pt x="11" y="9"/>
                  </a:cubicBezTo>
                  <a:cubicBezTo>
                    <a:pt x="10" y="9"/>
                    <a:pt x="9" y="10"/>
                    <a:pt x="9" y="9"/>
                  </a:cubicBezTo>
                  <a:cubicBezTo>
                    <a:pt x="8" y="10"/>
                    <a:pt x="8" y="11"/>
                    <a:pt x="7" y="10"/>
                  </a:cubicBezTo>
                  <a:cubicBezTo>
                    <a:pt x="7" y="11"/>
                    <a:pt x="6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4" y="12"/>
                    <a:pt x="4" y="13"/>
                    <a:pt x="3" y="12"/>
                  </a:cubicBezTo>
                  <a:cubicBezTo>
                    <a:pt x="3" y="12"/>
                    <a:pt x="4" y="11"/>
                    <a:pt x="3" y="12"/>
                  </a:cubicBezTo>
                  <a:cubicBezTo>
                    <a:pt x="3" y="12"/>
                    <a:pt x="3" y="13"/>
                    <a:pt x="3" y="13"/>
                  </a:cubicBezTo>
                  <a:cubicBezTo>
                    <a:pt x="2" y="13"/>
                    <a:pt x="3" y="14"/>
                    <a:pt x="2" y="13"/>
                  </a:cubicBezTo>
                  <a:cubicBezTo>
                    <a:pt x="2" y="14"/>
                    <a:pt x="1" y="15"/>
                    <a:pt x="2" y="16"/>
                  </a:cubicBezTo>
                  <a:cubicBezTo>
                    <a:pt x="0" y="16"/>
                    <a:pt x="1" y="18"/>
                    <a:pt x="0" y="19"/>
                  </a:cubicBezTo>
                  <a:cubicBezTo>
                    <a:pt x="1" y="19"/>
                    <a:pt x="1" y="20"/>
                    <a:pt x="1" y="19"/>
                  </a:cubicBezTo>
                  <a:close/>
                  <a:moveTo>
                    <a:pt x="71" y="10"/>
                  </a:moveTo>
                  <a:cubicBezTo>
                    <a:pt x="71" y="11"/>
                    <a:pt x="70" y="11"/>
                    <a:pt x="70" y="11"/>
                  </a:cubicBezTo>
                  <a:cubicBezTo>
                    <a:pt x="70" y="10"/>
                    <a:pt x="70" y="10"/>
                    <a:pt x="71" y="10"/>
                  </a:cubicBezTo>
                  <a:close/>
                  <a:moveTo>
                    <a:pt x="66" y="13"/>
                  </a:moveTo>
                  <a:cubicBezTo>
                    <a:pt x="67" y="14"/>
                    <a:pt x="66" y="14"/>
                    <a:pt x="66" y="14"/>
                  </a:cubicBezTo>
                  <a:cubicBezTo>
                    <a:pt x="66" y="14"/>
                    <a:pt x="66" y="14"/>
                    <a:pt x="66" y="13"/>
                  </a:cubicBezTo>
                  <a:close/>
                  <a:moveTo>
                    <a:pt x="60" y="3"/>
                  </a:moveTo>
                  <a:cubicBezTo>
                    <a:pt x="60" y="2"/>
                    <a:pt x="60" y="3"/>
                    <a:pt x="60" y="3"/>
                  </a:cubicBezTo>
                  <a:cubicBezTo>
                    <a:pt x="59" y="3"/>
                    <a:pt x="60" y="3"/>
                    <a:pt x="60" y="3"/>
                  </a:cubicBezTo>
                  <a:close/>
                  <a:moveTo>
                    <a:pt x="58" y="16"/>
                  </a:moveTo>
                  <a:cubicBezTo>
                    <a:pt x="59" y="15"/>
                    <a:pt x="59" y="17"/>
                    <a:pt x="58" y="16"/>
                  </a:cubicBezTo>
                  <a:close/>
                  <a:moveTo>
                    <a:pt x="56" y="14"/>
                  </a:moveTo>
                  <a:cubicBezTo>
                    <a:pt x="56" y="14"/>
                    <a:pt x="57" y="14"/>
                    <a:pt x="57" y="14"/>
                  </a:cubicBezTo>
                  <a:cubicBezTo>
                    <a:pt x="57" y="15"/>
                    <a:pt x="56" y="15"/>
                    <a:pt x="56" y="14"/>
                  </a:cubicBezTo>
                  <a:close/>
                  <a:moveTo>
                    <a:pt x="49" y="7"/>
                  </a:moveTo>
                  <a:cubicBezTo>
                    <a:pt x="49" y="7"/>
                    <a:pt x="49" y="6"/>
                    <a:pt x="50" y="6"/>
                  </a:cubicBezTo>
                  <a:cubicBezTo>
                    <a:pt x="50" y="7"/>
                    <a:pt x="49" y="6"/>
                    <a:pt x="49" y="7"/>
                  </a:cubicBezTo>
                  <a:close/>
                  <a:moveTo>
                    <a:pt x="48" y="16"/>
                  </a:moveTo>
                  <a:cubicBezTo>
                    <a:pt x="48" y="16"/>
                    <a:pt x="48" y="16"/>
                    <a:pt x="48" y="15"/>
                  </a:cubicBezTo>
                  <a:cubicBezTo>
                    <a:pt x="49" y="15"/>
                    <a:pt x="48" y="16"/>
                    <a:pt x="48" y="16"/>
                  </a:cubicBezTo>
                  <a:close/>
                  <a:moveTo>
                    <a:pt x="46" y="17"/>
                  </a:moveTo>
                  <a:cubicBezTo>
                    <a:pt x="47" y="16"/>
                    <a:pt x="47" y="17"/>
                    <a:pt x="47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8" y="17"/>
                    <a:pt x="46" y="17"/>
                    <a:pt x="46" y="17"/>
                  </a:cubicBezTo>
                  <a:close/>
                  <a:moveTo>
                    <a:pt x="46" y="16"/>
                  </a:moveTo>
                  <a:cubicBezTo>
                    <a:pt x="46" y="17"/>
                    <a:pt x="46" y="17"/>
                    <a:pt x="46" y="18"/>
                  </a:cubicBezTo>
                  <a:cubicBezTo>
                    <a:pt x="45" y="18"/>
                    <a:pt x="45" y="17"/>
                    <a:pt x="45" y="17"/>
                  </a:cubicBezTo>
                  <a:cubicBezTo>
                    <a:pt x="46" y="17"/>
                    <a:pt x="46" y="17"/>
                    <a:pt x="46" y="16"/>
                  </a:cubicBezTo>
                  <a:close/>
                  <a:moveTo>
                    <a:pt x="45" y="15"/>
                  </a:moveTo>
                  <a:cubicBezTo>
                    <a:pt x="45" y="14"/>
                    <a:pt x="46" y="16"/>
                    <a:pt x="45" y="16"/>
                  </a:cubicBezTo>
                  <a:cubicBezTo>
                    <a:pt x="44" y="16"/>
                    <a:pt x="46" y="15"/>
                    <a:pt x="45" y="15"/>
                  </a:cubicBezTo>
                  <a:close/>
                  <a:moveTo>
                    <a:pt x="44" y="17"/>
                  </a:moveTo>
                  <a:cubicBezTo>
                    <a:pt x="45" y="17"/>
                    <a:pt x="44" y="18"/>
                    <a:pt x="45" y="18"/>
                  </a:cubicBezTo>
                  <a:cubicBezTo>
                    <a:pt x="45" y="18"/>
                    <a:pt x="44" y="17"/>
                    <a:pt x="44" y="18"/>
                  </a:cubicBezTo>
                  <a:cubicBezTo>
                    <a:pt x="44" y="17"/>
                    <a:pt x="44" y="17"/>
                    <a:pt x="44" y="17"/>
                  </a:cubicBezTo>
                  <a:close/>
                  <a:moveTo>
                    <a:pt x="42" y="17"/>
                  </a:moveTo>
                  <a:cubicBezTo>
                    <a:pt x="43" y="17"/>
                    <a:pt x="42" y="18"/>
                    <a:pt x="43" y="18"/>
                  </a:cubicBezTo>
                  <a:cubicBezTo>
                    <a:pt x="43" y="18"/>
                    <a:pt x="42" y="18"/>
                    <a:pt x="42" y="17"/>
                  </a:cubicBezTo>
                  <a:close/>
                  <a:moveTo>
                    <a:pt x="29" y="24"/>
                  </a:move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8" y="25"/>
                    <a:pt x="28" y="24"/>
                  </a:cubicBezTo>
                  <a:cubicBezTo>
                    <a:pt x="29" y="24"/>
                    <a:pt x="29" y="23"/>
                    <a:pt x="29" y="24"/>
                  </a:cubicBezTo>
                  <a:close/>
                  <a:moveTo>
                    <a:pt x="27" y="24"/>
                  </a:moveTo>
                  <a:cubicBezTo>
                    <a:pt x="28" y="25"/>
                    <a:pt x="26" y="25"/>
                    <a:pt x="27" y="24"/>
                  </a:cubicBezTo>
                  <a:close/>
                  <a:moveTo>
                    <a:pt x="24" y="23"/>
                  </a:moveTo>
                  <a:cubicBezTo>
                    <a:pt x="24" y="23"/>
                    <a:pt x="24" y="23"/>
                    <a:pt x="25" y="23"/>
                  </a:cubicBezTo>
                  <a:cubicBezTo>
                    <a:pt x="24" y="23"/>
                    <a:pt x="24" y="23"/>
                    <a:pt x="24" y="24"/>
                  </a:cubicBezTo>
                  <a:cubicBezTo>
                    <a:pt x="24" y="23"/>
                    <a:pt x="24" y="23"/>
                    <a:pt x="24" y="23"/>
                  </a:cubicBezTo>
                  <a:close/>
                  <a:moveTo>
                    <a:pt x="24" y="24"/>
                  </a:move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lose/>
                  <a:moveTo>
                    <a:pt x="21" y="23"/>
                  </a:moveTo>
                  <a:cubicBezTo>
                    <a:pt x="21" y="22"/>
                    <a:pt x="20" y="25"/>
                    <a:pt x="21" y="23"/>
                  </a:cubicBezTo>
                  <a:close/>
                  <a:moveTo>
                    <a:pt x="20" y="22"/>
                  </a:moveTo>
                  <a:cubicBezTo>
                    <a:pt x="21" y="23"/>
                    <a:pt x="20" y="24"/>
                    <a:pt x="20" y="24"/>
                  </a:cubicBezTo>
                  <a:cubicBezTo>
                    <a:pt x="20" y="23"/>
                    <a:pt x="20" y="23"/>
                    <a:pt x="20" y="22"/>
                  </a:cubicBezTo>
                  <a:close/>
                  <a:moveTo>
                    <a:pt x="17" y="24"/>
                  </a:moveTo>
                  <a:cubicBezTo>
                    <a:pt x="18" y="24"/>
                    <a:pt x="17" y="24"/>
                    <a:pt x="18" y="24"/>
                  </a:cubicBezTo>
                  <a:cubicBezTo>
                    <a:pt x="18" y="25"/>
                    <a:pt x="17" y="24"/>
                    <a:pt x="17" y="24"/>
                  </a:cubicBezTo>
                  <a:close/>
                  <a:moveTo>
                    <a:pt x="17" y="24"/>
                  </a:moveTo>
                  <a:cubicBezTo>
                    <a:pt x="17" y="24"/>
                    <a:pt x="17" y="25"/>
                    <a:pt x="17" y="25"/>
                  </a:cubicBezTo>
                  <a:cubicBezTo>
                    <a:pt x="17" y="25"/>
                    <a:pt x="17" y="24"/>
                    <a:pt x="17" y="24"/>
                  </a:cubicBezTo>
                  <a:cubicBezTo>
                    <a:pt x="17" y="24"/>
                    <a:pt x="17" y="24"/>
                    <a:pt x="17" y="24"/>
                  </a:cubicBezTo>
                  <a:close/>
                  <a:moveTo>
                    <a:pt x="12" y="25"/>
                  </a:moveTo>
                  <a:cubicBezTo>
                    <a:pt x="12" y="25"/>
                    <a:pt x="12" y="25"/>
                    <a:pt x="12" y="24"/>
                  </a:cubicBezTo>
                  <a:cubicBezTo>
                    <a:pt x="12" y="24"/>
                    <a:pt x="12" y="25"/>
                    <a:pt x="12" y="25"/>
                  </a:cubicBezTo>
                  <a:close/>
                  <a:moveTo>
                    <a:pt x="2" y="1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3" name="Freeform 1107"/>
            <p:cNvSpPr>
              <a:spLocks/>
            </p:cNvSpPr>
            <p:nvPr/>
          </p:nvSpPr>
          <p:spPr bwMode="auto">
            <a:xfrm>
              <a:off x="5178" y="2028"/>
              <a:ext cx="5" cy="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4" name="Freeform 1108"/>
            <p:cNvSpPr>
              <a:spLocks/>
            </p:cNvSpPr>
            <p:nvPr/>
          </p:nvSpPr>
          <p:spPr bwMode="auto">
            <a:xfrm>
              <a:off x="5032" y="1894"/>
              <a:ext cx="6" cy="0"/>
            </a:xfrm>
            <a:custGeom>
              <a:avLst/>
              <a:gdLst>
                <a:gd name="T0" fmla="*/ 1 w 1"/>
                <a:gd name="T1" fmla="*/ 1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5" name="Freeform 1109"/>
            <p:cNvSpPr>
              <a:spLocks noEditPoints="1"/>
            </p:cNvSpPr>
            <p:nvPr/>
          </p:nvSpPr>
          <p:spPr bwMode="auto">
            <a:xfrm>
              <a:off x="4775" y="1900"/>
              <a:ext cx="190" cy="89"/>
            </a:xfrm>
            <a:custGeom>
              <a:avLst/>
              <a:gdLst>
                <a:gd name="T0" fmla="*/ 3 w 34"/>
                <a:gd name="T1" fmla="*/ 15 h 16"/>
                <a:gd name="T2" fmla="*/ 4 w 34"/>
                <a:gd name="T3" fmla="*/ 15 h 16"/>
                <a:gd name="T4" fmla="*/ 9 w 34"/>
                <a:gd name="T5" fmla="*/ 14 h 16"/>
                <a:gd name="T6" fmla="*/ 10 w 34"/>
                <a:gd name="T7" fmla="*/ 12 h 16"/>
                <a:gd name="T8" fmla="*/ 12 w 34"/>
                <a:gd name="T9" fmla="*/ 9 h 16"/>
                <a:gd name="T10" fmla="*/ 15 w 34"/>
                <a:gd name="T11" fmla="*/ 9 h 16"/>
                <a:gd name="T12" fmla="*/ 17 w 34"/>
                <a:gd name="T13" fmla="*/ 7 h 16"/>
                <a:gd name="T14" fmla="*/ 21 w 34"/>
                <a:gd name="T15" fmla="*/ 8 h 16"/>
                <a:gd name="T16" fmla="*/ 23 w 34"/>
                <a:gd name="T17" fmla="*/ 6 h 16"/>
                <a:gd name="T18" fmla="*/ 27 w 34"/>
                <a:gd name="T19" fmla="*/ 4 h 16"/>
                <a:gd name="T20" fmla="*/ 28 w 34"/>
                <a:gd name="T21" fmla="*/ 4 h 16"/>
                <a:gd name="T22" fmla="*/ 29 w 34"/>
                <a:gd name="T23" fmla="*/ 4 h 16"/>
                <a:gd name="T24" fmla="*/ 33 w 34"/>
                <a:gd name="T25" fmla="*/ 2 h 16"/>
                <a:gd name="T26" fmla="*/ 32 w 34"/>
                <a:gd name="T27" fmla="*/ 0 h 16"/>
                <a:gd name="T28" fmla="*/ 30 w 34"/>
                <a:gd name="T29" fmla="*/ 0 h 16"/>
                <a:gd name="T30" fmla="*/ 27 w 34"/>
                <a:gd name="T31" fmla="*/ 2 h 16"/>
                <a:gd name="T32" fmla="*/ 22 w 34"/>
                <a:gd name="T33" fmla="*/ 2 h 16"/>
                <a:gd name="T34" fmla="*/ 21 w 34"/>
                <a:gd name="T35" fmla="*/ 2 h 16"/>
                <a:gd name="T36" fmla="*/ 17 w 34"/>
                <a:gd name="T37" fmla="*/ 4 h 16"/>
                <a:gd name="T38" fmla="*/ 16 w 34"/>
                <a:gd name="T39" fmla="*/ 4 h 16"/>
                <a:gd name="T40" fmla="*/ 13 w 34"/>
                <a:gd name="T41" fmla="*/ 6 h 16"/>
                <a:gd name="T42" fmla="*/ 13 w 34"/>
                <a:gd name="T43" fmla="*/ 6 h 16"/>
                <a:gd name="T44" fmla="*/ 11 w 34"/>
                <a:gd name="T45" fmla="*/ 7 h 16"/>
                <a:gd name="T46" fmla="*/ 8 w 34"/>
                <a:gd name="T47" fmla="*/ 7 h 16"/>
                <a:gd name="T48" fmla="*/ 5 w 34"/>
                <a:gd name="T49" fmla="*/ 10 h 16"/>
                <a:gd name="T50" fmla="*/ 0 w 34"/>
                <a:gd name="T51" fmla="*/ 12 h 16"/>
                <a:gd name="T52" fmla="*/ 1 w 34"/>
                <a:gd name="T53" fmla="*/ 15 h 16"/>
                <a:gd name="T54" fmla="*/ 30 w 34"/>
                <a:gd name="T55" fmla="*/ 2 h 16"/>
                <a:gd name="T56" fmla="*/ 30 w 34"/>
                <a:gd name="T57" fmla="*/ 2 h 16"/>
                <a:gd name="T58" fmla="*/ 11 w 34"/>
                <a:gd name="T59" fmla="*/ 10 h 16"/>
                <a:gd name="T60" fmla="*/ 10 w 34"/>
                <a:gd name="T61" fmla="*/ 7 h 16"/>
                <a:gd name="T62" fmla="*/ 10 w 34"/>
                <a:gd name="T63" fmla="*/ 7 h 16"/>
                <a:gd name="T64" fmla="*/ 9 w 34"/>
                <a:gd name="T65" fmla="*/ 8 h 16"/>
                <a:gd name="T66" fmla="*/ 5 w 34"/>
                <a:gd name="T67" fmla="*/ 14 h 16"/>
                <a:gd name="T68" fmla="*/ 4 w 34"/>
                <a:gd name="T69" fmla="*/ 14 h 16"/>
                <a:gd name="T70" fmla="*/ 2 w 34"/>
                <a:gd name="T71" fmla="*/ 14 h 16"/>
                <a:gd name="T72" fmla="*/ 2 w 34"/>
                <a:gd name="T73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4" h="16">
                  <a:moveTo>
                    <a:pt x="1" y="15"/>
                  </a:moveTo>
                  <a:cubicBezTo>
                    <a:pt x="1" y="15"/>
                    <a:pt x="2" y="16"/>
                    <a:pt x="3" y="15"/>
                  </a:cubicBezTo>
                  <a:cubicBezTo>
                    <a:pt x="3" y="15"/>
                    <a:pt x="3" y="15"/>
                    <a:pt x="3" y="16"/>
                  </a:cubicBezTo>
                  <a:cubicBezTo>
                    <a:pt x="3" y="15"/>
                    <a:pt x="3" y="15"/>
                    <a:pt x="4" y="15"/>
                  </a:cubicBezTo>
                  <a:cubicBezTo>
                    <a:pt x="4" y="16"/>
                    <a:pt x="5" y="15"/>
                    <a:pt x="5" y="15"/>
                  </a:cubicBezTo>
                  <a:cubicBezTo>
                    <a:pt x="6" y="14"/>
                    <a:pt x="7" y="14"/>
                    <a:pt x="9" y="14"/>
                  </a:cubicBezTo>
                  <a:cubicBezTo>
                    <a:pt x="10" y="14"/>
                    <a:pt x="10" y="13"/>
                    <a:pt x="10" y="13"/>
                  </a:cubicBezTo>
                  <a:cubicBezTo>
                    <a:pt x="10" y="13"/>
                    <a:pt x="10" y="12"/>
                    <a:pt x="10" y="12"/>
                  </a:cubicBezTo>
                  <a:cubicBezTo>
                    <a:pt x="11" y="11"/>
                    <a:pt x="12" y="11"/>
                    <a:pt x="13" y="10"/>
                  </a:cubicBezTo>
                  <a:cubicBezTo>
                    <a:pt x="13" y="10"/>
                    <a:pt x="12" y="10"/>
                    <a:pt x="12" y="9"/>
                  </a:cubicBezTo>
                  <a:cubicBezTo>
                    <a:pt x="13" y="10"/>
                    <a:pt x="14" y="10"/>
                    <a:pt x="14" y="10"/>
                  </a:cubicBezTo>
                  <a:cubicBezTo>
                    <a:pt x="14" y="10"/>
                    <a:pt x="14" y="9"/>
                    <a:pt x="15" y="9"/>
                  </a:cubicBezTo>
                  <a:cubicBezTo>
                    <a:pt x="15" y="8"/>
                    <a:pt x="18" y="9"/>
                    <a:pt x="18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6"/>
                    <a:pt x="19" y="7"/>
                    <a:pt x="19" y="6"/>
                  </a:cubicBezTo>
                  <a:cubicBezTo>
                    <a:pt x="20" y="8"/>
                    <a:pt x="20" y="7"/>
                    <a:pt x="21" y="8"/>
                  </a:cubicBezTo>
                  <a:cubicBezTo>
                    <a:pt x="22" y="8"/>
                    <a:pt x="22" y="7"/>
                    <a:pt x="22" y="7"/>
                  </a:cubicBezTo>
                  <a:cubicBezTo>
                    <a:pt x="23" y="7"/>
                    <a:pt x="23" y="7"/>
                    <a:pt x="23" y="6"/>
                  </a:cubicBezTo>
                  <a:cubicBezTo>
                    <a:pt x="25" y="7"/>
                    <a:pt x="26" y="5"/>
                    <a:pt x="25" y="3"/>
                  </a:cubicBezTo>
                  <a:cubicBezTo>
                    <a:pt x="26" y="3"/>
                    <a:pt x="26" y="3"/>
                    <a:pt x="27" y="4"/>
                  </a:cubicBezTo>
                  <a:cubicBezTo>
                    <a:pt x="27" y="4"/>
                    <a:pt x="27" y="3"/>
                    <a:pt x="27" y="3"/>
                  </a:cubicBezTo>
                  <a:cubicBezTo>
                    <a:pt x="27" y="3"/>
                    <a:pt x="27" y="4"/>
                    <a:pt x="28" y="4"/>
                  </a:cubicBezTo>
                  <a:cubicBezTo>
                    <a:pt x="28" y="3"/>
                    <a:pt x="27" y="3"/>
                    <a:pt x="28" y="3"/>
                  </a:cubicBezTo>
                  <a:cubicBezTo>
                    <a:pt x="29" y="3"/>
                    <a:pt x="28" y="4"/>
                    <a:pt x="29" y="4"/>
                  </a:cubicBezTo>
                  <a:cubicBezTo>
                    <a:pt x="30" y="4"/>
                    <a:pt x="31" y="5"/>
                    <a:pt x="31" y="4"/>
                  </a:cubicBezTo>
                  <a:cubicBezTo>
                    <a:pt x="31" y="2"/>
                    <a:pt x="32" y="2"/>
                    <a:pt x="33" y="2"/>
                  </a:cubicBezTo>
                  <a:cubicBezTo>
                    <a:pt x="32" y="1"/>
                    <a:pt x="34" y="1"/>
                    <a:pt x="33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0" y="0"/>
                    <a:pt x="30" y="0"/>
                  </a:cubicBezTo>
                  <a:cubicBezTo>
                    <a:pt x="29" y="0"/>
                    <a:pt x="28" y="1"/>
                    <a:pt x="27" y="1"/>
                  </a:cubicBezTo>
                  <a:cubicBezTo>
                    <a:pt x="27" y="1"/>
                    <a:pt x="28" y="2"/>
                    <a:pt x="27" y="2"/>
                  </a:cubicBezTo>
                  <a:cubicBezTo>
                    <a:pt x="27" y="1"/>
                    <a:pt x="25" y="2"/>
                    <a:pt x="23" y="1"/>
                  </a:cubicBezTo>
                  <a:cubicBezTo>
                    <a:pt x="23" y="1"/>
                    <a:pt x="23" y="2"/>
                    <a:pt x="22" y="2"/>
                  </a:cubicBezTo>
                  <a:cubicBezTo>
                    <a:pt x="23" y="1"/>
                    <a:pt x="22" y="2"/>
                    <a:pt x="22" y="2"/>
                  </a:cubicBezTo>
                  <a:cubicBezTo>
                    <a:pt x="22" y="2"/>
                    <a:pt x="21" y="2"/>
                    <a:pt x="21" y="2"/>
                  </a:cubicBezTo>
                  <a:cubicBezTo>
                    <a:pt x="20" y="2"/>
                    <a:pt x="19" y="3"/>
                    <a:pt x="18" y="4"/>
                  </a:cubicBezTo>
                  <a:cubicBezTo>
                    <a:pt x="18" y="4"/>
                    <a:pt x="17" y="3"/>
                    <a:pt x="17" y="4"/>
                  </a:cubicBezTo>
                  <a:cubicBezTo>
                    <a:pt x="17" y="4"/>
                    <a:pt x="17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5" y="4"/>
                    <a:pt x="15" y="5"/>
                  </a:cubicBezTo>
                  <a:cubicBezTo>
                    <a:pt x="14" y="5"/>
                    <a:pt x="14" y="6"/>
                    <a:pt x="13" y="6"/>
                  </a:cubicBezTo>
                  <a:cubicBezTo>
                    <a:pt x="13" y="6"/>
                    <a:pt x="12" y="5"/>
                    <a:pt x="12" y="6"/>
                  </a:cubicBezTo>
                  <a:cubicBezTo>
                    <a:pt x="12" y="6"/>
                    <a:pt x="13" y="6"/>
                    <a:pt x="13" y="6"/>
                  </a:cubicBezTo>
                  <a:cubicBezTo>
                    <a:pt x="12" y="6"/>
                    <a:pt x="12" y="7"/>
                    <a:pt x="12" y="7"/>
                  </a:cubicBezTo>
                  <a:cubicBezTo>
                    <a:pt x="11" y="6"/>
                    <a:pt x="11" y="7"/>
                    <a:pt x="11" y="7"/>
                  </a:cubicBezTo>
                  <a:cubicBezTo>
                    <a:pt x="11" y="7"/>
                    <a:pt x="10" y="7"/>
                    <a:pt x="10" y="6"/>
                  </a:cubicBezTo>
                  <a:cubicBezTo>
                    <a:pt x="9" y="6"/>
                    <a:pt x="9" y="7"/>
                    <a:pt x="8" y="7"/>
                  </a:cubicBezTo>
                  <a:cubicBezTo>
                    <a:pt x="7" y="9"/>
                    <a:pt x="6" y="9"/>
                    <a:pt x="5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4" y="9"/>
                    <a:pt x="2" y="10"/>
                    <a:pt x="1" y="11"/>
                  </a:cubicBezTo>
                  <a:cubicBezTo>
                    <a:pt x="2" y="11"/>
                    <a:pt x="1" y="13"/>
                    <a:pt x="0" y="12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0" y="14"/>
                    <a:pt x="1" y="15"/>
                    <a:pt x="1" y="15"/>
                  </a:cubicBezTo>
                  <a:close/>
                  <a:moveTo>
                    <a:pt x="30" y="2"/>
                  </a:moveTo>
                  <a:cubicBezTo>
                    <a:pt x="30" y="2"/>
                    <a:pt x="30" y="2"/>
                    <a:pt x="30" y="2"/>
                  </a:cubicBezTo>
                  <a:cubicBezTo>
                    <a:pt x="30" y="3"/>
                    <a:pt x="30" y="4"/>
                    <a:pt x="29" y="3"/>
                  </a:cubicBezTo>
                  <a:cubicBezTo>
                    <a:pt x="29" y="3"/>
                    <a:pt x="30" y="3"/>
                    <a:pt x="30" y="2"/>
                  </a:cubicBezTo>
                  <a:close/>
                  <a:moveTo>
                    <a:pt x="11" y="9"/>
                  </a:moveTo>
                  <a:cubicBezTo>
                    <a:pt x="12" y="10"/>
                    <a:pt x="11" y="10"/>
                    <a:pt x="11" y="10"/>
                  </a:cubicBezTo>
                  <a:cubicBezTo>
                    <a:pt x="11" y="10"/>
                    <a:pt x="11" y="10"/>
                    <a:pt x="11" y="9"/>
                  </a:cubicBezTo>
                  <a:close/>
                  <a:moveTo>
                    <a:pt x="10" y="7"/>
                  </a:moveTo>
                  <a:cubicBezTo>
                    <a:pt x="10" y="8"/>
                    <a:pt x="10" y="8"/>
                    <a:pt x="10" y="8"/>
                  </a:cubicBezTo>
                  <a:cubicBezTo>
                    <a:pt x="10" y="7"/>
                    <a:pt x="10" y="7"/>
                    <a:pt x="10" y="7"/>
                  </a:cubicBezTo>
                  <a:close/>
                  <a:moveTo>
                    <a:pt x="8" y="8"/>
                  </a:moveTo>
                  <a:cubicBezTo>
                    <a:pt x="8" y="8"/>
                    <a:pt x="8" y="8"/>
                    <a:pt x="9" y="8"/>
                  </a:cubicBezTo>
                  <a:cubicBezTo>
                    <a:pt x="9" y="8"/>
                    <a:pt x="8" y="8"/>
                    <a:pt x="8" y="8"/>
                  </a:cubicBezTo>
                  <a:close/>
                  <a:moveTo>
                    <a:pt x="5" y="14"/>
                  </a:moveTo>
                  <a:cubicBezTo>
                    <a:pt x="5" y="15"/>
                    <a:pt x="5" y="14"/>
                    <a:pt x="5" y="15"/>
                  </a:cubicBezTo>
                  <a:cubicBezTo>
                    <a:pt x="4" y="15"/>
                    <a:pt x="4" y="14"/>
                    <a:pt x="4" y="14"/>
                  </a:cubicBezTo>
                  <a:cubicBezTo>
                    <a:pt x="5" y="14"/>
                    <a:pt x="5" y="14"/>
                    <a:pt x="5" y="14"/>
                  </a:cubicBezTo>
                  <a:close/>
                  <a:moveTo>
                    <a:pt x="2" y="14"/>
                  </a:moveTo>
                  <a:cubicBezTo>
                    <a:pt x="2" y="14"/>
                    <a:pt x="2" y="15"/>
                    <a:pt x="2" y="15"/>
                  </a:cubicBezTo>
                  <a:cubicBezTo>
                    <a:pt x="2" y="15"/>
                    <a:pt x="2" y="14"/>
                    <a:pt x="2" y="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6" name="Freeform 1110"/>
            <p:cNvSpPr>
              <a:spLocks/>
            </p:cNvSpPr>
            <p:nvPr/>
          </p:nvSpPr>
          <p:spPr bwMode="auto">
            <a:xfrm>
              <a:off x="5323" y="1900"/>
              <a:ext cx="11" cy="11"/>
            </a:xfrm>
            <a:custGeom>
              <a:avLst/>
              <a:gdLst>
                <a:gd name="T0" fmla="*/ 2 w 2"/>
                <a:gd name="T1" fmla="*/ 1 h 2"/>
                <a:gd name="T2" fmla="*/ 0 w 2"/>
                <a:gd name="T3" fmla="*/ 1 h 2"/>
                <a:gd name="T4" fmla="*/ 0 w 2"/>
                <a:gd name="T5" fmla="*/ 0 h 2"/>
                <a:gd name="T6" fmla="*/ 2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2"/>
                    <a:pt x="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7" name="Freeform 1111"/>
            <p:cNvSpPr>
              <a:spLocks/>
            </p:cNvSpPr>
            <p:nvPr/>
          </p:nvSpPr>
          <p:spPr bwMode="auto">
            <a:xfrm>
              <a:off x="5396" y="1905"/>
              <a:ext cx="5" cy="6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8" name="Freeform 1112"/>
            <p:cNvSpPr>
              <a:spLocks/>
            </p:cNvSpPr>
            <p:nvPr/>
          </p:nvSpPr>
          <p:spPr bwMode="auto">
            <a:xfrm>
              <a:off x="5071" y="1939"/>
              <a:ext cx="6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9" name="Freeform 1113"/>
            <p:cNvSpPr>
              <a:spLocks noEditPoints="1"/>
            </p:cNvSpPr>
            <p:nvPr/>
          </p:nvSpPr>
          <p:spPr bwMode="auto">
            <a:xfrm>
              <a:off x="5479" y="1939"/>
              <a:ext cx="157" cy="161"/>
            </a:xfrm>
            <a:custGeom>
              <a:avLst/>
              <a:gdLst>
                <a:gd name="T0" fmla="*/ 2 w 28"/>
                <a:gd name="T1" fmla="*/ 2 h 29"/>
                <a:gd name="T2" fmla="*/ 1 w 28"/>
                <a:gd name="T3" fmla="*/ 4 h 29"/>
                <a:gd name="T4" fmla="*/ 3 w 28"/>
                <a:gd name="T5" fmla="*/ 8 h 29"/>
                <a:gd name="T6" fmla="*/ 4 w 28"/>
                <a:gd name="T7" fmla="*/ 11 h 29"/>
                <a:gd name="T8" fmla="*/ 2 w 28"/>
                <a:gd name="T9" fmla="*/ 14 h 29"/>
                <a:gd name="T10" fmla="*/ 1 w 28"/>
                <a:gd name="T11" fmla="*/ 16 h 29"/>
                <a:gd name="T12" fmla="*/ 4 w 28"/>
                <a:gd name="T13" fmla="*/ 17 h 29"/>
                <a:gd name="T14" fmla="*/ 5 w 28"/>
                <a:gd name="T15" fmla="*/ 16 h 29"/>
                <a:gd name="T16" fmla="*/ 6 w 28"/>
                <a:gd name="T17" fmla="*/ 17 h 29"/>
                <a:gd name="T18" fmla="*/ 8 w 28"/>
                <a:gd name="T19" fmla="*/ 19 h 29"/>
                <a:gd name="T20" fmla="*/ 8 w 28"/>
                <a:gd name="T21" fmla="*/ 19 h 29"/>
                <a:gd name="T22" fmla="*/ 9 w 28"/>
                <a:gd name="T23" fmla="*/ 19 h 29"/>
                <a:gd name="T24" fmla="*/ 17 w 28"/>
                <a:gd name="T25" fmla="*/ 21 h 29"/>
                <a:gd name="T26" fmla="*/ 18 w 28"/>
                <a:gd name="T27" fmla="*/ 25 h 29"/>
                <a:gd name="T28" fmla="*/ 18 w 28"/>
                <a:gd name="T29" fmla="*/ 26 h 29"/>
                <a:gd name="T30" fmla="*/ 18 w 28"/>
                <a:gd name="T31" fmla="*/ 26 h 29"/>
                <a:gd name="T32" fmla="*/ 19 w 28"/>
                <a:gd name="T33" fmla="*/ 27 h 29"/>
                <a:gd name="T34" fmla="*/ 21 w 28"/>
                <a:gd name="T35" fmla="*/ 29 h 29"/>
                <a:gd name="T36" fmla="*/ 23 w 28"/>
                <a:gd name="T37" fmla="*/ 29 h 29"/>
                <a:gd name="T38" fmla="*/ 25 w 28"/>
                <a:gd name="T39" fmla="*/ 27 h 29"/>
                <a:gd name="T40" fmla="*/ 26 w 28"/>
                <a:gd name="T41" fmla="*/ 27 h 29"/>
                <a:gd name="T42" fmla="*/ 27 w 28"/>
                <a:gd name="T43" fmla="*/ 25 h 29"/>
                <a:gd name="T44" fmla="*/ 28 w 28"/>
                <a:gd name="T45" fmla="*/ 24 h 29"/>
                <a:gd name="T46" fmla="*/ 28 w 28"/>
                <a:gd name="T47" fmla="*/ 24 h 29"/>
                <a:gd name="T48" fmla="*/ 26 w 28"/>
                <a:gd name="T49" fmla="*/ 24 h 29"/>
                <a:gd name="T50" fmla="*/ 24 w 28"/>
                <a:gd name="T51" fmla="*/ 21 h 29"/>
                <a:gd name="T52" fmla="*/ 23 w 28"/>
                <a:gd name="T53" fmla="*/ 20 h 29"/>
                <a:gd name="T54" fmla="*/ 23 w 28"/>
                <a:gd name="T55" fmla="*/ 19 h 29"/>
                <a:gd name="T56" fmla="*/ 22 w 28"/>
                <a:gd name="T57" fmla="*/ 20 h 29"/>
                <a:gd name="T58" fmla="*/ 20 w 28"/>
                <a:gd name="T59" fmla="*/ 15 h 29"/>
                <a:gd name="T60" fmla="*/ 19 w 28"/>
                <a:gd name="T61" fmla="*/ 15 h 29"/>
                <a:gd name="T62" fmla="*/ 19 w 28"/>
                <a:gd name="T63" fmla="*/ 14 h 29"/>
                <a:gd name="T64" fmla="*/ 19 w 28"/>
                <a:gd name="T65" fmla="*/ 14 h 29"/>
                <a:gd name="T66" fmla="*/ 20 w 28"/>
                <a:gd name="T67" fmla="*/ 13 h 29"/>
                <a:gd name="T68" fmla="*/ 22 w 28"/>
                <a:gd name="T69" fmla="*/ 12 h 29"/>
                <a:gd name="T70" fmla="*/ 23 w 28"/>
                <a:gd name="T71" fmla="*/ 10 h 29"/>
                <a:gd name="T72" fmla="*/ 21 w 28"/>
                <a:gd name="T73" fmla="*/ 10 h 29"/>
                <a:gd name="T74" fmla="*/ 19 w 28"/>
                <a:gd name="T75" fmla="*/ 9 h 29"/>
                <a:gd name="T76" fmla="*/ 18 w 28"/>
                <a:gd name="T77" fmla="*/ 7 h 29"/>
                <a:gd name="T78" fmla="*/ 17 w 28"/>
                <a:gd name="T79" fmla="*/ 7 h 29"/>
                <a:gd name="T80" fmla="*/ 15 w 28"/>
                <a:gd name="T81" fmla="*/ 4 h 29"/>
                <a:gd name="T82" fmla="*/ 14 w 28"/>
                <a:gd name="T83" fmla="*/ 5 h 29"/>
                <a:gd name="T84" fmla="*/ 13 w 28"/>
                <a:gd name="T85" fmla="*/ 5 h 29"/>
                <a:gd name="T86" fmla="*/ 11 w 28"/>
                <a:gd name="T87" fmla="*/ 4 h 29"/>
                <a:gd name="T88" fmla="*/ 9 w 28"/>
                <a:gd name="T89" fmla="*/ 4 h 29"/>
                <a:gd name="T90" fmla="*/ 8 w 28"/>
                <a:gd name="T91" fmla="*/ 3 h 29"/>
                <a:gd name="T92" fmla="*/ 6 w 28"/>
                <a:gd name="T93" fmla="*/ 3 h 29"/>
                <a:gd name="T94" fmla="*/ 2 w 28"/>
                <a:gd name="T95" fmla="*/ 3 h 29"/>
                <a:gd name="T96" fmla="*/ 2 w 28"/>
                <a:gd name="T97" fmla="*/ 4 h 29"/>
                <a:gd name="T98" fmla="*/ 1 w 28"/>
                <a:gd name="T99" fmla="*/ 4 h 29"/>
                <a:gd name="T100" fmla="*/ 2 w 28"/>
                <a:gd name="T101" fmla="*/ 1 h 29"/>
                <a:gd name="T102" fmla="*/ 2 w 28"/>
                <a:gd name="T103" fmla="*/ 15 h 29"/>
                <a:gd name="T104" fmla="*/ 3 w 28"/>
                <a:gd name="T105" fmla="*/ 16 h 29"/>
                <a:gd name="T106" fmla="*/ 22 w 28"/>
                <a:gd name="T107" fmla="*/ 21 h 29"/>
                <a:gd name="T108" fmla="*/ 21 w 28"/>
                <a:gd name="T109" fmla="*/ 18 h 29"/>
                <a:gd name="T110" fmla="*/ 21 w 28"/>
                <a:gd name="T111" fmla="*/ 18 h 29"/>
                <a:gd name="T112" fmla="*/ 18 w 28"/>
                <a:gd name="T113" fmla="*/ 8 h 29"/>
                <a:gd name="T114" fmla="*/ 18 w 28"/>
                <a:gd name="T115" fmla="*/ 8 h 29"/>
                <a:gd name="T116" fmla="*/ 11 w 28"/>
                <a:gd name="T117" fmla="*/ 19 h 29"/>
                <a:gd name="T118" fmla="*/ 11 w 28"/>
                <a:gd name="T119" fmla="*/ 1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8" h="29">
                  <a:moveTo>
                    <a:pt x="2" y="1"/>
                  </a:moveTo>
                  <a:cubicBezTo>
                    <a:pt x="1" y="2"/>
                    <a:pt x="2" y="1"/>
                    <a:pt x="2" y="2"/>
                  </a:cubicBezTo>
                  <a:cubicBezTo>
                    <a:pt x="2" y="3"/>
                    <a:pt x="0" y="2"/>
                    <a:pt x="1" y="3"/>
                  </a:cubicBezTo>
                  <a:cubicBezTo>
                    <a:pt x="1" y="3"/>
                    <a:pt x="0" y="4"/>
                    <a:pt x="1" y="4"/>
                  </a:cubicBezTo>
                  <a:cubicBezTo>
                    <a:pt x="1" y="4"/>
                    <a:pt x="2" y="4"/>
                    <a:pt x="2" y="5"/>
                  </a:cubicBezTo>
                  <a:cubicBezTo>
                    <a:pt x="1" y="6"/>
                    <a:pt x="2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9"/>
                    <a:pt x="3" y="11"/>
                    <a:pt x="4" y="11"/>
                  </a:cubicBezTo>
                  <a:cubicBezTo>
                    <a:pt x="4" y="12"/>
                    <a:pt x="3" y="13"/>
                    <a:pt x="2" y="12"/>
                  </a:cubicBezTo>
                  <a:cubicBezTo>
                    <a:pt x="3" y="13"/>
                    <a:pt x="3" y="14"/>
                    <a:pt x="2" y="14"/>
                  </a:cubicBezTo>
                  <a:cubicBezTo>
                    <a:pt x="1" y="14"/>
                    <a:pt x="2" y="14"/>
                    <a:pt x="2" y="15"/>
                  </a:cubicBezTo>
                  <a:cubicBezTo>
                    <a:pt x="2" y="15"/>
                    <a:pt x="1" y="15"/>
                    <a:pt x="1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7"/>
                    <a:pt x="3" y="17"/>
                    <a:pt x="4" y="17"/>
                  </a:cubicBezTo>
                  <a:cubicBezTo>
                    <a:pt x="4" y="17"/>
                    <a:pt x="4" y="16"/>
                    <a:pt x="4" y="16"/>
                  </a:cubicBezTo>
                  <a:cubicBezTo>
                    <a:pt x="4" y="16"/>
                    <a:pt x="5" y="17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6" y="16"/>
                    <a:pt x="5" y="18"/>
                    <a:pt x="6" y="17"/>
                  </a:cubicBezTo>
                  <a:cubicBezTo>
                    <a:pt x="6" y="17"/>
                    <a:pt x="6" y="18"/>
                    <a:pt x="6" y="18"/>
                  </a:cubicBezTo>
                  <a:cubicBezTo>
                    <a:pt x="6" y="18"/>
                    <a:pt x="7" y="19"/>
                    <a:pt x="8" y="19"/>
                  </a:cubicBezTo>
                  <a:cubicBezTo>
                    <a:pt x="8" y="18"/>
                    <a:pt x="7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9" y="19"/>
                    <a:pt x="9" y="20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10" y="19"/>
                  </a:cubicBezTo>
                  <a:cubicBezTo>
                    <a:pt x="11" y="21"/>
                    <a:pt x="14" y="21"/>
                    <a:pt x="17" y="21"/>
                  </a:cubicBezTo>
                  <a:cubicBezTo>
                    <a:pt x="17" y="22"/>
                    <a:pt x="17" y="23"/>
                    <a:pt x="17" y="24"/>
                  </a:cubicBezTo>
                  <a:cubicBezTo>
                    <a:pt x="17" y="24"/>
                    <a:pt x="18" y="25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7" y="27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7"/>
                    <a:pt x="18" y="27"/>
                  </a:cubicBezTo>
                  <a:cubicBezTo>
                    <a:pt x="18" y="27"/>
                    <a:pt x="18" y="28"/>
                    <a:pt x="19" y="27"/>
                  </a:cubicBezTo>
                  <a:cubicBezTo>
                    <a:pt x="19" y="29"/>
                    <a:pt x="20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2" y="29"/>
                    <a:pt x="21" y="28"/>
                    <a:pt x="22" y="28"/>
                  </a:cubicBezTo>
                  <a:cubicBezTo>
                    <a:pt x="21" y="29"/>
                    <a:pt x="22" y="28"/>
                    <a:pt x="23" y="29"/>
                  </a:cubicBezTo>
                  <a:cubicBezTo>
                    <a:pt x="22" y="27"/>
                    <a:pt x="24" y="28"/>
                    <a:pt x="24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6" y="27"/>
                    <a:pt x="26" y="26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7" y="26"/>
                    <a:pt x="26" y="25"/>
                    <a:pt x="27" y="25"/>
                  </a:cubicBezTo>
                  <a:cubicBezTo>
                    <a:pt x="27" y="25"/>
                    <a:pt x="28" y="25"/>
                    <a:pt x="28" y="25"/>
                  </a:cubicBezTo>
                  <a:cubicBezTo>
                    <a:pt x="28" y="25"/>
                    <a:pt x="28" y="25"/>
                    <a:pt x="28" y="24"/>
                  </a:cubicBezTo>
                  <a:cubicBezTo>
                    <a:pt x="27" y="24"/>
                    <a:pt x="27" y="25"/>
                    <a:pt x="27" y="24"/>
                  </a:cubicBezTo>
                  <a:cubicBezTo>
                    <a:pt x="27" y="24"/>
                    <a:pt x="28" y="24"/>
                    <a:pt x="28" y="24"/>
                  </a:cubicBezTo>
                  <a:cubicBezTo>
                    <a:pt x="28" y="24"/>
                    <a:pt x="27" y="24"/>
                    <a:pt x="27" y="23"/>
                  </a:cubicBezTo>
                  <a:cubicBezTo>
                    <a:pt x="26" y="23"/>
                    <a:pt x="27" y="24"/>
                    <a:pt x="26" y="24"/>
                  </a:cubicBezTo>
                  <a:cubicBezTo>
                    <a:pt x="26" y="23"/>
                    <a:pt x="25" y="22"/>
                    <a:pt x="25" y="21"/>
                  </a:cubicBezTo>
                  <a:cubicBezTo>
                    <a:pt x="25" y="22"/>
                    <a:pt x="25" y="22"/>
                    <a:pt x="24" y="21"/>
                  </a:cubicBezTo>
                  <a:cubicBezTo>
                    <a:pt x="24" y="22"/>
                    <a:pt x="25" y="22"/>
                    <a:pt x="24" y="22"/>
                  </a:cubicBezTo>
                  <a:cubicBezTo>
                    <a:pt x="23" y="22"/>
                    <a:pt x="23" y="21"/>
                    <a:pt x="23" y="20"/>
                  </a:cubicBezTo>
                  <a:cubicBezTo>
                    <a:pt x="23" y="20"/>
                    <a:pt x="23" y="22"/>
                    <a:pt x="22" y="21"/>
                  </a:cubicBezTo>
                  <a:cubicBezTo>
                    <a:pt x="23" y="20"/>
                    <a:pt x="23" y="20"/>
                    <a:pt x="23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2" y="19"/>
                    <a:pt x="23" y="20"/>
                    <a:pt x="22" y="20"/>
                  </a:cubicBezTo>
                  <a:cubicBezTo>
                    <a:pt x="21" y="19"/>
                    <a:pt x="21" y="18"/>
                    <a:pt x="22" y="17"/>
                  </a:cubicBezTo>
                  <a:cubicBezTo>
                    <a:pt x="21" y="16"/>
                    <a:pt x="21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19" y="15"/>
                    <a:pt x="19" y="15"/>
                  </a:cubicBezTo>
                  <a:cubicBezTo>
                    <a:pt x="19" y="15"/>
                    <a:pt x="20" y="15"/>
                    <a:pt x="19" y="15"/>
                  </a:cubicBezTo>
                  <a:cubicBezTo>
                    <a:pt x="19" y="15"/>
                    <a:pt x="19" y="15"/>
                    <a:pt x="19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20" y="14"/>
                    <a:pt x="19" y="14"/>
                    <a:pt x="19" y="14"/>
                  </a:cubicBezTo>
                  <a:cubicBezTo>
                    <a:pt x="19" y="14"/>
                    <a:pt x="20" y="14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1" y="12"/>
                    <a:pt x="22" y="13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2"/>
                    <a:pt x="23" y="11"/>
                    <a:pt x="23" y="12"/>
                  </a:cubicBezTo>
                  <a:cubicBezTo>
                    <a:pt x="24" y="12"/>
                    <a:pt x="23" y="10"/>
                    <a:pt x="23" y="10"/>
                  </a:cubicBezTo>
                  <a:cubicBezTo>
                    <a:pt x="23" y="10"/>
                    <a:pt x="22" y="10"/>
                    <a:pt x="22" y="10"/>
                  </a:cubicBezTo>
                  <a:cubicBezTo>
                    <a:pt x="22" y="9"/>
                    <a:pt x="21" y="11"/>
                    <a:pt x="21" y="10"/>
                  </a:cubicBezTo>
                  <a:cubicBezTo>
                    <a:pt x="21" y="9"/>
                    <a:pt x="20" y="10"/>
                    <a:pt x="21" y="9"/>
                  </a:cubicBezTo>
                  <a:cubicBezTo>
                    <a:pt x="20" y="9"/>
                    <a:pt x="20" y="9"/>
                    <a:pt x="19" y="9"/>
                  </a:cubicBezTo>
                  <a:cubicBezTo>
                    <a:pt x="19" y="8"/>
                    <a:pt x="19" y="8"/>
                    <a:pt x="19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6"/>
                    <a:pt x="17" y="6"/>
                  </a:cubicBezTo>
                  <a:cubicBezTo>
                    <a:pt x="17" y="6"/>
                    <a:pt x="17" y="7"/>
                    <a:pt x="17" y="7"/>
                  </a:cubicBezTo>
                  <a:cubicBezTo>
                    <a:pt x="16" y="6"/>
                    <a:pt x="17" y="6"/>
                    <a:pt x="16" y="6"/>
                  </a:cubicBezTo>
                  <a:cubicBezTo>
                    <a:pt x="16" y="5"/>
                    <a:pt x="16" y="5"/>
                    <a:pt x="15" y="4"/>
                  </a:cubicBezTo>
                  <a:cubicBezTo>
                    <a:pt x="15" y="5"/>
                    <a:pt x="15" y="4"/>
                    <a:pt x="15" y="4"/>
                  </a:cubicBezTo>
                  <a:cubicBezTo>
                    <a:pt x="14" y="4"/>
                    <a:pt x="15" y="5"/>
                    <a:pt x="14" y="5"/>
                  </a:cubicBezTo>
                  <a:cubicBezTo>
                    <a:pt x="14" y="4"/>
                    <a:pt x="14" y="5"/>
                    <a:pt x="14" y="5"/>
                  </a:cubicBezTo>
                  <a:cubicBezTo>
                    <a:pt x="14" y="5"/>
                    <a:pt x="13" y="5"/>
                    <a:pt x="13" y="5"/>
                  </a:cubicBezTo>
                  <a:cubicBezTo>
                    <a:pt x="13" y="5"/>
                    <a:pt x="13" y="4"/>
                    <a:pt x="12" y="4"/>
                  </a:cubicBezTo>
                  <a:cubicBezTo>
                    <a:pt x="12" y="4"/>
                    <a:pt x="12" y="4"/>
                    <a:pt x="11" y="4"/>
                  </a:cubicBezTo>
                  <a:cubicBezTo>
                    <a:pt x="12" y="4"/>
                    <a:pt x="12" y="4"/>
                    <a:pt x="11" y="3"/>
                  </a:cubicBezTo>
                  <a:cubicBezTo>
                    <a:pt x="10" y="3"/>
                    <a:pt x="10" y="3"/>
                    <a:pt x="9" y="4"/>
                  </a:cubicBezTo>
                  <a:cubicBezTo>
                    <a:pt x="9" y="4"/>
                    <a:pt x="9" y="3"/>
                    <a:pt x="8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6" y="4"/>
                  </a:cubicBezTo>
                  <a:cubicBezTo>
                    <a:pt x="6" y="4"/>
                    <a:pt x="6" y="3"/>
                    <a:pt x="6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3" y="3"/>
                    <a:pt x="2" y="3"/>
                  </a:cubicBezTo>
                  <a:cubicBezTo>
                    <a:pt x="3" y="3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1" y="4"/>
                    <a:pt x="1" y="4"/>
                  </a:cubicBezTo>
                  <a:cubicBezTo>
                    <a:pt x="2" y="3"/>
                    <a:pt x="3" y="2"/>
                    <a:pt x="2" y="1"/>
                  </a:cubicBezTo>
                  <a:cubicBezTo>
                    <a:pt x="2" y="0"/>
                    <a:pt x="2" y="1"/>
                    <a:pt x="2" y="1"/>
                  </a:cubicBezTo>
                  <a:close/>
                  <a:moveTo>
                    <a:pt x="3" y="16"/>
                  </a:moveTo>
                  <a:cubicBezTo>
                    <a:pt x="2" y="16"/>
                    <a:pt x="3" y="15"/>
                    <a:pt x="2" y="15"/>
                  </a:cubicBezTo>
                  <a:cubicBezTo>
                    <a:pt x="3" y="14"/>
                    <a:pt x="3" y="15"/>
                    <a:pt x="3" y="15"/>
                  </a:cubicBezTo>
                  <a:cubicBezTo>
                    <a:pt x="3" y="15"/>
                    <a:pt x="3" y="15"/>
                    <a:pt x="3" y="16"/>
                  </a:cubicBezTo>
                  <a:close/>
                  <a:moveTo>
                    <a:pt x="21" y="20"/>
                  </a:moveTo>
                  <a:cubicBezTo>
                    <a:pt x="22" y="20"/>
                    <a:pt x="21" y="21"/>
                    <a:pt x="22" y="21"/>
                  </a:cubicBezTo>
                  <a:cubicBezTo>
                    <a:pt x="22" y="22"/>
                    <a:pt x="21" y="21"/>
                    <a:pt x="21" y="20"/>
                  </a:cubicBezTo>
                  <a:close/>
                  <a:moveTo>
                    <a:pt x="21" y="18"/>
                  </a:moveTo>
                  <a:cubicBezTo>
                    <a:pt x="20" y="18"/>
                    <a:pt x="20" y="17"/>
                    <a:pt x="20" y="17"/>
                  </a:cubicBezTo>
                  <a:cubicBezTo>
                    <a:pt x="20" y="16"/>
                    <a:pt x="21" y="17"/>
                    <a:pt x="21" y="18"/>
                  </a:cubicBezTo>
                  <a:close/>
                  <a:moveTo>
                    <a:pt x="18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lose/>
                  <a:moveTo>
                    <a:pt x="11" y="19"/>
                  </a:move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0" name="Freeform 1114"/>
            <p:cNvSpPr>
              <a:spLocks/>
            </p:cNvSpPr>
            <p:nvPr/>
          </p:nvSpPr>
          <p:spPr bwMode="auto">
            <a:xfrm>
              <a:off x="4971" y="1944"/>
              <a:ext cx="11" cy="17"/>
            </a:xfrm>
            <a:custGeom>
              <a:avLst/>
              <a:gdLst>
                <a:gd name="T0" fmla="*/ 2 w 2"/>
                <a:gd name="T1" fmla="*/ 1 h 3"/>
                <a:gd name="T2" fmla="*/ 1 w 2"/>
                <a:gd name="T3" fmla="*/ 2 h 3"/>
                <a:gd name="T4" fmla="*/ 2 w 2"/>
                <a:gd name="T5" fmla="*/ 3 h 3"/>
                <a:gd name="T6" fmla="*/ 2 w 2"/>
                <a:gd name="T7" fmla="*/ 1 h 3"/>
                <a:gd name="T8" fmla="*/ 2 w 2"/>
                <a:gd name="T9" fmla="*/ 1 h 3"/>
                <a:gd name="T10" fmla="*/ 1 w 2"/>
                <a:gd name="T11" fmla="*/ 1 h 3"/>
                <a:gd name="T12" fmla="*/ 2 w 2"/>
                <a:gd name="T13" fmla="*/ 1 h 3"/>
                <a:gd name="T14" fmla="*/ 1 w 2"/>
                <a:gd name="T15" fmla="*/ 0 h 3"/>
                <a:gd name="T16" fmla="*/ 2 w 2"/>
                <a:gd name="T1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cubicBezTo>
                    <a:pt x="2" y="2"/>
                    <a:pt x="2" y="2"/>
                    <a:pt x="1" y="2"/>
                  </a:cubicBezTo>
                  <a:cubicBezTo>
                    <a:pt x="1" y="2"/>
                    <a:pt x="2" y="3"/>
                    <a:pt x="2" y="3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1"/>
                    <a:pt x="0" y="2"/>
                    <a:pt x="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1" name="Freeform 1115"/>
            <p:cNvSpPr>
              <a:spLocks/>
            </p:cNvSpPr>
            <p:nvPr/>
          </p:nvSpPr>
          <p:spPr bwMode="auto">
            <a:xfrm>
              <a:off x="5440" y="1961"/>
              <a:ext cx="11" cy="11"/>
            </a:xfrm>
            <a:custGeom>
              <a:avLst/>
              <a:gdLst>
                <a:gd name="T0" fmla="*/ 1 w 2"/>
                <a:gd name="T1" fmla="*/ 1 h 2"/>
                <a:gd name="T2" fmla="*/ 0 w 2"/>
                <a:gd name="T3" fmla="*/ 2 h 2"/>
                <a:gd name="T4" fmla="*/ 1 w 2"/>
                <a:gd name="T5" fmla="*/ 1 h 2"/>
                <a:gd name="T6" fmla="*/ 1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1"/>
                    <a:pt x="1" y="2"/>
                    <a:pt x="0" y="2"/>
                  </a:cubicBezTo>
                  <a:cubicBezTo>
                    <a:pt x="1" y="2"/>
                    <a:pt x="2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2" name="Freeform 1116"/>
            <p:cNvSpPr>
              <a:spLocks noEditPoints="1"/>
            </p:cNvSpPr>
            <p:nvPr/>
          </p:nvSpPr>
          <p:spPr bwMode="auto">
            <a:xfrm>
              <a:off x="4842" y="1967"/>
              <a:ext cx="135" cy="105"/>
            </a:xfrm>
            <a:custGeom>
              <a:avLst/>
              <a:gdLst>
                <a:gd name="T0" fmla="*/ 20 w 24"/>
                <a:gd name="T1" fmla="*/ 9 h 19"/>
                <a:gd name="T2" fmla="*/ 17 w 24"/>
                <a:gd name="T3" fmla="*/ 8 h 19"/>
                <a:gd name="T4" fmla="*/ 15 w 24"/>
                <a:gd name="T5" fmla="*/ 7 h 19"/>
                <a:gd name="T6" fmla="*/ 15 w 24"/>
                <a:gd name="T7" fmla="*/ 3 h 19"/>
                <a:gd name="T8" fmla="*/ 14 w 24"/>
                <a:gd name="T9" fmla="*/ 4 h 19"/>
                <a:gd name="T10" fmla="*/ 13 w 24"/>
                <a:gd name="T11" fmla="*/ 2 h 19"/>
                <a:gd name="T12" fmla="*/ 10 w 24"/>
                <a:gd name="T13" fmla="*/ 6 h 19"/>
                <a:gd name="T14" fmla="*/ 10 w 24"/>
                <a:gd name="T15" fmla="*/ 6 h 19"/>
                <a:gd name="T16" fmla="*/ 7 w 24"/>
                <a:gd name="T17" fmla="*/ 6 h 19"/>
                <a:gd name="T18" fmla="*/ 6 w 24"/>
                <a:gd name="T19" fmla="*/ 7 h 19"/>
                <a:gd name="T20" fmla="*/ 5 w 24"/>
                <a:gd name="T21" fmla="*/ 7 h 19"/>
                <a:gd name="T22" fmla="*/ 4 w 24"/>
                <a:gd name="T23" fmla="*/ 6 h 19"/>
                <a:gd name="T24" fmla="*/ 3 w 24"/>
                <a:gd name="T25" fmla="*/ 6 h 19"/>
                <a:gd name="T26" fmla="*/ 2 w 24"/>
                <a:gd name="T27" fmla="*/ 6 h 19"/>
                <a:gd name="T28" fmla="*/ 1 w 24"/>
                <a:gd name="T29" fmla="*/ 8 h 19"/>
                <a:gd name="T30" fmla="*/ 1 w 24"/>
                <a:gd name="T31" fmla="*/ 9 h 19"/>
                <a:gd name="T32" fmla="*/ 1 w 24"/>
                <a:gd name="T33" fmla="*/ 9 h 19"/>
                <a:gd name="T34" fmla="*/ 2 w 24"/>
                <a:gd name="T35" fmla="*/ 11 h 19"/>
                <a:gd name="T36" fmla="*/ 5 w 24"/>
                <a:gd name="T37" fmla="*/ 17 h 19"/>
                <a:gd name="T38" fmla="*/ 8 w 24"/>
                <a:gd name="T39" fmla="*/ 18 h 19"/>
                <a:gd name="T40" fmla="*/ 9 w 24"/>
                <a:gd name="T41" fmla="*/ 18 h 19"/>
                <a:gd name="T42" fmla="*/ 11 w 24"/>
                <a:gd name="T43" fmla="*/ 18 h 19"/>
                <a:gd name="T44" fmla="*/ 12 w 24"/>
                <a:gd name="T45" fmla="*/ 18 h 19"/>
                <a:gd name="T46" fmla="*/ 11 w 24"/>
                <a:gd name="T47" fmla="*/ 18 h 19"/>
                <a:gd name="T48" fmla="*/ 14 w 24"/>
                <a:gd name="T49" fmla="*/ 17 h 19"/>
                <a:gd name="T50" fmla="*/ 14 w 24"/>
                <a:gd name="T51" fmla="*/ 15 h 19"/>
                <a:gd name="T52" fmla="*/ 16 w 24"/>
                <a:gd name="T53" fmla="*/ 15 h 19"/>
                <a:gd name="T54" fmla="*/ 17 w 24"/>
                <a:gd name="T55" fmla="*/ 15 h 19"/>
                <a:gd name="T56" fmla="*/ 17 w 24"/>
                <a:gd name="T57" fmla="*/ 16 h 19"/>
                <a:gd name="T58" fmla="*/ 18 w 24"/>
                <a:gd name="T59" fmla="*/ 15 h 19"/>
                <a:gd name="T60" fmla="*/ 20 w 24"/>
                <a:gd name="T61" fmla="*/ 16 h 19"/>
                <a:gd name="T62" fmla="*/ 20 w 24"/>
                <a:gd name="T63" fmla="*/ 17 h 19"/>
                <a:gd name="T64" fmla="*/ 20 w 24"/>
                <a:gd name="T65" fmla="*/ 15 h 19"/>
                <a:gd name="T66" fmla="*/ 23 w 24"/>
                <a:gd name="T67" fmla="*/ 13 h 19"/>
                <a:gd name="T68" fmla="*/ 22 w 24"/>
                <a:gd name="T69" fmla="*/ 11 h 19"/>
                <a:gd name="T70" fmla="*/ 22 w 24"/>
                <a:gd name="T71" fmla="*/ 10 h 19"/>
                <a:gd name="T72" fmla="*/ 3 w 24"/>
                <a:gd name="T73" fmla="*/ 8 h 19"/>
                <a:gd name="T74" fmla="*/ 3 w 24"/>
                <a:gd name="T75" fmla="*/ 10 h 19"/>
                <a:gd name="T76" fmla="*/ 3 w 24"/>
                <a:gd name="T77" fmla="*/ 9 h 19"/>
                <a:gd name="T78" fmla="*/ 3 w 24"/>
                <a:gd name="T79" fmla="*/ 7 h 19"/>
                <a:gd name="T80" fmla="*/ 4 w 24"/>
                <a:gd name="T81" fmla="*/ 8 h 19"/>
                <a:gd name="T82" fmla="*/ 8 w 24"/>
                <a:gd name="T83" fmla="*/ 13 h 19"/>
                <a:gd name="T84" fmla="*/ 9 w 24"/>
                <a:gd name="T85" fmla="*/ 13 h 19"/>
                <a:gd name="T86" fmla="*/ 11 w 24"/>
                <a:gd name="T87" fmla="*/ 14 h 19"/>
                <a:gd name="T88" fmla="*/ 10 w 24"/>
                <a:gd name="T89" fmla="*/ 14 h 19"/>
                <a:gd name="T90" fmla="*/ 18 w 24"/>
                <a:gd name="T91" fmla="*/ 12 h 19"/>
                <a:gd name="T92" fmla="*/ 20 w 24"/>
                <a:gd name="T93" fmla="*/ 13 h 19"/>
                <a:gd name="T94" fmla="*/ 20 w 24"/>
                <a:gd name="T95" fmla="*/ 13 h 19"/>
                <a:gd name="T96" fmla="*/ 20 w 24"/>
                <a:gd name="T97" fmla="*/ 15 h 19"/>
                <a:gd name="T98" fmla="*/ 19 w 24"/>
                <a:gd name="T99" fmla="*/ 15 h 19"/>
                <a:gd name="T100" fmla="*/ 20 w 24"/>
                <a:gd name="T101" fmla="*/ 15 h 19"/>
                <a:gd name="T102" fmla="*/ 20 w 24"/>
                <a:gd name="T103" fmla="*/ 14 h 19"/>
                <a:gd name="T104" fmla="*/ 21 w 24"/>
                <a:gd name="T105" fmla="*/ 14 h 19"/>
                <a:gd name="T106" fmla="*/ 20 w 24"/>
                <a:gd name="T107" fmla="*/ 10 h 19"/>
                <a:gd name="T108" fmla="*/ 20 w 24"/>
                <a:gd name="T109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" h="19">
                  <a:moveTo>
                    <a:pt x="22" y="10"/>
                  </a:moveTo>
                  <a:cubicBezTo>
                    <a:pt x="21" y="9"/>
                    <a:pt x="21" y="10"/>
                    <a:pt x="20" y="9"/>
                  </a:cubicBezTo>
                  <a:cubicBezTo>
                    <a:pt x="19" y="10"/>
                    <a:pt x="19" y="11"/>
                    <a:pt x="18" y="11"/>
                  </a:cubicBezTo>
                  <a:cubicBezTo>
                    <a:pt x="18" y="10"/>
                    <a:pt x="17" y="9"/>
                    <a:pt x="17" y="8"/>
                  </a:cubicBezTo>
                  <a:cubicBezTo>
                    <a:pt x="16" y="8"/>
                    <a:pt x="16" y="7"/>
                    <a:pt x="16" y="7"/>
                  </a:cubicBezTo>
                  <a:cubicBezTo>
                    <a:pt x="16" y="7"/>
                    <a:pt x="15" y="7"/>
                    <a:pt x="15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6" y="5"/>
                    <a:pt x="15" y="4"/>
                    <a:pt x="15" y="3"/>
                  </a:cubicBezTo>
                  <a:cubicBezTo>
                    <a:pt x="15" y="3"/>
                    <a:pt x="16" y="3"/>
                    <a:pt x="15" y="3"/>
                  </a:cubicBezTo>
                  <a:cubicBezTo>
                    <a:pt x="15" y="3"/>
                    <a:pt x="15" y="3"/>
                    <a:pt x="14" y="4"/>
                  </a:cubicBezTo>
                  <a:cubicBezTo>
                    <a:pt x="14" y="3"/>
                    <a:pt x="14" y="2"/>
                    <a:pt x="15" y="2"/>
                  </a:cubicBezTo>
                  <a:cubicBezTo>
                    <a:pt x="14" y="2"/>
                    <a:pt x="14" y="2"/>
                    <a:pt x="13" y="2"/>
                  </a:cubicBezTo>
                  <a:cubicBezTo>
                    <a:pt x="13" y="1"/>
                    <a:pt x="13" y="1"/>
                    <a:pt x="13" y="0"/>
                  </a:cubicBezTo>
                  <a:cubicBezTo>
                    <a:pt x="12" y="3"/>
                    <a:pt x="13" y="5"/>
                    <a:pt x="10" y="6"/>
                  </a:cubicBezTo>
                  <a:cubicBezTo>
                    <a:pt x="10" y="5"/>
                    <a:pt x="10" y="5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6"/>
                    <a:pt x="8" y="6"/>
                    <a:pt x="8" y="7"/>
                  </a:cubicBezTo>
                  <a:cubicBezTo>
                    <a:pt x="7" y="7"/>
                    <a:pt x="7" y="6"/>
                    <a:pt x="7" y="6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7" y="7"/>
                    <a:pt x="6" y="7"/>
                  </a:cubicBezTo>
                  <a:cubicBezTo>
                    <a:pt x="6" y="7"/>
                    <a:pt x="6" y="7"/>
                    <a:pt x="6" y="8"/>
                  </a:cubicBezTo>
                  <a:cubicBezTo>
                    <a:pt x="5" y="8"/>
                    <a:pt x="6" y="7"/>
                    <a:pt x="5" y="7"/>
                  </a:cubicBezTo>
                  <a:cubicBezTo>
                    <a:pt x="5" y="7"/>
                    <a:pt x="5" y="8"/>
                    <a:pt x="5" y="8"/>
                  </a:cubicBezTo>
                  <a:cubicBezTo>
                    <a:pt x="4" y="8"/>
                    <a:pt x="4" y="7"/>
                    <a:pt x="4" y="6"/>
                  </a:cubicBezTo>
                  <a:cubicBezTo>
                    <a:pt x="4" y="6"/>
                    <a:pt x="3" y="5"/>
                    <a:pt x="3" y="5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3" y="7"/>
                    <a:pt x="3" y="7"/>
                  </a:cubicBezTo>
                  <a:cubicBezTo>
                    <a:pt x="2" y="7"/>
                    <a:pt x="3" y="6"/>
                    <a:pt x="2" y="6"/>
                  </a:cubicBezTo>
                  <a:cubicBezTo>
                    <a:pt x="2" y="7"/>
                    <a:pt x="1" y="7"/>
                    <a:pt x="1" y="7"/>
                  </a:cubicBezTo>
                  <a:cubicBezTo>
                    <a:pt x="1" y="8"/>
                    <a:pt x="2" y="7"/>
                    <a:pt x="1" y="8"/>
                  </a:cubicBezTo>
                  <a:cubicBezTo>
                    <a:pt x="1" y="9"/>
                    <a:pt x="1" y="8"/>
                    <a:pt x="0" y="9"/>
                  </a:cubicBezTo>
                  <a:cubicBezTo>
                    <a:pt x="1" y="9"/>
                    <a:pt x="1" y="8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10"/>
                    <a:pt x="1" y="10"/>
                    <a:pt x="1" y="9"/>
                  </a:cubicBezTo>
                  <a:cubicBezTo>
                    <a:pt x="1" y="10"/>
                    <a:pt x="2" y="10"/>
                    <a:pt x="3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3" y="12"/>
                    <a:pt x="3" y="14"/>
                    <a:pt x="4" y="15"/>
                  </a:cubicBezTo>
                  <a:cubicBezTo>
                    <a:pt x="4" y="16"/>
                    <a:pt x="4" y="1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8"/>
                    <a:pt x="7" y="18"/>
                    <a:pt x="8" y="18"/>
                  </a:cubicBezTo>
                  <a:cubicBezTo>
                    <a:pt x="8" y="18"/>
                    <a:pt x="7" y="18"/>
                    <a:pt x="7" y="18"/>
                  </a:cubicBezTo>
                  <a:cubicBezTo>
                    <a:pt x="8" y="19"/>
                    <a:pt x="9" y="18"/>
                    <a:pt x="9" y="18"/>
                  </a:cubicBezTo>
                  <a:cubicBezTo>
                    <a:pt x="9" y="18"/>
                    <a:pt x="9" y="19"/>
                    <a:pt x="9" y="19"/>
                  </a:cubicBezTo>
                  <a:cubicBezTo>
                    <a:pt x="10" y="19"/>
                    <a:pt x="11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8"/>
                    <a:pt x="11" y="18"/>
                  </a:cubicBezTo>
                  <a:cubicBezTo>
                    <a:pt x="12" y="18"/>
                    <a:pt x="12" y="19"/>
                    <a:pt x="13" y="19"/>
                  </a:cubicBezTo>
                  <a:cubicBezTo>
                    <a:pt x="13" y="18"/>
                    <a:pt x="13" y="17"/>
                    <a:pt x="14" y="17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5"/>
                    <a:pt x="14" y="15"/>
                  </a:cubicBezTo>
                  <a:cubicBezTo>
                    <a:pt x="15" y="16"/>
                    <a:pt x="14" y="15"/>
                    <a:pt x="15" y="15"/>
                  </a:cubicBezTo>
                  <a:cubicBezTo>
                    <a:pt x="15" y="15"/>
                    <a:pt x="15" y="15"/>
                    <a:pt x="16" y="15"/>
                  </a:cubicBezTo>
                  <a:cubicBezTo>
                    <a:pt x="16" y="15"/>
                    <a:pt x="16" y="15"/>
                    <a:pt x="17" y="14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16" y="15"/>
                    <a:pt x="16" y="15"/>
                  </a:cubicBezTo>
                  <a:cubicBezTo>
                    <a:pt x="17" y="15"/>
                    <a:pt x="16" y="15"/>
                    <a:pt x="17" y="16"/>
                  </a:cubicBezTo>
                  <a:cubicBezTo>
                    <a:pt x="17" y="15"/>
                    <a:pt x="17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6"/>
                    <a:pt x="19" y="16"/>
                    <a:pt x="20" y="16"/>
                  </a:cubicBezTo>
                  <a:cubicBezTo>
                    <a:pt x="19" y="16"/>
                    <a:pt x="20" y="16"/>
                    <a:pt x="20" y="16"/>
                  </a:cubicBezTo>
                  <a:cubicBezTo>
                    <a:pt x="21" y="16"/>
                    <a:pt x="20" y="16"/>
                    <a:pt x="20" y="17"/>
                  </a:cubicBezTo>
                  <a:cubicBezTo>
                    <a:pt x="20" y="16"/>
                    <a:pt x="21" y="16"/>
                    <a:pt x="21" y="16"/>
                  </a:cubicBezTo>
                  <a:cubicBezTo>
                    <a:pt x="21" y="16"/>
                    <a:pt x="21" y="16"/>
                    <a:pt x="20" y="15"/>
                  </a:cubicBezTo>
                  <a:cubicBezTo>
                    <a:pt x="21" y="15"/>
                    <a:pt x="21" y="13"/>
                    <a:pt x="22" y="14"/>
                  </a:cubicBezTo>
                  <a:cubicBezTo>
                    <a:pt x="22" y="14"/>
                    <a:pt x="23" y="14"/>
                    <a:pt x="23" y="13"/>
                  </a:cubicBezTo>
                  <a:cubicBezTo>
                    <a:pt x="22" y="14"/>
                    <a:pt x="21" y="13"/>
                    <a:pt x="21" y="12"/>
                  </a:cubicBezTo>
                  <a:cubicBezTo>
                    <a:pt x="22" y="12"/>
                    <a:pt x="22" y="11"/>
                    <a:pt x="22" y="11"/>
                  </a:cubicBezTo>
                  <a:cubicBezTo>
                    <a:pt x="23" y="11"/>
                    <a:pt x="24" y="11"/>
                    <a:pt x="24" y="10"/>
                  </a:cubicBezTo>
                  <a:cubicBezTo>
                    <a:pt x="22" y="10"/>
                    <a:pt x="22" y="10"/>
                    <a:pt x="22" y="10"/>
                  </a:cubicBezTo>
                  <a:close/>
                  <a:moveTo>
                    <a:pt x="4" y="8"/>
                  </a:moveTo>
                  <a:cubicBezTo>
                    <a:pt x="3" y="8"/>
                    <a:pt x="4" y="8"/>
                    <a:pt x="3" y="8"/>
                  </a:cubicBezTo>
                  <a:cubicBezTo>
                    <a:pt x="4" y="9"/>
                    <a:pt x="3" y="9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2" y="9"/>
                    <a:pt x="2" y="9"/>
                  </a:cubicBezTo>
                  <a:cubicBezTo>
                    <a:pt x="1" y="9"/>
                    <a:pt x="3" y="10"/>
                    <a:pt x="3" y="9"/>
                  </a:cubicBezTo>
                  <a:cubicBezTo>
                    <a:pt x="3" y="8"/>
                    <a:pt x="3" y="8"/>
                    <a:pt x="2" y="8"/>
                  </a:cubicBezTo>
                  <a:cubicBezTo>
                    <a:pt x="2" y="8"/>
                    <a:pt x="3" y="8"/>
                    <a:pt x="3" y="7"/>
                  </a:cubicBezTo>
                  <a:cubicBezTo>
                    <a:pt x="4" y="8"/>
                    <a:pt x="4" y="7"/>
                    <a:pt x="4" y="6"/>
                  </a:cubicBezTo>
                  <a:cubicBezTo>
                    <a:pt x="4" y="6"/>
                    <a:pt x="4" y="7"/>
                    <a:pt x="4" y="8"/>
                  </a:cubicBezTo>
                  <a:close/>
                  <a:moveTo>
                    <a:pt x="9" y="13"/>
                  </a:moveTo>
                  <a:cubicBezTo>
                    <a:pt x="9" y="13"/>
                    <a:pt x="9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lose/>
                  <a:moveTo>
                    <a:pt x="11" y="14"/>
                  </a:move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0" y="14"/>
                  </a:cubicBezTo>
                  <a:cubicBezTo>
                    <a:pt x="10" y="14"/>
                    <a:pt x="11" y="14"/>
                    <a:pt x="11" y="14"/>
                  </a:cubicBezTo>
                  <a:close/>
                  <a:moveTo>
                    <a:pt x="18" y="12"/>
                  </a:moveTo>
                  <a:cubicBezTo>
                    <a:pt x="18" y="12"/>
                    <a:pt x="18" y="11"/>
                    <a:pt x="18" y="12"/>
                  </a:cubicBezTo>
                  <a:close/>
                  <a:moveTo>
                    <a:pt x="20" y="13"/>
                  </a:moveTo>
                  <a:cubicBezTo>
                    <a:pt x="20" y="13"/>
                    <a:pt x="21" y="13"/>
                    <a:pt x="21" y="13"/>
                  </a:cubicBezTo>
                  <a:cubicBezTo>
                    <a:pt x="21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lose/>
                  <a:moveTo>
                    <a:pt x="20" y="15"/>
                  </a:move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0" y="15"/>
                    <a:pt x="19" y="15"/>
                  </a:cubicBezTo>
                  <a:cubicBezTo>
                    <a:pt x="19" y="14"/>
                    <a:pt x="20" y="15"/>
                    <a:pt x="21" y="15"/>
                  </a:cubicBezTo>
                  <a:cubicBezTo>
                    <a:pt x="21" y="14"/>
                    <a:pt x="20" y="15"/>
                    <a:pt x="20" y="15"/>
                  </a:cubicBezTo>
                  <a:close/>
                  <a:moveTo>
                    <a:pt x="21" y="14"/>
                  </a:moveTo>
                  <a:cubicBezTo>
                    <a:pt x="21" y="14"/>
                    <a:pt x="20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lose/>
                  <a:moveTo>
                    <a:pt x="20" y="10"/>
                  </a:moveTo>
                  <a:cubicBezTo>
                    <a:pt x="20" y="10"/>
                    <a:pt x="21" y="10"/>
                    <a:pt x="21" y="10"/>
                  </a:cubicBezTo>
                  <a:cubicBezTo>
                    <a:pt x="21" y="11"/>
                    <a:pt x="21" y="11"/>
                    <a:pt x="20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3" name="Freeform 1117"/>
            <p:cNvSpPr>
              <a:spLocks/>
            </p:cNvSpPr>
            <p:nvPr/>
          </p:nvSpPr>
          <p:spPr bwMode="auto">
            <a:xfrm>
              <a:off x="4697" y="1967"/>
              <a:ext cx="73" cy="55"/>
            </a:xfrm>
            <a:custGeom>
              <a:avLst/>
              <a:gdLst>
                <a:gd name="T0" fmla="*/ 1 w 13"/>
                <a:gd name="T1" fmla="*/ 9 h 10"/>
                <a:gd name="T2" fmla="*/ 2 w 13"/>
                <a:gd name="T3" fmla="*/ 9 h 10"/>
                <a:gd name="T4" fmla="*/ 4 w 13"/>
                <a:gd name="T5" fmla="*/ 10 h 10"/>
                <a:gd name="T6" fmla="*/ 5 w 13"/>
                <a:gd name="T7" fmla="*/ 8 h 10"/>
                <a:gd name="T8" fmla="*/ 6 w 13"/>
                <a:gd name="T9" fmla="*/ 9 h 10"/>
                <a:gd name="T10" fmla="*/ 9 w 13"/>
                <a:gd name="T11" fmla="*/ 9 h 10"/>
                <a:gd name="T12" fmla="*/ 10 w 13"/>
                <a:gd name="T13" fmla="*/ 8 h 10"/>
                <a:gd name="T14" fmla="*/ 11 w 13"/>
                <a:gd name="T15" fmla="*/ 8 h 10"/>
                <a:gd name="T16" fmla="*/ 12 w 13"/>
                <a:gd name="T17" fmla="*/ 6 h 10"/>
                <a:gd name="T18" fmla="*/ 11 w 13"/>
                <a:gd name="T19" fmla="*/ 6 h 10"/>
                <a:gd name="T20" fmla="*/ 11 w 13"/>
                <a:gd name="T21" fmla="*/ 6 h 10"/>
                <a:gd name="T22" fmla="*/ 11 w 13"/>
                <a:gd name="T23" fmla="*/ 5 h 10"/>
                <a:gd name="T24" fmla="*/ 11 w 13"/>
                <a:gd name="T25" fmla="*/ 6 h 10"/>
                <a:gd name="T26" fmla="*/ 12 w 13"/>
                <a:gd name="T27" fmla="*/ 5 h 10"/>
                <a:gd name="T28" fmla="*/ 10 w 13"/>
                <a:gd name="T29" fmla="*/ 5 h 10"/>
                <a:gd name="T30" fmla="*/ 11 w 13"/>
                <a:gd name="T31" fmla="*/ 6 h 10"/>
                <a:gd name="T32" fmla="*/ 10 w 13"/>
                <a:gd name="T33" fmla="*/ 6 h 10"/>
                <a:gd name="T34" fmla="*/ 13 w 13"/>
                <a:gd name="T35" fmla="*/ 4 h 10"/>
                <a:gd name="T36" fmla="*/ 13 w 13"/>
                <a:gd name="T37" fmla="*/ 2 h 10"/>
                <a:gd name="T38" fmla="*/ 10 w 13"/>
                <a:gd name="T39" fmla="*/ 2 h 10"/>
                <a:gd name="T40" fmla="*/ 9 w 13"/>
                <a:gd name="T41" fmla="*/ 4 h 10"/>
                <a:gd name="T42" fmla="*/ 8 w 13"/>
                <a:gd name="T43" fmla="*/ 4 h 10"/>
                <a:gd name="T44" fmla="*/ 5 w 13"/>
                <a:gd name="T45" fmla="*/ 6 h 10"/>
                <a:gd name="T46" fmla="*/ 4 w 13"/>
                <a:gd name="T47" fmla="*/ 7 h 10"/>
                <a:gd name="T48" fmla="*/ 2 w 13"/>
                <a:gd name="T49" fmla="*/ 8 h 10"/>
                <a:gd name="T50" fmla="*/ 1 w 13"/>
                <a:gd name="T51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" h="10">
                  <a:moveTo>
                    <a:pt x="1" y="9"/>
                  </a:moveTo>
                  <a:cubicBezTo>
                    <a:pt x="1" y="9"/>
                    <a:pt x="2" y="9"/>
                    <a:pt x="2" y="9"/>
                  </a:cubicBezTo>
                  <a:cubicBezTo>
                    <a:pt x="3" y="9"/>
                    <a:pt x="3" y="10"/>
                    <a:pt x="4" y="10"/>
                  </a:cubicBezTo>
                  <a:cubicBezTo>
                    <a:pt x="4" y="9"/>
                    <a:pt x="5" y="8"/>
                    <a:pt x="5" y="8"/>
                  </a:cubicBezTo>
                  <a:cubicBezTo>
                    <a:pt x="6" y="8"/>
                    <a:pt x="6" y="9"/>
                    <a:pt x="6" y="9"/>
                  </a:cubicBezTo>
                  <a:cubicBezTo>
                    <a:pt x="7" y="9"/>
                    <a:pt x="8" y="9"/>
                    <a:pt x="9" y="9"/>
                  </a:cubicBezTo>
                  <a:cubicBezTo>
                    <a:pt x="9" y="9"/>
                    <a:pt x="10" y="9"/>
                    <a:pt x="10" y="8"/>
                  </a:cubicBezTo>
                  <a:cubicBezTo>
                    <a:pt x="10" y="8"/>
                    <a:pt x="11" y="8"/>
                    <a:pt x="11" y="8"/>
                  </a:cubicBezTo>
                  <a:cubicBezTo>
                    <a:pt x="11" y="7"/>
                    <a:pt x="12" y="7"/>
                    <a:pt x="12" y="6"/>
                  </a:cubicBezTo>
                  <a:cubicBezTo>
                    <a:pt x="11" y="6"/>
                    <a:pt x="11" y="7"/>
                    <a:pt x="11" y="6"/>
                  </a:cubicBezTo>
                  <a:cubicBezTo>
                    <a:pt x="11" y="6"/>
                    <a:pt x="10" y="6"/>
                    <a:pt x="11" y="6"/>
                  </a:cubicBezTo>
                  <a:cubicBezTo>
                    <a:pt x="11" y="6"/>
                    <a:pt x="11" y="5"/>
                    <a:pt x="11" y="5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2" y="5"/>
                    <a:pt x="12" y="5"/>
                  </a:cubicBezTo>
                  <a:cubicBezTo>
                    <a:pt x="11" y="5"/>
                    <a:pt x="11" y="5"/>
                    <a:pt x="10" y="5"/>
                  </a:cubicBezTo>
                  <a:cubicBezTo>
                    <a:pt x="10" y="6"/>
                    <a:pt x="11" y="6"/>
                    <a:pt x="11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1" y="4"/>
                    <a:pt x="13" y="4"/>
                  </a:cubicBezTo>
                  <a:cubicBezTo>
                    <a:pt x="13" y="4"/>
                    <a:pt x="13" y="3"/>
                    <a:pt x="13" y="2"/>
                  </a:cubicBezTo>
                  <a:cubicBezTo>
                    <a:pt x="13" y="0"/>
                    <a:pt x="11" y="1"/>
                    <a:pt x="10" y="2"/>
                  </a:cubicBezTo>
                  <a:cubicBezTo>
                    <a:pt x="10" y="3"/>
                    <a:pt x="10" y="4"/>
                    <a:pt x="9" y="4"/>
                  </a:cubicBezTo>
                  <a:cubicBezTo>
                    <a:pt x="9" y="4"/>
                    <a:pt x="9" y="3"/>
                    <a:pt x="8" y="4"/>
                  </a:cubicBezTo>
                  <a:cubicBezTo>
                    <a:pt x="8" y="5"/>
                    <a:pt x="5" y="4"/>
                    <a:pt x="5" y="6"/>
                  </a:cubicBezTo>
                  <a:cubicBezTo>
                    <a:pt x="4" y="6"/>
                    <a:pt x="4" y="7"/>
                    <a:pt x="4" y="7"/>
                  </a:cubicBezTo>
                  <a:cubicBezTo>
                    <a:pt x="3" y="7"/>
                    <a:pt x="2" y="8"/>
                    <a:pt x="2" y="8"/>
                  </a:cubicBezTo>
                  <a:cubicBezTo>
                    <a:pt x="2" y="8"/>
                    <a:pt x="0" y="10"/>
                    <a:pt x="1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4" name="Freeform 1118"/>
            <p:cNvSpPr>
              <a:spLocks/>
            </p:cNvSpPr>
            <p:nvPr/>
          </p:nvSpPr>
          <p:spPr bwMode="auto">
            <a:xfrm>
              <a:off x="5440" y="1972"/>
              <a:ext cx="6" cy="1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1 h 2"/>
                <a:gd name="T4" fmla="*/ 0 w 1"/>
                <a:gd name="T5" fmla="*/ 0 h 2"/>
                <a:gd name="T6" fmla="*/ 0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5" name="Freeform 1119"/>
            <p:cNvSpPr>
              <a:spLocks/>
            </p:cNvSpPr>
            <p:nvPr/>
          </p:nvSpPr>
          <p:spPr bwMode="auto">
            <a:xfrm>
              <a:off x="5384" y="1989"/>
              <a:ext cx="17" cy="0"/>
            </a:xfrm>
            <a:custGeom>
              <a:avLst/>
              <a:gdLst>
                <a:gd name="T0" fmla="*/ 1 w 3"/>
                <a:gd name="T1" fmla="*/ 3 w 3"/>
                <a:gd name="T2" fmla="*/ 3 w 3"/>
                <a:gd name="T3" fmla="*/ 2 w 3"/>
                <a:gd name="T4" fmla="*/ 1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1" y="0"/>
                  </a:moveTo>
                  <a:cubicBezTo>
                    <a:pt x="2" y="0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6" name="Freeform 1120"/>
            <p:cNvSpPr>
              <a:spLocks/>
            </p:cNvSpPr>
            <p:nvPr/>
          </p:nvSpPr>
          <p:spPr bwMode="auto">
            <a:xfrm>
              <a:off x="5362" y="1994"/>
              <a:ext cx="11" cy="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1 w 2"/>
                <a:gd name="T5" fmla="*/ 0 h 2"/>
                <a:gd name="T6" fmla="*/ 1 w 2"/>
                <a:gd name="T7" fmla="*/ 0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1" y="2"/>
                    <a:pt x="1" y="2"/>
                  </a:cubicBezTo>
                  <a:cubicBezTo>
                    <a:pt x="1" y="1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7" name="Freeform 1121"/>
            <p:cNvSpPr>
              <a:spLocks/>
            </p:cNvSpPr>
            <p:nvPr/>
          </p:nvSpPr>
          <p:spPr bwMode="auto">
            <a:xfrm>
              <a:off x="5613" y="2000"/>
              <a:ext cx="17" cy="17"/>
            </a:xfrm>
            <a:custGeom>
              <a:avLst/>
              <a:gdLst>
                <a:gd name="T0" fmla="*/ 1 w 3"/>
                <a:gd name="T1" fmla="*/ 1 h 3"/>
                <a:gd name="T2" fmla="*/ 3 w 3"/>
                <a:gd name="T3" fmla="*/ 3 h 3"/>
                <a:gd name="T4" fmla="*/ 3 w 3"/>
                <a:gd name="T5" fmla="*/ 2 h 3"/>
                <a:gd name="T6" fmla="*/ 3 w 3"/>
                <a:gd name="T7" fmla="*/ 1 h 3"/>
                <a:gd name="T8" fmla="*/ 2 w 3"/>
                <a:gd name="T9" fmla="*/ 2 h 3"/>
                <a:gd name="T10" fmla="*/ 1 w 3"/>
                <a:gd name="T11" fmla="*/ 1 h 3"/>
                <a:gd name="T12" fmla="*/ 0 w 3"/>
                <a:gd name="T13" fmla="*/ 0 h 3"/>
                <a:gd name="T14" fmla="*/ 0 w 3"/>
                <a:gd name="T15" fmla="*/ 1 h 3"/>
                <a:gd name="T16" fmla="*/ 1 w 3"/>
                <a:gd name="T1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3">
                  <a:moveTo>
                    <a:pt x="1" y="1"/>
                  </a:moveTo>
                  <a:cubicBezTo>
                    <a:pt x="1" y="3"/>
                    <a:pt x="2" y="2"/>
                    <a:pt x="3" y="3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1" y="1"/>
                    <a:pt x="2" y="1"/>
                    <a:pt x="1" y="1"/>
                  </a:cubicBezTo>
                  <a:cubicBezTo>
                    <a:pt x="0" y="1"/>
                    <a:pt x="1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8" name="Freeform 1122"/>
            <p:cNvSpPr>
              <a:spLocks/>
            </p:cNvSpPr>
            <p:nvPr/>
          </p:nvSpPr>
          <p:spPr bwMode="auto">
            <a:xfrm>
              <a:off x="5250" y="2006"/>
              <a:ext cx="6" cy="16"/>
            </a:xfrm>
            <a:custGeom>
              <a:avLst/>
              <a:gdLst>
                <a:gd name="T0" fmla="*/ 1 w 1"/>
                <a:gd name="T1" fmla="*/ 1 h 3"/>
                <a:gd name="T2" fmla="*/ 1 w 1"/>
                <a:gd name="T3" fmla="*/ 0 h 3"/>
                <a:gd name="T4" fmla="*/ 0 w 1"/>
                <a:gd name="T5" fmla="*/ 0 h 3"/>
                <a:gd name="T6" fmla="*/ 0 w 1"/>
                <a:gd name="T7" fmla="*/ 2 h 3"/>
                <a:gd name="T8" fmla="*/ 1 w 1"/>
                <a:gd name="T9" fmla="*/ 2 h 3"/>
                <a:gd name="T10" fmla="*/ 1 w 1"/>
                <a:gd name="T11" fmla="*/ 1 h 3"/>
                <a:gd name="T12" fmla="*/ 1 w 1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3">
                  <a:moveTo>
                    <a:pt x="1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1"/>
                    <a:pt x="1" y="1"/>
                    <a:pt x="0" y="2"/>
                  </a:cubicBezTo>
                  <a:cubicBezTo>
                    <a:pt x="1" y="2"/>
                    <a:pt x="0" y="3"/>
                    <a:pt x="1" y="2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1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9" name="Freeform 1123"/>
            <p:cNvSpPr>
              <a:spLocks/>
            </p:cNvSpPr>
            <p:nvPr/>
          </p:nvSpPr>
          <p:spPr bwMode="auto">
            <a:xfrm>
              <a:off x="5245" y="2011"/>
              <a:ext cx="5" cy="11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1 h 2"/>
                <a:gd name="T4" fmla="*/ 1 w 1"/>
                <a:gd name="T5" fmla="*/ 1 h 2"/>
                <a:gd name="T6" fmla="*/ 1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2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0" name="Freeform 1124"/>
            <p:cNvSpPr>
              <a:spLocks noEditPoints="1"/>
            </p:cNvSpPr>
            <p:nvPr/>
          </p:nvSpPr>
          <p:spPr bwMode="auto">
            <a:xfrm>
              <a:off x="4664" y="2022"/>
              <a:ext cx="44" cy="34"/>
            </a:xfrm>
            <a:custGeom>
              <a:avLst/>
              <a:gdLst>
                <a:gd name="T0" fmla="*/ 3 w 8"/>
                <a:gd name="T1" fmla="*/ 5 h 6"/>
                <a:gd name="T2" fmla="*/ 3 w 8"/>
                <a:gd name="T3" fmla="*/ 4 h 6"/>
                <a:gd name="T4" fmla="*/ 4 w 8"/>
                <a:gd name="T5" fmla="*/ 4 h 6"/>
                <a:gd name="T6" fmla="*/ 8 w 8"/>
                <a:gd name="T7" fmla="*/ 4 h 6"/>
                <a:gd name="T8" fmla="*/ 7 w 8"/>
                <a:gd name="T9" fmla="*/ 3 h 6"/>
                <a:gd name="T10" fmla="*/ 6 w 8"/>
                <a:gd name="T11" fmla="*/ 2 h 6"/>
                <a:gd name="T12" fmla="*/ 8 w 8"/>
                <a:gd name="T13" fmla="*/ 0 h 6"/>
                <a:gd name="T14" fmla="*/ 2 w 8"/>
                <a:gd name="T15" fmla="*/ 1 h 6"/>
                <a:gd name="T16" fmla="*/ 0 w 8"/>
                <a:gd name="T17" fmla="*/ 4 h 6"/>
                <a:gd name="T18" fmla="*/ 2 w 8"/>
                <a:gd name="T19" fmla="*/ 6 h 6"/>
                <a:gd name="T20" fmla="*/ 3 w 8"/>
                <a:gd name="T21" fmla="*/ 5 h 6"/>
                <a:gd name="T22" fmla="*/ 6 w 8"/>
                <a:gd name="T23" fmla="*/ 3 h 6"/>
                <a:gd name="T24" fmla="*/ 5 w 8"/>
                <a:gd name="T25" fmla="*/ 3 h 6"/>
                <a:gd name="T26" fmla="*/ 6 w 8"/>
                <a:gd name="T27" fmla="*/ 3 h 6"/>
                <a:gd name="T28" fmla="*/ 2 w 8"/>
                <a:gd name="T29" fmla="*/ 3 h 6"/>
                <a:gd name="T30" fmla="*/ 2 w 8"/>
                <a:gd name="T31" fmla="*/ 3 h 6"/>
                <a:gd name="T32" fmla="*/ 2 w 8"/>
                <a:gd name="T33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" h="6">
                  <a:moveTo>
                    <a:pt x="3" y="5"/>
                  </a:moveTo>
                  <a:cubicBezTo>
                    <a:pt x="3" y="5"/>
                    <a:pt x="3" y="5"/>
                    <a:pt x="3" y="4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5" y="4"/>
                    <a:pt x="6" y="3"/>
                    <a:pt x="8" y="4"/>
                  </a:cubicBezTo>
                  <a:cubicBezTo>
                    <a:pt x="8" y="3"/>
                    <a:pt x="7" y="4"/>
                    <a:pt x="7" y="3"/>
                  </a:cubicBezTo>
                  <a:cubicBezTo>
                    <a:pt x="7" y="2"/>
                    <a:pt x="6" y="3"/>
                    <a:pt x="6" y="2"/>
                  </a:cubicBezTo>
                  <a:cubicBezTo>
                    <a:pt x="7" y="2"/>
                    <a:pt x="7" y="1"/>
                    <a:pt x="8" y="0"/>
                  </a:cubicBezTo>
                  <a:cubicBezTo>
                    <a:pt x="5" y="0"/>
                    <a:pt x="4" y="1"/>
                    <a:pt x="2" y="1"/>
                  </a:cubicBezTo>
                  <a:cubicBezTo>
                    <a:pt x="2" y="3"/>
                    <a:pt x="0" y="2"/>
                    <a:pt x="0" y="4"/>
                  </a:cubicBezTo>
                  <a:cubicBezTo>
                    <a:pt x="2" y="4"/>
                    <a:pt x="1" y="5"/>
                    <a:pt x="2" y="6"/>
                  </a:cubicBezTo>
                  <a:cubicBezTo>
                    <a:pt x="2" y="5"/>
                    <a:pt x="3" y="6"/>
                    <a:pt x="3" y="5"/>
                  </a:cubicBezTo>
                  <a:close/>
                  <a:moveTo>
                    <a:pt x="6" y="3"/>
                  </a:moveTo>
                  <a:cubicBezTo>
                    <a:pt x="6" y="3"/>
                    <a:pt x="6" y="3"/>
                    <a:pt x="5" y="3"/>
                  </a:cubicBezTo>
                  <a:cubicBezTo>
                    <a:pt x="5" y="2"/>
                    <a:pt x="7" y="2"/>
                    <a:pt x="6" y="3"/>
                  </a:cubicBezTo>
                  <a:close/>
                  <a:moveTo>
                    <a:pt x="2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1" y="3"/>
                    <a:pt x="2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1" name="Freeform 1125"/>
            <p:cNvSpPr>
              <a:spLocks/>
            </p:cNvSpPr>
            <p:nvPr/>
          </p:nvSpPr>
          <p:spPr bwMode="auto">
            <a:xfrm>
              <a:off x="5200" y="2028"/>
              <a:ext cx="6" cy="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2" name="Freeform 1126"/>
            <p:cNvSpPr>
              <a:spLocks/>
            </p:cNvSpPr>
            <p:nvPr/>
          </p:nvSpPr>
          <p:spPr bwMode="auto">
            <a:xfrm>
              <a:off x="4775" y="2028"/>
              <a:ext cx="6" cy="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0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3" name="Freeform 1127"/>
            <p:cNvSpPr>
              <a:spLocks/>
            </p:cNvSpPr>
            <p:nvPr/>
          </p:nvSpPr>
          <p:spPr bwMode="auto">
            <a:xfrm>
              <a:off x="4759" y="2028"/>
              <a:ext cx="22" cy="28"/>
            </a:xfrm>
            <a:custGeom>
              <a:avLst/>
              <a:gdLst>
                <a:gd name="T0" fmla="*/ 3 w 4"/>
                <a:gd name="T1" fmla="*/ 4 h 5"/>
                <a:gd name="T2" fmla="*/ 3 w 4"/>
                <a:gd name="T3" fmla="*/ 4 h 5"/>
                <a:gd name="T4" fmla="*/ 4 w 4"/>
                <a:gd name="T5" fmla="*/ 3 h 5"/>
                <a:gd name="T6" fmla="*/ 4 w 4"/>
                <a:gd name="T7" fmla="*/ 0 h 5"/>
                <a:gd name="T8" fmla="*/ 3 w 4"/>
                <a:gd name="T9" fmla="*/ 1 h 5"/>
                <a:gd name="T10" fmla="*/ 3 w 4"/>
                <a:gd name="T11" fmla="*/ 1 h 5"/>
                <a:gd name="T12" fmla="*/ 2 w 4"/>
                <a:gd name="T13" fmla="*/ 3 h 5"/>
                <a:gd name="T14" fmla="*/ 0 w 4"/>
                <a:gd name="T15" fmla="*/ 3 h 5"/>
                <a:gd name="T16" fmla="*/ 1 w 4"/>
                <a:gd name="T17" fmla="*/ 3 h 5"/>
                <a:gd name="T18" fmla="*/ 1 w 4"/>
                <a:gd name="T19" fmla="*/ 4 h 5"/>
                <a:gd name="T20" fmla="*/ 4 w 4"/>
                <a:gd name="T21" fmla="*/ 5 h 5"/>
                <a:gd name="T22" fmla="*/ 3 w 4"/>
                <a:gd name="T2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5"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2"/>
                    <a:pt x="4" y="3"/>
                  </a:cubicBezTo>
                  <a:cubicBezTo>
                    <a:pt x="3" y="2"/>
                    <a:pt x="4" y="1"/>
                    <a:pt x="4" y="0"/>
                  </a:cubicBezTo>
                  <a:cubicBezTo>
                    <a:pt x="3" y="1"/>
                    <a:pt x="3" y="0"/>
                    <a:pt x="3" y="1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1" y="3"/>
                    <a:pt x="0" y="2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2" y="4"/>
                    <a:pt x="3" y="4"/>
                    <a:pt x="4" y="5"/>
                  </a:cubicBezTo>
                  <a:cubicBezTo>
                    <a:pt x="4" y="4"/>
                    <a:pt x="4" y="4"/>
                    <a:pt x="3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4" name="Freeform 1128"/>
            <p:cNvSpPr>
              <a:spLocks/>
            </p:cNvSpPr>
            <p:nvPr/>
          </p:nvSpPr>
          <p:spPr bwMode="auto">
            <a:xfrm>
              <a:off x="5619" y="2028"/>
              <a:ext cx="11" cy="22"/>
            </a:xfrm>
            <a:custGeom>
              <a:avLst/>
              <a:gdLst>
                <a:gd name="T0" fmla="*/ 2 w 2"/>
                <a:gd name="T1" fmla="*/ 3 h 4"/>
                <a:gd name="T2" fmla="*/ 1 w 2"/>
                <a:gd name="T3" fmla="*/ 3 h 4"/>
                <a:gd name="T4" fmla="*/ 1 w 2"/>
                <a:gd name="T5" fmla="*/ 0 h 4"/>
                <a:gd name="T6" fmla="*/ 0 w 2"/>
                <a:gd name="T7" fmla="*/ 3 h 4"/>
                <a:gd name="T8" fmla="*/ 2 w 2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2" y="1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2"/>
                    <a:pt x="1" y="4"/>
                    <a:pt x="2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5" name="Freeform 1129"/>
            <p:cNvSpPr>
              <a:spLocks/>
            </p:cNvSpPr>
            <p:nvPr/>
          </p:nvSpPr>
          <p:spPr bwMode="auto">
            <a:xfrm>
              <a:off x="5122" y="2039"/>
              <a:ext cx="5" cy="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6" name="Freeform 1130"/>
            <p:cNvSpPr>
              <a:spLocks/>
            </p:cNvSpPr>
            <p:nvPr/>
          </p:nvSpPr>
          <p:spPr bwMode="auto">
            <a:xfrm>
              <a:off x="5625" y="2045"/>
              <a:ext cx="5" cy="1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7" name="Freeform 1131"/>
            <p:cNvSpPr>
              <a:spLocks/>
            </p:cNvSpPr>
            <p:nvPr/>
          </p:nvSpPr>
          <p:spPr bwMode="auto">
            <a:xfrm>
              <a:off x="4636" y="2061"/>
              <a:ext cx="16" cy="17"/>
            </a:xfrm>
            <a:custGeom>
              <a:avLst/>
              <a:gdLst>
                <a:gd name="T0" fmla="*/ 1 w 3"/>
                <a:gd name="T1" fmla="*/ 1 h 3"/>
                <a:gd name="T2" fmla="*/ 2 w 3"/>
                <a:gd name="T3" fmla="*/ 2 h 3"/>
                <a:gd name="T4" fmla="*/ 2 w 3"/>
                <a:gd name="T5" fmla="*/ 2 h 3"/>
                <a:gd name="T6" fmla="*/ 3 w 3"/>
                <a:gd name="T7" fmla="*/ 2 h 3"/>
                <a:gd name="T8" fmla="*/ 2 w 3"/>
                <a:gd name="T9" fmla="*/ 1 h 3"/>
                <a:gd name="T10" fmla="*/ 3 w 3"/>
                <a:gd name="T11" fmla="*/ 0 h 3"/>
                <a:gd name="T12" fmla="*/ 0 w 3"/>
                <a:gd name="T13" fmla="*/ 1 h 3"/>
                <a:gd name="T14" fmla="*/ 1 w 3"/>
                <a:gd name="T1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3">
                  <a:moveTo>
                    <a:pt x="1" y="1"/>
                  </a:moveTo>
                  <a:cubicBezTo>
                    <a:pt x="1" y="2"/>
                    <a:pt x="2" y="3"/>
                    <a:pt x="2" y="2"/>
                  </a:cubicBezTo>
                  <a:cubicBezTo>
                    <a:pt x="2" y="2"/>
                    <a:pt x="1" y="2"/>
                    <a:pt x="2" y="2"/>
                  </a:cubicBezTo>
                  <a:cubicBezTo>
                    <a:pt x="3" y="2"/>
                    <a:pt x="2" y="3"/>
                    <a:pt x="3" y="2"/>
                  </a:cubicBezTo>
                  <a:cubicBezTo>
                    <a:pt x="3" y="2"/>
                    <a:pt x="2" y="2"/>
                    <a:pt x="2" y="1"/>
                  </a:cubicBezTo>
                  <a:cubicBezTo>
                    <a:pt x="2" y="1"/>
                    <a:pt x="3" y="1"/>
                    <a:pt x="3" y="0"/>
                  </a:cubicBezTo>
                  <a:cubicBezTo>
                    <a:pt x="2" y="0"/>
                    <a:pt x="2" y="2"/>
                    <a:pt x="0" y="1"/>
                  </a:cubicBezTo>
                  <a:cubicBezTo>
                    <a:pt x="0" y="2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8" name="Freeform 1132"/>
            <p:cNvSpPr>
              <a:spLocks/>
            </p:cNvSpPr>
            <p:nvPr/>
          </p:nvSpPr>
          <p:spPr bwMode="auto">
            <a:xfrm>
              <a:off x="4854" y="2072"/>
              <a:ext cx="11" cy="6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0 h 1"/>
                <a:gd name="T4" fmla="*/ 0 w 2"/>
                <a:gd name="T5" fmla="*/ 1 h 1"/>
                <a:gd name="T6" fmla="*/ 1 w 2"/>
                <a:gd name="T7" fmla="*/ 1 h 1"/>
                <a:gd name="T8" fmla="*/ 1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1"/>
                    <a:pt x="1" y="0"/>
                    <a:pt x="0" y="0"/>
                  </a:cubicBezTo>
                  <a:cubicBezTo>
                    <a:pt x="0" y="1"/>
                    <a:pt x="1" y="1"/>
                    <a:pt x="0" y="1"/>
                  </a:cubicBezTo>
                  <a:cubicBezTo>
                    <a:pt x="0" y="1"/>
                    <a:pt x="0" y="0"/>
                    <a:pt x="1" y="1"/>
                  </a:cubicBezTo>
                  <a:cubicBezTo>
                    <a:pt x="1" y="1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9" name="Freeform 1133"/>
            <p:cNvSpPr>
              <a:spLocks/>
            </p:cNvSpPr>
            <p:nvPr/>
          </p:nvSpPr>
          <p:spPr bwMode="auto">
            <a:xfrm>
              <a:off x="4625" y="2072"/>
              <a:ext cx="16" cy="12"/>
            </a:xfrm>
            <a:custGeom>
              <a:avLst/>
              <a:gdLst>
                <a:gd name="T0" fmla="*/ 2 w 3"/>
                <a:gd name="T1" fmla="*/ 2 h 2"/>
                <a:gd name="T2" fmla="*/ 2 w 3"/>
                <a:gd name="T3" fmla="*/ 1 h 2"/>
                <a:gd name="T4" fmla="*/ 3 w 3"/>
                <a:gd name="T5" fmla="*/ 0 h 2"/>
                <a:gd name="T6" fmla="*/ 3 w 3"/>
                <a:gd name="T7" fmla="*/ 0 h 2"/>
                <a:gd name="T8" fmla="*/ 2 w 3"/>
                <a:gd name="T9" fmla="*/ 0 h 2"/>
                <a:gd name="T10" fmla="*/ 2 w 3"/>
                <a:gd name="T11" fmla="*/ 1 h 2"/>
                <a:gd name="T12" fmla="*/ 2 w 3"/>
                <a:gd name="T13" fmla="*/ 0 h 2"/>
                <a:gd name="T14" fmla="*/ 1 w 3"/>
                <a:gd name="T15" fmla="*/ 1 h 2"/>
                <a:gd name="T16" fmla="*/ 1 w 3"/>
                <a:gd name="T17" fmla="*/ 1 h 2"/>
                <a:gd name="T18" fmla="*/ 0 w 3"/>
                <a:gd name="T19" fmla="*/ 2 h 2"/>
                <a:gd name="T20" fmla="*/ 2 w 3"/>
                <a:gd name="T2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cubicBezTo>
                    <a:pt x="2" y="1"/>
                    <a:pt x="1" y="1"/>
                    <a:pt x="2" y="1"/>
                  </a:cubicBezTo>
                  <a:cubicBezTo>
                    <a:pt x="2" y="0"/>
                    <a:pt x="3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0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1" y="1"/>
                    <a:pt x="2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0" name="Freeform 1134"/>
            <p:cNvSpPr>
              <a:spLocks noEditPoints="1"/>
            </p:cNvSpPr>
            <p:nvPr/>
          </p:nvSpPr>
          <p:spPr bwMode="auto">
            <a:xfrm>
              <a:off x="4714" y="2089"/>
              <a:ext cx="22" cy="17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1 h 3"/>
                <a:gd name="T4" fmla="*/ 1 w 4"/>
                <a:gd name="T5" fmla="*/ 0 h 3"/>
                <a:gd name="T6" fmla="*/ 0 w 4"/>
                <a:gd name="T7" fmla="*/ 0 h 3"/>
                <a:gd name="T8" fmla="*/ 1 w 4"/>
                <a:gd name="T9" fmla="*/ 2 h 3"/>
                <a:gd name="T10" fmla="*/ 3 w 4"/>
                <a:gd name="T11" fmla="*/ 3 h 3"/>
                <a:gd name="T12" fmla="*/ 4 w 4"/>
                <a:gd name="T13" fmla="*/ 2 h 3"/>
                <a:gd name="T14" fmla="*/ 2 w 4"/>
                <a:gd name="T15" fmla="*/ 0 h 3"/>
                <a:gd name="T16" fmla="*/ 1 w 4"/>
                <a:gd name="T17" fmla="*/ 1 h 3"/>
                <a:gd name="T18" fmla="*/ 1 w 4"/>
                <a:gd name="T1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cubicBezTo>
                    <a:pt x="1" y="1"/>
                    <a:pt x="3" y="1"/>
                    <a:pt x="2" y="1"/>
                  </a:cubicBezTo>
                  <a:cubicBezTo>
                    <a:pt x="2" y="1"/>
                    <a:pt x="1" y="0"/>
                    <a:pt x="1" y="0"/>
                  </a:cubicBezTo>
                  <a:cubicBezTo>
                    <a:pt x="1" y="0"/>
                    <a:pt x="1" y="1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3"/>
                    <a:pt x="3" y="2"/>
                    <a:pt x="3" y="3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3" y="2"/>
                    <a:pt x="3" y="1"/>
                    <a:pt x="2" y="0"/>
                  </a:cubicBezTo>
                  <a:close/>
                  <a:moveTo>
                    <a:pt x="1" y="1"/>
                  </a:moveTo>
                  <a:cubicBezTo>
                    <a:pt x="2" y="0"/>
                    <a:pt x="2" y="2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1" name="Freeform 1135"/>
            <p:cNvSpPr>
              <a:spLocks/>
            </p:cNvSpPr>
            <p:nvPr/>
          </p:nvSpPr>
          <p:spPr bwMode="auto">
            <a:xfrm>
              <a:off x="4820" y="2089"/>
              <a:ext cx="6" cy="11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0 h 2"/>
                <a:gd name="T4" fmla="*/ 1 w 1"/>
                <a:gd name="T5" fmla="*/ 0 h 2"/>
                <a:gd name="T6" fmla="*/ 1 w 1"/>
                <a:gd name="T7" fmla="*/ 2 h 2"/>
                <a:gd name="T8" fmla="*/ 1 w 1"/>
                <a:gd name="T9" fmla="*/ 2 h 2"/>
                <a:gd name="T10" fmla="*/ 1 w 1"/>
                <a:gd name="T11" fmla="*/ 2 h 2"/>
                <a:gd name="T12" fmla="*/ 1 w 1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2" name="Freeform 1136"/>
            <p:cNvSpPr>
              <a:spLocks/>
            </p:cNvSpPr>
            <p:nvPr/>
          </p:nvSpPr>
          <p:spPr bwMode="auto">
            <a:xfrm>
              <a:off x="4608" y="2100"/>
              <a:ext cx="5" cy="6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3" name="Freeform 1137"/>
            <p:cNvSpPr>
              <a:spLocks/>
            </p:cNvSpPr>
            <p:nvPr/>
          </p:nvSpPr>
          <p:spPr bwMode="auto">
            <a:xfrm>
              <a:off x="4597" y="2100"/>
              <a:ext cx="11" cy="17"/>
            </a:xfrm>
            <a:custGeom>
              <a:avLst/>
              <a:gdLst>
                <a:gd name="T0" fmla="*/ 0 w 2"/>
                <a:gd name="T1" fmla="*/ 3 h 3"/>
                <a:gd name="T2" fmla="*/ 2 w 2"/>
                <a:gd name="T3" fmla="*/ 2 h 3"/>
                <a:gd name="T4" fmla="*/ 1 w 2"/>
                <a:gd name="T5" fmla="*/ 1 h 3"/>
                <a:gd name="T6" fmla="*/ 0 w 2"/>
                <a:gd name="T7" fmla="*/ 1 h 3"/>
                <a:gd name="T8" fmla="*/ 0 w 2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cubicBezTo>
                    <a:pt x="1" y="3"/>
                    <a:pt x="1" y="2"/>
                    <a:pt x="2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0" y="0"/>
                    <a:pt x="0" y="1"/>
                  </a:cubicBezTo>
                  <a:cubicBezTo>
                    <a:pt x="0" y="2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4" name="Freeform 1138"/>
            <p:cNvSpPr>
              <a:spLocks/>
            </p:cNvSpPr>
            <p:nvPr/>
          </p:nvSpPr>
          <p:spPr bwMode="auto">
            <a:xfrm>
              <a:off x="4647" y="2156"/>
              <a:ext cx="5" cy="6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5" name="Freeform 1139"/>
            <p:cNvSpPr>
              <a:spLocks/>
            </p:cNvSpPr>
            <p:nvPr/>
          </p:nvSpPr>
          <p:spPr bwMode="auto">
            <a:xfrm>
              <a:off x="4641" y="2162"/>
              <a:ext cx="17" cy="16"/>
            </a:xfrm>
            <a:custGeom>
              <a:avLst/>
              <a:gdLst>
                <a:gd name="T0" fmla="*/ 0 w 3"/>
                <a:gd name="T1" fmla="*/ 0 h 3"/>
                <a:gd name="T2" fmla="*/ 1 w 3"/>
                <a:gd name="T3" fmla="*/ 1 h 3"/>
                <a:gd name="T4" fmla="*/ 1 w 3"/>
                <a:gd name="T5" fmla="*/ 2 h 3"/>
                <a:gd name="T6" fmla="*/ 0 w 3"/>
                <a:gd name="T7" fmla="*/ 2 h 3"/>
                <a:gd name="T8" fmla="*/ 0 w 3"/>
                <a:gd name="T9" fmla="*/ 3 h 3"/>
                <a:gd name="T10" fmla="*/ 2 w 3"/>
                <a:gd name="T11" fmla="*/ 2 h 3"/>
                <a:gd name="T12" fmla="*/ 2 w 3"/>
                <a:gd name="T13" fmla="*/ 1 h 3"/>
                <a:gd name="T14" fmla="*/ 2 w 3"/>
                <a:gd name="T15" fmla="*/ 1 h 3"/>
                <a:gd name="T16" fmla="*/ 2 w 3"/>
                <a:gd name="T17" fmla="*/ 2 h 3"/>
                <a:gd name="T18" fmla="*/ 3 w 3"/>
                <a:gd name="T19" fmla="*/ 1 h 3"/>
                <a:gd name="T20" fmla="*/ 0 w 3"/>
                <a:gd name="T2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6" name="Freeform 1140"/>
            <p:cNvSpPr>
              <a:spLocks/>
            </p:cNvSpPr>
            <p:nvPr/>
          </p:nvSpPr>
          <p:spPr bwMode="auto">
            <a:xfrm>
              <a:off x="4535" y="2167"/>
              <a:ext cx="6" cy="6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7" name="Freeform 1141"/>
            <p:cNvSpPr>
              <a:spLocks noEditPoints="1"/>
            </p:cNvSpPr>
            <p:nvPr/>
          </p:nvSpPr>
          <p:spPr bwMode="auto">
            <a:xfrm>
              <a:off x="4708" y="2167"/>
              <a:ext cx="11" cy="11"/>
            </a:xfrm>
            <a:custGeom>
              <a:avLst/>
              <a:gdLst>
                <a:gd name="T0" fmla="*/ 1 w 2"/>
                <a:gd name="T1" fmla="*/ 2 h 2"/>
                <a:gd name="T2" fmla="*/ 2 w 2"/>
                <a:gd name="T3" fmla="*/ 1 h 2"/>
                <a:gd name="T4" fmla="*/ 1 w 2"/>
                <a:gd name="T5" fmla="*/ 2 h 2"/>
                <a:gd name="T6" fmla="*/ 1 w 2"/>
                <a:gd name="T7" fmla="*/ 1 h 2"/>
                <a:gd name="T8" fmla="*/ 1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2"/>
                    <a:pt x="2" y="1"/>
                    <a:pt x="2" y="1"/>
                  </a:cubicBezTo>
                  <a:cubicBezTo>
                    <a:pt x="1" y="0"/>
                    <a:pt x="0" y="2"/>
                    <a:pt x="1" y="2"/>
                  </a:cubicBezTo>
                  <a:close/>
                  <a:moveTo>
                    <a:pt x="1" y="1"/>
                  </a:moveTo>
                  <a:cubicBezTo>
                    <a:pt x="1" y="2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8" name="Freeform 1142"/>
            <p:cNvSpPr>
              <a:spLocks/>
            </p:cNvSpPr>
            <p:nvPr/>
          </p:nvSpPr>
          <p:spPr bwMode="auto">
            <a:xfrm>
              <a:off x="4647" y="2178"/>
              <a:ext cx="5" cy="6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9" name="Freeform 1143"/>
            <p:cNvSpPr>
              <a:spLocks/>
            </p:cNvSpPr>
            <p:nvPr/>
          </p:nvSpPr>
          <p:spPr bwMode="auto">
            <a:xfrm>
              <a:off x="4507" y="2184"/>
              <a:ext cx="23" cy="28"/>
            </a:xfrm>
            <a:custGeom>
              <a:avLst/>
              <a:gdLst>
                <a:gd name="T0" fmla="*/ 3 w 4"/>
                <a:gd name="T1" fmla="*/ 1 h 5"/>
                <a:gd name="T2" fmla="*/ 4 w 4"/>
                <a:gd name="T3" fmla="*/ 1 h 5"/>
                <a:gd name="T4" fmla="*/ 4 w 4"/>
                <a:gd name="T5" fmla="*/ 0 h 5"/>
                <a:gd name="T6" fmla="*/ 3 w 4"/>
                <a:gd name="T7" fmla="*/ 1 h 5"/>
                <a:gd name="T8" fmla="*/ 3 w 4"/>
                <a:gd name="T9" fmla="*/ 1 h 5"/>
                <a:gd name="T10" fmla="*/ 3 w 4"/>
                <a:gd name="T11" fmla="*/ 0 h 5"/>
                <a:gd name="T12" fmla="*/ 2 w 4"/>
                <a:gd name="T13" fmla="*/ 0 h 5"/>
                <a:gd name="T14" fmla="*/ 2 w 4"/>
                <a:gd name="T15" fmla="*/ 2 h 5"/>
                <a:gd name="T16" fmla="*/ 2 w 4"/>
                <a:gd name="T17" fmla="*/ 2 h 5"/>
                <a:gd name="T18" fmla="*/ 1 w 4"/>
                <a:gd name="T19" fmla="*/ 2 h 5"/>
                <a:gd name="T20" fmla="*/ 0 w 4"/>
                <a:gd name="T21" fmla="*/ 5 h 5"/>
                <a:gd name="T22" fmla="*/ 3 w 4"/>
                <a:gd name="T2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5">
                  <a:moveTo>
                    <a:pt x="3" y="1"/>
                  </a:moveTo>
                  <a:cubicBezTo>
                    <a:pt x="4" y="2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1"/>
                    <a:pt x="3" y="1"/>
                  </a:cubicBezTo>
                  <a:cubicBezTo>
                    <a:pt x="4" y="0"/>
                    <a:pt x="2" y="1"/>
                    <a:pt x="3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3" y="1"/>
                    <a:pt x="2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1" y="4"/>
                    <a:pt x="0" y="4"/>
                    <a:pt x="0" y="5"/>
                  </a:cubicBezTo>
                  <a:cubicBezTo>
                    <a:pt x="2" y="4"/>
                    <a:pt x="2" y="3"/>
                    <a:pt x="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0" name="Freeform 1144"/>
            <p:cNvSpPr>
              <a:spLocks/>
            </p:cNvSpPr>
            <p:nvPr/>
          </p:nvSpPr>
          <p:spPr bwMode="auto">
            <a:xfrm>
              <a:off x="5742" y="2206"/>
              <a:ext cx="45" cy="45"/>
            </a:xfrm>
            <a:custGeom>
              <a:avLst/>
              <a:gdLst>
                <a:gd name="T0" fmla="*/ 0 w 8"/>
                <a:gd name="T1" fmla="*/ 4 h 8"/>
                <a:gd name="T2" fmla="*/ 1 w 8"/>
                <a:gd name="T3" fmla="*/ 3 h 8"/>
                <a:gd name="T4" fmla="*/ 2 w 8"/>
                <a:gd name="T5" fmla="*/ 5 h 8"/>
                <a:gd name="T6" fmla="*/ 2 w 8"/>
                <a:gd name="T7" fmla="*/ 6 h 8"/>
                <a:gd name="T8" fmla="*/ 3 w 8"/>
                <a:gd name="T9" fmla="*/ 7 h 8"/>
                <a:gd name="T10" fmla="*/ 2 w 8"/>
                <a:gd name="T11" fmla="*/ 7 h 8"/>
                <a:gd name="T12" fmla="*/ 2 w 8"/>
                <a:gd name="T13" fmla="*/ 7 h 8"/>
                <a:gd name="T14" fmla="*/ 3 w 8"/>
                <a:gd name="T15" fmla="*/ 7 h 8"/>
                <a:gd name="T16" fmla="*/ 3 w 8"/>
                <a:gd name="T17" fmla="*/ 7 h 8"/>
                <a:gd name="T18" fmla="*/ 3 w 8"/>
                <a:gd name="T19" fmla="*/ 8 h 8"/>
                <a:gd name="T20" fmla="*/ 7 w 8"/>
                <a:gd name="T21" fmla="*/ 7 h 8"/>
                <a:gd name="T22" fmla="*/ 6 w 8"/>
                <a:gd name="T23" fmla="*/ 2 h 8"/>
                <a:gd name="T24" fmla="*/ 5 w 8"/>
                <a:gd name="T25" fmla="*/ 2 h 8"/>
                <a:gd name="T26" fmla="*/ 5 w 8"/>
                <a:gd name="T27" fmla="*/ 2 h 8"/>
                <a:gd name="T28" fmla="*/ 0 w 8"/>
                <a:gd name="T29" fmla="*/ 1 h 8"/>
                <a:gd name="T30" fmla="*/ 1 w 8"/>
                <a:gd name="T31" fmla="*/ 3 h 8"/>
                <a:gd name="T32" fmla="*/ 0 w 8"/>
                <a:gd name="T3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3"/>
                    <a:pt x="1" y="3"/>
                    <a:pt x="1" y="3"/>
                  </a:cubicBezTo>
                  <a:cubicBezTo>
                    <a:pt x="1" y="4"/>
                    <a:pt x="1" y="6"/>
                    <a:pt x="2" y="5"/>
                  </a:cubicBezTo>
                  <a:cubicBezTo>
                    <a:pt x="2" y="6"/>
                    <a:pt x="1" y="6"/>
                    <a:pt x="2" y="6"/>
                  </a:cubicBezTo>
                  <a:cubicBezTo>
                    <a:pt x="2" y="7"/>
                    <a:pt x="2" y="6"/>
                    <a:pt x="3" y="7"/>
                  </a:cubicBezTo>
                  <a:cubicBezTo>
                    <a:pt x="3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8"/>
                    <a:pt x="3" y="8"/>
                  </a:cubicBezTo>
                  <a:cubicBezTo>
                    <a:pt x="4" y="7"/>
                    <a:pt x="6" y="8"/>
                    <a:pt x="7" y="7"/>
                  </a:cubicBezTo>
                  <a:cubicBezTo>
                    <a:pt x="8" y="5"/>
                    <a:pt x="7" y="3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3" y="2"/>
                    <a:pt x="2" y="0"/>
                    <a:pt x="0" y="1"/>
                  </a:cubicBezTo>
                  <a:cubicBezTo>
                    <a:pt x="0" y="1"/>
                    <a:pt x="0" y="2"/>
                    <a:pt x="1" y="3"/>
                  </a:cubicBezTo>
                  <a:cubicBezTo>
                    <a:pt x="0" y="2"/>
                    <a:pt x="0" y="3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1" name="Freeform 1145"/>
            <p:cNvSpPr>
              <a:spLocks/>
            </p:cNvSpPr>
            <p:nvPr/>
          </p:nvSpPr>
          <p:spPr bwMode="auto">
            <a:xfrm>
              <a:off x="4462" y="2284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2" name="Freeform 1146"/>
            <p:cNvSpPr>
              <a:spLocks/>
            </p:cNvSpPr>
            <p:nvPr/>
          </p:nvSpPr>
          <p:spPr bwMode="auto">
            <a:xfrm>
              <a:off x="4580" y="2301"/>
              <a:ext cx="11" cy="5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0 h 1"/>
                <a:gd name="T4" fmla="*/ 1 w 2"/>
                <a:gd name="T5" fmla="*/ 0 h 1"/>
                <a:gd name="T6" fmla="*/ 1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2" y="1"/>
                    <a:pt x="2" y="0"/>
                  </a:cubicBezTo>
                  <a:cubicBezTo>
                    <a:pt x="1" y="0"/>
                    <a:pt x="2" y="0"/>
                    <a:pt x="1" y="0"/>
                  </a:cubicBezTo>
                  <a:cubicBezTo>
                    <a:pt x="0" y="0"/>
                    <a:pt x="2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3" name="Freeform 1147"/>
            <p:cNvSpPr>
              <a:spLocks/>
            </p:cNvSpPr>
            <p:nvPr/>
          </p:nvSpPr>
          <p:spPr bwMode="auto">
            <a:xfrm>
              <a:off x="5837" y="2401"/>
              <a:ext cx="67" cy="61"/>
            </a:xfrm>
            <a:custGeom>
              <a:avLst/>
              <a:gdLst>
                <a:gd name="T0" fmla="*/ 9 w 12"/>
                <a:gd name="T1" fmla="*/ 4 h 11"/>
                <a:gd name="T2" fmla="*/ 3 w 12"/>
                <a:gd name="T3" fmla="*/ 1 h 11"/>
                <a:gd name="T4" fmla="*/ 3 w 12"/>
                <a:gd name="T5" fmla="*/ 0 h 11"/>
                <a:gd name="T6" fmla="*/ 2 w 12"/>
                <a:gd name="T7" fmla="*/ 1 h 11"/>
                <a:gd name="T8" fmla="*/ 2 w 12"/>
                <a:gd name="T9" fmla="*/ 0 h 11"/>
                <a:gd name="T10" fmla="*/ 1 w 12"/>
                <a:gd name="T11" fmla="*/ 1 h 11"/>
                <a:gd name="T12" fmla="*/ 1 w 12"/>
                <a:gd name="T13" fmla="*/ 2 h 11"/>
                <a:gd name="T14" fmla="*/ 3 w 12"/>
                <a:gd name="T15" fmla="*/ 2 h 11"/>
                <a:gd name="T16" fmla="*/ 4 w 12"/>
                <a:gd name="T17" fmla="*/ 4 h 11"/>
                <a:gd name="T18" fmla="*/ 6 w 12"/>
                <a:gd name="T19" fmla="*/ 7 h 11"/>
                <a:gd name="T20" fmla="*/ 7 w 12"/>
                <a:gd name="T21" fmla="*/ 9 h 11"/>
                <a:gd name="T22" fmla="*/ 9 w 12"/>
                <a:gd name="T23" fmla="*/ 10 h 11"/>
                <a:gd name="T24" fmla="*/ 10 w 12"/>
                <a:gd name="T25" fmla="*/ 11 h 11"/>
                <a:gd name="T26" fmla="*/ 12 w 12"/>
                <a:gd name="T27" fmla="*/ 11 h 11"/>
                <a:gd name="T28" fmla="*/ 10 w 12"/>
                <a:gd name="T29" fmla="*/ 6 h 11"/>
                <a:gd name="T30" fmla="*/ 9 w 12"/>
                <a:gd name="T3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" h="11">
                  <a:moveTo>
                    <a:pt x="9" y="4"/>
                  </a:moveTo>
                  <a:cubicBezTo>
                    <a:pt x="7" y="3"/>
                    <a:pt x="5" y="2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3" y="0"/>
                    <a:pt x="3" y="1"/>
                    <a:pt x="2" y="1"/>
                  </a:cubicBezTo>
                  <a:cubicBezTo>
                    <a:pt x="1" y="1"/>
                    <a:pt x="2" y="0"/>
                    <a:pt x="2" y="0"/>
                  </a:cubicBezTo>
                  <a:cubicBezTo>
                    <a:pt x="2" y="1"/>
                    <a:pt x="1" y="0"/>
                    <a:pt x="1" y="1"/>
                  </a:cubicBezTo>
                  <a:cubicBezTo>
                    <a:pt x="0" y="2"/>
                    <a:pt x="2" y="2"/>
                    <a:pt x="1" y="2"/>
                  </a:cubicBezTo>
                  <a:cubicBezTo>
                    <a:pt x="2" y="2"/>
                    <a:pt x="2" y="3"/>
                    <a:pt x="3" y="2"/>
                  </a:cubicBezTo>
                  <a:cubicBezTo>
                    <a:pt x="3" y="3"/>
                    <a:pt x="4" y="3"/>
                    <a:pt x="4" y="4"/>
                  </a:cubicBezTo>
                  <a:cubicBezTo>
                    <a:pt x="5" y="4"/>
                    <a:pt x="5" y="7"/>
                    <a:pt x="6" y="7"/>
                  </a:cubicBezTo>
                  <a:cubicBezTo>
                    <a:pt x="6" y="8"/>
                    <a:pt x="7" y="8"/>
                    <a:pt x="7" y="9"/>
                  </a:cubicBezTo>
                  <a:cubicBezTo>
                    <a:pt x="8" y="8"/>
                    <a:pt x="8" y="10"/>
                    <a:pt x="9" y="10"/>
                  </a:cubicBezTo>
                  <a:cubicBezTo>
                    <a:pt x="10" y="10"/>
                    <a:pt x="10" y="10"/>
                    <a:pt x="10" y="11"/>
                  </a:cubicBezTo>
                  <a:cubicBezTo>
                    <a:pt x="11" y="11"/>
                    <a:pt x="11" y="11"/>
                    <a:pt x="12" y="11"/>
                  </a:cubicBezTo>
                  <a:cubicBezTo>
                    <a:pt x="11" y="9"/>
                    <a:pt x="9" y="8"/>
                    <a:pt x="10" y="6"/>
                  </a:cubicBezTo>
                  <a:cubicBezTo>
                    <a:pt x="10" y="5"/>
                    <a:pt x="9" y="5"/>
                    <a:pt x="9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4" name="Freeform 1148"/>
            <p:cNvSpPr>
              <a:spLocks/>
            </p:cNvSpPr>
            <p:nvPr/>
          </p:nvSpPr>
          <p:spPr bwMode="auto">
            <a:xfrm>
              <a:off x="5965" y="2529"/>
              <a:ext cx="0" cy="6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5" name="Freeform 1149"/>
            <p:cNvSpPr>
              <a:spLocks/>
            </p:cNvSpPr>
            <p:nvPr/>
          </p:nvSpPr>
          <p:spPr bwMode="auto">
            <a:xfrm>
              <a:off x="5982" y="2624"/>
              <a:ext cx="6" cy="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0"/>
                    <a:pt x="0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6" name="Freeform 1150"/>
            <p:cNvSpPr>
              <a:spLocks/>
            </p:cNvSpPr>
            <p:nvPr/>
          </p:nvSpPr>
          <p:spPr bwMode="auto">
            <a:xfrm>
              <a:off x="5993" y="2719"/>
              <a:ext cx="12" cy="27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5 h 5"/>
                <a:gd name="T4" fmla="*/ 1 w 2"/>
                <a:gd name="T5" fmla="*/ 5 h 5"/>
                <a:gd name="T6" fmla="*/ 1 w 2"/>
                <a:gd name="T7" fmla="*/ 4 h 5"/>
                <a:gd name="T8" fmla="*/ 2 w 2"/>
                <a:gd name="T9" fmla="*/ 4 h 5"/>
                <a:gd name="T10" fmla="*/ 0 w 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cubicBezTo>
                    <a:pt x="0" y="2"/>
                    <a:pt x="1" y="3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3"/>
                    <a:pt x="2" y="4"/>
                    <a:pt x="2" y="4"/>
                  </a:cubicBezTo>
                  <a:cubicBezTo>
                    <a:pt x="2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7" name="Freeform 1151"/>
            <p:cNvSpPr>
              <a:spLocks noEditPoints="1"/>
            </p:cNvSpPr>
            <p:nvPr/>
          </p:nvSpPr>
          <p:spPr bwMode="auto">
            <a:xfrm>
              <a:off x="5960" y="2841"/>
              <a:ext cx="33" cy="45"/>
            </a:xfrm>
            <a:custGeom>
              <a:avLst/>
              <a:gdLst>
                <a:gd name="T0" fmla="*/ 4 w 6"/>
                <a:gd name="T1" fmla="*/ 0 h 8"/>
                <a:gd name="T2" fmla="*/ 2 w 6"/>
                <a:gd name="T3" fmla="*/ 1 h 8"/>
                <a:gd name="T4" fmla="*/ 2 w 6"/>
                <a:gd name="T5" fmla="*/ 1 h 8"/>
                <a:gd name="T6" fmla="*/ 1 w 6"/>
                <a:gd name="T7" fmla="*/ 0 h 8"/>
                <a:gd name="T8" fmla="*/ 0 w 6"/>
                <a:gd name="T9" fmla="*/ 1 h 8"/>
                <a:gd name="T10" fmla="*/ 2 w 6"/>
                <a:gd name="T11" fmla="*/ 1 h 8"/>
                <a:gd name="T12" fmla="*/ 2 w 6"/>
                <a:gd name="T13" fmla="*/ 2 h 8"/>
                <a:gd name="T14" fmla="*/ 1 w 6"/>
                <a:gd name="T15" fmla="*/ 4 h 8"/>
                <a:gd name="T16" fmla="*/ 0 w 6"/>
                <a:gd name="T17" fmla="*/ 1 h 8"/>
                <a:gd name="T18" fmla="*/ 0 w 6"/>
                <a:gd name="T19" fmla="*/ 3 h 8"/>
                <a:gd name="T20" fmla="*/ 0 w 6"/>
                <a:gd name="T21" fmla="*/ 4 h 8"/>
                <a:gd name="T22" fmla="*/ 1 w 6"/>
                <a:gd name="T23" fmla="*/ 5 h 8"/>
                <a:gd name="T24" fmla="*/ 3 w 6"/>
                <a:gd name="T25" fmla="*/ 5 h 8"/>
                <a:gd name="T26" fmla="*/ 1 w 6"/>
                <a:gd name="T27" fmla="*/ 7 h 8"/>
                <a:gd name="T28" fmla="*/ 2 w 6"/>
                <a:gd name="T29" fmla="*/ 8 h 8"/>
                <a:gd name="T30" fmla="*/ 1 w 6"/>
                <a:gd name="T31" fmla="*/ 7 h 8"/>
                <a:gd name="T32" fmla="*/ 4 w 6"/>
                <a:gd name="T33" fmla="*/ 7 h 8"/>
                <a:gd name="T34" fmla="*/ 4 w 6"/>
                <a:gd name="T35" fmla="*/ 0 h 8"/>
                <a:gd name="T36" fmla="*/ 1 w 6"/>
                <a:gd name="T37" fmla="*/ 1 h 8"/>
                <a:gd name="T38" fmla="*/ 0 w 6"/>
                <a:gd name="T39" fmla="*/ 1 h 8"/>
                <a:gd name="T40" fmla="*/ 1 w 6"/>
                <a:gd name="T41" fmla="*/ 0 h 8"/>
                <a:gd name="T42" fmla="*/ 1 w 6"/>
                <a:gd name="T43" fmla="*/ 1 h 8"/>
                <a:gd name="T44" fmla="*/ 3 w 6"/>
                <a:gd name="T45" fmla="*/ 4 h 8"/>
                <a:gd name="T46" fmla="*/ 2 w 6"/>
                <a:gd name="T47" fmla="*/ 4 h 8"/>
                <a:gd name="T48" fmla="*/ 2 w 6"/>
                <a:gd name="T49" fmla="*/ 3 h 8"/>
                <a:gd name="T50" fmla="*/ 3 w 6"/>
                <a:gd name="T51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" h="8">
                  <a:moveTo>
                    <a:pt x="4" y="0"/>
                  </a:moveTo>
                  <a:cubicBezTo>
                    <a:pt x="3" y="1"/>
                    <a:pt x="3" y="1"/>
                    <a:pt x="2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2"/>
                    <a:pt x="1" y="2"/>
                    <a:pt x="2" y="1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3"/>
                    <a:pt x="2" y="4"/>
                    <a:pt x="1" y="4"/>
                  </a:cubicBezTo>
                  <a:cubicBezTo>
                    <a:pt x="1" y="3"/>
                    <a:pt x="1" y="2"/>
                    <a:pt x="0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4"/>
                    <a:pt x="1" y="4"/>
                    <a:pt x="1" y="5"/>
                  </a:cubicBezTo>
                  <a:cubicBezTo>
                    <a:pt x="2" y="5"/>
                    <a:pt x="2" y="5"/>
                    <a:pt x="3" y="5"/>
                  </a:cubicBezTo>
                  <a:cubicBezTo>
                    <a:pt x="3" y="6"/>
                    <a:pt x="2" y="6"/>
                    <a:pt x="1" y="7"/>
                  </a:cubicBezTo>
                  <a:cubicBezTo>
                    <a:pt x="1" y="7"/>
                    <a:pt x="1" y="8"/>
                    <a:pt x="2" y="8"/>
                  </a:cubicBezTo>
                  <a:cubicBezTo>
                    <a:pt x="3" y="8"/>
                    <a:pt x="2" y="7"/>
                    <a:pt x="1" y="7"/>
                  </a:cubicBezTo>
                  <a:cubicBezTo>
                    <a:pt x="2" y="6"/>
                    <a:pt x="3" y="7"/>
                    <a:pt x="4" y="7"/>
                  </a:cubicBezTo>
                  <a:cubicBezTo>
                    <a:pt x="6" y="5"/>
                    <a:pt x="3" y="2"/>
                    <a:pt x="4" y="0"/>
                  </a:cubicBezTo>
                  <a:close/>
                  <a:moveTo>
                    <a:pt x="1" y="1"/>
                  </a:moveTo>
                  <a:cubicBezTo>
                    <a:pt x="1" y="1"/>
                    <a:pt x="1" y="0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1"/>
                    <a:pt x="2" y="1"/>
                    <a:pt x="1" y="1"/>
                  </a:cubicBezTo>
                  <a:close/>
                  <a:moveTo>
                    <a:pt x="3" y="4"/>
                  </a:moveTo>
                  <a:cubicBezTo>
                    <a:pt x="3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8" name="Freeform 1152"/>
            <p:cNvSpPr>
              <a:spLocks noEditPoints="1"/>
            </p:cNvSpPr>
            <p:nvPr/>
          </p:nvSpPr>
          <p:spPr bwMode="auto">
            <a:xfrm>
              <a:off x="4407" y="2936"/>
              <a:ext cx="106" cy="200"/>
            </a:xfrm>
            <a:custGeom>
              <a:avLst/>
              <a:gdLst>
                <a:gd name="T0" fmla="*/ 18 w 19"/>
                <a:gd name="T1" fmla="*/ 33 h 36"/>
                <a:gd name="T2" fmla="*/ 15 w 19"/>
                <a:gd name="T3" fmla="*/ 27 h 36"/>
                <a:gd name="T4" fmla="*/ 13 w 19"/>
                <a:gd name="T5" fmla="*/ 24 h 36"/>
                <a:gd name="T6" fmla="*/ 12 w 19"/>
                <a:gd name="T7" fmla="*/ 23 h 36"/>
                <a:gd name="T8" fmla="*/ 11 w 19"/>
                <a:gd name="T9" fmla="*/ 21 h 36"/>
                <a:gd name="T10" fmla="*/ 11 w 19"/>
                <a:gd name="T11" fmla="*/ 20 h 36"/>
                <a:gd name="T12" fmla="*/ 10 w 19"/>
                <a:gd name="T13" fmla="*/ 18 h 36"/>
                <a:gd name="T14" fmla="*/ 9 w 19"/>
                <a:gd name="T15" fmla="*/ 17 h 36"/>
                <a:gd name="T16" fmla="*/ 8 w 19"/>
                <a:gd name="T17" fmla="*/ 14 h 36"/>
                <a:gd name="T18" fmla="*/ 6 w 19"/>
                <a:gd name="T19" fmla="*/ 4 h 36"/>
                <a:gd name="T20" fmla="*/ 4 w 19"/>
                <a:gd name="T21" fmla="*/ 1 h 36"/>
                <a:gd name="T22" fmla="*/ 3 w 19"/>
                <a:gd name="T23" fmla="*/ 0 h 36"/>
                <a:gd name="T24" fmla="*/ 2 w 19"/>
                <a:gd name="T25" fmla="*/ 1 h 36"/>
                <a:gd name="T26" fmla="*/ 0 w 19"/>
                <a:gd name="T27" fmla="*/ 3 h 36"/>
                <a:gd name="T28" fmla="*/ 0 w 19"/>
                <a:gd name="T29" fmla="*/ 2 h 36"/>
                <a:gd name="T30" fmla="*/ 2 w 19"/>
                <a:gd name="T31" fmla="*/ 3 h 36"/>
                <a:gd name="T32" fmla="*/ 1 w 19"/>
                <a:gd name="T33" fmla="*/ 5 h 36"/>
                <a:gd name="T34" fmla="*/ 1 w 19"/>
                <a:gd name="T35" fmla="*/ 7 h 36"/>
                <a:gd name="T36" fmla="*/ 1 w 19"/>
                <a:gd name="T37" fmla="*/ 9 h 36"/>
                <a:gd name="T38" fmla="*/ 1 w 19"/>
                <a:gd name="T39" fmla="*/ 11 h 36"/>
                <a:gd name="T40" fmla="*/ 3 w 19"/>
                <a:gd name="T41" fmla="*/ 15 h 36"/>
                <a:gd name="T42" fmla="*/ 6 w 19"/>
                <a:gd name="T43" fmla="*/ 14 h 36"/>
                <a:gd name="T44" fmla="*/ 5 w 19"/>
                <a:gd name="T45" fmla="*/ 15 h 36"/>
                <a:gd name="T46" fmla="*/ 6 w 19"/>
                <a:gd name="T47" fmla="*/ 18 h 36"/>
                <a:gd name="T48" fmla="*/ 8 w 19"/>
                <a:gd name="T49" fmla="*/ 21 h 36"/>
                <a:gd name="T50" fmla="*/ 8 w 19"/>
                <a:gd name="T51" fmla="*/ 22 h 36"/>
                <a:gd name="T52" fmla="*/ 10 w 19"/>
                <a:gd name="T53" fmla="*/ 24 h 36"/>
                <a:gd name="T54" fmla="*/ 12 w 19"/>
                <a:gd name="T55" fmla="*/ 27 h 36"/>
                <a:gd name="T56" fmla="*/ 14 w 19"/>
                <a:gd name="T57" fmla="*/ 31 h 36"/>
                <a:gd name="T58" fmla="*/ 17 w 19"/>
                <a:gd name="T59" fmla="*/ 32 h 36"/>
                <a:gd name="T60" fmla="*/ 19 w 19"/>
                <a:gd name="T61" fmla="*/ 35 h 36"/>
                <a:gd name="T62" fmla="*/ 3 w 19"/>
                <a:gd name="T63" fmla="*/ 8 h 36"/>
                <a:gd name="T64" fmla="*/ 3 w 19"/>
                <a:gd name="T65" fmla="*/ 7 h 36"/>
                <a:gd name="T66" fmla="*/ 4 w 19"/>
                <a:gd name="T67" fmla="*/ 7 h 36"/>
                <a:gd name="T68" fmla="*/ 3 w 19"/>
                <a:gd name="T69" fmla="*/ 7 h 36"/>
                <a:gd name="T70" fmla="*/ 3 w 19"/>
                <a:gd name="T71" fmla="*/ 5 h 36"/>
                <a:gd name="T72" fmla="*/ 4 w 19"/>
                <a:gd name="T73" fmla="*/ 5 h 36"/>
                <a:gd name="T74" fmla="*/ 4 w 19"/>
                <a:gd name="T75" fmla="*/ 7 h 36"/>
                <a:gd name="T76" fmla="*/ 8 w 19"/>
                <a:gd name="T77" fmla="*/ 20 h 36"/>
                <a:gd name="T78" fmla="*/ 8 w 19"/>
                <a:gd name="T79" fmla="*/ 20 h 36"/>
                <a:gd name="T80" fmla="*/ 10 w 19"/>
                <a:gd name="T81" fmla="*/ 23 h 36"/>
                <a:gd name="T82" fmla="*/ 11 w 19"/>
                <a:gd name="T83" fmla="*/ 22 h 36"/>
                <a:gd name="T84" fmla="*/ 11 w 19"/>
                <a:gd name="T85" fmla="*/ 23 h 36"/>
                <a:gd name="T86" fmla="*/ 12 w 19"/>
                <a:gd name="T87" fmla="*/ 24 h 36"/>
                <a:gd name="T88" fmla="*/ 12 w 19"/>
                <a:gd name="T89" fmla="*/ 25 h 36"/>
                <a:gd name="T90" fmla="*/ 15 w 19"/>
                <a:gd name="T91" fmla="*/ 31 h 36"/>
                <a:gd name="T92" fmla="*/ 16 w 19"/>
                <a:gd name="T93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9" h="36">
                  <a:moveTo>
                    <a:pt x="19" y="34"/>
                  </a:moveTo>
                  <a:cubicBezTo>
                    <a:pt x="18" y="33"/>
                    <a:pt x="18" y="33"/>
                    <a:pt x="18" y="33"/>
                  </a:cubicBezTo>
                  <a:cubicBezTo>
                    <a:pt x="18" y="30"/>
                    <a:pt x="16" y="30"/>
                    <a:pt x="16" y="28"/>
                  </a:cubicBezTo>
                  <a:cubicBezTo>
                    <a:pt x="15" y="28"/>
                    <a:pt x="15" y="28"/>
                    <a:pt x="15" y="27"/>
                  </a:cubicBezTo>
                  <a:cubicBezTo>
                    <a:pt x="14" y="26"/>
                    <a:pt x="14" y="25"/>
                    <a:pt x="13" y="25"/>
                  </a:cubicBezTo>
                  <a:cubicBezTo>
                    <a:pt x="13" y="25"/>
                    <a:pt x="13" y="24"/>
                    <a:pt x="13" y="24"/>
                  </a:cubicBezTo>
                  <a:cubicBezTo>
                    <a:pt x="13" y="24"/>
                    <a:pt x="12" y="24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2"/>
                    <a:pt x="10" y="22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0" y="21"/>
                    <a:pt x="10" y="21"/>
                  </a:cubicBezTo>
                  <a:cubicBezTo>
                    <a:pt x="10" y="21"/>
                    <a:pt x="11" y="21"/>
                    <a:pt x="11" y="20"/>
                  </a:cubicBezTo>
                  <a:cubicBezTo>
                    <a:pt x="10" y="20"/>
                    <a:pt x="10" y="20"/>
                    <a:pt x="10" y="19"/>
                  </a:cubicBezTo>
                  <a:cubicBezTo>
                    <a:pt x="11" y="19"/>
                    <a:pt x="10" y="18"/>
                    <a:pt x="10" y="18"/>
                  </a:cubicBezTo>
                  <a:cubicBezTo>
                    <a:pt x="9" y="18"/>
                    <a:pt x="9" y="18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8" y="16"/>
                    <a:pt x="9" y="15"/>
                    <a:pt x="9" y="14"/>
                  </a:cubicBezTo>
                  <a:cubicBezTo>
                    <a:pt x="9" y="14"/>
                    <a:pt x="9" y="14"/>
                    <a:pt x="8" y="14"/>
                  </a:cubicBezTo>
                  <a:cubicBezTo>
                    <a:pt x="9" y="12"/>
                    <a:pt x="7" y="11"/>
                    <a:pt x="7" y="9"/>
                  </a:cubicBezTo>
                  <a:cubicBezTo>
                    <a:pt x="6" y="9"/>
                    <a:pt x="6" y="6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2"/>
                    <a:pt x="4" y="2"/>
                    <a:pt x="4" y="1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0"/>
                    <a:pt x="4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3" y="0"/>
                    <a:pt x="2" y="1"/>
                    <a:pt x="2" y="1"/>
                  </a:cubicBezTo>
                  <a:cubicBezTo>
                    <a:pt x="1" y="0"/>
                    <a:pt x="1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2"/>
                    <a:pt x="1" y="4"/>
                    <a:pt x="1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2"/>
                    <a:pt x="2" y="2"/>
                    <a:pt x="2" y="3"/>
                  </a:cubicBezTo>
                  <a:cubicBezTo>
                    <a:pt x="1" y="3"/>
                    <a:pt x="1" y="4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8"/>
                    <a:pt x="1" y="8"/>
                    <a:pt x="1" y="9"/>
                  </a:cubicBezTo>
                  <a:cubicBezTo>
                    <a:pt x="1" y="9"/>
                    <a:pt x="1" y="8"/>
                    <a:pt x="0" y="9"/>
                  </a:cubicBezTo>
                  <a:cubicBezTo>
                    <a:pt x="0" y="9"/>
                    <a:pt x="1" y="10"/>
                    <a:pt x="1" y="11"/>
                  </a:cubicBezTo>
                  <a:cubicBezTo>
                    <a:pt x="1" y="11"/>
                    <a:pt x="1" y="12"/>
                    <a:pt x="2" y="13"/>
                  </a:cubicBezTo>
                  <a:cubicBezTo>
                    <a:pt x="3" y="13"/>
                    <a:pt x="4" y="13"/>
                    <a:pt x="3" y="15"/>
                  </a:cubicBezTo>
                  <a:cubicBezTo>
                    <a:pt x="4" y="14"/>
                    <a:pt x="4" y="14"/>
                    <a:pt x="5" y="15"/>
                  </a:cubicBezTo>
                  <a:cubicBezTo>
                    <a:pt x="5" y="14"/>
                    <a:pt x="5" y="13"/>
                    <a:pt x="6" y="14"/>
                  </a:cubicBezTo>
                  <a:cubicBezTo>
                    <a:pt x="5" y="14"/>
                    <a:pt x="6" y="14"/>
                    <a:pt x="5" y="14"/>
                  </a:cubicBezTo>
                  <a:cubicBezTo>
                    <a:pt x="5" y="14"/>
                    <a:pt x="5" y="14"/>
                    <a:pt x="5" y="15"/>
                  </a:cubicBezTo>
                  <a:cubicBezTo>
                    <a:pt x="6" y="15"/>
                    <a:pt x="6" y="14"/>
                    <a:pt x="6" y="15"/>
                  </a:cubicBezTo>
                  <a:cubicBezTo>
                    <a:pt x="5" y="15"/>
                    <a:pt x="6" y="17"/>
                    <a:pt x="6" y="18"/>
                  </a:cubicBezTo>
                  <a:cubicBezTo>
                    <a:pt x="7" y="19"/>
                    <a:pt x="8" y="20"/>
                    <a:pt x="9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2"/>
                    <a:pt x="8" y="21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9" y="22"/>
                    <a:pt x="10" y="22"/>
                    <a:pt x="10" y="23"/>
                  </a:cubicBezTo>
                  <a:cubicBezTo>
                    <a:pt x="10" y="23"/>
                    <a:pt x="10" y="23"/>
                    <a:pt x="10" y="24"/>
                  </a:cubicBezTo>
                  <a:cubicBezTo>
                    <a:pt x="10" y="24"/>
                    <a:pt x="10" y="25"/>
                    <a:pt x="11" y="26"/>
                  </a:cubicBezTo>
                  <a:cubicBezTo>
                    <a:pt x="12" y="26"/>
                    <a:pt x="13" y="26"/>
                    <a:pt x="12" y="27"/>
                  </a:cubicBezTo>
                  <a:cubicBezTo>
                    <a:pt x="14" y="26"/>
                    <a:pt x="13" y="29"/>
                    <a:pt x="14" y="30"/>
                  </a:cubicBezTo>
                  <a:cubicBezTo>
                    <a:pt x="14" y="30"/>
                    <a:pt x="14" y="30"/>
                    <a:pt x="14" y="31"/>
                  </a:cubicBezTo>
                  <a:cubicBezTo>
                    <a:pt x="15" y="31"/>
                    <a:pt x="16" y="31"/>
                    <a:pt x="15" y="32"/>
                  </a:cubicBezTo>
                  <a:cubicBezTo>
                    <a:pt x="16" y="32"/>
                    <a:pt x="16" y="32"/>
                    <a:pt x="17" y="32"/>
                  </a:cubicBezTo>
                  <a:cubicBezTo>
                    <a:pt x="17" y="33"/>
                    <a:pt x="18" y="34"/>
                    <a:pt x="17" y="36"/>
                  </a:cubicBezTo>
                  <a:cubicBezTo>
                    <a:pt x="18" y="36"/>
                    <a:pt x="18" y="35"/>
                    <a:pt x="19" y="35"/>
                  </a:cubicBezTo>
                  <a:cubicBezTo>
                    <a:pt x="18" y="35"/>
                    <a:pt x="19" y="35"/>
                    <a:pt x="19" y="34"/>
                  </a:cubicBezTo>
                  <a:close/>
                  <a:moveTo>
                    <a:pt x="3" y="8"/>
                  </a:moveTo>
                  <a:cubicBezTo>
                    <a:pt x="2" y="8"/>
                    <a:pt x="2" y="8"/>
                    <a:pt x="2" y="7"/>
                  </a:cubicBezTo>
                  <a:cubicBezTo>
                    <a:pt x="2" y="7"/>
                    <a:pt x="2" y="7"/>
                    <a:pt x="3" y="7"/>
                  </a:cubicBezTo>
                  <a:cubicBezTo>
                    <a:pt x="3" y="7"/>
                    <a:pt x="3" y="8"/>
                    <a:pt x="3" y="8"/>
                  </a:cubicBezTo>
                  <a:close/>
                  <a:moveTo>
                    <a:pt x="4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3" y="7"/>
                  </a:cubicBezTo>
                  <a:cubicBezTo>
                    <a:pt x="3" y="7"/>
                    <a:pt x="4" y="7"/>
                    <a:pt x="3" y="7"/>
                  </a:cubicBezTo>
                  <a:cubicBezTo>
                    <a:pt x="3" y="6"/>
                    <a:pt x="2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3" y="7"/>
                    <a:pt x="4" y="6"/>
                  </a:cubicBezTo>
                  <a:cubicBezTo>
                    <a:pt x="4" y="7"/>
                    <a:pt x="4" y="7"/>
                    <a:pt x="4" y="7"/>
                  </a:cubicBezTo>
                  <a:close/>
                  <a:moveTo>
                    <a:pt x="8" y="20"/>
                  </a:moveTo>
                  <a:cubicBezTo>
                    <a:pt x="8" y="20"/>
                    <a:pt x="8" y="20"/>
                    <a:pt x="8" y="20"/>
                  </a:cubicBezTo>
                  <a:cubicBezTo>
                    <a:pt x="9" y="19"/>
                    <a:pt x="8" y="20"/>
                    <a:pt x="9" y="20"/>
                  </a:cubicBezTo>
                  <a:cubicBezTo>
                    <a:pt x="9" y="21"/>
                    <a:pt x="8" y="20"/>
                    <a:pt x="8" y="20"/>
                  </a:cubicBezTo>
                  <a:close/>
                  <a:moveTo>
                    <a:pt x="11" y="23"/>
                  </a:moveTo>
                  <a:cubicBezTo>
                    <a:pt x="10" y="23"/>
                    <a:pt x="10" y="23"/>
                    <a:pt x="10" y="23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0" y="22"/>
                    <a:pt x="11" y="22"/>
                  </a:cubicBezTo>
                  <a:cubicBezTo>
                    <a:pt x="11" y="22"/>
                    <a:pt x="10" y="22"/>
                    <a:pt x="10" y="21"/>
                  </a:cubicBezTo>
                  <a:cubicBezTo>
                    <a:pt x="11" y="22"/>
                    <a:pt x="11" y="22"/>
                    <a:pt x="11" y="23"/>
                  </a:cubicBezTo>
                  <a:close/>
                  <a:moveTo>
                    <a:pt x="12" y="25"/>
                  </a:moveTo>
                  <a:cubicBezTo>
                    <a:pt x="13" y="25"/>
                    <a:pt x="11" y="24"/>
                    <a:pt x="12" y="24"/>
                  </a:cubicBezTo>
                  <a:cubicBezTo>
                    <a:pt x="12" y="25"/>
                    <a:pt x="13" y="25"/>
                    <a:pt x="13" y="25"/>
                  </a:cubicBezTo>
                  <a:cubicBezTo>
                    <a:pt x="12" y="25"/>
                    <a:pt x="12" y="26"/>
                    <a:pt x="12" y="25"/>
                  </a:cubicBezTo>
                  <a:close/>
                  <a:moveTo>
                    <a:pt x="16" y="31"/>
                  </a:moveTo>
                  <a:cubicBezTo>
                    <a:pt x="16" y="31"/>
                    <a:pt x="15" y="31"/>
                    <a:pt x="15" y="31"/>
                  </a:cubicBezTo>
                  <a:cubicBezTo>
                    <a:pt x="15" y="31"/>
                    <a:pt x="15" y="30"/>
                    <a:pt x="15" y="30"/>
                  </a:cubicBezTo>
                  <a:cubicBezTo>
                    <a:pt x="15" y="30"/>
                    <a:pt x="16" y="30"/>
                    <a:pt x="16" y="30"/>
                  </a:cubicBezTo>
                  <a:cubicBezTo>
                    <a:pt x="16" y="30"/>
                    <a:pt x="16" y="31"/>
                    <a:pt x="16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9" name="Freeform 1153"/>
            <p:cNvSpPr>
              <a:spLocks/>
            </p:cNvSpPr>
            <p:nvPr/>
          </p:nvSpPr>
          <p:spPr bwMode="auto">
            <a:xfrm>
              <a:off x="5882" y="3064"/>
              <a:ext cx="5" cy="11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0 h 2"/>
                <a:gd name="T4" fmla="*/ 0 w 1"/>
                <a:gd name="T5" fmla="*/ 0 h 2"/>
                <a:gd name="T6" fmla="*/ 0 w 1"/>
                <a:gd name="T7" fmla="*/ 1 h 2"/>
                <a:gd name="T8" fmla="*/ 1 w 1"/>
                <a:gd name="T9" fmla="*/ 1 h 2"/>
                <a:gd name="T10" fmla="*/ 1 w 1"/>
                <a:gd name="T11" fmla="*/ 1 h 2"/>
                <a:gd name="T12" fmla="*/ 1 w 1"/>
                <a:gd name="T13" fmla="*/ 1 h 2"/>
                <a:gd name="T14" fmla="*/ 1 w 1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2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0" name="Freeform 1154"/>
            <p:cNvSpPr>
              <a:spLocks/>
            </p:cNvSpPr>
            <p:nvPr/>
          </p:nvSpPr>
          <p:spPr bwMode="auto">
            <a:xfrm>
              <a:off x="5842" y="3109"/>
              <a:ext cx="23" cy="22"/>
            </a:xfrm>
            <a:custGeom>
              <a:avLst/>
              <a:gdLst>
                <a:gd name="T0" fmla="*/ 4 w 4"/>
                <a:gd name="T1" fmla="*/ 0 h 4"/>
                <a:gd name="T2" fmla="*/ 2 w 4"/>
                <a:gd name="T3" fmla="*/ 0 h 4"/>
                <a:gd name="T4" fmla="*/ 2 w 4"/>
                <a:gd name="T5" fmla="*/ 1 h 4"/>
                <a:gd name="T6" fmla="*/ 1 w 4"/>
                <a:gd name="T7" fmla="*/ 3 h 4"/>
                <a:gd name="T8" fmla="*/ 1 w 4"/>
                <a:gd name="T9" fmla="*/ 3 h 4"/>
                <a:gd name="T10" fmla="*/ 1 w 4"/>
                <a:gd name="T11" fmla="*/ 4 h 4"/>
                <a:gd name="T12" fmla="*/ 2 w 4"/>
                <a:gd name="T13" fmla="*/ 4 h 4"/>
                <a:gd name="T14" fmla="*/ 1 w 4"/>
                <a:gd name="T15" fmla="*/ 3 h 4"/>
                <a:gd name="T16" fmla="*/ 2 w 4"/>
                <a:gd name="T17" fmla="*/ 2 h 4"/>
                <a:gd name="T18" fmla="*/ 3 w 4"/>
                <a:gd name="T19" fmla="*/ 4 h 4"/>
                <a:gd name="T20" fmla="*/ 2 w 4"/>
                <a:gd name="T21" fmla="*/ 2 h 4"/>
                <a:gd name="T22" fmla="*/ 3 w 4"/>
                <a:gd name="T23" fmla="*/ 1 h 4"/>
                <a:gd name="T24" fmla="*/ 4 w 4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cubicBezTo>
                    <a:pt x="3" y="1"/>
                    <a:pt x="2" y="0"/>
                    <a:pt x="2" y="0"/>
                  </a:cubicBezTo>
                  <a:cubicBezTo>
                    <a:pt x="2" y="0"/>
                    <a:pt x="3" y="0"/>
                    <a:pt x="2" y="1"/>
                  </a:cubicBezTo>
                  <a:cubicBezTo>
                    <a:pt x="2" y="1"/>
                    <a:pt x="1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4"/>
                    <a:pt x="1" y="4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2" y="3"/>
                    <a:pt x="1" y="4"/>
                    <a:pt x="1" y="3"/>
                  </a:cubicBezTo>
                  <a:cubicBezTo>
                    <a:pt x="2" y="3"/>
                    <a:pt x="2" y="2"/>
                    <a:pt x="2" y="2"/>
                  </a:cubicBezTo>
                  <a:cubicBezTo>
                    <a:pt x="2" y="3"/>
                    <a:pt x="2" y="3"/>
                    <a:pt x="3" y="4"/>
                  </a:cubicBezTo>
                  <a:cubicBezTo>
                    <a:pt x="3" y="3"/>
                    <a:pt x="3" y="2"/>
                    <a:pt x="2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3" y="1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1" name="Freeform 1155"/>
            <p:cNvSpPr>
              <a:spLocks/>
            </p:cNvSpPr>
            <p:nvPr/>
          </p:nvSpPr>
          <p:spPr bwMode="auto">
            <a:xfrm>
              <a:off x="5831" y="3148"/>
              <a:ext cx="6" cy="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0" y="0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2" name="Freeform 1156"/>
            <p:cNvSpPr>
              <a:spLocks/>
            </p:cNvSpPr>
            <p:nvPr/>
          </p:nvSpPr>
          <p:spPr bwMode="auto">
            <a:xfrm>
              <a:off x="5759" y="3192"/>
              <a:ext cx="28" cy="22"/>
            </a:xfrm>
            <a:custGeom>
              <a:avLst/>
              <a:gdLst>
                <a:gd name="T0" fmla="*/ 5 w 5"/>
                <a:gd name="T1" fmla="*/ 2 h 4"/>
                <a:gd name="T2" fmla="*/ 5 w 5"/>
                <a:gd name="T3" fmla="*/ 1 h 4"/>
                <a:gd name="T4" fmla="*/ 3 w 5"/>
                <a:gd name="T5" fmla="*/ 0 h 4"/>
                <a:gd name="T6" fmla="*/ 4 w 5"/>
                <a:gd name="T7" fmla="*/ 0 h 4"/>
                <a:gd name="T8" fmla="*/ 4 w 5"/>
                <a:gd name="T9" fmla="*/ 0 h 4"/>
                <a:gd name="T10" fmla="*/ 1 w 5"/>
                <a:gd name="T11" fmla="*/ 2 h 4"/>
                <a:gd name="T12" fmla="*/ 0 w 5"/>
                <a:gd name="T13" fmla="*/ 3 h 4"/>
                <a:gd name="T14" fmla="*/ 1 w 5"/>
                <a:gd name="T15" fmla="*/ 4 h 4"/>
                <a:gd name="T16" fmla="*/ 3 w 5"/>
                <a:gd name="T17" fmla="*/ 3 h 4"/>
                <a:gd name="T18" fmla="*/ 4 w 5"/>
                <a:gd name="T19" fmla="*/ 2 h 4"/>
                <a:gd name="T20" fmla="*/ 5 w 5"/>
                <a:gd name="T2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5" y="2"/>
                    <a:pt x="5" y="1"/>
                    <a:pt x="5" y="1"/>
                  </a:cubicBezTo>
                  <a:cubicBezTo>
                    <a:pt x="5" y="0"/>
                    <a:pt x="4" y="1"/>
                    <a:pt x="3" y="0"/>
                  </a:cubicBezTo>
                  <a:cubicBezTo>
                    <a:pt x="4" y="0"/>
                    <a:pt x="4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1"/>
                    <a:pt x="1" y="2"/>
                  </a:cubicBezTo>
                  <a:cubicBezTo>
                    <a:pt x="1" y="3"/>
                    <a:pt x="0" y="2"/>
                    <a:pt x="0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4" y="2"/>
                    <a:pt x="4" y="2"/>
                  </a:cubicBezTo>
                  <a:cubicBezTo>
                    <a:pt x="4" y="2"/>
                    <a:pt x="4" y="3"/>
                    <a:pt x="5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3" name="Freeform 1157"/>
            <p:cNvSpPr>
              <a:spLocks/>
            </p:cNvSpPr>
            <p:nvPr/>
          </p:nvSpPr>
          <p:spPr bwMode="auto">
            <a:xfrm>
              <a:off x="5781" y="3209"/>
              <a:ext cx="11" cy="5"/>
            </a:xfrm>
            <a:custGeom>
              <a:avLst/>
              <a:gdLst>
                <a:gd name="T0" fmla="*/ 2 w 2"/>
                <a:gd name="T1" fmla="*/ 1 h 1"/>
                <a:gd name="T2" fmla="*/ 1 w 2"/>
                <a:gd name="T3" fmla="*/ 0 h 1"/>
                <a:gd name="T4" fmla="*/ 0 w 2"/>
                <a:gd name="T5" fmla="*/ 1 h 1"/>
                <a:gd name="T6" fmla="*/ 2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2" y="1"/>
                    <a:pt x="1" y="0"/>
                    <a:pt x="1" y="0"/>
                  </a:cubicBezTo>
                  <a:cubicBezTo>
                    <a:pt x="1" y="1"/>
                    <a:pt x="0" y="0"/>
                    <a:pt x="0" y="1"/>
                  </a:cubicBezTo>
                  <a:cubicBezTo>
                    <a:pt x="1" y="1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4" name="Freeform 1158"/>
            <p:cNvSpPr>
              <a:spLocks/>
            </p:cNvSpPr>
            <p:nvPr/>
          </p:nvSpPr>
          <p:spPr bwMode="auto">
            <a:xfrm>
              <a:off x="5792" y="3226"/>
              <a:ext cx="11" cy="5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0 h 1"/>
                <a:gd name="T4" fmla="*/ 1 w 2"/>
                <a:gd name="T5" fmla="*/ 1 h 1"/>
                <a:gd name="T6" fmla="*/ 1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1"/>
                    <a:pt x="1" y="0"/>
                    <a:pt x="0" y="0"/>
                  </a:cubicBezTo>
                  <a:cubicBezTo>
                    <a:pt x="0" y="0"/>
                    <a:pt x="0" y="1"/>
                    <a:pt x="1" y="1"/>
                  </a:cubicBezTo>
                  <a:cubicBezTo>
                    <a:pt x="1" y="0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5" name="Freeform 1159"/>
            <p:cNvSpPr>
              <a:spLocks/>
            </p:cNvSpPr>
            <p:nvPr/>
          </p:nvSpPr>
          <p:spPr bwMode="auto">
            <a:xfrm>
              <a:off x="5753" y="3237"/>
              <a:ext cx="6" cy="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6" name="Freeform 1160"/>
            <p:cNvSpPr>
              <a:spLocks/>
            </p:cNvSpPr>
            <p:nvPr/>
          </p:nvSpPr>
          <p:spPr bwMode="auto">
            <a:xfrm>
              <a:off x="5703" y="3287"/>
              <a:ext cx="5" cy="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7" name="Freeform 1161"/>
            <p:cNvSpPr>
              <a:spLocks noEditPoints="1"/>
            </p:cNvSpPr>
            <p:nvPr/>
          </p:nvSpPr>
          <p:spPr bwMode="auto">
            <a:xfrm>
              <a:off x="4988" y="3304"/>
              <a:ext cx="681" cy="211"/>
            </a:xfrm>
            <a:custGeom>
              <a:avLst/>
              <a:gdLst>
                <a:gd name="T0" fmla="*/ 117 w 122"/>
                <a:gd name="T1" fmla="*/ 13 h 38"/>
                <a:gd name="T2" fmla="*/ 111 w 122"/>
                <a:gd name="T3" fmla="*/ 14 h 38"/>
                <a:gd name="T4" fmla="*/ 109 w 122"/>
                <a:gd name="T5" fmla="*/ 15 h 38"/>
                <a:gd name="T6" fmla="*/ 114 w 122"/>
                <a:gd name="T7" fmla="*/ 6 h 38"/>
                <a:gd name="T8" fmla="*/ 120 w 122"/>
                <a:gd name="T9" fmla="*/ 2 h 38"/>
                <a:gd name="T10" fmla="*/ 117 w 122"/>
                <a:gd name="T11" fmla="*/ 1 h 38"/>
                <a:gd name="T12" fmla="*/ 107 w 122"/>
                <a:gd name="T13" fmla="*/ 12 h 38"/>
                <a:gd name="T14" fmla="*/ 94 w 122"/>
                <a:gd name="T15" fmla="*/ 16 h 38"/>
                <a:gd name="T16" fmla="*/ 83 w 122"/>
                <a:gd name="T17" fmla="*/ 19 h 38"/>
                <a:gd name="T18" fmla="*/ 75 w 122"/>
                <a:gd name="T19" fmla="*/ 23 h 38"/>
                <a:gd name="T20" fmla="*/ 67 w 122"/>
                <a:gd name="T21" fmla="*/ 24 h 38"/>
                <a:gd name="T22" fmla="*/ 59 w 122"/>
                <a:gd name="T23" fmla="*/ 27 h 38"/>
                <a:gd name="T24" fmla="*/ 46 w 122"/>
                <a:gd name="T25" fmla="*/ 29 h 38"/>
                <a:gd name="T26" fmla="*/ 36 w 122"/>
                <a:gd name="T27" fmla="*/ 29 h 38"/>
                <a:gd name="T28" fmla="*/ 30 w 122"/>
                <a:gd name="T29" fmla="*/ 29 h 38"/>
                <a:gd name="T30" fmla="*/ 20 w 122"/>
                <a:gd name="T31" fmla="*/ 29 h 38"/>
                <a:gd name="T32" fmla="*/ 12 w 122"/>
                <a:gd name="T33" fmla="*/ 28 h 38"/>
                <a:gd name="T34" fmla="*/ 2 w 122"/>
                <a:gd name="T35" fmla="*/ 25 h 38"/>
                <a:gd name="T36" fmla="*/ 13 w 122"/>
                <a:gd name="T37" fmla="*/ 30 h 38"/>
                <a:gd name="T38" fmla="*/ 29 w 122"/>
                <a:gd name="T39" fmla="*/ 32 h 38"/>
                <a:gd name="T40" fmla="*/ 34 w 122"/>
                <a:gd name="T41" fmla="*/ 33 h 38"/>
                <a:gd name="T42" fmla="*/ 39 w 122"/>
                <a:gd name="T43" fmla="*/ 38 h 38"/>
                <a:gd name="T44" fmla="*/ 50 w 122"/>
                <a:gd name="T45" fmla="*/ 33 h 38"/>
                <a:gd name="T46" fmla="*/ 59 w 122"/>
                <a:gd name="T47" fmla="*/ 34 h 38"/>
                <a:gd name="T48" fmla="*/ 63 w 122"/>
                <a:gd name="T49" fmla="*/ 31 h 38"/>
                <a:gd name="T50" fmla="*/ 62 w 122"/>
                <a:gd name="T51" fmla="*/ 35 h 38"/>
                <a:gd name="T52" fmla="*/ 68 w 122"/>
                <a:gd name="T53" fmla="*/ 34 h 38"/>
                <a:gd name="T54" fmla="*/ 71 w 122"/>
                <a:gd name="T55" fmla="*/ 33 h 38"/>
                <a:gd name="T56" fmla="*/ 75 w 122"/>
                <a:gd name="T57" fmla="*/ 30 h 38"/>
                <a:gd name="T58" fmla="*/ 76 w 122"/>
                <a:gd name="T59" fmla="*/ 31 h 38"/>
                <a:gd name="T60" fmla="*/ 90 w 122"/>
                <a:gd name="T61" fmla="*/ 26 h 38"/>
                <a:gd name="T62" fmla="*/ 114 w 122"/>
                <a:gd name="T63" fmla="*/ 15 h 38"/>
                <a:gd name="T64" fmla="*/ 112 w 122"/>
                <a:gd name="T65" fmla="*/ 16 h 38"/>
                <a:gd name="T66" fmla="*/ 110 w 122"/>
                <a:gd name="T67" fmla="*/ 10 h 38"/>
                <a:gd name="T68" fmla="*/ 109 w 122"/>
                <a:gd name="T69" fmla="*/ 12 h 38"/>
                <a:gd name="T70" fmla="*/ 38 w 122"/>
                <a:gd name="T71" fmla="*/ 35 h 38"/>
                <a:gd name="T72" fmla="*/ 42 w 122"/>
                <a:gd name="T73" fmla="*/ 33 h 38"/>
                <a:gd name="T74" fmla="*/ 49 w 122"/>
                <a:gd name="T75" fmla="*/ 32 h 38"/>
                <a:gd name="T76" fmla="*/ 65 w 122"/>
                <a:gd name="T77" fmla="*/ 31 h 38"/>
                <a:gd name="T78" fmla="*/ 66 w 122"/>
                <a:gd name="T79" fmla="*/ 32 h 38"/>
                <a:gd name="T80" fmla="*/ 72 w 122"/>
                <a:gd name="T81" fmla="*/ 33 h 38"/>
                <a:gd name="T82" fmla="*/ 69 w 122"/>
                <a:gd name="T83" fmla="*/ 31 h 38"/>
                <a:gd name="T84" fmla="*/ 73 w 122"/>
                <a:gd name="T85" fmla="*/ 23 h 38"/>
                <a:gd name="T86" fmla="*/ 78 w 122"/>
                <a:gd name="T87" fmla="*/ 29 h 38"/>
                <a:gd name="T88" fmla="*/ 80 w 122"/>
                <a:gd name="T89" fmla="*/ 29 h 38"/>
                <a:gd name="T90" fmla="*/ 80 w 122"/>
                <a:gd name="T91" fmla="*/ 27 h 38"/>
                <a:gd name="T92" fmla="*/ 82 w 122"/>
                <a:gd name="T93" fmla="*/ 28 h 38"/>
                <a:gd name="T94" fmla="*/ 84 w 122"/>
                <a:gd name="T95" fmla="*/ 27 h 38"/>
                <a:gd name="T96" fmla="*/ 86 w 122"/>
                <a:gd name="T97" fmla="*/ 24 h 38"/>
                <a:gd name="T98" fmla="*/ 89 w 122"/>
                <a:gd name="T99" fmla="*/ 27 h 38"/>
                <a:gd name="T100" fmla="*/ 96 w 122"/>
                <a:gd name="T101" fmla="*/ 20 h 38"/>
                <a:gd name="T102" fmla="*/ 98 w 122"/>
                <a:gd name="T103" fmla="*/ 19 h 38"/>
                <a:gd name="T104" fmla="*/ 98 w 122"/>
                <a:gd name="T105" fmla="*/ 19 h 38"/>
                <a:gd name="T106" fmla="*/ 99 w 122"/>
                <a:gd name="T107" fmla="*/ 19 h 38"/>
                <a:gd name="T108" fmla="*/ 104 w 122"/>
                <a:gd name="T109" fmla="*/ 14 h 38"/>
                <a:gd name="T110" fmla="*/ 109 w 122"/>
                <a:gd name="T111" fmla="*/ 16 h 38"/>
                <a:gd name="T112" fmla="*/ 107 w 122"/>
                <a:gd name="T113" fmla="*/ 15 h 38"/>
                <a:gd name="T114" fmla="*/ 106 w 122"/>
                <a:gd name="T115" fmla="*/ 14 h 38"/>
                <a:gd name="T116" fmla="*/ 108 w 122"/>
                <a:gd name="T117" fmla="*/ 1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2" h="38">
                  <a:moveTo>
                    <a:pt x="108" y="19"/>
                  </a:moveTo>
                  <a:cubicBezTo>
                    <a:pt x="108" y="19"/>
                    <a:pt x="110" y="20"/>
                    <a:pt x="110" y="19"/>
                  </a:cubicBezTo>
                  <a:cubicBezTo>
                    <a:pt x="109" y="19"/>
                    <a:pt x="109" y="18"/>
                    <a:pt x="109" y="18"/>
                  </a:cubicBezTo>
                  <a:cubicBezTo>
                    <a:pt x="110" y="18"/>
                    <a:pt x="110" y="19"/>
                    <a:pt x="111" y="19"/>
                  </a:cubicBezTo>
                  <a:cubicBezTo>
                    <a:pt x="111" y="18"/>
                    <a:pt x="112" y="18"/>
                    <a:pt x="112" y="18"/>
                  </a:cubicBezTo>
                  <a:cubicBezTo>
                    <a:pt x="113" y="17"/>
                    <a:pt x="113" y="16"/>
                    <a:pt x="113" y="16"/>
                  </a:cubicBezTo>
                  <a:cubicBezTo>
                    <a:pt x="113" y="16"/>
                    <a:pt x="113" y="17"/>
                    <a:pt x="114" y="16"/>
                  </a:cubicBezTo>
                  <a:cubicBezTo>
                    <a:pt x="114" y="16"/>
                    <a:pt x="114" y="15"/>
                    <a:pt x="114" y="15"/>
                  </a:cubicBezTo>
                  <a:cubicBezTo>
                    <a:pt x="114" y="16"/>
                    <a:pt x="115" y="15"/>
                    <a:pt x="115" y="15"/>
                  </a:cubicBezTo>
                  <a:cubicBezTo>
                    <a:pt x="115" y="14"/>
                    <a:pt x="116" y="15"/>
                    <a:pt x="116" y="14"/>
                  </a:cubicBezTo>
                  <a:cubicBezTo>
                    <a:pt x="116" y="14"/>
                    <a:pt x="115" y="14"/>
                    <a:pt x="115" y="13"/>
                  </a:cubicBezTo>
                  <a:cubicBezTo>
                    <a:pt x="116" y="13"/>
                    <a:pt x="117" y="13"/>
                    <a:pt x="117" y="13"/>
                  </a:cubicBezTo>
                  <a:cubicBezTo>
                    <a:pt x="116" y="13"/>
                    <a:pt x="116" y="12"/>
                    <a:pt x="116" y="12"/>
                  </a:cubicBezTo>
                  <a:cubicBezTo>
                    <a:pt x="116" y="13"/>
                    <a:pt x="115" y="12"/>
                    <a:pt x="115" y="12"/>
                  </a:cubicBezTo>
                  <a:cubicBezTo>
                    <a:pt x="115" y="12"/>
                    <a:pt x="115" y="12"/>
                    <a:pt x="115" y="11"/>
                  </a:cubicBezTo>
                  <a:cubicBezTo>
                    <a:pt x="115" y="12"/>
                    <a:pt x="117" y="11"/>
                    <a:pt x="117" y="10"/>
                  </a:cubicBezTo>
                  <a:cubicBezTo>
                    <a:pt x="117" y="11"/>
                    <a:pt x="116" y="10"/>
                    <a:pt x="116" y="10"/>
                  </a:cubicBezTo>
                  <a:cubicBezTo>
                    <a:pt x="116" y="10"/>
                    <a:pt x="116" y="11"/>
                    <a:pt x="116" y="11"/>
                  </a:cubicBezTo>
                  <a:cubicBezTo>
                    <a:pt x="114" y="11"/>
                    <a:pt x="114" y="11"/>
                    <a:pt x="112" y="12"/>
                  </a:cubicBezTo>
                  <a:cubicBezTo>
                    <a:pt x="112" y="11"/>
                    <a:pt x="113" y="11"/>
                    <a:pt x="112" y="11"/>
                  </a:cubicBezTo>
                  <a:cubicBezTo>
                    <a:pt x="112" y="11"/>
                    <a:pt x="112" y="12"/>
                    <a:pt x="111" y="12"/>
                  </a:cubicBezTo>
                  <a:cubicBezTo>
                    <a:pt x="111" y="12"/>
                    <a:pt x="110" y="12"/>
                    <a:pt x="110" y="13"/>
                  </a:cubicBezTo>
                  <a:cubicBezTo>
                    <a:pt x="110" y="13"/>
                    <a:pt x="110" y="13"/>
                    <a:pt x="110" y="14"/>
                  </a:cubicBezTo>
                  <a:cubicBezTo>
                    <a:pt x="111" y="14"/>
                    <a:pt x="110" y="15"/>
                    <a:pt x="111" y="14"/>
                  </a:cubicBezTo>
                  <a:cubicBezTo>
                    <a:pt x="111" y="14"/>
                    <a:pt x="111" y="15"/>
                    <a:pt x="111" y="13"/>
                  </a:cubicBezTo>
                  <a:cubicBezTo>
                    <a:pt x="112" y="14"/>
                    <a:pt x="112" y="13"/>
                    <a:pt x="112" y="13"/>
                  </a:cubicBezTo>
                  <a:cubicBezTo>
                    <a:pt x="112" y="14"/>
                    <a:pt x="112" y="14"/>
                    <a:pt x="113" y="15"/>
                  </a:cubicBezTo>
                  <a:cubicBezTo>
                    <a:pt x="112" y="16"/>
                    <a:pt x="112" y="14"/>
                    <a:pt x="112" y="15"/>
                  </a:cubicBezTo>
                  <a:cubicBezTo>
                    <a:pt x="112" y="16"/>
                    <a:pt x="112" y="15"/>
                    <a:pt x="112" y="15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111" y="16"/>
                    <a:pt x="110" y="14"/>
                    <a:pt x="111" y="16"/>
                  </a:cubicBezTo>
                  <a:cubicBezTo>
                    <a:pt x="110" y="16"/>
                    <a:pt x="110" y="16"/>
                    <a:pt x="110" y="16"/>
                  </a:cubicBezTo>
                  <a:cubicBezTo>
                    <a:pt x="111" y="15"/>
                    <a:pt x="110" y="15"/>
                    <a:pt x="110" y="14"/>
                  </a:cubicBezTo>
                  <a:cubicBezTo>
                    <a:pt x="109" y="14"/>
                    <a:pt x="110" y="15"/>
                    <a:pt x="110" y="15"/>
                  </a:cubicBezTo>
                  <a:cubicBezTo>
                    <a:pt x="109" y="15"/>
                    <a:pt x="110" y="14"/>
                    <a:pt x="109" y="14"/>
                  </a:cubicBezTo>
                  <a:cubicBezTo>
                    <a:pt x="109" y="14"/>
                    <a:pt x="109" y="15"/>
                    <a:pt x="109" y="15"/>
                  </a:cubicBezTo>
                  <a:cubicBezTo>
                    <a:pt x="109" y="14"/>
                    <a:pt x="108" y="14"/>
                    <a:pt x="109" y="14"/>
                  </a:cubicBezTo>
                  <a:cubicBezTo>
                    <a:pt x="108" y="14"/>
                    <a:pt x="108" y="13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10" y="12"/>
                    <a:pt x="111" y="12"/>
                  </a:cubicBezTo>
                  <a:cubicBezTo>
                    <a:pt x="111" y="11"/>
                    <a:pt x="112" y="11"/>
                    <a:pt x="112" y="10"/>
                  </a:cubicBezTo>
                  <a:cubicBezTo>
                    <a:pt x="112" y="10"/>
                    <a:pt x="111" y="10"/>
                    <a:pt x="112" y="9"/>
                  </a:cubicBezTo>
                  <a:cubicBezTo>
                    <a:pt x="112" y="9"/>
                    <a:pt x="112" y="10"/>
                    <a:pt x="113" y="10"/>
                  </a:cubicBezTo>
                  <a:cubicBezTo>
                    <a:pt x="113" y="9"/>
                    <a:pt x="114" y="9"/>
                    <a:pt x="115" y="8"/>
                  </a:cubicBezTo>
                  <a:cubicBezTo>
                    <a:pt x="114" y="9"/>
                    <a:pt x="113" y="8"/>
                    <a:pt x="112" y="8"/>
                  </a:cubicBezTo>
                  <a:cubicBezTo>
                    <a:pt x="113" y="7"/>
                    <a:pt x="114" y="7"/>
                    <a:pt x="114" y="7"/>
                  </a:cubicBezTo>
                  <a:cubicBezTo>
                    <a:pt x="114" y="7"/>
                    <a:pt x="114" y="6"/>
                    <a:pt x="114" y="6"/>
                  </a:cubicBezTo>
                  <a:cubicBezTo>
                    <a:pt x="114" y="5"/>
                    <a:pt x="115" y="6"/>
                    <a:pt x="116" y="6"/>
                  </a:cubicBezTo>
                  <a:cubicBezTo>
                    <a:pt x="116" y="5"/>
                    <a:pt x="116" y="5"/>
                    <a:pt x="116" y="5"/>
                  </a:cubicBezTo>
                  <a:cubicBezTo>
                    <a:pt x="116" y="5"/>
                    <a:pt x="116" y="4"/>
                    <a:pt x="117" y="4"/>
                  </a:cubicBezTo>
                  <a:cubicBezTo>
                    <a:pt x="117" y="4"/>
                    <a:pt x="116" y="4"/>
                    <a:pt x="116" y="4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5"/>
                    <a:pt x="118" y="5"/>
                    <a:pt x="119" y="6"/>
                  </a:cubicBezTo>
                  <a:cubicBezTo>
                    <a:pt x="119" y="6"/>
                    <a:pt x="119" y="6"/>
                    <a:pt x="119" y="5"/>
                  </a:cubicBezTo>
                  <a:cubicBezTo>
                    <a:pt x="120" y="6"/>
                    <a:pt x="119" y="6"/>
                    <a:pt x="120" y="6"/>
                  </a:cubicBezTo>
                  <a:cubicBezTo>
                    <a:pt x="120" y="5"/>
                    <a:pt x="121" y="6"/>
                    <a:pt x="121" y="5"/>
                  </a:cubicBezTo>
                  <a:cubicBezTo>
                    <a:pt x="120" y="5"/>
                    <a:pt x="119" y="5"/>
                    <a:pt x="119" y="5"/>
                  </a:cubicBezTo>
                  <a:cubicBezTo>
                    <a:pt x="119" y="5"/>
                    <a:pt x="119" y="5"/>
                    <a:pt x="118" y="5"/>
                  </a:cubicBezTo>
                  <a:cubicBezTo>
                    <a:pt x="119" y="4"/>
                    <a:pt x="120" y="4"/>
                    <a:pt x="120" y="2"/>
                  </a:cubicBezTo>
                  <a:cubicBezTo>
                    <a:pt x="120" y="2"/>
                    <a:pt x="119" y="3"/>
                    <a:pt x="119" y="2"/>
                  </a:cubicBezTo>
                  <a:cubicBezTo>
                    <a:pt x="120" y="2"/>
                    <a:pt x="119" y="1"/>
                    <a:pt x="120" y="1"/>
                  </a:cubicBezTo>
                  <a:cubicBezTo>
                    <a:pt x="120" y="1"/>
                    <a:pt x="120" y="2"/>
                    <a:pt x="120" y="2"/>
                  </a:cubicBezTo>
                  <a:cubicBezTo>
                    <a:pt x="120" y="2"/>
                    <a:pt x="121" y="2"/>
                    <a:pt x="121" y="2"/>
                  </a:cubicBezTo>
                  <a:cubicBezTo>
                    <a:pt x="121" y="1"/>
                    <a:pt x="121" y="2"/>
                    <a:pt x="120" y="1"/>
                  </a:cubicBezTo>
                  <a:cubicBezTo>
                    <a:pt x="121" y="1"/>
                    <a:pt x="121" y="1"/>
                    <a:pt x="121" y="1"/>
                  </a:cubicBezTo>
                  <a:cubicBezTo>
                    <a:pt x="121" y="1"/>
                    <a:pt x="122" y="0"/>
                    <a:pt x="121" y="0"/>
                  </a:cubicBezTo>
                  <a:cubicBezTo>
                    <a:pt x="121" y="1"/>
                    <a:pt x="121" y="0"/>
                    <a:pt x="120" y="0"/>
                  </a:cubicBezTo>
                  <a:cubicBezTo>
                    <a:pt x="120" y="0"/>
                    <a:pt x="121" y="1"/>
                    <a:pt x="120" y="1"/>
                  </a:cubicBezTo>
                  <a:cubicBezTo>
                    <a:pt x="120" y="0"/>
                    <a:pt x="120" y="1"/>
                    <a:pt x="119" y="1"/>
                  </a:cubicBezTo>
                  <a:cubicBezTo>
                    <a:pt x="119" y="1"/>
                    <a:pt x="118" y="0"/>
                    <a:pt x="117" y="0"/>
                  </a:cubicBezTo>
                  <a:cubicBezTo>
                    <a:pt x="117" y="0"/>
                    <a:pt x="117" y="1"/>
                    <a:pt x="117" y="1"/>
                  </a:cubicBezTo>
                  <a:cubicBezTo>
                    <a:pt x="117" y="1"/>
                    <a:pt x="118" y="1"/>
                    <a:pt x="118" y="1"/>
                  </a:cubicBezTo>
                  <a:cubicBezTo>
                    <a:pt x="118" y="2"/>
                    <a:pt x="118" y="2"/>
                    <a:pt x="118" y="2"/>
                  </a:cubicBezTo>
                  <a:cubicBezTo>
                    <a:pt x="117" y="2"/>
                    <a:pt x="117" y="2"/>
                    <a:pt x="116" y="2"/>
                  </a:cubicBezTo>
                  <a:cubicBezTo>
                    <a:pt x="117" y="2"/>
                    <a:pt x="116" y="3"/>
                    <a:pt x="116" y="2"/>
                  </a:cubicBezTo>
                  <a:cubicBezTo>
                    <a:pt x="116" y="4"/>
                    <a:pt x="114" y="4"/>
                    <a:pt x="114" y="3"/>
                  </a:cubicBezTo>
                  <a:cubicBezTo>
                    <a:pt x="114" y="5"/>
                    <a:pt x="112" y="5"/>
                    <a:pt x="112" y="7"/>
                  </a:cubicBezTo>
                  <a:cubicBezTo>
                    <a:pt x="111" y="7"/>
                    <a:pt x="111" y="7"/>
                    <a:pt x="111" y="6"/>
                  </a:cubicBezTo>
                  <a:cubicBezTo>
                    <a:pt x="110" y="6"/>
                    <a:pt x="111" y="6"/>
                    <a:pt x="110" y="6"/>
                  </a:cubicBezTo>
                  <a:cubicBezTo>
                    <a:pt x="110" y="6"/>
                    <a:pt x="110" y="8"/>
                    <a:pt x="109" y="7"/>
                  </a:cubicBezTo>
                  <a:cubicBezTo>
                    <a:pt x="110" y="9"/>
                    <a:pt x="107" y="9"/>
                    <a:pt x="107" y="10"/>
                  </a:cubicBezTo>
                  <a:cubicBezTo>
                    <a:pt x="108" y="10"/>
                    <a:pt x="107" y="11"/>
                    <a:pt x="108" y="11"/>
                  </a:cubicBezTo>
                  <a:cubicBezTo>
                    <a:pt x="107" y="11"/>
                    <a:pt x="107" y="12"/>
                    <a:pt x="107" y="12"/>
                  </a:cubicBezTo>
                  <a:cubicBezTo>
                    <a:pt x="107" y="11"/>
                    <a:pt x="107" y="11"/>
                    <a:pt x="107" y="10"/>
                  </a:cubicBezTo>
                  <a:cubicBezTo>
                    <a:pt x="106" y="10"/>
                    <a:pt x="105" y="10"/>
                    <a:pt x="104" y="10"/>
                  </a:cubicBezTo>
                  <a:cubicBezTo>
                    <a:pt x="104" y="10"/>
                    <a:pt x="104" y="11"/>
                    <a:pt x="104" y="11"/>
                  </a:cubicBezTo>
                  <a:cubicBezTo>
                    <a:pt x="103" y="11"/>
                    <a:pt x="104" y="11"/>
                    <a:pt x="104" y="11"/>
                  </a:cubicBezTo>
                  <a:cubicBezTo>
                    <a:pt x="104" y="11"/>
                    <a:pt x="101" y="11"/>
                    <a:pt x="103" y="11"/>
                  </a:cubicBezTo>
                  <a:cubicBezTo>
                    <a:pt x="101" y="11"/>
                    <a:pt x="100" y="12"/>
                    <a:pt x="99" y="12"/>
                  </a:cubicBezTo>
                  <a:cubicBezTo>
                    <a:pt x="99" y="12"/>
                    <a:pt x="100" y="12"/>
                    <a:pt x="100" y="13"/>
                  </a:cubicBezTo>
                  <a:cubicBezTo>
                    <a:pt x="99" y="12"/>
                    <a:pt x="99" y="13"/>
                    <a:pt x="99" y="13"/>
                  </a:cubicBezTo>
                  <a:cubicBezTo>
                    <a:pt x="99" y="13"/>
                    <a:pt x="98" y="13"/>
                    <a:pt x="98" y="13"/>
                  </a:cubicBezTo>
                  <a:cubicBezTo>
                    <a:pt x="98" y="13"/>
                    <a:pt x="98" y="14"/>
                    <a:pt x="98" y="14"/>
                  </a:cubicBezTo>
                  <a:cubicBezTo>
                    <a:pt x="98" y="14"/>
                    <a:pt x="97" y="14"/>
                    <a:pt x="97" y="14"/>
                  </a:cubicBezTo>
                  <a:cubicBezTo>
                    <a:pt x="97" y="15"/>
                    <a:pt x="95" y="15"/>
                    <a:pt x="94" y="16"/>
                  </a:cubicBezTo>
                  <a:cubicBezTo>
                    <a:pt x="94" y="15"/>
                    <a:pt x="93" y="16"/>
                    <a:pt x="93" y="16"/>
                  </a:cubicBezTo>
                  <a:cubicBezTo>
                    <a:pt x="92" y="15"/>
                    <a:pt x="90" y="17"/>
                    <a:pt x="89" y="16"/>
                  </a:cubicBezTo>
                  <a:cubicBezTo>
                    <a:pt x="90" y="16"/>
                    <a:pt x="89" y="16"/>
                    <a:pt x="89" y="15"/>
                  </a:cubicBezTo>
                  <a:cubicBezTo>
                    <a:pt x="89" y="15"/>
                    <a:pt x="89" y="16"/>
                    <a:pt x="88" y="16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89" y="17"/>
                    <a:pt x="89" y="16"/>
                    <a:pt x="89" y="16"/>
                  </a:cubicBezTo>
                  <a:cubicBezTo>
                    <a:pt x="89" y="17"/>
                    <a:pt x="88" y="18"/>
                    <a:pt x="88" y="18"/>
                  </a:cubicBezTo>
                  <a:cubicBezTo>
                    <a:pt x="88" y="18"/>
                    <a:pt x="88" y="18"/>
                    <a:pt x="87" y="19"/>
                  </a:cubicBezTo>
                  <a:cubicBezTo>
                    <a:pt x="87" y="19"/>
                    <a:pt x="87" y="18"/>
                    <a:pt x="87" y="18"/>
                  </a:cubicBezTo>
                  <a:cubicBezTo>
                    <a:pt x="86" y="18"/>
                    <a:pt x="86" y="19"/>
                    <a:pt x="85" y="19"/>
                  </a:cubicBezTo>
                  <a:cubicBezTo>
                    <a:pt x="85" y="19"/>
                    <a:pt x="85" y="19"/>
                    <a:pt x="85" y="18"/>
                  </a:cubicBezTo>
                  <a:cubicBezTo>
                    <a:pt x="84" y="18"/>
                    <a:pt x="83" y="18"/>
                    <a:pt x="83" y="19"/>
                  </a:cubicBezTo>
                  <a:cubicBezTo>
                    <a:pt x="83" y="18"/>
                    <a:pt x="84" y="19"/>
                    <a:pt x="84" y="19"/>
                  </a:cubicBezTo>
                  <a:cubicBezTo>
                    <a:pt x="84" y="19"/>
                    <a:pt x="84" y="20"/>
                    <a:pt x="83" y="20"/>
                  </a:cubicBezTo>
                  <a:cubicBezTo>
                    <a:pt x="83" y="20"/>
                    <a:pt x="83" y="19"/>
                    <a:pt x="83" y="19"/>
                  </a:cubicBezTo>
                  <a:cubicBezTo>
                    <a:pt x="82" y="20"/>
                    <a:pt x="81" y="20"/>
                    <a:pt x="80" y="20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80" y="21"/>
                    <a:pt x="80" y="20"/>
                    <a:pt x="81" y="21"/>
                  </a:cubicBezTo>
                  <a:cubicBezTo>
                    <a:pt x="81" y="21"/>
                    <a:pt x="81" y="22"/>
                    <a:pt x="80" y="22"/>
                  </a:cubicBezTo>
                  <a:cubicBezTo>
                    <a:pt x="80" y="21"/>
                    <a:pt x="81" y="21"/>
                    <a:pt x="80" y="21"/>
                  </a:cubicBezTo>
                  <a:cubicBezTo>
                    <a:pt x="80" y="21"/>
                    <a:pt x="79" y="21"/>
                    <a:pt x="79" y="21"/>
                  </a:cubicBezTo>
                  <a:cubicBezTo>
                    <a:pt x="79" y="21"/>
                    <a:pt x="80" y="21"/>
                    <a:pt x="79" y="21"/>
                  </a:cubicBezTo>
                  <a:cubicBezTo>
                    <a:pt x="78" y="21"/>
                    <a:pt x="78" y="22"/>
                    <a:pt x="77" y="22"/>
                  </a:cubicBezTo>
                  <a:cubicBezTo>
                    <a:pt x="77" y="23"/>
                    <a:pt x="75" y="22"/>
                    <a:pt x="75" y="23"/>
                  </a:cubicBezTo>
                  <a:cubicBezTo>
                    <a:pt x="75" y="22"/>
                    <a:pt x="74" y="23"/>
                    <a:pt x="73" y="22"/>
                  </a:cubicBezTo>
                  <a:cubicBezTo>
                    <a:pt x="73" y="22"/>
                    <a:pt x="73" y="23"/>
                    <a:pt x="72" y="23"/>
                  </a:cubicBezTo>
                  <a:cubicBezTo>
                    <a:pt x="72" y="24"/>
                    <a:pt x="73" y="24"/>
                    <a:pt x="73" y="24"/>
                  </a:cubicBezTo>
                  <a:cubicBezTo>
                    <a:pt x="72" y="25"/>
                    <a:pt x="71" y="25"/>
                    <a:pt x="71" y="23"/>
                  </a:cubicBezTo>
                  <a:cubicBezTo>
                    <a:pt x="70" y="23"/>
                    <a:pt x="70" y="24"/>
                    <a:pt x="70" y="24"/>
                  </a:cubicBezTo>
                  <a:cubicBezTo>
                    <a:pt x="71" y="23"/>
                    <a:pt x="69" y="23"/>
                    <a:pt x="69" y="23"/>
                  </a:cubicBezTo>
                  <a:cubicBezTo>
                    <a:pt x="69" y="24"/>
                    <a:pt x="70" y="24"/>
                    <a:pt x="70" y="24"/>
                  </a:cubicBezTo>
                  <a:cubicBezTo>
                    <a:pt x="70" y="25"/>
                    <a:pt x="69" y="24"/>
                    <a:pt x="68" y="24"/>
                  </a:cubicBezTo>
                  <a:cubicBezTo>
                    <a:pt x="68" y="25"/>
                    <a:pt x="67" y="25"/>
                    <a:pt x="67" y="25"/>
                  </a:cubicBezTo>
                  <a:cubicBezTo>
                    <a:pt x="67" y="25"/>
                    <a:pt x="67" y="24"/>
                    <a:pt x="67" y="24"/>
                  </a:cubicBezTo>
                  <a:cubicBezTo>
                    <a:pt x="67" y="24"/>
                    <a:pt x="66" y="24"/>
                    <a:pt x="66" y="24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6" y="23"/>
                    <a:pt x="66" y="24"/>
                    <a:pt x="66" y="24"/>
                  </a:cubicBezTo>
                  <a:cubicBezTo>
                    <a:pt x="66" y="23"/>
                    <a:pt x="66" y="25"/>
                    <a:pt x="65" y="25"/>
                  </a:cubicBezTo>
                  <a:cubicBezTo>
                    <a:pt x="65" y="24"/>
                    <a:pt x="65" y="24"/>
                    <a:pt x="64" y="24"/>
                  </a:cubicBezTo>
                  <a:cubicBezTo>
                    <a:pt x="65" y="24"/>
                    <a:pt x="63" y="24"/>
                    <a:pt x="63" y="25"/>
                  </a:cubicBezTo>
                  <a:cubicBezTo>
                    <a:pt x="63" y="24"/>
                    <a:pt x="62" y="24"/>
                    <a:pt x="62" y="25"/>
                  </a:cubicBezTo>
                  <a:cubicBezTo>
                    <a:pt x="63" y="25"/>
                    <a:pt x="64" y="24"/>
                    <a:pt x="64" y="25"/>
                  </a:cubicBezTo>
                  <a:cubicBezTo>
                    <a:pt x="64" y="26"/>
                    <a:pt x="64" y="26"/>
                    <a:pt x="63" y="26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63" y="27"/>
                    <a:pt x="61" y="26"/>
                    <a:pt x="61" y="27"/>
                  </a:cubicBezTo>
                  <a:cubicBezTo>
                    <a:pt x="61" y="26"/>
                    <a:pt x="61" y="26"/>
                    <a:pt x="60" y="26"/>
                  </a:cubicBezTo>
                  <a:cubicBezTo>
                    <a:pt x="60" y="26"/>
                    <a:pt x="60" y="27"/>
                    <a:pt x="60" y="27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8" y="27"/>
                    <a:pt x="58" y="28"/>
                    <a:pt x="58" y="29"/>
                  </a:cubicBezTo>
                  <a:cubicBezTo>
                    <a:pt x="58" y="29"/>
                    <a:pt x="58" y="29"/>
                    <a:pt x="57" y="29"/>
                  </a:cubicBezTo>
                  <a:cubicBezTo>
                    <a:pt x="57" y="29"/>
                    <a:pt x="57" y="28"/>
                    <a:pt x="57" y="28"/>
                  </a:cubicBezTo>
                  <a:cubicBezTo>
                    <a:pt x="57" y="29"/>
                    <a:pt x="56" y="27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5" y="28"/>
                    <a:pt x="52" y="29"/>
                    <a:pt x="51" y="28"/>
                  </a:cubicBezTo>
                  <a:cubicBezTo>
                    <a:pt x="51" y="28"/>
                    <a:pt x="51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0" y="29"/>
                    <a:pt x="50" y="30"/>
                    <a:pt x="49" y="30"/>
                  </a:cubicBezTo>
                  <a:cubicBezTo>
                    <a:pt x="49" y="30"/>
                    <a:pt x="49" y="30"/>
                    <a:pt x="49" y="29"/>
                  </a:cubicBezTo>
                  <a:cubicBezTo>
                    <a:pt x="49" y="29"/>
                    <a:pt x="50" y="29"/>
                    <a:pt x="50" y="29"/>
                  </a:cubicBezTo>
                  <a:cubicBezTo>
                    <a:pt x="48" y="28"/>
                    <a:pt x="48" y="29"/>
                    <a:pt x="46" y="29"/>
                  </a:cubicBezTo>
                  <a:cubicBezTo>
                    <a:pt x="46" y="29"/>
                    <a:pt x="46" y="28"/>
                    <a:pt x="45" y="28"/>
                  </a:cubicBezTo>
                  <a:cubicBezTo>
                    <a:pt x="45" y="28"/>
                    <a:pt x="46" y="29"/>
                    <a:pt x="45" y="29"/>
                  </a:cubicBezTo>
                  <a:cubicBezTo>
                    <a:pt x="44" y="28"/>
                    <a:pt x="43" y="30"/>
                    <a:pt x="42" y="29"/>
                  </a:cubicBezTo>
                  <a:cubicBezTo>
                    <a:pt x="42" y="29"/>
                    <a:pt x="41" y="29"/>
                    <a:pt x="41" y="29"/>
                  </a:cubicBezTo>
                  <a:cubicBezTo>
                    <a:pt x="40" y="29"/>
                    <a:pt x="40" y="29"/>
                    <a:pt x="39" y="29"/>
                  </a:cubicBezTo>
                  <a:cubicBezTo>
                    <a:pt x="39" y="29"/>
                    <a:pt x="38" y="30"/>
                    <a:pt x="37" y="30"/>
                  </a:cubicBezTo>
                  <a:cubicBezTo>
                    <a:pt x="37" y="29"/>
                    <a:pt x="37" y="29"/>
                    <a:pt x="38" y="28"/>
                  </a:cubicBezTo>
                  <a:cubicBezTo>
                    <a:pt x="38" y="28"/>
                    <a:pt x="38" y="29"/>
                    <a:pt x="38" y="29"/>
                  </a:cubicBezTo>
                  <a:cubicBezTo>
                    <a:pt x="38" y="29"/>
                    <a:pt x="38" y="28"/>
                    <a:pt x="38" y="29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7" y="27"/>
                    <a:pt x="37" y="28"/>
                    <a:pt x="37" y="29"/>
                  </a:cubicBezTo>
                  <a:cubicBezTo>
                    <a:pt x="37" y="29"/>
                    <a:pt x="36" y="29"/>
                    <a:pt x="36" y="29"/>
                  </a:cubicBezTo>
                  <a:cubicBezTo>
                    <a:pt x="36" y="28"/>
                    <a:pt x="37" y="28"/>
                    <a:pt x="37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6" y="28"/>
                    <a:pt x="36" y="29"/>
                    <a:pt x="36" y="30"/>
                  </a:cubicBezTo>
                  <a:cubicBezTo>
                    <a:pt x="36" y="28"/>
                    <a:pt x="35" y="29"/>
                    <a:pt x="35" y="29"/>
                  </a:cubicBezTo>
                  <a:cubicBezTo>
                    <a:pt x="35" y="29"/>
                    <a:pt x="35" y="28"/>
                    <a:pt x="35" y="28"/>
                  </a:cubicBezTo>
                  <a:cubicBezTo>
                    <a:pt x="34" y="28"/>
                    <a:pt x="34" y="29"/>
                    <a:pt x="34" y="2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3" y="30"/>
                    <a:pt x="32" y="29"/>
                    <a:pt x="32" y="29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29"/>
                    <a:pt x="31" y="30"/>
                    <a:pt x="31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0" y="29"/>
                    <a:pt x="30" y="28"/>
                    <a:pt x="30" y="29"/>
                  </a:cubicBezTo>
                  <a:cubicBezTo>
                    <a:pt x="31" y="29"/>
                    <a:pt x="30" y="29"/>
                    <a:pt x="30" y="29"/>
                  </a:cubicBezTo>
                  <a:cubicBezTo>
                    <a:pt x="30" y="29"/>
                    <a:pt x="29" y="29"/>
                    <a:pt x="29" y="28"/>
                  </a:cubicBezTo>
                  <a:cubicBezTo>
                    <a:pt x="29" y="29"/>
                    <a:pt x="29" y="29"/>
                    <a:pt x="28" y="29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29"/>
                    <a:pt x="29" y="28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30"/>
                    <a:pt x="26" y="29"/>
                    <a:pt x="25" y="30"/>
                  </a:cubicBezTo>
                  <a:cubicBezTo>
                    <a:pt x="25" y="30"/>
                    <a:pt x="25" y="29"/>
                    <a:pt x="25" y="29"/>
                  </a:cubicBezTo>
                  <a:cubicBezTo>
                    <a:pt x="24" y="29"/>
                    <a:pt x="25" y="29"/>
                    <a:pt x="24" y="28"/>
                  </a:cubicBezTo>
                  <a:cubicBezTo>
                    <a:pt x="23" y="29"/>
                    <a:pt x="22" y="29"/>
                    <a:pt x="21" y="29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9" y="28"/>
                    <a:pt x="19" y="29"/>
                    <a:pt x="19" y="29"/>
                  </a:cubicBezTo>
                  <a:cubicBezTo>
                    <a:pt x="19" y="29"/>
                    <a:pt x="18" y="28"/>
                    <a:pt x="18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9"/>
                    <a:pt x="18" y="29"/>
                  </a:cubicBezTo>
                  <a:cubicBezTo>
                    <a:pt x="17" y="29"/>
                    <a:pt x="18" y="28"/>
                    <a:pt x="17" y="28"/>
                  </a:cubicBezTo>
                  <a:cubicBezTo>
                    <a:pt x="16" y="28"/>
                    <a:pt x="15" y="28"/>
                    <a:pt x="14" y="28"/>
                  </a:cubicBezTo>
                  <a:cubicBezTo>
                    <a:pt x="14" y="28"/>
                    <a:pt x="14" y="27"/>
                    <a:pt x="14" y="27"/>
                  </a:cubicBezTo>
                  <a:cubicBezTo>
                    <a:pt x="14" y="27"/>
                    <a:pt x="14" y="27"/>
                    <a:pt x="13" y="28"/>
                  </a:cubicBezTo>
                  <a:cubicBezTo>
                    <a:pt x="14" y="27"/>
                    <a:pt x="14" y="28"/>
                    <a:pt x="14" y="28"/>
                  </a:cubicBezTo>
                  <a:cubicBezTo>
                    <a:pt x="13" y="28"/>
                    <a:pt x="13" y="28"/>
                    <a:pt x="12" y="28"/>
                  </a:cubicBezTo>
                  <a:cubicBezTo>
                    <a:pt x="12" y="27"/>
                    <a:pt x="12" y="28"/>
                    <a:pt x="12" y="27"/>
                  </a:cubicBezTo>
                  <a:cubicBezTo>
                    <a:pt x="11" y="27"/>
                    <a:pt x="11" y="28"/>
                    <a:pt x="11" y="28"/>
                  </a:cubicBezTo>
                  <a:cubicBezTo>
                    <a:pt x="10" y="28"/>
                    <a:pt x="9" y="27"/>
                    <a:pt x="9" y="27"/>
                  </a:cubicBezTo>
                  <a:cubicBezTo>
                    <a:pt x="9" y="28"/>
                    <a:pt x="8" y="28"/>
                    <a:pt x="7" y="28"/>
                  </a:cubicBezTo>
                  <a:cubicBezTo>
                    <a:pt x="7" y="28"/>
                    <a:pt x="7" y="27"/>
                    <a:pt x="7" y="27"/>
                  </a:cubicBezTo>
                  <a:cubicBezTo>
                    <a:pt x="6" y="27"/>
                    <a:pt x="6" y="27"/>
                    <a:pt x="5" y="28"/>
                  </a:cubicBezTo>
                  <a:cubicBezTo>
                    <a:pt x="4" y="27"/>
                    <a:pt x="4" y="27"/>
                    <a:pt x="5" y="26"/>
                  </a:cubicBezTo>
                  <a:cubicBezTo>
                    <a:pt x="5" y="26"/>
                    <a:pt x="4" y="26"/>
                    <a:pt x="4" y="26"/>
                  </a:cubicBezTo>
                  <a:cubicBezTo>
                    <a:pt x="4" y="26"/>
                    <a:pt x="4" y="27"/>
                    <a:pt x="4" y="27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26"/>
                    <a:pt x="3" y="26"/>
                    <a:pt x="2" y="27"/>
                  </a:cubicBezTo>
                  <a:cubicBezTo>
                    <a:pt x="2" y="26"/>
                    <a:pt x="2" y="26"/>
                    <a:pt x="2" y="25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0" y="26"/>
                  </a:cubicBezTo>
                  <a:cubicBezTo>
                    <a:pt x="0" y="26"/>
                    <a:pt x="0" y="26"/>
                    <a:pt x="0" y="27"/>
                  </a:cubicBezTo>
                  <a:cubicBezTo>
                    <a:pt x="1" y="27"/>
                    <a:pt x="3" y="27"/>
                    <a:pt x="3" y="28"/>
                  </a:cubicBezTo>
                  <a:cubicBezTo>
                    <a:pt x="4" y="27"/>
                    <a:pt x="5" y="28"/>
                    <a:pt x="6" y="28"/>
                  </a:cubicBezTo>
                  <a:cubicBezTo>
                    <a:pt x="7" y="29"/>
                    <a:pt x="8" y="29"/>
                    <a:pt x="9" y="30"/>
                  </a:cubicBezTo>
                  <a:cubicBezTo>
                    <a:pt x="9" y="29"/>
                    <a:pt x="11" y="29"/>
                    <a:pt x="11" y="30"/>
                  </a:cubicBezTo>
                  <a:cubicBezTo>
                    <a:pt x="11" y="30"/>
                    <a:pt x="10" y="30"/>
                    <a:pt x="10" y="30"/>
                  </a:cubicBezTo>
                  <a:cubicBezTo>
                    <a:pt x="11" y="30"/>
                    <a:pt x="12" y="30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4" y="31"/>
                    <a:pt x="15" y="31"/>
                  </a:cubicBezTo>
                  <a:cubicBezTo>
                    <a:pt x="15" y="31"/>
                    <a:pt x="15" y="30"/>
                    <a:pt x="15" y="30"/>
                  </a:cubicBezTo>
                  <a:cubicBezTo>
                    <a:pt x="17" y="31"/>
                    <a:pt x="18" y="30"/>
                    <a:pt x="20" y="31"/>
                  </a:cubicBezTo>
                  <a:cubicBezTo>
                    <a:pt x="20" y="32"/>
                    <a:pt x="20" y="31"/>
                    <a:pt x="19" y="32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3" y="31"/>
                    <a:pt x="23" y="31"/>
                    <a:pt x="24" y="30"/>
                  </a:cubicBezTo>
                  <a:cubicBezTo>
                    <a:pt x="24" y="31"/>
                    <a:pt x="24" y="31"/>
                    <a:pt x="24" y="32"/>
                  </a:cubicBezTo>
                  <a:cubicBezTo>
                    <a:pt x="24" y="32"/>
                    <a:pt x="23" y="32"/>
                    <a:pt x="23" y="32"/>
                  </a:cubicBezTo>
                  <a:cubicBezTo>
                    <a:pt x="24" y="32"/>
                    <a:pt x="23" y="33"/>
                    <a:pt x="24" y="33"/>
                  </a:cubicBezTo>
                  <a:cubicBezTo>
                    <a:pt x="24" y="32"/>
                    <a:pt x="25" y="32"/>
                    <a:pt x="26" y="32"/>
                  </a:cubicBezTo>
                  <a:cubicBezTo>
                    <a:pt x="26" y="32"/>
                    <a:pt x="27" y="32"/>
                    <a:pt x="27" y="32"/>
                  </a:cubicBezTo>
                  <a:cubicBezTo>
                    <a:pt x="28" y="32"/>
                    <a:pt x="29" y="32"/>
                    <a:pt x="29" y="32"/>
                  </a:cubicBezTo>
                  <a:cubicBezTo>
                    <a:pt x="29" y="33"/>
                    <a:pt x="29" y="32"/>
                    <a:pt x="29" y="32"/>
                  </a:cubicBezTo>
                  <a:cubicBezTo>
                    <a:pt x="29" y="33"/>
                    <a:pt x="30" y="32"/>
                    <a:pt x="31" y="32"/>
                  </a:cubicBezTo>
                  <a:cubicBezTo>
                    <a:pt x="31" y="32"/>
                    <a:pt x="30" y="31"/>
                    <a:pt x="31" y="31"/>
                  </a:cubicBezTo>
                  <a:cubicBezTo>
                    <a:pt x="32" y="32"/>
                    <a:pt x="31" y="32"/>
                    <a:pt x="31" y="32"/>
                  </a:cubicBezTo>
                  <a:cubicBezTo>
                    <a:pt x="32" y="32"/>
                    <a:pt x="32" y="32"/>
                    <a:pt x="32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2" y="33"/>
                    <a:pt x="32" y="32"/>
                    <a:pt x="33" y="32"/>
                  </a:cubicBezTo>
                  <a:cubicBezTo>
                    <a:pt x="32" y="32"/>
                    <a:pt x="32" y="31"/>
                    <a:pt x="32" y="31"/>
                  </a:cubicBezTo>
                  <a:cubicBezTo>
                    <a:pt x="31" y="30"/>
                    <a:pt x="32" y="30"/>
                    <a:pt x="32" y="30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3" y="31"/>
                    <a:pt x="33" y="31"/>
                    <a:pt x="34" y="31"/>
                  </a:cubicBezTo>
                  <a:cubicBezTo>
                    <a:pt x="34" y="32"/>
                    <a:pt x="33" y="32"/>
                    <a:pt x="34" y="33"/>
                  </a:cubicBezTo>
                  <a:cubicBezTo>
                    <a:pt x="33" y="32"/>
                    <a:pt x="35" y="32"/>
                    <a:pt x="35" y="32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3"/>
                    <a:pt x="37" y="33"/>
                    <a:pt x="37" y="32"/>
                  </a:cubicBezTo>
                  <a:cubicBezTo>
                    <a:pt x="38" y="32"/>
                    <a:pt x="38" y="33"/>
                    <a:pt x="38" y="34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8" y="34"/>
                    <a:pt x="36" y="35"/>
                    <a:pt x="37" y="35"/>
                  </a:cubicBezTo>
                  <a:cubicBezTo>
                    <a:pt x="37" y="35"/>
                    <a:pt x="38" y="35"/>
                    <a:pt x="38" y="35"/>
                  </a:cubicBezTo>
                  <a:cubicBezTo>
                    <a:pt x="37" y="35"/>
                    <a:pt x="37" y="36"/>
                    <a:pt x="37" y="36"/>
                  </a:cubicBezTo>
                  <a:cubicBezTo>
                    <a:pt x="38" y="36"/>
                    <a:pt x="37" y="36"/>
                    <a:pt x="37" y="37"/>
                  </a:cubicBezTo>
                  <a:cubicBezTo>
                    <a:pt x="38" y="36"/>
                    <a:pt x="39" y="37"/>
                    <a:pt x="39" y="38"/>
                  </a:cubicBezTo>
                  <a:cubicBezTo>
                    <a:pt x="40" y="38"/>
                    <a:pt x="41" y="37"/>
                    <a:pt x="42" y="37"/>
                  </a:cubicBezTo>
                  <a:cubicBezTo>
                    <a:pt x="42" y="36"/>
                    <a:pt x="43" y="35"/>
                    <a:pt x="43" y="34"/>
                  </a:cubicBezTo>
                  <a:cubicBezTo>
                    <a:pt x="43" y="34"/>
                    <a:pt x="43" y="33"/>
                    <a:pt x="44" y="33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33"/>
                    <a:pt x="44" y="33"/>
                    <a:pt x="44" y="33"/>
                  </a:cubicBezTo>
                  <a:cubicBezTo>
                    <a:pt x="44" y="32"/>
                    <a:pt x="43" y="33"/>
                    <a:pt x="44" y="32"/>
                  </a:cubicBezTo>
                  <a:cubicBezTo>
                    <a:pt x="44" y="32"/>
                    <a:pt x="45" y="33"/>
                    <a:pt x="45" y="32"/>
                  </a:cubicBezTo>
                  <a:cubicBezTo>
                    <a:pt x="45" y="33"/>
                    <a:pt x="45" y="34"/>
                    <a:pt x="45" y="34"/>
                  </a:cubicBezTo>
                  <a:cubicBezTo>
                    <a:pt x="46" y="34"/>
                    <a:pt x="45" y="33"/>
                    <a:pt x="46" y="33"/>
                  </a:cubicBezTo>
                  <a:cubicBezTo>
                    <a:pt x="46" y="34"/>
                    <a:pt x="48" y="31"/>
                    <a:pt x="48" y="33"/>
                  </a:cubicBezTo>
                  <a:cubicBezTo>
                    <a:pt x="49" y="33"/>
                    <a:pt x="49" y="34"/>
                    <a:pt x="49" y="34"/>
                  </a:cubicBezTo>
                  <a:cubicBezTo>
                    <a:pt x="49" y="33"/>
                    <a:pt x="50" y="33"/>
                    <a:pt x="50" y="33"/>
                  </a:cubicBezTo>
                  <a:cubicBezTo>
                    <a:pt x="51" y="33"/>
                    <a:pt x="51" y="34"/>
                    <a:pt x="52" y="33"/>
                  </a:cubicBezTo>
                  <a:cubicBezTo>
                    <a:pt x="52" y="33"/>
                    <a:pt x="51" y="34"/>
                    <a:pt x="51" y="33"/>
                  </a:cubicBezTo>
                  <a:cubicBezTo>
                    <a:pt x="51" y="33"/>
                    <a:pt x="52" y="33"/>
                    <a:pt x="52" y="33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3" y="33"/>
                    <a:pt x="52" y="33"/>
                    <a:pt x="54" y="33"/>
                  </a:cubicBezTo>
                  <a:cubicBezTo>
                    <a:pt x="54" y="33"/>
                    <a:pt x="54" y="33"/>
                    <a:pt x="54" y="33"/>
                  </a:cubicBezTo>
                  <a:cubicBezTo>
                    <a:pt x="54" y="33"/>
                    <a:pt x="54" y="33"/>
                    <a:pt x="54" y="33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5" y="33"/>
                    <a:pt x="56" y="33"/>
                    <a:pt x="56" y="33"/>
                  </a:cubicBezTo>
                  <a:cubicBezTo>
                    <a:pt x="56" y="32"/>
                    <a:pt x="58" y="32"/>
                    <a:pt x="58" y="33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59" y="33"/>
                    <a:pt x="60" y="33"/>
                    <a:pt x="59" y="34"/>
                  </a:cubicBezTo>
                  <a:cubicBezTo>
                    <a:pt x="58" y="33"/>
                    <a:pt x="59" y="34"/>
                    <a:pt x="58" y="35"/>
                  </a:cubicBezTo>
                  <a:cubicBezTo>
                    <a:pt x="58" y="35"/>
                    <a:pt x="58" y="34"/>
                    <a:pt x="58" y="34"/>
                  </a:cubicBezTo>
                  <a:cubicBezTo>
                    <a:pt x="57" y="34"/>
                    <a:pt x="58" y="35"/>
                    <a:pt x="57" y="35"/>
                  </a:cubicBezTo>
                  <a:cubicBezTo>
                    <a:pt x="58" y="36"/>
                    <a:pt x="59" y="35"/>
                    <a:pt x="60" y="35"/>
                  </a:cubicBezTo>
                  <a:cubicBezTo>
                    <a:pt x="60" y="34"/>
                    <a:pt x="61" y="33"/>
                    <a:pt x="60" y="32"/>
                  </a:cubicBezTo>
                  <a:cubicBezTo>
                    <a:pt x="60" y="32"/>
                    <a:pt x="61" y="32"/>
                    <a:pt x="60" y="32"/>
                  </a:cubicBezTo>
                  <a:cubicBezTo>
                    <a:pt x="60" y="31"/>
                    <a:pt x="61" y="31"/>
                    <a:pt x="61" y="31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62" y="32"/>
                    <a:pt x="62" y="32"/>
                    <a:pt x="63" y="31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32"/>
                    <a:pt x="62" y="33"/>
                  </a:cubicBezTo>
                  <a:cubicBezTo>
                    <a:pt x="63" y="33"/>
                    <a:pt x="63" y="31"/>
                    <a:pt x="63" y="31"/>
                  </a:cubicBezTo>
                  <a:cubicBezTo>
                    <a:pt x="62" y="31"/>
                    <a:pt x="62" y="31"/>
                    <a:pt x="62" y="31"/>
                  </a:cubicBezTo>
                  <a:cubicBezTo>
                    <a:pt x="61" y="31"/>
                    <a:pt x="62" y="31"/>
                    <a:pt x="61" y="32"/>
                  </a:cubicBezTo>
                  <a:cubicBezTo>
                    <a:pt x="61" y="30"/>
                    <a:pt x="60" y="31"/>
                    <a:pt x="60" y="31"/>
                  </a:cubicBezTo>
                  <a:cubicBezTo>
                    <a:pt x="60" y="31"/>
                    <a:pt x="60" y="30"/>
                    <a:pt x="59" y="30"/>
                  </a:cubicBezTo>
                  <a:cubicBezTo>
                    <a:pt x="60" y="30"/>
                    <a:pt x="60" y="28"/>
                    <a:pt x="62" y="29"/>
                  </a:cubicBezTo>
                  <a:cubicBezTo>
                    <a:pt x="62" y="29"/>
                    <a:pt x="62" y="30"/>
                    <a:pt x="62" y="30"/>
                  </a:cubicBezTo>
                  <a:cubicBezTo>
                    <a:pt x="63" y="30"/>
                    <a:pt x="63" y="30"/>
                    <a:pt x="64" y="30"/>
                  </a:cubicBezTo>
                  <a:cubicBezTo>
                    <a:pt x="63" y="31"/>
                    <a:pt x="64" y="31"/>
                    <a:pt x="65" y="31"/>
                  </a:cubicBezTo>
                  <a:cubicBezTo>
                    <a:pt x="64" y="32"/>
                    <a:pt x="63" y="33"/>
                    <a:pt x="63" y="33"/>
                  </a:cubicBezTo>
                  <a:cubicBezTo>
                    <a:pt x="63" y="34"/>
                    <a:pt x="63" y="33"/>
                    <a:pt x="64" y="34"/>
                  </a:cubicBezTo>
                  <a:cubicBezTo>
                    <a:pt x="62" y="34"/>
                    <a:pt x="63" y="35"/>
                    <a:pt x="63" y="35"/>
                  </a:cubicBezTo>
                  <a:cubicBezTo>
                    <a:pt x="63" y="35"/>
                    <a:pt x="63" y="35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3" y="36"/>
                    <a:pt x="63" y="36"/>
                    <a:pt x="65" y="36"/>
                  </a:cubicBezTo>
                  <a:cubicBezTo>
                    <a:pt x="65" y="35"/>
                    <a:pt x="64" y="35"/>
                    <a:pt x="64" y="34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64" y="34"/>
                    <a:pt x="65" y="34"/>
                    <a:pt x="65" y="34"/>
                  </a:cubicBezTo>
                  <a:cubicBezTo>
                    <a:pt x="65" y="34"/>
                    <a:pt x="64" y="34"/>
                    <a:pt x="64" y="33"/>
                  </a:cubicBezTo>
                  <a:cubicBezTo>
                    <a:pt x="64" y="33"/>
                    <a:pt x="64" y="33"/>
                    <a:pt x="64" y="33"/>
                  </a:cubicBezTo>
                  <a:cubicBezTo>
                    <a:pt x="64" y="33"/>
                    <a:pt x="64" y="32"/>
                    <a:pt x="65" y="32"/>
                  </a:cubicBezTo>
                  <a:cubicBezTo>
                    <a:pt x="65" y="33"/>
                    <a:pt x="64" y="33"/>
                    <a:pt x="64" y="33"/>
                  </a:cubicBezTo>
                  <a:cubicBezTo>
                    <a:pt x="65" y="34"/>
                    <a:pt x="67" y="33"/>
                    <a:pt x="67" y="34"/>
                  </a:cubicBezTo>
                  <a:cubicBezTo>
                    <a:pt x="67" y="34"/>
                    <a:pt x="66" y="35"/>
                    <a:pt x="66" y="35"/>
                  </a:cubicBezTo>
                  <a:cubicBezTo>
                    <a:pt x="67" y="35"/>
                    <a:pt x="68" y="34"/>
                    <a:pt x="68" y="34"/>
                  </a:cubicBezTo>
                  <a:cubicBezTo>
                    <a:pt x="68" y="34"/>
                    <a:pt x="69" y="35"/>
                    <a:pt x="69" y="34"/>
                  </a:cubicBezTo>
                  <a:cubicBezTo>
                    <a:pt x="68" y="33"/>
                    <a:pt x="69" y="33"/>
                    <a:pt x="69" y="33"/>
                  </a:cubicBezTo>
                  <a:cubicBezTo>
                    <a:pt x="70" y="33"/>
                    <a:pt x="69" y="33"/>
                    <a:pt x="69" y="33"/>
                  </a:cubicBezTo>
                  <a:cubicBezTo>
                    <a:pt x="69" y="34"/>
                    <a:pt x="69" y="32"/>
                    <a:pt x="69" y="32"/>
                  </a:cubicBezTo>
                  <a:cubicBezTo>
                    <a:pt x="69" y="32"/>
                    <a:pt x="69" y="33"/>
                    <a:pt x="68" y="33"/>
                  </a:cubicBezTo>
                  <a:cubicBezTo>
                    <a:pt x="69" y="32"/>
                    <a:pt x="68" y="31"/>
                    <a:pt x="69" y="31"/>
                  </a:cubicBezTo>
                  <a:cubicBezTo>
                    <a:pt x="69" y="31"/>
                    <a:pt x="69" y="31"/>
                    <a:pt x="70" y="31"/>
                  </a:cubicBezTo>
                  <a:cubicBezTo>
                    <a:pt x="70" y="32"/>
                    <a:pt x="71" y="31"/>
                    <a:pt x="71" y="32"/>
                  </a:cubicBezTo>
                  <a:cubicBezTo>
                    <a:pt x="71" y="32"/>
                    <a:pt x="70" y="32"/>
                    <a:pt x="70" y="32"/>
                  </a:cubicBezTo>
                  <a:cubicBezTo>
                    <a:pt x="70" y="33"/>
                    <a:pt x="70" y="32"/>
                    <a:pt x="71" y="32"/>
                  </a:cubicBezTo>
                  <a:cubicBezTo>
                    <a:pt x="71" y="33"/>
                    <a:pt x="72" y="33"/>
                    <a:pt x="71" y="34"/>
                  </a:cubicBezTo>
                  <a:cubicBezTo>
                    <a:pt x="71" y="34"/>
                    <a:pt x="71" y="33"/>
                    <a:pt x="71" y="3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1" y="33"/>
                    <a:pt x="71" y="33"/>
                    <a:pt x="70" y="32"/>
                  </a:cubicBezTo>
                  <a:cubicBezTo>
                    <a:pt x="70" y="33"/>
                    <a:pt x="71" y="34"/>
                    <a:pt x="70" y="34"/>
                  </a:cubicBezTo>
                  <a:cubicBezTo>
                    <a:pt x="71" y="34"/>
                    <a:pt x="73" y="34"/>
                    <a:pt x="73" y="33"/>
                  </a:cubicBezTo>
                  <a:cubicBezTo>
                    <a:pt x="73" y="34"/>
                    <a:pt x="73" y="34"/>
                    <a:pt x="72" y="33"/>
                  </a:cubicBezTo>
                  <a:cubicBezTo>
                    <a:pt x="73" y="33"/>
                    <a:pt x="72" y="33"/>
                    <a:pt x="73" y="33"/>
                  </a:cubicBezTo>
                  <a:cubicBezTo>
                    <a:pt x="73" y="33"/>
                    <a:pt x="74" y="33"/>
                    <a:pt x="74" y="34"/>
                  </a:cubicBezTo>
                  <a:cubicBezTo>
                    <a:pt x="74" y="33"/>
                    <a:pt x="74" y="32"/>
                    <a:pt x="75" y="32"/>
                  </a:cubicBezTo>
                  <a:cubicBezTo>
                    <a:pt x="75" y="31"/>
                    <a:pt x="74" y="32"/>
                    <a:pt x="74" y="32"/>
                  </a:cubicBezTo>
                  <a:cubicBezTo>
                    <a:pt x="74" y="31"/>
                    <a:pt x="74" y="31"/>
                    <a:pt x="75" y="31"/>
                  </a:cubicBezTo>
                  <a:cubicBezTo>
                    <a:pt x="74" y="31"/>
                    <a:pt x="75" y="31"/>
                    <a:pt x="75" y="30"/>
                  </a:cubicBezTo>
                  <a:cubicBezTo>
                    <a:pt x="74" y="31"/>
                    <a:pt x="74" y="30"/>
                    <a:pt x="74" y="30"/>
                  </a:cubicBezTo>
                  <a:cubicBezTo>
                    <a:pt x="73" y="30"/>
                    <a:pt x="72" y="31"/>
                    <a:pt x="72" y="31"/>
                  </a:cubicBezTo>
                  <a:cubicBezTo>
                    <a:pt x="71" y="31"/>
                    <a:pt x="72" y="30"/>
                    <a:pt x="71" y="30"/>
                  </a:cubicBezTo>
                  <a:cubicBezTo>
                    <a:pt x="71" y="30"/>
                    <a:pt x="71" y="30"/>
                    <a:pt x="72" y="30"/>
                  </a:cubicBezTo>
                  <a:cubicBezTo>
                    <a:pt x="72" y="29"/>
                    <a:pt x="72" y="30"/>
                    <a:pt x="72" y="30"/>
                  </a:cubicBezTo>
                  <a:cubicBezTo>
                    <a:pt x="72" y="29"/>
                    <a:pt x="73" y="30"/>
                    <a:pt x="73" y="29"/>
                  </a:cubicBezTo>
                  <a:cubicBezTo>
                    <a:pt x="72" y="29"/>
                    <a:pt x="73" y="28"/>
                    <a:pt x="74" y="28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4" y="28"/>
                    <a:pt x="74" y="27"/>
                    <a:pt x="74" y="27"/>
                  </a:cubicBezTo>
                  <a:cubicBezTo>
                    <a:pt x="75" y="27"/>
                    <a:pt x="75" y="28"/>
                    <a:pt x="74" y="29"/>
                  </a:cubicBezTo>
                  <a:cubicBezTo>
                    <a:pt x="76" y="29"/>
                    <a:pt x="76" y="29"/>
                    <a:pt x="77" y="28"/>
                  </a:cubicBezTo>
                  <a:cubicBezTo>
                    <a:pt x="77" y="30"/>
                    <a:pt x="77" y="31"/>
                    <a:pt x="76" y="31"/>
                  </a:cubicBezTo>
                  <a:cubicBezTo>
                    <a:pt x="76" y="31"/>
                    <a:pt x="76" y="32"/>
                    <a:pt x="77" y="32"/>
                  </a:cubicBezTo>
                  <a:cubicBezTo>
                    <a:pt x="78" y="32"/>
                    <a:pt x="79" y="32"/>
                    <a:pt x="79" y="31"/>
                  </a:cubicBezTo>
                  <a:cubicBezTo>
                    <a:pt x="80" y="32"/>
                    <a:pt x="82" y="31"/>
                    <a:pt x="83" y="31"/>
                  </a:cubicBezTo>
                  <a:cubicBezTo>
                    <a:pt x="83" y="31"/>
                    <a:pt x="83" y="30"/>
                    <a:pt x="84" y="30"/>
                  </a:cubicBezTo>
                  <a:cubicBezTo>
                    <a:pt x="84" y="31"/>
                    <a:pt x="84" y="30"/>
                    <a:pt x="85" y="31"/>
                  </a:cubicBezTo>
                  <a:cubicBezTo>
                    <a:pt x="85" y="30"/>
                    <a:pt x="84" y="30"/>
                    <a:pt x="85" y="29"/>
                  </a:cubicBezTo>
                  <a:cubicBezTo>
                    <a:pt x="85" y="30"/>
                    <a:pt x="86" y="29"/>
                    <a:pt x="87" y="30"/>
                  </a:cubicBezTo>
                  <a:cubicBezTo>
                    <a:pt x="88" y="29"/>
                    <a:pt x="88" y="29"/>
                    <a:pt x="88" y="28"/>
                  </a:cubicBezTo>
                  <a:cubicBezTo>
                    <a:pt x="88" y="29"/>
                    <a:pt x="89" y="29"/>
                    <a:pt x="89" y="29"/>
                  </a:cubicBezTo>
                  <a:cubicBezTo>
                    <a:pt x="90" y="28"/>
                    <a:pt x="89" y="28"/>
                    <a:pt x="90" y="27"/>
                  </a:cubicBezTo>
                  <a:cubicBezTo>
                    <a:pt x="89" y="27"/>
                    <a:pt x="89" y="27"/>
                    <a:pt x="89" y="26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91" y="25"/>
                    <a:pt x="90" y="26"/>
                    <a:pt x="90" y="25"/>
                  </a:cubicBezTo>
                  <a:cubicBezTo>
                    <a:pt x="90" y="25"/>
                    <a:pt x="90" y="25"/>
                    <a:pt x="91" y="25"/>
                  </a:cubicBezTo>
                  <a:cubicBezTo>
                    <a:pt x="92" y="27"/>
                    <a:pt x="93" y="26"/>
                    <a:pt x="95" y="26"/>
                  </a:cubicBezTo>
                  <a:cubicBezTo>
                    <a:pt x="95" y="26"/>
                    <a:pt x="95" y="25"/>
                    <a:pt x="96" y="25"/>
                  </a:cubicBezTo>
                  <a:cubicBezTo>
                    <a:pt x="96" y="25"/>
                    <a:pt x="96" y="25"/>
                    <a:pt x="97" y="25"/>
                  </a:cubicBezTo>
                  <a:cubicBezTo>
                    <a:pt x="99" y="25"/>
                    <a:pt x="101" y="24"/>
                    <a:pt x="102" y="23"/>
                  </a:cubicBezTo>
                  <a:cubicBezTo>
                    <a:pt x="103" y="23"/>
                    <a:pt x="102" y="23"/>
                    <a:pt x="102" y="23"/>
                  </a:cubicBezTo>
                  <a:cubicBezTo>
                    <a:pt x="103" y="23"/>
                    <a:pt x="103" y="23"/>
                    <a:pt x="105" y="23"/>
                  </a:cubicBezTo>
                  <a:cubicBezTo>
                    <a:pt x="105" y="23"/>
                    <a:pt x="106" y="22"/>
                    <a:pt x="107" y="21"/>
                  </a:cubicBezTo>
                  <a:cubicBezTo>
                    <a:pt x="107" y="20"/>
                    <a:pt x="107" y="20"/>
                    <a:pt x="108" y="19"/>
                  </a:cubicBezTo>
                  <a:close/>
                  <a:moveTo>
                    <a:pt x="114" y="15"/>
                  </a:moveTo>
                  <a:cubicBezTo>
                    <a:pt x="113" y="16"/>
                    <a:pt x="113" y="15"/>
                    <a:pt x="114" y="15"/>
                  </a:cubicBezTo>
                  <a:close/>
                  <a:moveTo>
                    <a:pt x="115" y="15"/>
                  </a:moveTo>
                  <a:cubicBezTo>
                    <a:pt x="114" y="15"/>
                    <a:pt x="114" y="14"/>
                    <a:pt x="113" y="15"/>
                  </a:cubicBezTo>
                  <a:cubicBezTo>
                    <a:pt x="113" y="15"/>
                    <a:pt x="114" y="15"/>
                    <a:pt x="114" y="14"/>
                  </a:cubicBezTo>
                  <a:cubicBezTo>
                    <a:pt x="114" y="14"/>
                    <a:pt x="114" y="15"/>
                    <a:pt x="115" y="15"/>
                  </a:cubicBezTo>
                  <a:close/>
                  <a:moveTo>
                    <a:pt x="114" y="12"/>
                  </a:moveTo>
                  <a:cubicBezTo>
                    <a:pt x="114" y="13"/>
                    <a:pt x="113" y="13"/>
                    <a:pt x="114" y="12"/>
                  </a:cubicBezTo>
                  <a:close/>
                  <a:moveTo>
                    <a:pt x="113" y="12"/>
                  </a:moveTo>
                  <a:cubicBezTo>
                    <a:pt x="113" y="12"/>
                    <a:pt x="113" y="12"/>
                    <a:pt x="114" y="12"/>
                  </a:cubicBezTo>
                  <a:cubicBezTo>
                    <a:pt x="114" y="12"/>
                    <a:pt x="113" y="12"/>
                    <a:pt x="113" y="12"/>
                  </a:cubicBezTo>
                  <a:cubicBezTo>
                    <a:pt x="113" y="12"/>
                    <a:pt x="113" y="12"/>
                    <a:pt x="113" y="12"/>
                  </a:cubicBezTo>
                  <a:close/>
                  <a:moveTo>
                    <a:pt x="112" y="16"/>
                  </a:moveTo>
                  <a:cubicBezTo>
                    <a:pt x="113" y="16"/>
                    <a:pt x="113" y="16"/>
                    <a:pt x="112" y="16"/>
                  </a:cubicBezTo>
                  <a:cubicBezTo>
                    <a:pt x="112" y="16"/>
                    <a:pt x="112" y="16"/>
                    <a:pt x="112" y="16"/>
                  </a:cubicBezTo>
                  <a:close/>
                  <a:moveTo>
                    <a:pt x="112" y="17"/>
                  </a:moveTo>
                  <a:cubicBezTo>
                    <a:pt x="112" y="17"/>
                    <a:pt x="112" y="17"/>
                    <a:pt x="112" y="16"/>
                  </a:cubicBezTo>
                  <a:cubicBezTo>
                    <a:pt x="112" y="17"/>
                    <a:pt x="112" y="17"/>
                    <a:pt x="111" y="17"/>
                  </a:cubicBezTo>
                  <a:cubicBezTo>
                    <a:pt x="111" y="17"/>
                    <a:pt x="112" y="16"/>
                    <a:pt x="111" y="16"/>
                  </a:cubicBezTo>
                  <a:cubicBezTo>
                    <a:pt x="111" y="16"/>
                    <a:pt x="112" y="17"/>
                    <a:pt x="112" y="17"/>
                  </a:cubicBezTo>
                  <a:close/>
                  <a:moveTo>
                    <a:pt x="111" y="17"/>
                  </a:moveTo>
                  <a:cubicBezTo>
                    <a:pt x="111" y="17"/>
                    <a:pt x="111" y="18"/>
                    <a:pt x="111" y="18"/>
                  </a:cubicBezTo>
                  <a:cubicBezTo>
                    <a:pt x="111" y="17"/>
                    <a:pt x="111" y="17"/>
                    <a:pt x="111" y="17"/>
                  </a:cubicBezTo>
                  <a:close/>
                  <a:moveTo>
                    <a:pt x="113" y="5"/>
                  </a:moveTo>
                  <a:cubicBezTo>
                    <a:pt x="114" y="5"/>
                    <a:pt x="113" y="6"/>
                    <a:pt x="113" y="5"/>
                  </a:cubicBezTo>
                  <a:close/>
                  <a:moveTo>
                    <a:pt x="110" y="10"/>
                  </a:moveTo>
                  <a:cubicBezTo>
                    <a:pt x="111" y="10"/>
                    <a:pt x="110" y="10"/>
                    <a:pt x="110" y="10"/>
                  </a:cubicBezTo>
                  <a:cubicBezTo>
                    <a:pt x="110" y="10"/>
                    <a:pt x="110" y="10"/>
                    <a:pt x="110" y="10"/>
                  </a:cubicBezTo>
                  <a:cubicBezTo>
                    <a:pt x="110" y="10"/>
                    <a:pt x="110" y="10"/>
                    <a:pt x="110" y="10"/>
                  </a:cubicBezTo>
                  <a:close/>
                  <a:moveTo>
                    <a:pt x="110" y="10"/>
                  </a:moveTo>
                  <a:cubicBezTo>
                    <a:pt x="110" y="10"/>
                    <a:pt x="110" y="10"/>
                    <a:pt x="110" y="11"/>
                  </a:cubicBezTo>
                  <a:cubicBezTo>
                    <a:pt x="109" y="11"/>
                    <a:pt x="109" y="10"/>
                    <a:pt x="110" y="10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09" y="10"/>
                    <a:pt x="110" y="10"/>
                    <a:pt x="110" y="10"/>
                  </a:cubicBezTo>
                  <a:close/>
                  <a:moveTo>
                    <a:pt x="109" y="11"/>
                  </a:moveTo>
                  <a:cubicBezTo>
                    <a:pt x="110" y="11"/>
                    <a:pt x="110" y="10"/>
                    <a:pt x="111" y="11"/>
                  </a:cubicBezTo>
                  <a:cubicBezTo>
                    <a:pt x="110" y="11"/>
                    <a:pt x="110" y="11"/>
                    <a:pt x="110" y="12"/>
                  </a:cubicBezTo>
                  <a:cubicBezTo>
                    <a:pt x="110" y="12"/>
                    <a:pt x="109" y="12"/>
                    <a:pt x="109" y="12"/>
                  </a:cubicBezTo>
                  <a:cubicBezTo>
                    <a:pt x="109" y="12"/>
                    <a:pt x="109" y="12"/>
                    <a:pt x="109" y="11"/>
                  </a:cubicBezTo>
                  <a:cubicBezTo>
                    <a:pt x="110" y="12"/>
                    <a:pt x="109" y="12"/>
                    <a:pt x="109" y="11"/>
                  </a:cubicBezTo>
                  <a:close/>
                  <a:moveTo>
                    <a:pt x="8" y="28"/>
                  </a:moveTo>
                  <a:cubicBezTo>
                    <a:pt x="8" y="28"/>
                    <a:pt x="8" y="29"/>
                    <a:pt x="8" y="29"/>
                  </a:cubicBezTo>
                  <a:cubicBezTo>
                    <a:pt x="8" y="29"/>
                    <a:pt x="7" y="28"/>
                    <a:pt x="8" y="28"/>
                  </a:cubicBezTo>
                  <a:close/>
                  <a:moveTo>
                    <a:pt x="33" y="31"/>
                  </a:moveTo>
                  <a:cubicBezTo>
                    <a:pt x="33" y="31"/>
                    <a:pt x="33" y="30"/>
                    <a:pt x="33" y="30"/>
                  </a:cubicBezTo>
                  <a:cubicBezTo>
                    <a:pt x="33" y="30"/>
                    <a:pt x="33" y="30"/>
                    <a:pt x="33" y="31"/>
                  </a:cubicBezTo>
                  <a:close/>
                  <a:moveTo>
                    <a:pt x="37" y="31"/>
                  </a:moveTo>
                  <a:cubicBezTo>
                    <a:pt x="36" y="32"/>
                    <a:pt x="36" y="30"/>
                    <a:pt x="37" y="31"/>
                  </a:cubicBezTo>
                  <a:close/>
                  <a:moveTo>
                    <a:pt x="38" y="35"/>
                  </a:moveTo>
                  <a:cubicBezTo>
                    <a:pt x="38" y="35"/>
                    <a:pt x="38" y="35"/>
                    <a:pt x="38" y="35"/>
                  </a:cubicBezTo>
                  <a:cubicBezTo>
                    <a:pt x="39" y="34"/>
                    <a:pt x="38" y="35"/>
                    <a:pt x="38" y="35"/>
                  </a:cubicBezTo>
                  <a:close/>
                  <a:moveTo>
                    <a:pt x="41" y="35"/>
                  </a:moveTo>
                  <a:cubicBezTo>
                    <a:pt x="41" y="35"/>
                    <a:pt x="41" y="35"/>
                    <a:pt x="40" y="35"/>
                  </a:cubicBezTo>
                  <a:cubicBezTo>
                    <a:pt x="40" y="34"/>
                    <a:pt x="41" y="34"/>
                    <a:pt x="41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0" y="34"/>
                    <a:pt x="41" y="34"/>
                    <a:pt x="41" y="34"/>
                  </a:cubicBezTo>
                  <a:cubicBezTo>
                    <a:pt x="41" y="34"/>
                    <a:pt x="42" y="34"/>
                    <a:pt x="41" y="35"/>
                  </a:cubicBezTo>
                  <a:close/>
                  <a:moveTo>
                    <a:pt x="42" y="34"/>
                  </a:moveTo>
                  <a:cubicBezTo>
                    <a:pt x="41" y="35"/>
                    <a:pt x="41" y="33"/>
                    <a:pt x="41" y="33"/>
                  </a:cubicBezTo>
                  <a:cubicBezTo>
                    <a:pt x="41" y="33"/>
                    <a:pt x="41" y="32"/>
                    <a:pt x="42" y="32"/>
                  </a:cubicBezTo>
                  <a:cubicBezTo>
                    <a:pt x="42" y="33"/>
                    <a:pt x="41" y="33"/>
                    <a:pt x="42" y="33"/>
                  </a:cubicBezTo>
                  <a:cubicBezTo>
                    <a:pt x="42" y="33"/>
                    <a:pt x="43" y="33"/>
                    <a:pt x="42" y="33"/>
                  </a:cubicBezTo>
                  <a:cubicBezTo>
                    <a:pt x="44" y="33"/>
                    <a:pt x="41" y="33"/>
                    <a:pt x="42" y="34"/>
                  </a:cubicBezTo>
                  <a:close/>
                  <a:moveTo>
                    <a:pt x="46" y="33"/>
                  </a:moveTo>
                  <a:cubicBezTo>
                    <a:pt x="45" y="33"/>
                    <a:pt x="46" y="32"/>
                    <a:pt x="46" y="32"/>
                  </a:cubicBezTo>
                  <a:cubicBezTo>
                    <a:pt x="46" y="32"/>
                    <a:pt x="45" y="32"/>
                    <a:pt x="45" y="32"/>
                  </a:cubicBezTo>
                  <a:cubicBezTo>
                    <a:pt x="45" y="32"/>
                    <a:pt x="46" y="32"/>
                    <a:pt x="46" y="32"/>
                  </a:cubicBezTo>
                  <a:cubicBezTo>
                    <a:pt x="46" y="32"/>
                    <a:pt x="46" y="32"/>
                    <a:pt x="46" y="33"/>
                  </a:cubicBezTo>
                  <a:close/>
                  <a:moveTo>
                    <a:pt x="48" y="31"/>
                  </a:moveTo>
                  <a:cubicBezTo>
                    <a:pt x="49" y="32"/>
                    <a:pt x="48" y="32"/>
                    <a:pt x="48" y="31"/>
                  </a:cubicBezTo>
                  <a:close/>
                  <a:moveTo>
                    <a:pt x="49" y="32"/>
                  </a:moveTo>
                  <a:cubicBezTo>
                    <a:pt x="50" y="32"/>
                    <a:pt x="49" y="33"/>
                    <a:pt x="49" y="32"/>
                  </a:cubicBezTo>
                  <a:close/>
                  <a:moveTo>
                    <a:pt x="50" y="32"/>
                  </a:moveTo>
                  <a:cubicBezTo>
                    <a:pt x="49" y="32"/>
                    <a:pt x="49" y="31"/>
                    <a:pt x="49" y="32"/>
                  </a:cubicBezTo>
                  <a:cubicBezTo>
                    <a:pt x="49" y="32"/>
                    <a:pt x="49" y="30"/>
                    <a:pt x="50" y="31"/>
                  </a:cubicBezTo>
                  <a:cubicBezTo>
                    <a:pt x="50" y="31"/>
                    <a:pt x="50" y="31"/>
                    <a:pt x="50" y="32"/>
                  </a:cubicBezTo>
                  <a:close/>
                  <a:moveTo>
                    <a:pt x="55" y="31"/>
                  </a:moveTo>
                  <a:cubicBezTo>
                    <a:pt x="55" y="31"/>
                    <a:pt x="55" y="30"/>
                    <a:pt x="56" y="30"/>
                  </a:cubicBezTo>
                  <a:cubicBezTo>
                    <a:pt x="55" y="31"/>
                    <a:pt x="55" y="31"/>
                    <a:pt x="55" y="31"/>
                  </a:cubicBezTo>
                  <a:close/>
                  <a:moveTo>
                    <a:pt x="57" y="32"/>
                  </a:moveTo>
                  <a:cubicBezTo>
                    <a:pt x="57" y="32"/>
                    <a:pt x="57" y="32"/>
                    <a:pt x="57" y="32"/>
                  </a:cubicBezTo>
                  <a:cubicBezTo>
                    <a:pt x="57" y="32"/>
                    <a:pt x="57" y="31"/>
                    <a:pt x="57" y="31"/>
                  </a:cubicBezTo>
                  <a:cubicBezTo>
                    <a:pt x="58" y="31"/>
                    <a:pt x="58" y="31"/>
                    <a:pt x="58" y="30"/>
                  </a:cubicBezTo>
                  <a:cubicBezTo>
                    <a:pt x="58" y="30"/>
                    <a:pt x="58" y="31"/>
                    <a:pt x="58" y="31"/>
                  </a:cubicBezTo>
                  <a:cubicBezTo>
                    <a:pt x="58" y="31"/>
                    <a:pt x="57" y="31"/>
                    <a:pt x="57" y="32"/>
                  </a:cubicBezTo>
                  <a:close/>
                  <a:moveTo>
                    <a:pt x="65" y="31"/>
                  </a:moveTo>
                  <a:cubicBezTo>
                    <a:pt x="65" y="31"/>
                    <a:pt x="65" y="31"/>
                    <a:pt x="65" y="31"/>
                  </a:cubicBezTo>
                  <a:cubicBezTo>
                    <a:pt x="65" y="31"/>
                    <a:pt x="65" y="31"/>
                    <a:pt x="65" y="31"/>
                  </a:cubicBezTo>
                  <a:cubicBezTo>
                    <a:pt x="65" y="31"/>
                    <a:pt x="65" y="31"/>
                    <a:pt x="65" y="31"/>
                  </a:cubicBezTo>
                  <a:close/>
                  <a:moveTo>
                    <a:pt x="66" y="27"/>
                  </a:moveTo>
                  <a:cubicBezTo>
                    <a:pt x="66" y="27"/>
                    <a:pt x="66" y="27"/>
                    <a:pt x="66" y="27"/>
                  </a:cubicBezTo>
                  <a:cubicBezTo>
                    <a:pt x="66" y="27"/>
                    <a:pt x="65" y="27"/>
                    <a:pt x="66" y="27"/>
                  </a:cubicBezTo>
                  <a:close/>
                  <a:moveTo>
                    <a:pt x="66" y="33"/>
                  </a:moveTo>
                  <a:cubicBezTo>
                    <a:pt x="66" y="33"/>
                    <a:pt x="66" y="33"/>
                    <a:pt x="66" y="33"/>
                  </a:cubicBezTo>
                  <a:cubicBezTo>
                    <a:pt x="67" y="33"/>
                    <a:pt x="66" y="33"/>
                    <a:pt x="66" y="33"/>
                  </a:cubicBezTo>
                  <a:close/>
                  <a:moveTo>
                    <a:pt x="66" y="32"/>
                  </a:moveTo>
                  <a:cubicBezTo>
                    <a:pt x="66" y="32"/>
                    <a:pt x="67" y="32"/>
                    <a:pt x="67" y="32"/>
                  </a:cubicBezTo>
                  <a:cubicBezTo>
                    <a:pt x="66" y="32"/>
                    <a:pt x="66" y="32"/>
                    <a:pt x="66" y="32"/>
                  </a:cubicBezTo>
                  <a:close/>
                  <a:moveTo>
                    <a:pt x="73" y="31"/>
                  </a:moveTo>
                  <a:cubicBezTo>
                    <a:pt x="73" y="31"/>
                    <a:pt x="73" y="31"/>
                    <a:pt x="73" y="31"/>
                  </a:cubicBezTo>
                  <a:cubicBezTo>
                    <a:pt x="73" y="31"/>
                    <a:pt x="73" y="31"/>
                    <a:pt x="73" y="31"/>
                  </a:cubicBezTo>
                  <a:cubicBezTo>
                    <a:pt x="73" y="31"/>
                    <a:pt x="73" y="31"/>
                    <a:pt x="73" y="31"/>
                  </a:cubicBezTo>
                  <a:cubicBezTo>
                    <a:pt x="73" y="31"/>
                    <a:pt x="73" y="31"/>
                    <a:pt x="73" y="31"/>
                  </a:cubicBezTo>
                  <a:cubicBezTo>
                    <a:pt x="73" y="31"/>
                    <a:pt x="73" y="31"/>
                    <a:pt x="73" y="31"/>
                  </a:cubicBezTo>
                  <a:cubicBezTo>
                    <a:pt x="73" y="31"/>
                    <a:pt x="73" y="31"/>
                    <a:pt x="73" y="32"/>
                  </a:cubicBezTo>
                  <a:cubicBezTo>
                    <a:pt x="73" y="32"/>
                    <a:pt x="72" y="32"/>
                    <a:pt x="72" y="32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2" y="32"/>
                    <a:pt x="72" y="31"/>
                    <a:pt x="73" y="31"/>
                  </a:cubicBezTo>
                  <a:close/>
                  <a:moveTo>
                    <a:pt x="72" y="33"/>
                  </a:moveTo>
                  <a:cubicBezTo>
                    <a:pt x="72" y="33"/>
                    <a:pt x="72" y="33"/>
                    <a:pt x="72" y="33"/>
                  </a:cubicBezTo>
                  <a:cubicBezTo>
                    <a:pt x="72" y="32"/>
                    <a:pt x="72" y="33"/>
                    <a:pt x="72" y="33"/>
                  </a:cubicBezTo>
                  <a:close/>
                  <a:moveTo>
                    <a:pt x="71" y="26"/>
                  </a:moveTo>
                  <a:cubicBezTo>
                    <a:pt x="72" y="26"/>
                    <a:pt x="70" y="27"/>
                    <a:pt x="71" y="26"/>
                  </a:cubicBezTo>
                  <a:close/>
                  <a:moveTo>
                    <a:pt x="68" y="33"/>
                  </a:moveTo>
                  <a:cubicBezTo>
                    <a:pt x="67" y="32"/>
                    <a:pt x="67" y="32"/>
                    <a:pt x="67" y="31"/>
                  </a:cubicBezTo>
                  <a:cubicBezTo>
                    <a:pt x="68" y="31"/>
                    <a:pt x="68" y="32"/>
                    <a:pt x="68" y="32"/>
                  </a:cubicBezTo>
                  <a:cubicBezTo>
                    <a:pt x="68" y="32"/>
                    <a:pt x="68" y="32"/>
                    <a:pt x="68" y="33"/>
                  </a:cubicBezTo>
                  <a:close/>
                  <a:moveTo>
                    <a:pt x="68" y="27"/>
                  </a:moveTo>
                  <a:cubicBezTo>
                    <a:pt x="69" y="26"/>
                    <a:pt x="69" y="28"/>
                    <a:pt x="69" y="26"/>
                  </a:cubicBezTo>
                  <a:cubicBezTo>
                    <a:pt x="70" y="27"/>
                    <a:pt x="69" y="27"/>
                    <a:pt x="69" y="28"/>
                  </a:cubicBezTo>
                  <a:cubicBezTo>
                    <a:pt x="69" y="28"/>
                    <a:pt x="69" y="27"/>
                    <a:pt x="68" y="27"/>
                  </a:cubicBezTo>
                  <a:close/>
                  <a:moveTo>
                    <a:pt x="69" y="31"/>
                  </a:moveTo>
                  <a:cubicBezTo>
                    <a:pt x="68" y="31"/>
                    <a:pt x="69" y="30"/>
                    <a:pt x="69" y="30"/>
                  </a:cubicBezTo>
                  <a:cubicBezTo>
                    <a:pt x="69" y="31"/>
                    <a:pt x="69" y="30"/>
                    <a:pt x="69" y="31"/>
                  </a:cubicBezTo>
                  <a:close/>
                  <a:moveTo>
                    <a:pt x="69" y="28"/>
                  </a:moveTo>
                  <a:cubicBezTo>
                    <a:pt x="70" y="28"/>
                    <a:pt x="69" y="29"/>
                    <a:pt x="69" y="29"/>
                  </a:cubicBezTo>
                  <a:cubicBezTo>
                    <a:pt x="69" y="30"/>
                    <a:pt x="68" y="28"/>
                    <a:pt x="69" y="28"/>
                  </a:cubicBezTo>
                  <a:close/>
                  <a:moveTo>
                    <a:pt x="69" y="30"/>
                  </a:moveTo>
                  <a:cubicBezTo>
                    <a:pt x="70" y="29"/>
                    <a:pt x="71" y="30"/>
                    <a:pt x="71" y="31"/>
                  </a:cubicBezTo>
                  <a:cubicBezTo>
                    <a:pt x="70" y="31"/>
                    <a:pt x="70" y="30"/>
                    <a:pt x="69" y="30"/>
                  </a:cubicBezTo>
                  <a:close/>
                  <a:moveTo>
                    <a:pt x="71" y="32"/>
                  </a:moveTo>
                  <a:cubicBezTo>
                    <a:pt x="72" y="31"/>
                    <a:pt x="72" y="33"/>
                    <a:pt x="71" y="32"/>
                  </a:cubicBezTo>
                  <a:close/>
                  <a:moveTo>
                    <a:pt x="73" y="24"/>
                  </a:moveTo>
                  <a:cubicBezTo>
                    <a:pt x="73" y="24"/>
                    <a:pt x="73" y="23"/>
                    <a:pt x="73" y="2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3"/>
                    <a:pt x="73" y="23"/>
                    <a:pt x="73" y="24"/>
                  </a:cubicBezTo>
                  <a:close/>
                  <a:moveTo>
                    <a:pt x="76" y="24"/>
                  </a:moveTo>
                  <a:cubicBezTo>
                    <a:pt x="76" y="24"/>
                    <a:pt x="76" y="24"/>
                    <a:pt x="75" y="24"/>
                  </a:cubicBezTo>
                  <a:cubicBezTo>
                    <a:pt x="75" y="24"/>
                    <a:pt x="76" y="24"/>
                    <a:pt x="76" y="23"/>
                  </a:cubicBezTo>
                  <a:cubicBezTo>
                    <a:pt x="76" y="23"/>
                    <a:pt x="76" y="23"/>
                    <a:pt x="76" y="23"/>
                  </a:cubicBezTo>
                  <a:cubicBezTo>
                    <a:pt x="76" y="23"/>
                    <a:pt x="76" y="24"/>
                    <a:pt x="76" y="24"/>
                  </a:cubicBezTo>
                  <a:close/>
                  <a:moveTo>
                    <a:pt x="77" y="27"/>
                  </a:moveTo>
                  <a:cubicBezTo>
                    <a:pt x="77" y="28"/>
                    <a:pt x="77" y="28"/>
                    <a:pt x="77" y="28"/>
                  </a:cubicBezTo>
                  <a:cubicBezTo>
                    <a:pt x="78" y="28"/>
                    <a:pt x="77" y="28"/>
                    <a:pt x="77" y="27"/>
                  </a:cubicBezTo>
                  <a:close/>
                  <a:moveTo>
                    <a:pt x="78" y="29"/>
                  </a:moveTo>
                  <a:cubicBezTo>
                    <a:pt x="78" y="28"/>
                    <a:pt x="78" y="28"/>
                    <a:pt x="78" y="27"/>
                  </a:cubicBezTo>
                  <a:cubicBezTo>
                    <a:pt x="79" y="28"/>
                    <a:pt x="78" y="27"/>
                    <a:pt x="79" y="27"/>
                  </a:cubicBezTo>
                  <a:cubicBezTo>
                    <a:pt x="78" y="27"/>
                    <a:pt x="79" y="28"/>
                    <a:pt x="79" y="28"/>
                  </a:cubicBezTo>
                  <a:cubicBezTo>
                    <a:pt x="78" y="28"/>
                    <a:pt x="79" y="28"/>
                    <a:pt x="78" y="28"/>
                  </a:cubicBezTo>
                  <a:cubicBezTo>
                    <a:pt x="78" y="28"/>
                    <a:pt x="78" y="28"/>
                    <a:pt x="78" y="29"/>
                  </a:cubicBezTo>
                  <a:cubicBezTo>
                    <a:pt x="78" y="29"/>
                    <a:pt x="78" y="29"/>
                    <a:pt x="78" y="29"/>
                  </a:cubicBezTo>
                  <a:close/>
                  <a:moveTo>
                    <a:pt x="79" y="30"/>
                  </a:moveTo>
                  <a:cubicBezTo>
                    <a:pt x="78" y="30"/>
                    <a:pt x="79" y="29"/>
                    <a:pt x="80" y="29"/>
                  </a:cubicBezTo>
                  <a:cubicBezTo>
                    <a:pt x="80" y="29"/>
                    <a:pt x="79" y="29"/>
                    <a:pt x="79" y="30"/>
                  </a:cubicBezTo>
                  <a:close/>
                  <a:moveTo>
                    <a:pt x="79" y="29"/>
                  </a:moveTo>
                  <a:cubicBezTo>
                    <a:pt x="80" y="28"/>
                    <a:pt x="80" y="28"/>
                    <a:pt x="80" y="28"/>
                  </a:cubicBezTo>
                  <a:cubicBezTo>
                    <a:pt x="80" y="28"/>
                    <a:pt x="80" y="29"/>
                    <a:pt x="80" y="29"/>
                  </a:cubicBezTo>
                  <a:cubicBezTo>
                    <a:pt x="80" y="29"/>
                    <a:pt x="80" y="29"/>
                    <a:pt x="79" y="29"/>
                  </a:cubicBezTo>
                  <a:close/>
                  <a:moveTo>
                    <a:pt x="80" y="27"/>
                  </a:moveTo>
                  <a:cubicBezTo>
                    <a:pt x="80" y="27"/>
                    <a:pt x="80" y="27"/>
                    <a:pt x="80" y="27"/>
                  </a:cubicBezTo>
                  <a:cubicBezTo>
                    <a:pt x="79" y="27"/>
                    <a:pt x="79" y="27"/>
                    <a:pt x="79" y="26"/>
                  </a:cubicBezTo>
                  <a:cubicBezTo>
                    <a:pt x="80" y="26"/>
                    <a:pt x="80" y="26"/>
                    <a:pt x="80" y="27"/>
                  </a:cubicBezTo>
                  <a:close/>
                  <a:moveTo>
                    <a:pt x="84" y="22"/>
                  </a:moveTo>
                  <a:cubicBezTo>
                    <a:pt x="84" y="22"/>
                    <a:pt x="84" y="22"/>
                    <a:pt x="84" y="23"/>
                  </a:cubicBezTo>
                  <a:cubicBezTo>
                    <a:pt x="83" y="22"/>
                    <a:pt x="84" y="22"/>
                    <a:pt x="84" y="22"/>
                  </a:cubicBezTo>
                  <a:close/>
                  <a:moveTo>
                    <a:pt x="83" y="24"/>
                  </a:moveTo>
                  <a:cubicBezTo>
                    <a:pt x="83" y="24"/>
                    <a:pt x="82" y="24"/>
                    <a:pt x="82" y="25"/>
                  </a:cubicBezTo>
                  <a:cubicBezTo>
                    <a:pt x="81" y="24"/>
                    <a:pt x="82" y="24"/>
                    <a:pt x="83" y="24"/>
                  </a:cubicBezTo>
                  <a:close/>
                  <a:moveTo>
                    <a:pt x="80" y="27"/>
                  </a:moveTo>
                  <a:cubicBezTo>
                    <a:pt x="81" y="27"/>
                    <a:pt x="80" y="27"/>
                    <a:pt x="80" y="28"/>
                  </a:cubicBezTo>
                  <a:cubicBezTo>
                    <a:pt x="80" y="28"/>
                    <a:pt x="80" y="27"/>
                    <a:pt x="80" y="27"/>
                  </a:cubicBezTo>
                  <a:close/>
                  <a:moveTo>
                    <a:pt x="81" y="30"/>
                  </a:moveTo>
                  <a:cubicBezTo>
                    <a:pt x="81" y="29"/>
                    <a:pt x="80" y="29"/>
                    <a:pt x="80" y="29"/>
                  </a:cubicBezTo>
                  <a:cubicBezTo>
                    <a:pt x="81" y="29"/>
                    <a:pt x="81" y="29"/>
                    <a:pt x="81" y="29"/>
                  </a:cubicBezTo>
                  <a:cubicBezTo>
                    <a:pt x="81" y="29"/>
                    <a:pt x="81" y="29"/>
                    <a:pt x="81" y="30"/>
                  </a:cubicBezTo>
                  <a:close/>
                  <a:moveTo>
                    <a:pt x="81" y="26"/>
                  </a:moveTo>
                  <a:cubicBezTo>
                    <a:pt x="81" y="26"/>
                    <a:pt x="83" y="26"/>
                    <a:pt x="83" y="25"/>
                  </a:cubicBezTo>
                  <a:cubicBezTo>
                    <a:pt x="84" y="26"/>
                    <a:pt x="83" y="26"/>
                    <a:pt x="84" y="26"/>
                  </a:cubicBezTo>
                  <a:cubicBezTo>
                    <a:pt x="83" y="26"/>
                    <a:pt x="82" y="26"/>
                    <a:pt x="81" y="27"/>
                  </a:cubicBezTo>
                  <a:cubicBezTo>
                    <a:pt x="81" y="27"/>
                    <a:pt x="81" y="27"/>
                    <a:pt x="81" y="26"/>
                  </a:cubicBezTo>
                  <a:close/>
                  <a:moveTo>
                    <a:pt x="82" y="28"/>
                  </a:moveTo>
                  <a:cubicBezTo>
                    <a:pt x="81" y="28"/>
                    <a:pt x="81" y="27"/>
                    <a:pt x="82" y="28"/>
                  </a:cubicBezTo>
                  <a:close/>
                  <a:moveTo>
                    <a:pt x="83" y="29"/>
                  </a:moveTo>
                  <a:cubicBezTo>
                    <a:pt x="82" y="29"/>
                    <a:pt x="82" y="29"/>
                    <a:pt x="82" y="29"/>
                  </a:cubicBezTo>
                  <a:cubicBezTo>
                    <a:pt x="82" y="29"/>
                    <a:pt x="83" y="29"/>
                    <a:pt x="83" y="29"/>
                  </a:cubicBezTo>
                  <a:close/>
                  <a:moveTo>
                    <a:pt x="83" y="30"/>
                  </a:moveTo>
                  <a:cubicBezTo>
                    <a:pt x="83" y="29"/>
                    <a:pt x="83" y="30"/>
                    <a:pt x="84" y="30"/>
                  </a:cubicBezTo>
                  <a:cubicBezTo>
                    <a:pt x="83" y="30"/>
                    <a:pt x="83" y="30"/>
                    <a:pt x="83" y="30"/>
                  </a:cubicBezTo>
                  <a:close/>
                  <a:moveTo>
                    <a:pt x="84" y="29"/>
                  </a:moveTo>
                  <a:cubicBezTo>
                    <a:pt x="83" y="29"/>
                    <a:pt x="84" y="28"/>
                    <a:pt x="84" y="28"/>
                  </a:cubicBezTo>
                  <a:cubicBezTo>
                    <a:pt x="84" y="28"/>
                    <a:pt x="84" y="28"/>
                    <a:pt x="84" y="29"/>
                  </a:cubicBezTo>
                  <a:cubicBezTo>
                    <a:pt x="84" y="28"/>
                    <a:pt x="84" y="29"/>
                    <a:pt x="84" y="29"/>
                  </a:cubicBezTo>
                  <a:close/>
                  <a:moveTo>
                    <a:pt x="84" y="27"/>
                  </a:moveTo>
                  <a:cubicBezTo>
                    <a:pt x="84" y="27"/>
                    <a:pt x="84" y="27"/>
                    <a:pt x="84" y="27"/>
                  </a:cubicBezTo>
                  <a:cubicBezTo>
                    <a:pt x="85" y="27"/>
                    <a:pt x="84" y="27"/>
                    <a:pt x="84" y="27"/>
                  </a:cubicBezTo>
                  <a:cubicBezTo>
                    <a:pt x="84" y="27"/>
                    <a:pt x="84" y="27"/>
                    <a:pt x="85" y="27"/>
                  </a:cubicBezTo>
                  <a:cubicBezTo>
                    <a:pt x="84" y="28"/>
                    <a:pt x="84" y="27"/>
                    <a:pt x="84" y="27"/>
                  </a:cubicBezTo>
                  <a:close/>
                  <a:moveTo>
                    <a:pt x="86" y="23"/>
                  </a:moveTo>
                  <a:cubicBezTo>
                    <a:pt x="86" y="23"/>
                    <a:pt x="86" y="23"/>
                    <a:pt x="86" y="23"/>
                  </a:cubicBezTo>
                  <a:cubicBezTo>
                    <a:pt x="86" y="23"/>
                    <a:pt x="86" y="23"/>
                    <a:pt x="86" y="23"/>
                  </a:cubicBezTo>
                  <a:cubicBezTo>
                    <a:pt x="86" y="23"/>
                    <a:pt x="86" y="23"/>
                    <a:pt x="86" y="23"/>
                  </a:cubicBezTo>
                  <a:close/>
                  <a:moveTo>
                    <a:pt x="89" y="24"/>
                  </a:moveTo>
                  <a:cubicBezTo>
                    <a:pt x="87" y="25"/>
                    <a:pt x="87" y="24"/>
                    <a:pt x="86" y="25"/>
                  </a:cubicBezTo>
                  <a:cubicBezTo>
                    <a:pt x="87" y="25"/>
                    <a:pt x="87" y="26"/>
                    <a:pt x="86" y="26"/>
                  </a:cubicBezTo>
                  <a:cubicBezTo>
                    <a:pt x="86" y="26"/>
                    <a:pt x="87" y="25"/>
                    <a:pt x="86" y="24"/>
                  </a:cubicBezTo>
                  <a:cubicBezTo>
                    <a:pt x="85" y="24"/>
                    <a:pt x="85" y="25"/>
                    <a:pt x="86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3"/>
                    <a:pt x="88" y="24"/>
                    <a:pt x="89" y="24"/>
                  </a:cubicBezTo>
                  <a:close/>
                  <a:moveTo>
                    <a:pt x="85" y="25"/>
                  </a:moveTo>
                  <a:cubicBezTo>
                    <a:pt x="85" y="25"/>
                    <a:pt x="85" y="25"/>
                    <a:pt x="85" y="25"/>
                  </a:cubicBezTo>
                  <a:cubicBezTo>
                    <a:pt x="85" y="26"/>
                    <a:pt x="84" y="26"/>
                    <a:pt x="85" y="25"/>
                  </a:cubicBezTo>
                  <a:close/>
                  <a:moveTo>
                    <a:pt x="89" y="27"/>
                  </a:moveTo>
                  <a:cubicBezTo>
                    <a:pt x="89" y="27"/>
                    <a:pt x="89" y="27"/>
                    <a:pt x="89" y="27"/>
                  </a:cubicBezTo>
                  <a:cubicBezTo>
                    <a:pt x="89" y="27"/>
                    <a:pt x="89" y="27"/>
                    <a:pt x="89" y="27"/>
                  </a:cubicBezTo>
                  <a:cubicBezTo>
                    <a:pt x="89" y="27"/>
                    <a:pt x="89" y="27"/>
                    <a:pt x="89" y="28"/>
                  </a:cubicBezTo>
                  <a:cubicBezTo>
                    <a:pt x="89" y="27"/>
                    <a:pt x="89" y="27"/>
                    <a:pt x="89" y="27"/>
                  </a:cubicBezTo>
                  <a:cubicBezTo>
                    <a:pt x="89" y="27"/>
                    <a:pt x="89" y="27"/>
                    <a:pt x="89" y="27"/>
                  </a:cubicBezTo>
                  <a:cubicBezTo>
                    <a:pt x="88" y="27"/>
                    <a:pt x="89" y="28"/>
                    <a:pt x="88" y="28"/>
                  </a:cubicBezTo>
                  <a:cubicBezTo>
                    <a:pt x="88" y="27"/>
                    <a:pt x="88" y="27"/>
                    <a:pt x="87" y="27"/>
                  </a:cubicBezTo>
                  <a:cubicBezTo>
                    <a:pt x="87" y="28"/>
                    <a:pt x="86" y="28"/>
                    <a:pt x="86" y="29"/>
                  </a:cubicBezTo>
                  <a:cubicBezTo>
                    <a:pt x="85" y="29"/>
                    <a:pt x="85" y="28"/>
                    <a:pt x="85" y="29"/>
                  </a:cubicBezTo>
                  <a:cubicBezTo>
                    <a:pt x="85" y="27"/>
                    <a:pt x="88" y="27"/>
                    <a:pt x="87" y="25"/>
                  </a:cubicBezTo>
                  <a:cubicBezTo>
                    <a:pt x="87" y="25"/>
                    <a:pt x="88" y="26"/>
                    <a:pt x="88" y="26"/>
                  </a:cubicBezTo>
                  <a:cubicBezTo>
                    <a:pt x="88" y="26"/>
                    <a:pt x="89" y="26"/>
                    <a:pt x="89" y="26"/>
                  </a:cubicBezTo>
                  <a:cubicBezTo>
                    <a:pt x="89" y="26"/>
                    <a:pt x="89" y="27"/>
                    <a:pt x="89" y="27"/>
                  </a:cubicBezTo>
                  <a:close/>
                  <a:moveTo>
                    <a:pt x="91" y="22"/>
                  </a:moveTo>
                  <a:cubicBezTo>
                    <a:pt x="91" y="23"/>
                    <a:pt x="90" y="22"/>
                    <a:pt x="91" y="22"/>
                  </a:cubicBezTo>
                  <a:close/>
                  <a:moveTo>
                    <a:pt x="94" y="21"/>
                  </a:moveTo>
                  <a:cubicBezTo>
                    <a:pt x="94" y="20"/>
                    <a:pt x="95" y="20"/>
                    <a:pt x="96" y="20"/>
                  </a:cubicBezTo>
                  <a:cubicBezTo>
                    <a:pt x="95" y="21"/>
                    <a:pt x="95" y="20"/>
                    <a:pt x="94" y="21"/>
                  </a:cubicBezTo>
                  <a:close/>
                  <a:moveTo>
                    <a:pt x="96" y="19"/>
                  </a:moveTo>
                  <a:cubicBezTo>
                    <a:pt x="96" y="19"/>
                    <a:pt x="97" y="19"/>
                    <a:pt x="97" y="19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97" y="20"/>
                    <a:pt x="96" y="20"/>
                    <a:pt x="96" y="19"/>
                  </a:cubicBezTo>
                  <a:close/>
                  <a:moveTo>
                    <a:pt x="98" y="23"/>
                  </a:moveTo>
                  <a:cubicBezTo>
                    <a:pt x="97" y="23"/>
                    <a:pt x="97" y="23"/>
                    <a:pt x="97" y="23"/>
                  </a:cubicBezTo>
                  <a:cubicBezTo>
                    <a:pt x="97" y="23"/>
                    <a:pt x="97" y="23"/>
                    <a:pt x="97" y="22"/>
                  </a:cubicBezTo>
                  <a:cubicBezTo>
                    <a:pt x="97" y="22"/>
                    <a:pt x="97" y="22"/>
                    <a:pt x="98" y="22"/>
                  </a:cubicBezTo>
                  <a:cubicBezTo>
                    <a:pt x="98" y="23"/>
                    <a:pt x="98" y="23"/>
                    <a:pt x="98" y="23"/>
                  </a:cubicBezTo>
                  <a:close/>
                  <a:moveTo>
                    <a:pt x="97" y="19"/>
                  </a:moveTo>
                  <a:cubicBezTo>
                    <a:pt x="97" y="19"/>
                    <a:pt x="98" y="19"/>
                    <a:pt x="98" y="19"/>
                  </a:cubicBezTo>
                  <a:cubicBezTo>
                    <a:pt x="98" y="19"/>
                    <a:pt x="97" y="19"/>
                    <a:pt x="97" y="19"/>
                  </a:cubicBezTo>
                  <a:close/>
                  <a:moveTo>
                    <a:pt x="102" y="14"/>
                  </a:moveTo>
                  <a:cubicBezTo>
                    <a:pt x="102" y="14"/>
                    <a:pt x="102" y="15"/>
                    <a:pt x="102" y="15"/>
                  </a:cubicBezTo>
                  <a:cubicBezTo>
                    <a:pt x="102" y="15"/>
                    <a:pt x="101" y="15"/>
                    <a:pt x="101" y="14"/>
                  </a:cubicBezTo>
                  <a:cubicBezTo>
                    <a:pt x="102" y="14"/>
                    <a:pt x="102" y="15"/>
                    <a:pt x="102" y="14"/>
                  </a:cubicBezTo>
                  <a:close/>
                  <a:moveTo>
                    <a:pt x="101" y="15"/>
                  </a:moveTo>
                  <a:cubicBezTo>
                    <a:pt x="100" y="16"/>
                    <a:pt x="100" y="15"/>
                    <a:pt x="100" y="15"/>
                  </a:cubicBezTo>
                  <a:cubicBezTo>
                    <a:pt x="101" y="15"/>
                    <a:pt x="101" y="15"/>
                    <a:pt x="101" y="15"/>
                  </a:cubicBezTo>
                  <a:close/>
                  <a:moveTo>
                    <a:pt x="98" y="19"/>
                  </a:moveTo>
                  <a:cubicBezTo>
                    <a:pt x="98" y="19"/>
                    <a:pt x="99" y="19"/>
                    <a:pt x="99" y="19"/>
                  </a:cubicBezTo>
                  <a:cubicBezTo>
                    <a:pt x="99" y="19"/>
                    <a:pt x="99" y="19"/>
                    <a:pt x="99" y="19"/>
                  </a:cubicBezTo>
                  <a:cubicBezTo>
                    <a:pt x="99" y="19"/>
                    <a:pt x="99" y="19"/>
                    <a:pt x="98" y="19"/>
                  </a:cubicBezTo>
                  <a:close/>
                  <a:moveTo>
                    <a:pt x="102" y="21"/>
                  </a:moveTo>
                  <a:cubicBezTo>
                    <a:pt x="102" y="21"/>
                    <a:pt x="101" y="21"/>
                    <a:pt x="101" y="21"/>
                  </a:cubicBezTo>
                  <a:cubicBezTo>
                    <a:pt x="101" y="21"/>
                    <a:pt x="101" y="20"/>
                    <a:pt x="102" y="20"/>
                  </a:cubicBezTo>
                  <a:cubicBezTo>
                    <a:pt x="102" y="20"/>
                    <a:pt x="102" y="21"/>
                    <a:pt x="102" y="21"/>
                  </a:cubicBezTo>
                  <a:close/>
                  <a:moveTo>
                    <a:pt x="101" y="20"/>
                  </a:moveTo>
                  <a:cubicBezTo>
                    <a:pt x="101" y="19"/>
                    <a:pt x="102" y="19"/>
                    <a:pt x="102" y="20"/>
                  </a:cubicBezTo>
                  <a:cubicBezTo>
                    <a:pt x="101" y="20"/>
                    <a:pt x="101" y="20"/>
                    <a:pt x="101" y="20"/>
                  </a:cubicBezTo>
                  <a:close/>
                  <a:moveTo>
                    <a:pt x="101" y="18"/>
                  </a:moveTo>
                  <a:cubicBezTo>
                    <a:pt x="101" y="18"/>
                    <a:pt x="101" y="18"/>
                    <a:pt x="101" y="18"/>
                  </a:cubicBezTo>
                  <a:cubicBezTo>
                    <a:pt x="101" y="18"/>
                    <a:pt x="101" y="18"/>
                    <a:pt x="101" y="19"/>
                  </a:cubicBezTo>
                  <a:cubicBezTo>
                    <a:pt x="101" y="19"/>
                    <a:pt x="101" y="19"/>
                    <a:pt x="100" y="19"/>
                  </a:cubicBezTo>
                  <a:cubicBezTo>
                    <a:pt x="100" y="18"/>
                    <a:pt x="100" y="19"/>
                    <a:pt x="99" y="19"/>
                  </a:cubicBezTo>
                  <a:cubicBezTo>
                    <a:pt x="99" y="18"/>
                    <a:pt x="100" y="18"/>
                    <a:pt x="100" y="18"/>
                  </a:cubicBezTo>
                  <a:cubicBezTo>
                    <a:pt x="101" y="18"/>
                    <a:pt x="101" y="18"/>
                    <a:pt x="101" y="17"/>
                  </a:cubicBezTo>
                  <a:cubicBezTo>
                    <a:pt x="102" y="17"/>
                    <a:pt x="102" y="17"/>
                    <a:pt x="102" y="17"/>
                  </a:cubicBezTo>
                  <a:cubicBezTo>
                    <a:pt x="103" y="17"/>
                    <a:pt x="103" y="18"/>
                    <a:pt x="102" y="18"/>
                  </a:cubicBezTo>
                  <a:cubicBezTo>
                    <a:pt x="102" y="17"/>
                    <a:pt x="101" y="18"/>
                    <a:pt x="101" y="18"/>
                  </a:cubicBezTo>
                  <a:close/>
                  <a:moveTo>
                    <a:pt x="103" y="20"/>
                  </a:moveTo>
                  <a:cubicBezTo>
                    <a:pt x="103" y="20"/>
                    <a:pt x="102" y="20"/>
                    <a:pt x="102" y="20"/>
                  </a:cubicBezTo>
                  <a:cubicBezTo>
                    <a:pt x="102" y="20"/>
                    <a:pt x="102" y="20"/>
                    <a:pt x="102" y="20"/>
                  </a:cubicBezTo>
                  <a:cubicBezTo>
                    <a:pt x="102" y="20"/>
                    <a:pt x="103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lose/>
                  <a:moveTo>
                    <a:pt x="104" y="13"/>
                  </a:moveTo>
                  <a:cubicBezTo>
                    <a:pt x="104" y="14"/>
                    <a:pt x="104" y="14"/>
                    <a:pt x="104" y="14"/>
                  </a:cubicBezTo>
                  <a:cubicBezTo>
                    <a:pt x="104" y="14"/>
                    <a:pt x="103" y="14"/>
                    <a:pt x="104" y="13"/>
                  </a:cubicBezTo>
                  <a:cubicBezTo>
                    <a:pt x="104" y="13"/>
                    <a:pt x="104" y="13"/>
                    <a:pt x="104" y="13"/>
                  </a:cubicBezTo>
                  <a:close/>
                  <a:moveTo>
                    <a:pt x="104" y="20"/>
                  </a:moveTo>
                  <a:cubicBezTo>
                    <a:pt x="103" y="20"/>
                    <a:pt x="103" y="20"/>
                    <a:pt x="103" y="19"/>
                  </a:cubicBezTo>
                  <a:cubicBezTo>
                    <a:pt x="104" y="19"/>
                    <a:pt x="104" y="19"/>
                    <a:pt x="104" y="19"/>
                  </a:cubicBezTo>
                  <a:cubicBezTo>
                    <a:pt x="104" y="20"/>
                    <a:pt x="104" y="20"/>
                    <a:pt x="104" y="20"/>
                  </a:cubicBezTo>
                  <a:close/>
                  <a:moveTo>
                    <a:pt x="103" y="18"/>
                  </a:moveTo>
                  <a:cubicBezTo>
                    <a:pt x="103" y="17"/>
                    <a:pt x="103" y="16"/>
                    <a:pt x="103" y="16"/>
                  </a:cubicBezTo>
                  <a:cubicBezTo>
                    <a:pt x="104" y="16"/>
                    <a:pt x="104" y="16"/>
                    <a:pt x="104" y="17"/>
                  </a:cubicBezTo>
                  <a:cubicBezTo>
                    <a:pt x="104" y="17"/>
                    <a:pt x="104" y="17"/>
                    <a:pt x="103" y="18"/>
                  </a:cubicBezTo>
                  <a:close/>
                  <a:moveTo>
                    <a:pt x="109" y="16"/>
                  </a:moveTo>
                  <a:cubicBezTo>
                    <a:pt x="110" y="16"/>
                    <a:pt x="110" y="18"/>
                    <a:pt x="109" y="16"/>
                  </a:cubicBezTo>
                  <a:close/>
                  <a:moveTo>
                    <a:pt x="109" y="15"/>
                  </a:moveTo>
                  <a:cubicBezTo>
                    <a:pt x="109" y="16"/>
                    <a:pt x="109" y="16"/>
                    <a:pt x="109" y="16"/>
                  </a:cubicBezTo>
                  <a:cubicBezTo>
                    <a:pt x="108" y="16"/>
                    <a:pt x="108" y="16"/>
                    <a:pt x="108" y="15"/>
                  </a:cubicBezTo>
                  <a:cubicBezTo>
                    <a:pt x="109" y="15"/>
                    <a:pt x="109" y="15"/>
                    <a:pt x="109" y="15"/>
                  </a:cubicBezTo>
                  <a:close/>
                  <a:moveTo>
                    <a:pt x="107" y="13"/>
                  </a:moveTo>
                  <a:cubicBezTo>
                    <a:pt x="107" y="13"/>
                    <a:pt x="107" y="12"/>
                    <a:pt x="107" y="12"/>
                  </a:cubicBezTo>
                  <a:cubicBezTo>
                    <a:pt x="107" y="12"/>
                    <a:pt x="108" y="12"/>
                    <a:pt x="108" y="11"/>
                  </a:cubicBezTo>
                  <a:cubicBezTo>
                    <a:pt x="108" y="12"/>
                    <a:pt x="108" y="12"/>
                    <a:pt x="108" y="13"/>
                  </a:cubicBezTo>
                  <a:cubicBezTo>
                    <a:pt x="107" y="12"/>
                    <a:pt x="108" y="13"/>
                    <a:pt x="107" y="13"/>
                  </a:cubicBezTo>
                  <a:cubicBezTo>
                    <a:pt x="107" y="13"/>
                    <a:pt x="107" y="13"/>
                    <a:pt x="106" y="13"/>
                  </a:cubicBezTo>
                  <a:cubicBezTo>
                    <a:pt x="106" y="12"/>
                    <a:pt x="106" y="13"/>
                    <a:pt x="107" y="13"/>
                  </a:cubicBezTo>
                  <a:close/>
                  <a:moveTo>
                    <a:pt x="107" y="15"/>
                  </a:moveTo>
                  <a:cubicBezTo>
                    <a:pt x="107" y="14"/>
                    <a:pt x="107" y="14"/>
                    <a:pt x="107" y="14"/>
                  </a:cubicBezTo>
                  <a:cubicBezTo>
                    <a:pt x="107" y="14"/>
                    <a:pt x="107" y="14"/>
                    <a:pt x="108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08" y="15"/>
                    <a:pt x="107" y="15"/>
                    <a:pt x="107" y="15"/>
                  </a:cubicBezTo>
                  <a:close/>
                  <a:moveTo>
                    <a:pt x="107" y="15"/>
                  </a:moveTo>
                  <a:cubicBezTo>
                    <a:pt x="108" y="14"/>
                    <a:pt x="108" y="16"/>
                    <a:pt x="107" y="15"/>
                  </a:cubicBezTo>
                  <a:close/>
                  <a:moveTo>
                    <a:pt x="105" y="15"/>
                  </a:moveTo>
                  <a:cubicBezTo>
                    <a:pt x="106" y="16"/>
                    <a:pt x="106" y="16"/>
                    <a:pt x="106" y="17"/>
                  </a:cubicBezTo>
                  <a:cubicBezTo>
                    <a:pt x="105" y="16"/>
                    <a:pt x="105" y="15"/>
                    <a:pt x="105" y="16"/>
                  </a:cubicBezTo>
                  <a:cubicBezTo>
                    <a:pt x="104" y="15"/>
                    <a:pt x="105" y="15"/>
                    <a:pt x="106" y="15"/>
                  </a:cubicBezTo>
                  <a:cubicBezTo>
                    <a:pt x="105" y="15"/>
                    <a:pt x="105" y="15"/>
                    <a:pt x="105" y="15"/>
                  </a:cubicBezTo>
                  <a:cubicBezTo>
                    <a:pt x="106" y="14"/>
                    <a:pt x="107" y="15"/>
                    <a:pt x="106" y="14"/>
                  </a:cubicBezTo>
                  <a:cubicBezTo>
                    <a:pt x="107" y="14"/>
                    <a:pt x="107" y="15"/>
                    <a:pt x="107" y="16"/>
                  </a:cubicBezTo>
                  <a:cubicBezTo>
                    <a:pt x="107" y="16"/>
                    <a:pt x="106" y="16"/>
                    <a:pt x="106" y="16"/>
                  </a:cubicBezTo>
                  <a:cubicBezTo>
                    <a:pt x="106" y="15"/>
                    <a:pt x="106" y="16"/>
                    <a:pt x="105" y="15"/>
                  </a:cubicBezTo>
                  <a:close/>
                  <a:moveTo>
                    <a:pt x="107" y="18"/>
                  </a:moveTo>
                  <a:cubicBezTo>
                    <a:pt x="107" y="17"/>
                    <a:pt x="107" y="16"/>
                    <a:pt x="108" y="16"/>
                  </a:cubicBezTo>
                  <a:cubicBezTo>
                    <a:pt x="107" y="17"/>
                    <a:pt x="108" y="18"/>
                    <a:pt x="107" y="18"/>
                  </a:cubicBezTo>
                  <a:close/>
                  <a:moveTo>
                    <a:pt x="108" y="17"/>
                  </a:moveTo>
                  <a:cubicBezTo>
                    <a:pt x="108" y="17"/>
                    <a:pt x="109" y="17"/>
                    <a:pt x="109" y="16"/>
                  </a:cubicBezTo>
                  <a:cubicBezTo>
                    <a:pt x="109" y="17"/>
                    <a:pt x="109" y="17"/>
                    <a:pt x="110" y="17"/>
                  </a:cubicBezTo>
                  <a:cubicBezTo>
                    <a:pt x="110" y="18"/>
                    <a:pt x="109" y="18"/>
                    <a:pt x="109" y="18"/>
                  </a:cubicBezTo>
                  <a:cubicBezTo>
                    <a:pt x="109" y="18"/>
                    <a:pt x="109" y="18"/>
                    <a:pt x="109" y="17"/>
                  </a:cubicBezTo>
                  <a:cubicBezTo>
                    <a:pt x="108" y="17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8" y="18"/>
                    <a:pt x="108" y="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8" name="Freeform 1162"/>
            <p:cNvSpPr>
              <a:spLocks/>
            </p:cNvSpPr>
            <p:nvPr/>
          </p:nvSpPr>
          <p:spPr bwMode="auto">
            <a:xfrm>
              <a:off x="4675" y="3320"/>
              <a:ext cx="28" cy="28"/>
            </a:xfrm>
            <a:custGeom>
              <a:avLst/>
              <a:gdLst>
                <a:gd name="T0" fmla="*/ 5 w 5"/>
                <a:gd name="T1" fmla="*/ 5 h 5"/>
                <a:gd name="T2" fmla="*/ 4 w 5"/>
                <a:gd name="T3" fmla="*/ 4 h 5"/>
                <a:gd name="T4" fmla="*/ 4 w 5"/>
                <a:gd name="T5" fmla="*/ 3 h 5"/>
                <a:gd name="T6" fmla="*/ 2 w 5"/>
                <a:gd name="T7" fmla="*/ 1 h 5"/>
                <a:gd name="T8" fmla="*/ 0 w 5"/>
                <a:gd name="T9" fmla="*/ 0 h 5"/>
                <a:gd name="T10" fmla="*/ 1 w 5"/>
                <a:gd name="T11" fmla="*/ 2 h 5"/>
                <a:gd name="T12" fmla="*/ 1 w 5"/>
                <a:gd name="T13" fmla="*/ 3 h 5"/>
                <a:gd name="T14" fmla="*/ 2 w 5"/>
                <a:gd name="T15" fmla="*/ 3 h 5"/>
                <a:gd name="T16" fmla="*/ 4 w 5"/>
                <a:gd name="T17" fmla="*/ 3 h 5"/>
                <a:gd name="T18" fmla="*/ 3 w 5"/>
                <a:gd name="T19" fmla="*/ 5 h 5"/>
                <a:gd name="T20" fmla="*/ 5 w 5"/>
                <a:gd name="T21" fmla="*/ 5 h 5"/>
                <a:gd name="T22" fmla="*/ 5 w 5"/>
                <a:gd name="T2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5">
                  <a:moveTo>
                    <a:pt x="5" y="5"/>
                  </a:moveTo>
                  <a:cubicBezTo>
                    <a:pt x="4" y="5"/>
                    <a:pt x="5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2" y="3"/>
                    <a:pt x="2" y="1"/>
                  </a:cubicBezTo>
                  <a:cubicBezTo>
                    <a:pt x="1" y="1"/>
                    <a:pt x="1" y="1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0" y="2"/>
                    <a:pt x="0" y="2"/>
                    <a:pt x="1" y="3"/>
                  </a:cubicBezTo>
                  <a:cubicBezTo>
                    <a:pt x="2" y="3"/>
                    <a:pt x="2" y="2"/>
                    <a:pt x="2" y="3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2" y="4"/>
                    <a:pt x="5" y="4"/>
                    <a:pt x="3" y="5"/>
                  </a:cubicBezTo>
                  <a:cubicBezTo>
                    <a:pt x="4" y="5"/>
                    <a:pt x="4" y="5"/>
                    <a:pt x="5" y="5"/>
                  </a:cubicBezTo>
                  <a:cubicBezTo>
                    <a:pt x="4" y="5"/>
                    <a:pt x="5" y="5"/>
                    <a:pt x="5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9" name="Freeform 1163"/>
            <p:cNvSpPr>
              <a:spLocks/>
            </p:cNvSpPr>
            <p:nvPr/>
          </p:nvSpPr>
          <p:spPr bwMode="auto">
            <a:xfrm>
              <a:off x="5647" y="3354"/>
              <a:ext cx="11" cy="16"/>
            </a:xfrm>
            <a:custGeom>
              <a:avLst/>
              <a:gdLst>
                <a:gd name="T0" fmla="*/ 1 w 2"/>
                <a:gd name="T1" fmla="*/ 0 h 3"/>
                <a:gd name="T2" fmla="*/ 0 w 2"/>
                <a:gd name="T3" fmla="*/ 0 h 3"/>
                <a:gd name="T4" fmla="*/ 2 w 2"/>
                <a:gd name="T5" fmla="*/ 3 h 3"/>
                <a:gd name="T6" fmla="*/ 2 w 2"/>
                <a:gd name="T7" fmla="*/ 3 h 3"/>
                <a:gd name="T8" fmla="*/ 2 w 2"/>
                <a:gd name="T9" fmla="*/ 3 h 3"/>
                <a:gd name="T10" fmla="*/ 2 w 2"/>
                <a:gd name="T11" fmla="*/ 2 h 3"/>
                <a:gd name="T12" fmla="*/ 2 w 2"/>
                <a:gd name="T13" fmla="*/ 2 h 3"/>
                <a:gd name="T14" fmla="*/ 2 w 2"/>
                <a:gd name="T15" fmla="*/ 1 h 3"/>
                <a:gd name="T16" fmla="*/ 1 w 2"/>
                <a:gd name="T17" fmla="*/ 1 h 3"/>
                <a:gd name="T18" fmla="*/ 2 w 2"/>
                <a:gd name="T19" fmla="*/ 1 h 3"/>
                <a:gd name="T20" fmla="*/ 2 w 2"/>
                <a:gd name="T21" fmla="*/ 0 h 3"/>
                <a:gd name="T22" fmla="*/ 1 w 2"/>
                <a:gd name="T23" fmla="*/ 0 h 3"/>
                <a:gd name="T24" fmla="*/ 1 w 2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1"/>
                    <a:pt x="1" y="2"/>
                    <a:pt x="2" y="3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2" y="1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0" name="Freeform 1164"/>
            <p:cNvSpPr>
              <a:spLocks/>
            </p:cNvSpPr>
            <p:nvPr/>
          </p:nvSpPr>
          <p:spPr bwMode="auto">
            <a:xfrm>
              <a:off x="5636" y="3354"/>
              <a:ext cx="11" cy="5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0 h 1"/>
                <a:gd name="T4" fmla="*/ 1 w 2"/>
                <a:gd name="T5" fmla="*/ 0 h 1"/>
                <a:gd name="T6" fmla="*/ 1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0" y="1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1" name="Freeform 1165"/>
            <p:cNvSpPr>
              <a:spLocks/>
            </p:cNvSpPr>
            <p:nvPr/>
          </p:nvSpPr>
          <p:spPr bwMode="auto">
            <a:xfrm>
              <a:off x="4714" y="3354"/>
              <a:ext cx="11" cy="16"/>
            </a:xfrm>
            <a:custGeom>
              <a:avLst/>
              <a:gdLst>
                <a:gd name="T0" fmla="*/ 1 w 2"/>
                <a:gd name="T1" fmla="*/ 1 h 3"/>
                <a:gd name="T2" fmla="*/ 0 w 2"/>
                <a:gd name="T3" fmla="*/ 0 h 3"/>
                <a:gd name="T4" fmla="*/ 1 w 2"/>
                <a:gd name="T5" fmla="*/ 1 h 3"/>
                <a:gd name="T6" fmla="*/ 0 w 2"/>
                <a:gd name="T7" fmla="*/ 1 h 3"/>
                <a:gd name="T8" fmla="*/ 0 w 2"/>
                <a:gd name="T9" fmla="*/ 1 h 3"/>
                <a:gd name="T10" fmla="*/ 1 w 2"/>
                <a:gd name="T11" fmla="*/ 2 h 3"/>
                <a:gd name="T12" fmla="*/ 0 w 2"/>
                <a:gd name="T13" fmla="*/ 2 h 3"/>
                <a:gd name="T14" fmla="*/ 2 w 2"/>
                <a:gd name="T15" fmla="*/ 2 h 3"/>
                <a:gd name="T16" fmla="*/ 1 w 2"/>
                <a:gd name="T1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3">
                  <a:moveTo>
                    <a:pt x="1" y="1"/>
                  </a:moveTo>
                  <a:cubicBezTo>
                    <a:pt x="1" y="1"/>
                    <a:pt x="1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1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2" name="Freeform 1166"/>
            <p:cNvSpPr>
              <a:spLocks/>
            </p:cNvSpPr>
            <p:nvPr/>
          </p:nvSpPr>
          <p:spPr bwMode="auto">
            <a:xfrm>
              <a:off x="5625" y="3359"/>
              <a:ext cx="5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3" name="Freeform 1167"/>
            <p:cNvSpPr>
              <a:spLocks/>
            </p:cNvSpPr>
            <p:nvPr/>
          </p:nvSpPr>
          <p:spPr bwMode="auto">
            <a:xfrm>
              <a:off x="5647" y="3370"/>
              <a:ext cx="11" cy="6"/>
            </a:xfrm>
            <a:custGeom>
              <a:avLst/>
              <a:gdLst>
                <a:gd name="T0" fmla="*/ 1 w 2"/>
                <a:gd name="T1" fmla="*/ 1 h 1"/>
                <a:gd name="T2" fmla="*/ 0 w 2"/>
                <a:gd name="T3" fmla="*/ 0 h 1"/>
                <a:gd name="T4" fmla="*/ 1 w 2"/>
                <a:gd name="T5" fmla="*/ 1 h 1"/>
                <a:gd name="T6" fmla="*/ 1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1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2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4" name="Freeform 1168"/>
            <p:cNvSpPr>
              <a:spLocks/>
            </p:cNvSpPr>
            <p:nvPr/>
          </p:nvSpPr>
          <p:spPr bwMode="auto">
            <a:xfrm>
              <a:off x="5641" y="3370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5" name="Freeform 1169"/>
            <p:cNvSpPr>
              <a:spLocks/>
            </p:cNvSpPr>
            <p:nvPr/>
          </p:nvSpPr>
          <p:spPr bwMode="auto">
            <a:xfrm>
              <a:off x="5496" y="3382"/>
              <a:ext cx="6" cy="11"/>
            </a:xfrm>
            <a:custGeom>
              <a:avLst/>
              <a:gdLst>
                <a:gd name="T0" fmla="*/ 0 w 1"/>
                <a:gd name="T1" fmla="*/ 1 h 2"/>
                <a:gd name="T2" fmla="*/ 1 w 1"/>
                <a:gd name="T3" fmla="*/ 1 h 2"/>
                <a:gd name="T4" fmla="*/ 0 w 1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0" y="1"/>
                    <a:pt x="1" y="2"/>
                    <a:pt x="1" y="1"/>
                  </a:cubicBezTo>
                  <a:cubicBezTo>
                    <a:pt x="0" y="1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6" name="Freeform 1170"/>
            <p:cNvSpPr>
              <a:spLocks/>
            </p:cNvSpPr>
            <p:nvPr/>
          </p:nvSpPr>
          <p:spPr bwMode="auto">
            <a:xfrm>
              <a:off x="4798" y="3404"/>
              <a:ext cx="5" cy="5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7" name="Freeform 1171"/>
            <p:cNvSpPr>
              <a:spLocks/>
            </p:cNvSpPr>
            <p:nvPr/>
          </p:nvSpPr>
          <p:spPr bwMode="auto">
            <a:xfrm>
              <a:off x="4826" y="3415"/>
              <a:ext cx="5" cy="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8" name="Freeform 1172"/>
            <p:cNvSpPr>
              <a:spLocks/>
            </p:cNvSpPr>
            <p:nvPr/>
          </p:nvSpPr>
          <p:spPr bwMode="auto">
            <a:xfrm>
              <a:off x="5423" y="3415"/>
              <a:ext cx="6" cy="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9" name="Freeform 1173"/>
            <p:cNvSpPr>
              <a:spLocks/>
            </p:cNvSpPr>
            <p:nvPr/>
          </p:nvSpPr>
          <p:spPr bwMode="auto">
            <a:xfrm>
              <a:off x="4831" y="3426"/>
              <a:ext cx="11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0" y="0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0" name="Freeform 1174"/>
            <p:cNvSpPr>
              <a:spLocks/>
            </p:cNvSpPr>
            <p:nvPr/>
          </p:nvSpPr>
          <p:spPr bwMode="auto">
            <a:xfrm>
              <a:off x="4837" y="3426"/>
              <a:ext cx="17" cy="11"/>
            </a:xfrm>
            <a:custGeom>
              <a:avLst/>
              <a:gdLst>
                <a:gd name="T0" fmla="*/ 2 w 3"/>
                <a:gd name="T1" fmla="*/ 0 h 2"/>
                <a:gd name="T2" fmla="*/ 1 w 3"/>
                <a:gd name="T3" fmla="*/ 1 h 2"/>
                <a:gd name="T4" fmla="*/ 1 w 3"/>
                <a:gd name="T5" fmla="*/ 0 h 2"/>
                <a:gd name="T6" fmla="*/ 0 w 3"/>
                <a:gd name="T7" fmla="*/ 1 h 2"/>
                <a:gd name="T8" fmla="*/ 1 w 3"/>
                <a:gd name="T9" fmla="*/ 1 h 2"/>
                <a:gd name="T10" fmla="*/ 2 w 3"/>
                <a:gd name="T11" fmla="*/ 1 h 2"/>
                <a:gd name="T12" fmla="*/ 2 w 3"/>
                <a:gd name="T13" fmla="*/ 2 h 2"/>
                <a:gd name="T14" fmla="*/ 2 w 3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2" y="0"/>
                    <a:pt x="2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0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2"/>
                    <a:pt x="3" y="1"/>
                    <a:pt x="2" y="2"/>
                  </a:cubicBezTo>
                  <a:cubicBezTo>
                    <a:pt x="3" y="2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1" name="Freeform 1175"/>
            <p:cNvSpPr>
              <a:spLocks/>
            </p:cNvSpPr>
            <p:nvPr/>
          </p:nvSpPr>
          <p:spPr bwMode="auto">
            <a:xfrm>
              <a:off x="5211" y="3454"/>
              <a:ext cx="17" cy="11"/>
            </a:xfrm>
            <a:custGeom>
              <a:avLst/>
              <a:gdLst>
                <a:gd name="T0" fmla="*/ 2 w 3"/>
                <a:gd name="T1" fmla="*/ 1 h 2"/>
                <a:gd name="T2" fmla="*/ 3 w 3"/>
                <a:gd name="T3" fmla="*/ 1 h 2"/>
                <a:gd name="T4" fmla="*/ 0 w 3"/>
                <a:gd name="T5" fmla="*/ 1 h 2"/>
                <a:gd name="T6" fmla="*/ 2 w 3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2" y="1"/>
                  </a:moveTo>
                  <a:cubicBezTo>
                    <a:pt x="2" y="1"/>
                    <a:pt x="3" y="1"/>
                    <a:pt x="3" y="1"/>
                  </a:cubicBezTo>
                  <a:cubicBezTo>
                    <a:pt x="2" y="0"/>
                    <a:pt x="2" y="1"/>
                    <a:pt x="0" y="1"/>
                  </a:cubicBezTo>
                  <a:cubicBezTo>
                    <a:pt x="1" y="2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2" name="Freeform 1176"/>
            <p:cNvSpPr>
              <a:spLocks/>
            </p:cNvSpPr>
            <p:nvPr/>
          </p:nvSpPr>
          <p:spPr bwMode="auto">
            <a:xfrm>
              <a:off x="4988" y="3459"/>
              <a:ext cx="16" cy="12"/>
            </a:xfrm>
            <a:custGeom>
              <a:avLst/>
              <a:gdLst>
                <a:gd name="T0" fmla="*/ 2 w 3"/>
                <a:gd name="T1" fmla="*/ 1 h 2"/>
                <a:gd name="T2" fmla="*/ 2 w 3"/>
                <a:gd name="T3" fmla="*/ 1 h 2"/>
                <a:gd name="T4" fmla="*/ 3 w 3"/>
                <a:gd name="T5" fmla="*/ 0 h 2"/>
                <a:gd name="T6" fmla="*/ 2 w 3"/>
                <a:gd name="T7" fmla="*/ 0 h 2"/>
                <a:gd name="T8" fmla="*/ 1 w 3"/>
                <a:gd name="T9" fmla="*/ 1 h 2"/>
                <a:gd name="T10" fmla="*/ 0 w 3"/>
                <a:gd name="T11" fmla="*/ 0 h 2"/>
                <a:gd name="T12" fmla="*/ 1 w 3"/>
                <a:gd name="T13" fmla="*/ 1 h 2"/>
                <a:gd name="T14" fmla="*/ 2 w 3"/>
                <a:gd name="T1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2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1" y="0"/>
                    <a:pt x="2" y="0"/>
                    <a:pt x="1" y="1"/>
                  </a:cubicBezTo>
                  <a:cubicBezTo>
                    <a:pt x="1" y="0"/>
                    <a:pt x="1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0" y="1"/>
                    <a:pt x="3" y="2"/>
                    <a:pt x="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3" name="Freeform 1177"/>
            <p:cNvSpPr>
              <a:spLocks/>
            </p:cNvSpPr>
            <p:nvPr/>
          </p:nvSpPr>
          <p:spPr bwMode="auto">
            <a:xfrm>
              <a:off x="5412" y="3465"/>
              <a:ext cx="6" cy="6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4" name="Freeform 1178"/>
            <p:cNvSpPr>
              <a:spLocks/>
            </p:cNvSpPr>
            <p:nvPr/>
          </p:nvSpPr>
          <p:spPr bwMode="auto">
            <a:xfrm>
              <a:off x="4999" y="3471"/>
              <a:ext cx="11" cy="5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0" y="0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5" name="Freeform 1179"/>
            <p:cNvSpPr>
              <a:spLocks/>
            </p:cNvSpPr>
            <p:nvPr/>
          </p:nvSpPr>
          <p:spPr bwMode="auto">
            <a:xfrm>
              <a:off x="4999" y="3482"/>
              <a:ext cx="5" cy="11"/>
            </a:xfrm>
            <a:custGeom>
              <a:avLst/>
              <a:gdLst>
                <a:gd name="T0" fmla="*/ 1 w 1"/>
                <a:gd name="T1" fmla="*/ 1 h 2"/>
                <a:gd name="T2" fmla="*/ 0 w 1"/>
                <a:gd name="T3" fmla="*/ 1 h 2"/>
                <a:gd name="T4" fmla="*/ 1 w 1"/>
                <a:gd name="T5" fmla="*/ 1 h 2"/>
                <a:gd name="T6" fmla="*/ 1 w 1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6" name="Freeform 1180"/>
            <p:cNvSpPr>
              <a:spLocks/>
            </p:cNvSpPr>
            <p:nvPr/>
          </p:nvSpPr>
          <p:spPr bwMode="auto">
            <a:xfrm>
              <a:off x="5178" y="3493"/>
              <a:ext cx="11" cy="5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0 h 1"/>
                <a:gd name="T4" fmla="*/ 0 w 2"/>
                <a:gd name="T5" fmla="*/ 0 h 1"/>
                <a:gd name="T6" fmla="*/ 1 w 2"/>
                <a:gd name="T7" fmla="*/ 1 h 1"/>
                <a:gd name="T8" fmla="*/ 1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1"/>
                    <a:pt x="1" y="0"/>
                    <a:pt x="1" y="1"/>
                  </a:cubicBezTo>
                  <a:cubicBezTo>
                    <a:pt x="1" y="0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7" name="Freeform 1181"/>
            <p:cNvSpPr>
              <a:spLocks/>
            </p:cNvSpPr>
            <p:nvPr/>
          </p:nvSpPr>
          <p:spPr bwMode="auto">
            <a:xfrm>
              <a:off x="5284" y="3493"/>
              <a:ext cx="22" cy="17"/>
            </a:xfrm>
            <a:custGeom>
              <a:avLst/>
              <a:gdLst>
                <a:gd name="T0" fmla="*/ 0 w 4"/>
                <a:gd name="T1" fmla="*/ 3 h 3"/>
                <a:gd name="T2" fmla="*/ 1 w 4"/>
                <a:gd name="T3" fmla="*/ 3 h 3"/>
                <a:gd name="T4" fmla="*/ 4 w 4"/>
                <a:gd name="T5" fmla="*/ 1 h 3"/>
                <a:gd name="T6" fmla="*/ 3 w 4"/>
                <a:gd name="T7" fmla="*/ 2 h 3"/>
                <a:gd name="T8" fmla="*/ 3 w 4"/>
                <a:gd name="T9" fmla="*/ 0 h 3"/>
                <a:gd name="T10" fmla="*/ 2 w 4"/>
                <a:gd name="T11" fmla="*/ 1 h 3"/>
                <a:gd name="T12" fmla="*/ 2 w 4"/>
                <a:gd name="T13" fmla="*/ 1 h 3"/>
                <a:gd name="T14" fmla="*/ 2 w 4"/>
                <a:gd name="T15" fmla="*/ 2 h 3"/>
                <a:gd name="T16" fmla="*/ 1 w 4"/>
                <a:gd name="T17" fmla="*/ 2 h 3"/>
                <a:gd name="T18" fmla="*/ 2 w 4"/>
                <a:gd name="T19" fmla="*/ 2 h 3"/>
                <a:gd name="T20" fmla="*/ 1 w 4"/>
                <a:gd name="T21" fmla="*/ 0 h 3"/>
                <a:gd name="T22" fmla="*/ 0 w 4"/>
                <a:gd name="T23" fmla="*/ 0 h 3"/>
                <a:gd name="T24" fmla="*/ 0 w 4"/>
                <a:gd name="T2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cubicBezTo>
                    <a:pt x="0" y="3"/>
                    <a:pt x="1" y="3"/>
                    <a:pt x="1" y="3"/>
                  </a:cubicBezTo>
                  <a:cubicBezTo>
                    <a:pt x="2" y="2"/>
                    <a:pt x="3" y="2"/>
                    <a:pt x="4" y="1"/>
                  </a:cubicBezTo>
                  <a:cubicBezTo>
                    <a:pt x="3" y="1"/>
                    <a:pt x="3" y="2"/>
                    <a:pt x="3" y="2"/>
                  </a:cubicBezTo>
                  <a:cubicBezTo>
                    <a:pt x="2" y="1"/>
                    <a:pt x="3" y="1"/>
                    <a:pt x="3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2"/>
                    <a:pt x="1" y="3"/>
                    <a:pt x="1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1" y="2"/>
                    <a:pt x="1" y="1"/>
                    <a:pt x="1" y="0"/>
                  </a:cubicBezTo>
                  <a:cubicBezTo>
                    <a:pt x="0" y="1"/>
                    <a:pt x="1" y="1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8" name="Freeform 1182"/>
            <p:cNvSpPr>
              <a:spLocks/>
            </p:cNvSpPr>
            <p:nvPr/>
          </p:nvSpPr>
          <p:spPr bwMode="auto">
            <a:xfrm>
              <a:off x="5111" y="3493"/>
              <a:ext cx="11" cy="5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0 h 1"/>
                <a:gd name="T4" fmla="*/ 1 w 2"/>
                <a:gd name="T5" fmla="*/ 1 h 1"/>
                <a:gd name="T6" fmla="*/ 1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1"/>
                    <a:pt x="1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9" name="Freeform 1183"/>
            <p:cNvSpPr>
              <a:spLocks/>
            </p:cNvSpPr>
            <p:nvPr/>
          </p:nvSpPr>
          <p:spPr bwMode="auto">
            <a:xfrm>
              <a:off x="5261" y="3493"/>
              <a:ext cx="17" cy="17"/>
            </a:xfrm>
            <a:custGeom>
              <a:avLst/>
              <a:gdLst>
                <a:gd name="T0" fmla="*/ 2 w 3"/>
                <a:gd name="T1" fmla="*/ 1 h 3"/>
                <a:gd name="T2" fmla="*/ 0 w 3"/>
                <a:gd name="T3" fmla="*/ 1 h 3"/>
                <a:gd name="T4" fmla="*/ 2 w 3"/>
                <a:gd name="T5" fmla="*/ 1 h 3"/>
                <a:gd name="T6" fmla="*/ 1 w 3"/>
                <a:gd name="T7" fmla="*/ 2 h 3"/>
                <a:gd name="T8" fmla="*/ 1 w 3"/>
                <a:gd name="T9" fmla="*/ 3 h 3"/>
                <a:gd name="T10" fmla="*/ 3 w 3"/>
                <a:gd name="T11" fmla="*/ 3 h 3"/>
                <a:gd name="T12" fmla="*/ 2 w 3"/>
                <a:gd name="T13" fmla="*/ 2 h 3"/>
                <a:gd name="T14" fmla="*/ 2 w 3"/>
                <a:gd name="T15" fmla="*/ 2 h 3"/>
                <a:gd name="T16" fmla="*/ 2 w 3"/>
                <a:gd name="T1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cubicBezTo>
                    <a:pt x="2" y="1"/>
                    <a:pt x="0" y="0"/>
                    <a:pt x="0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2" y="3"/>
                    <a:pt x="2" y="3"/>
                    <a:pt x="3" y="3"/>
                  </a:cubicBezTo>
                  <a:cubicBezTo>
                    <a:pt x="2" y="3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0" name="Freeform 1184"/>
            <p:cNvSpPr>
              <a:spLocks/>
            </p:cNvSpPr>
            <p:nvPr/>
          </p:nvSpPr>
          <p:spPr bwMode="auto">
            <a:xfrm>
              <a:off x="5105" y="3498"/>
              <a:ext cx="11" cy="6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1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2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1" name="Freeform 1185"/>
            <p:cNvSpPr>
              <a:spLocks/>
            </p:cNvSpPr>
            <p:nvPr/>
          </p:nvSpPr>
          <p:spPr bwMode="auto">
            <a:xfrm>
              <a:off x="5172" y="3571"/>
              <a:ext cx="173" cy="178"/>
            </a:xfrm>
            <a:custGeom>
              <a:avLst/>
              <a:gdLst>
                <a:gd name="T0" fmla="*/ 30 w 31"/>
                <a:gd name="T1" fmla="*/ 10 h 32"/>
                <a:gd name="T2" fmla="*/ 29 w 31"/>
                <a:gd name="T3" fmla="*/ 9 h 32"/>
                <a:gd name="T4" fmla="*/ 27 w 31"/>
                <a:gd name="T5" fmla="*/ 9 h 32"/>
                <a:gd name="T6" fmla="*/ 25 w 31"/>
                <a:gd name="T7" fmla="*/ 6 h 32"/>
                <a:gd name="T8" fmla="*/ 26 w 31"/>
                <a:gd name="T9" fmla="*/ 4 h 32"/>
                <a:gd name="T10" fmla="*/ 20 w 31"/>
                <a:gd name="T11" fmla="*/ 2 h 32"/>
                <a:gd name="T12" fmla="*/ 20 w 31"/>
                <a:gd name="T13" fmla="*/ 2 h 32"/>
                <a:gd name="T14" fmla="*/ 17 w 31"/>
                <a:gd name="T15" fmla="*/ 1 h 32"/>
                <a:gd name="T16" fmla="*/ 14 w 31"/>
                <a:gd name="T17" fmla="*/ 0 h 32"/>
                <a:gd name="T18" fmla="*/ 11 w 31"/>
                <a:gd name="T19" fmla="*/ 2 h 32"/>
                <a:gd name="T20" fmla="*/ 10 w 31"/>
                <a:gd name="T21" fmla="*/ 3 h 32"/>
                <a:gd name="T22" fmla="*/ 6 w 31"/>
                <a:gd name="T23" fmla="*/ 2 h 32"/>
                <a:gd name="T24" fmla="*/ 6 w 31"/>
                <a:gd name="T25" fmla="*/ 3 h 32"/>
                <a:gd name="T26" fmla="*/ 7 w 31"/>
                <a:gd name="T27" fmla="*/ 4 h 32"/>
                <a:gd name="T28" fmla="*/ 5 w 31"/>
                <a:gd name="T29" fmla="*/ 6 h 32"/>
                <a:gd name="T30" fmla="*/ 4 w 31"/>
                <a:gd name="T31" fmla="*/ 7 h 32"/>
                <a:gd name="T32" fmla="*/ 5 w 31"/>
                <a:gd name="T33" fmla="*/ 8 h 32"/>
                <a:gd name="T34" fmla="*/ 0 w 31"/>
                <a:gd name="T35" fmla="*/ 8 h 32"/>
                <a:gd name="T36" fmla="*/ 3 w 31"/>
                <a:gd name="T37" fmla="*/ 8 h 32"/>
                <a:gd name="T38" fmla="*/ 3 w 31"/>
                <a:gd name="T39" fmla="*/ 14 h 32"/>
                <a:gd name="T40" fmla="*/ 1 w 31"/>
                <a:gd name="T41" fmla="*/ 15 h 32"/>
                <a:gd name="T42" fmla="*/ 3 w 31"/>
                <a:gd name="T43" fmla="*/ 17 h 32"/>
                <a:gd name="T44" fmla="*/ 3 w 31"/>
                <a:gd name="T45" fmla="*/ 18 h 32"/>
                <a:gd name="T46" fmla="*/ 2 w 31"/>
                <a:gd name="T47" fmla="*/ 18 h 32"/>
                <a:gd name="T48" fmla="*/ 2 w 31"/>
                <a:gd name="T49" fmla="*/ 21 h 32"/>
                <a:gd name="T50" fmla="*/ 4 w 31"/>
                <a:gd name="T51" fmla="*/ 21 h 32"/>
                <a:gd name="T52" fmla="*/ 5 w 31"/>
                <a:gd name="T53" fmla="*/ 24 h 32"/>
                <a:gd name="T54" fmla="*/ 5 w 31"/>
                <a:gd name="T55" fmla="*/ 26 h 32"/>
                <a:gd name="T56" fmla="*/ 7 w 31"/>
                <a:gd name="T57" fmla="*/ 27 h 32"/>
                <a:gd name="T58" fmla="*/ 7 w 31"/>
                <a:gd name="T59" fmla="*/ 30 h 32"/>
                <a:gd name="T60" fmla="*/ 8 w 31"/>
                <a:gd name="T61" fmla="*/ 30 h 32"/>
                <a:gd name="T62" fmla="*/ 13 w 31"/>
                <a:gd name="T63" fmla="*/ 28 h 32"/>
                <a:gd name="T64" fmla="*/ 13 w 31"/>
                <a:gd name="T65" fmla="*/ 32 h 32"/>
                <a:gd name="T66" fmla="*/ 16 w 31"/>
                <a:gd name="T67" fmla="*/ 32 h 32"/>
                <a:gd name="T68" fmla="*/ 16 w 31"/>
                <a:gd name="T69" fmla="*/ 29 h 32"/>
                <a:gd name="T70" fmla="*/ 19 w 31"/>
                <a:gd name="T71" fmla="*/ 29 h 32"/>
                <a:gd name="T72" fmla="*/ 21 w 31"/>
                <a:gd name="T73" fmla="*/ 26 h 32"/>
                <a:gd name="T74" fmla="*/ 23 w 31"/>
                <a:gd name="T75" fmla="*/ 27 h 32"/>
                <a:gd name="T76" fmla="*/ 27 w 31"/>
                <a:gd name="T77" fmla="*/ 29 h 32"/>
                <a:gd name="T78" fmla="*/ 26 w 31"/>
                <a:gd name="T79" fmla="*/ 23 h 32"/>
                <a:gd name="T80" fmla="*/ 28 w 31"/>
                <a:gd name="T81" fmla="*/ 21 h 32"/>
                <a:gd name="T82" fmla="*/ 28 w 31"/>
                <a:gd name="T83" fmla="*/ 17 h 32"/>
                <a:gd name="T84" fmla="*/ 30 w 31"/>
                <a:gd name="T85" fmla="*/ 17 h 32"/>
                <a:gd name="T86" fmla="*/ 29 w 31"/>
                <a:gd name="T87" fmla="*/ 15 h 32"/>
                <a:gd name="T88" fmla="*/ 30 w 31"/>
                <a:gd name="T89" fmla="*/ 12 h 32"/>
                <a:gd name="T90" fmla="*/ 29 w 31"/>
                <a:gd name="T91" fmla="*/ 11 h 32"/>
                <a:gd name="T92" fmla="*/ 31 w 31"/>
                <a:gd name="T93" fmla="*/ 10 h 32"/>
                <a:gd name="T94" fmla="*/ 30 w 31"/>
                <a:gd name="T95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1" h="32">
                  <a:moveTo>
                    <a:pt x="30" y="10"/>
                  </a:moveTo>
                  <a:cubicBezTo>
                    <a:pt x="29" y="10"/>
                    <a:pt x="29" y="9"/>
                    <a:pt x="29" y="9"/>
                  </a:cubicBezTo>
                  <a:cubicBezTo>
                    <a:pt x="28" y="8"/>
                    <a:pt x="28" y="8"/>
                    <a:pt x="27" y="9"/>
                  </a:cubicBezTo>
                  <a:cubicBezTo>
                    <a:pt x="28" y="7"/>
                    <a:pt x="25" y="8"/>
                    <a:pt x="25" y="6"/>
                  </a:cubicBezTo>
                  <a:cubicBezTo>
                    <a:pt x="25" y="6"/>
                    <a:pt x="26" y="5"/>
                    <a:pt x="26" y="4"/>
                  </a:cubicBezTo>
                  <a:cubicBezTo>
                    <a:pt x="24" y="4"/>
                    <a:pt x="21" y="4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9" y="2"/>
                    <a:pt x="18" y="2"/>
                    <a:pt x="17" y="1"/>
                  </a:cubicBezTo>
                  <a:cubicBezTo>
                    <a:pt x="16" y="1"/>
                    <a:pt x="15" y="0"/>
                    <a:pt x="14" y="0"/>
                  </a:cubicBezTo>
                  <a:cubicBezTo>
                    <a:pt x="13" y="1"/>
                    <a:pt x="12" y="2"/>
                    <a:pt x="11" y="2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3"/>
                    <a:pt x="8" y="2"/>
                    <a:pt x="6" y="2"/>
                  </a:cubicBezTo>
                  <a:cubicBezTo>
                    <a:pt x="6" y="2"/>
                    <a:pt x="6" y="2"/>
                    <a:pt x="6" y="3"/>
                  </a:cubicBezTo>
                  <a:cubicBezTo>
                    <a:pt x="6" y="3"/>
                    <a:pt x="7" y="4"/>
                    <a:pt x="7" y="4"/>
                  </a:cubicBezTo>
                  <a:cubicBezTo>
                    <a:pt x="7" y="5"/>
                    <a:pt x="5" y="5"/>
                    <a:pt x="5" y="6"/>
                  </a:cubicBezTo>
                  <a:cubicBezTo>
                    <a:pt x="5" y="6"/>
                    <a:pt x="5" y="7"/>
                    <a:pt x="4" y="7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3" y="8"/>
                    <a:pt x="1" y="6"/>
                    <a:pt x="0" y="8"/>
                  </a:cubicBezTo>
                  <a:cubicBezTo>
                    <a:pt x="1" y="8"/>
                    <a:pt x="3" y="7"/>
                    <a:pt x="3" y="8"/>
                  </a:cubicBezTo>
                  <a:cubicBezTo>
                    <a:pt x="3" y="10"/>
                    <a:pt x="3" y="12"/>
                    <a:pt x="3" y="14"/>
                  </a:cubicBezTo>
                  <a:cubicBezTo>
                    <a:pt x="2" y="14"/>
                    <a:pt x="2" y="14"/>
                    <a:pt x="1" y="15"/>
                  </a:cubicBezTo>
                  <a:cubicBezTo>
                    <a:pt x="2" y="16"/>
                    <a:pt x="3" y="16"/>
                    <a:pt x="3" y="17"/>
                  </a:cubicBezTo>
                  <a:cubicBezTo>
                    <a:pt x="3" y="17"/>
                    <a:pt x="3" y="17"/>
                    <a:pt x="3" y="18"/>
                  </a:cubicBezTo>
                  <a:cubicBezTo>
                    <a:pt x="3" y="18"/>
                    <a:pt x="3" y="18"/>
                    <a:pt x="2" y="18"/>
                  </a:cubicBezTo>
                  <a:cubicBezTo>
                    <a:pt x="2" y="20"/>
                    <a:pt x="3" y="20"/>
                    <a:pt x="2" y="21"/>
                  </a:cubicBezTo>
                  <a:cubicBezTo>
                    <a:pt x="3" y="22"/>
                    <a:pt x="3" y="21"/>
                    <a:pt x="4" y="21"/>
                  </a:cubicBezTo>
                  <a:cubicBezTo>
                    <a:pt x="5" y="22"/>
                    <a:pt x="5" y="23"/>
                    <a:pt x="5" y="24"/>
                  </a:cubicBezTo>
                  <a:cubicBezTo>
                    <a:pt x="5" y="25"/>
                    <a:pt x="5" y="25"/>
                    <a:pt x="5" y="26"/>
                  </a:cubicBezTo>
                  <a:cubicBezTo>
                    <a:pt x="6" y="26"/>
                    <a:pt x="7" y="26"/>
                    <a:pt x="7" y="27"/>
                  </a:cubicBezTo>
                  <a:cubicBezTo>
                    <a:pt x="7" y="28"/>
                    <a:pt x="7" y="29"/>
                    <a:pt x="7" y="30"/>
                  </a:cubicBezTo>
                  <a:cubicBezTo>
                    <a:pt x="8" y="30"/>
                    <a:pt x="7" y="30"/>
                    <a:pt x="8" y="30"/>
                  </a:cubicBezTo>
                  <a:cubicBezTo>
                    <a:pt x="7" y="27"/>
                    <a:pt x="12" y="28"/>
                    <a:pt x="13" y="28"/>
                  </a:cubicBezTo>
                  <a:cubicBezTo>
                    <a:pt x="13" y="29"/>
                    <a:pt x="13" y="30"/>
                    <a:pt x="13" y="32"/>
                  </a:cubicBezTo>
                  <a:cubicBezTo>
                    <a:pt x="14" y="31"/>
                    <a:pt x="15" y="32"/>
                    <a:pt x="16" y="32"/>
                  </a:cubicBezTo>
                  <a:cubicBezTo>
                    <a:pt x="16" y="32"/>
                    <a:pt x="16" y="31"/>
                    <a:pt x="16" y="29"/>
                  </a:cubicBezTo>
                  <a:cubicBezTo>
                    <a:pt x="17" y="29"/>
                    <a:pt x="18" y="29"/>
                    <a:pt x="19" y="29"/>
                  </a:cubicBezTo>
                  <a:cubicBezTo>
                    <a:pt x="19" y="28"/>
                    <a:pt x="20" y="27"/>
                    <a:pt x="21" y="26"/>
                  </a:cubicBezTo>
                  <a:cubicBezTo>
                    <a:pt x="22" y="26"/>
                    <a:pt x="23" y="27"/>
                    <a:pt x="23" y="27"/>
                  </a:cubicBezTo>
                  <a:cubicBezTo>
                    <a:pt x="25" y="25"/>
                    <a:pt x="26" y="28"/>
                    <a:pt x="27" y="29"/>
                  </a:cubicBezTo>
                  <a:cubicBezTo>
                    <a:pt x="28" y="26"/>
                    <a:pt x="25" y="26"/>
                    <a:pt x="26" y="23"/>
                  </a:cubicBezTo>
                  <a:cubicBezTo>
                    <a:pt x="27" y="23"/>
                    <a:pt x="28" y="22"/>
                    <a:pt x="28" y="21"/>
                  </a:cubicBezTo>
                  <a:cubicBezTo>
                    <a:pt x="27" y="20"/>
                    <a:pt x="28" y="19"/>
                    <a:pt x="28" y="17"/>
                  </a:cubicBezTo>
                  <a:cubicBezTo>
                    <a:pt x="29" y="17"/>
                    <a:pt x="29" y="17"/>
                    <a:pt x="30" y="17"/>
                  </a:cubicBezTo>
                  <a:cubicBezTo>
                    <a:pt x="30" y="16"/>
                    <a:pt x="29" y="16"/>
                    <a:pt x="29" y="15"/>
                  </a:cubicBezTo>
                  <a:cubicBezTo>
                    <a:pt x="29" y="14"/>
                    <a:pt x="30" y="14"/>
                    <a:pt x="30" y="12"/>
                  </a:cubicBezTo>
                  <a:cubicBezTo>
                    <a:pt x="30" y="12"/>
                    <a:pt x="29" y="12"/>
                    <a:pt x="29" y="11"/>
                  </a:cubicBezTo>
                  <a:cubicBezTo>
                    <a:pt x="29" y="10"/>
                    <a:pt x="31" y="11"/>
                    <a:pt x="31" y="10"/>
                  </a:cubicBezTo>
                  <a:cubicBezTo>
                    <a:pt x="30" y="9"/>
                    <a:pt x="30" y="10"/>
                    <a:pt x="30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2" name="Freeform 1186"/>
            <p:cNvSpPr>
              <a:spLocks/>
            </p:cNvSpPr>
            <p:nvPr/>
          </p:nvSpPr>
          <p:spPr bwMode="auto">
            <a:xfrm>
              <a:off x="5362" y="3627"/>
              <a:ext cx="6" cy="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3" name="Freeform 1188"/>
            <p:cNvSpPr>
              <a:spLocks/>
            </p:cNvSpPr>
            <p:nvPr/>
          </p:nvSpPr>
          <p:spPr bwMode="auto">
            <a:xfrm>
              <a:off x="4714" y="2072"/>
              <a:ext cx="17" cy="6"/>
            </a:xfrm>
            <a:custGeom>
              <a:avLst/>
              <a:gdLst>
                <a:gd name="T0" fmla="*/ 2 w 3"/>
                <a:gd name="T1" fmla="*/ 0 h 1"/>
                <a:gd name="T2" fmla="*/ 3 w 3"/>
                <a:gd name="T3" fmla="*/ 1 h 1"/>
                <a:gd name="T4" fmla="*/ 2 w 3"/>
                <a:gd name="T5" fmla="*/ 0 h 1"/>
                <a:gd name="T6" fmla="*/ 0 w 3"/>
                <a:gd name="T7" fmla="*/ 1 h 1"/>
                <a:gd name="T8" fmla="*/ 1 w 3"/>
                <a:gd name="T9" fmla="*/ 1 h 1"/>
                <a:gd name="T10" fmla="*/ 2 w 3"/>
                <a:gd name="T11" fmla="*/ 1 h 1"/>
                <a:gd name="T12" fmla="*/ 2 w 3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cubicBezTo>
                    <a:pt x="2" y="1"/>
                    <a:pt x="2" y="1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4" name="Freeform 1189"/>
            <p:cNvSpPr>
              <a:spLocks/>
            </p:cNvSpPr>
            <p:nvPr/>
          </p:nvSpPr>
          <p:spPr bwMode="auto">
            <a:xfrm>
              <a:off x="4719" y="2078"/>
              <a:ext cx="17" cy="11"/>
            </a:xfrm>
            <a:custGeom>
              <a:avLst/>
              <a:gdLst>
                <a:gd name="T0" fmla="*/ 1 w 3"/>
                <a:gd name="T1" fmla="*/ 1 h 2"/>
                <a:gd name="T2" fmla="*/ 1 w 3"/>
                <a:gd name="T3" fmla="*/ 1 h 2"/>
                <a:gd name="T4" fmla="*/ 0 w 3"/>
                <a:gd name="T5" fmla="*/ 0 h 2"/>
                <a:gd name="T6" fmla="*/ 0 w 3"/>
                <a:gd name="T7" fmla="*/ 1 h 2"/>
                <a:gd name="T8" fmla="*/ 1 w 3"/>
                <a:gd name="T9" fmla="*/ 2 h 2"/>
                <a:gd name="T10" fmla="*/ 2 w 3"/>
                <a:gd name="T11" fmla="*/ 1 h 2"/>
                <a:gd name="T12" fmla="*/ 1 w 3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1" y="1"/>
                  </a:moveTo>
                  <a:cubicBezTo>
                    <a:pt x="1" y="1"/>
                    <a:pt x="2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2" y="2"/>
                    <a:pt x="1" y="1"/>
                    <a:pt x="2" y="1"/>
                  </a:cubicBezTo>
                  <a:cubicBezTo>
                    <a:pt x="3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5" name="Freeform 1190"/>
            <p:cNvSpPr>
              <a:spLocks/>
            </p:cNvSpPr>
            <p:nvPr/>
          </p:nvSpPr>
          <p:spPr bwMode="auto">
            <a:xfrm>
              <a:off x="4647" y="2234"/>
              <a:ext cx="11" cy="6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0" y="0"/>
                    <a:pt x="1" y="1"/>
                  </a:cubicBezTo>
                  <a:cubicBezTo>
                    <a:pt x="2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6" name="Freeform 1191"/>
            <p:cNvSpPr>
              <a:spLocks/>
            </p:cNvSpPr>
            <p:nvPr/>
          </p:nvSpPr>
          <p:spPr bwMode="auto">
            <a:xfrm>
              <a:off x="4546" y="2251"/>
              <a:ext cx="11" cy="11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0"/>
                    <a:pt x="0" y="1"/>
                  </a:cubicBezTo>
                  <a:cubicBezTo>
                    <a:pt x="0" y="1"/>
                    <a:pt x="2" y="2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7" name="Freeform 1192"/>
            <p:cNvSpPr>
              <a:spLocks/>
            </p:cNvSpPr>
            <p:nvPr/>
          </p:nvSpPr>
          <p:spPr bwMode="auto">
            <a:xfrm>
              <a:off x="4390" y="2836"/>
              <a:ext cx="22" cy="27"/>
            </a:xfrm>
            <a:custGeom>
              <a:avLst/>
              <a:gdLst>
                <a:gd name="T0" fmla="*/ 3 w 4"/>
                <a:gd name="T1" fmla="*/ 3 h 5"/>
                <a:gd name="T2" fmla="*/ 2 w 4"/>
                <a:gd name="T3" fmla="*/ 3 h 5"/>
                <a:gd name="T4" fmla="*/ 2 w 4"/>
                <a:gd name="T5" fmla="*/ 0 h 5"/>
                <a:gd name="T6" fmla="*/ 2 w 4"/>
                <a:gd name="T7" fmla="*/ 0 h 5"/>
                <a:gd name="T8" fmla="*/ 0 w 4"/>
                <a:gd name="T9" fmla="*/ 0 h 5"/>
                <a:gd name="T10" fmla="*/ 1 w 4"/>
                <a:gd name="T11" fmla="*/ 1 h 5"/>
                <a:gd name="T12" fmla="*/ 0 w 4"/>
                <a:gd name="T13" fmla="*/ 1 h 5"/>
                <a:gd name="T14" fmla="*/ 1 w 4"/>
                <a:gd name="T15" fmla="*/ 2 h 5"/>
                <a:gd name="T16" fmla="*/ 2 w 4"/>
                <a:gd name="T17" fmla="*/ 3 h 5"/>
                <a:gd name="T18" fmla="*/ 2 w 4"/>
                <a:gd name="T19" fmla="*/ 5 h 5"/>
                <a:gd name="T20" fmla="*/ 4 w 4"/>
                <a:gd name="T21" fmla="*/ 4 h 5"/>
                <a:gd name="T22" fmla="*/ 3 w 4"/>
                <a:gd name="T2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5">
                  <a:moveTo>
                    <a:pt x="3" y="3"/>
                  </a:moveTo>
                  <a:cubicBezTo>
                    <a:pt x="3" y="3"/>
                    <a:pt x="2" y="3"/>
                    <a:pt x="2" y="3"/>
                  </a:cubicBezTo>
                  <a:cubicBezTo>
                    <a:pt x="2" y="2"/>
                    <a:pt x="2" y="1"/>
                    <a:pt x="2" y="0"/>
                  </a:cubicBezTo>
                  <a:cubicBezTo>
                    <a:pt x="1" y="1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2"/>
                    <a:pt x="2" y="3"/>
                  </a:cubicBezTo>
                  <a:cubicBezTo>
                    <a:pt x="2" y="4"/>
                    <a:pt x="2" y="4"/>
                    <a:pt x="2" y="5"/>
                  </a:cubicBezTo>
                  <a:cubicBezTo>
                    <a:pt x="3" y="5"/>
                    <a:pt x="3" y="5"/>
                    <a:pt x="4" y="4"/>
                  </a:cubicBezTo>
                  <a:cubicBezTo>
                    <a:pt x="3" y="4"/>
                    <a:pt x="3" y="4"/>
                    <a:pt x="3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8" name="Freeform 1193"/>
            <p:cNvSpPr>
              <a:spLocks noEditPoints="1"/>
            </p:cNvSpPr>
            <p:nvPr/>
          </p:nvSpPr>
          <p:spPr bwMode="auto">
            <a:xfrm>
              <a:off x="4507" y="3136"/>
              <a:ext cx="168" cy="190"/>
            </a:xfrm>
            <a:custGeom>
              <a:avLst/>
              <a:gdLst>
                <a:gd name="T0" fmla="*/ 27 w 30"/>
                <a:gd name="T1" fmla="*/ 31 h 34"/>
                <a:gd name="T2" fmla="*/ 26 w 30"/>
                <a:gd name="T3" fmla="*/ 28 h 34"/>
                <a:gd name="T4" fmla="*/ 23 w 30"/>
                <a:gd name="T5" fmla="*/ 26 h 34"/>
                <a:gd name="T6" fmla="*/ 22 w 30"/>
                <a:gd name="T7" fmla="*/ 25 h 34"/>
                <a:gd name="T8" fmla="*/ 22 w 30"/>
                <a:gd name="T9" fmla="*/ 24 h 34"/>
                <a:gd name="T10" fmla="*/ 21 w 30"/>
                <a:gd name="T11" fmla="*/ 21 h 34"/>
                <a:gd name="T12" fmla="*/ 19 w 30"/>
                <a:gd name="T13" fmla="*/ 19 h 34"/>
                <a:gd name="T14" fmla="*/ 20 w 30"/>
                <a:gd name="T15" fmla="*/ 18 h 34"/>
                <a:gd name="T16" fmla="*/ 18 w 30"/>
                <a:gd name="T17" fmla="*/ 16 h 34"/>
                <a:gd name="T18" fmla="*/ 16 w 30"/>
                <a:gd name="T19" fmla="*/ 15 h 34"/>
                <a:gd name="T20" fmla="*/ 15 w 30"/>
                <a:gd name="T21" fmla="*/ 13 h 34"/>
                <a:gd name="T22" fmla="*/ 12 w 30"/>
                <a:gd name="T23" fmla="*/ 11 h 34"/>
                <a:gd name="T24" fmla="*/ 8 w 30"/>
                <a:gd name="T25" fmla="*/ 8 h 34"/>
                <a:gd name="T26" fmla="*/ 7 w 30"/>
                <a:gd name="T27" fmla="*/ 7 h 34"/>
                <a:gd name="T28" fmla="*/ 4 w 30"/>
                <a:gd name="T29" fmla="*/ 4 h 34"/>
                <a:gd name="T30" fmla="*/ 3 w 30"/>
                <a:gd name="T31" fmla="*/ 1 h 34"/>
                <a:gd name="T32" fmla="*/ 1 w 30"/>
                <a:gd name="T33" fmla="*/ 0 h 34"/>
                <a:gd name="T34" fmla="*/ 0 w 30"/>
                <a:gd name="T35" fmla="*/ 1 h 34"/>
                <a:gd name="T36" fmla="*/ 2 w 30"/>
                <a:gd name="T37" fmla="*/ 2 h 34"/>
                <a:gd name="T38" fmla="*/ 4 w 30"/>
                <a:gd name="T39" fmla="*/ 8 h 34"/>
                <a:gd name="T40" fmla="*/ 5 w 30"/>
                <a:gd name="T41" fmla="*/ 9 h 34"/>
                <a:gd name="T42" fmla="*/ 6 w 30"/>
                <a:gd name="T43" fmla="*/ 11 h 34"/>
                <a:gd name="T44" fmla="*/ 7 w 30"/>
                <a:gd name="T45" fmla="*/ 11 h 34"/>
                <a:gd name="T46" fmla="*/ 7 w 30"/>
                <a:gd name="T47" fmla="*/ 12 h 34"/>
                <a:gd name="T48" fmla="*/ 9 w 30"/>
                <a:gd name="T49" fmla="*/ 15 h 34"/>
                <a:gd name="T50" fmla="*/ 9 w 30"/>
                <a:gd name="T51" fmla="*/ 15 h 34"/>
                <a:gd name="T52" fmla="*/ 10 w 30"/>
                <a:gd name="T53" fmla="*/ 18 h 34"/>
                <a:gd name="T54" fmla="*/ 12 w 30"/>
                <a:gd name="T55" fmla="*/ 19 h 34"/>
                <a:gd name="T56" fmla="*/ 13 w 30"/>
                <a:gd name="T57" fmla="*/ 21 h 34"/>
                <a:gd name="T58" fmla="*/ 15 w 30"/>
                <a:gd name="T59" fmla="*/ 20 h 34"/>
                <a:gd name="T60" fmla="*/ 15 w 30"/>
                <a:gd name="T61" fmla="*/ 22 h 34"/>
                <a:gd name="T62" fmla="*/ 16 w 30"/>
                <a:gd name="T63" fmla="*/ 22 h 34"/>
                <a:gd name="T64" fmla="*/ 17 w 30"/>
                <a:gd name="T65" fmla="*/ 22 h 34"/>
                <a:gd name="T66" fmla="*/ 16 w 30"/>
                <a:gd name="T67" fmla="*/ 23 h 34"/>
                <a:gd name="T68" fmla="*/ 17 w 30"/>
                <a:gd name="T69" fmla="*/ 23 h 34"/>
                <a:gd name="T70" fmla="*/ 17 w 30"/>
                <a:gd name="T71" fmla="*/ 22 h 34"/>
                <a:gd name="T72" fmla="*/ 18 w 30"/>
                <a:gd name="T73" fmla="*/ 25 h 34"/>
                <a:gd name="T74" fmla="*/ 19 w 30"/>
                <a:gd name="T75" fmla="*/ 26 h 34"/>
                <a:gd name="T76" fmla="*/ 20 w 30"/>
                <a:gd name="T77" fmla="*/ 26 h 34"/>
                <a:gd name="T78" fmla="*/ 20 w 30"/>
                <a:gd name="T79" fmla="*/ 28 h 34"/>
                <a:gd name="T80" fmla="*/ 23 w 30"/>
                <a:gd name="T81" fmla="*/ 30 h 34"/>
                <a:gd name="T82" fmla="*/ 24 w 30"/>
                <a:gd name="T83" fmla="*/ 30 h 34"/>
                <a:gd name="T84" fmla="*/ 25 w 30"/>
                <a:gd name="T85" fmla="*/ 31 h 34"/>
                <a:gd name="T86" fmla="*/ 25 w 30"/>
                <a:gd name="T87" fmla="*/ 31 h 34"/>
                <a:gd name="T88" fmla="*/ 26 w 30"/>
                <a:gd name="T89" fmla="*/ 31 h 34"/>
                <a:gd name="T90" fmla="*/ 26 w 30"/>
                <a:gd name="T91" fmla="*/ 32 h 34"/>
                <a:gd name="T92" fmla="*/ 28 w 30"/>
                <a:gd name="T93" fmla="*/ 32 h 34"/>
                <a:gd name="T94" fmla="*/ 27 w 30"/>
                <a:gd name="T95" fmla="*/ 33 h 34"/>
                <a:gd name="T96" fmla="*/ 29 w 30"/>
                <a:gd name="T97" fmla="*/ 33 h 34"/>
                <a:gd name="T98" fmla="*/ 29 w 30"/>
                <a:gd name="T99" fmla="*/ 34 h 34"/>
                <a:gd name="T100" fmla="*/ 30 w 30"/>
                <a:gd name="T101" fmla="*/ 34 h 34"/>
                <a:gd name="T102" fmla="*/ 28 w 30"/>
                <a:gd name="T103" fmla="*/ 30 h 34"/>
                <a:gd name="T104" fmla="*/ 27 w 30"/>
                <a:gd name="T105" fmla="*/ 31 h 34"/>
                <a:gd name="T106" fmla="*/ 11 w 30"/>
                <a:gd name="T107" fmla="*/ 17 h 34"/>
                <a:gd name="T108" fmla="*/ 12 w 30"/>
                <a:gd name="T109" fmla="*/ 18 h 34"/>
                <a:gd name="T110" fmla="*/ 11 w 30"/>
                <a:gd name="T111" fmla="*/ 17 h 34"/>
                <a:gd name="T112" fmla="*/ 26 w 30"/>
                <a:gd name="T113" fmla="*/ 30 h 34"/>
                <a:gd name="T114" fmla="*/ 26 w 30"/>
                <a:gd name="T115" fmla="*/ 3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0" h="34">
                  <a:moveTo>
                    <a:pt x="27" y="31"/>
                  </a:moveTo>
                  <a:cubicBezTo>
                    <a:pt x="27" y="30"/>
                    <a:pt x="26" y="30"/>
                    <a:pt x="26" y="28"/>
                  </a:cubicBezTo>
                  <a:cubicBezTo>
                    <a:pt x="25" y="27"/>
                    <a:pt x="23" y="27"/>
                    <a:pt x="23" y="26"/>
                  </a:cubicBezTo>
                  <a:cubicBezTo>
                    <a:pt x="23" y="25"/>
                    <a:pt x="22" y="25"/>
                    <a:pt x="22" y="25"/>
                  </a:cubicBezTo>
                  <a:cubicBezTo>
                    <a:pt x="22" y="25"/>
                    <a:pt x="22" y="24"/>
                    <a:pt x="22" y="24"/>
                  </a:cubicBezTo>
                  <a:cubicBezTo>
                    <a:pt x="21" y="23"/>
                    <a:pt x="20" y="22"/>
                    <a:pt x="21" y="21"/>
                  </a:cubicBezTo>
                  <a:cubicBezTo>
                    <a:pt x="20" y="20"/>
                    <a:pt x="20" y="20"/>
                    <a:pt x="19" y="19"/>
                  </a:cubicBezTo>
                  <a:cubicBezTo>
                    <a:pt x="19" y="18"/>
                    <a:pt x="20" y="19"/>
                    <a:pt x="20" y="18"/>
                  </a:cubicBezTo>
                  <a:cubicBezTo>
                    <a:pt x="19" y="18"/>
                    <a:pt x="18" y="17"/>
                    <a:pt x="18" y="16"/>
                  </a:cubicBezTo>
                  <a:cubicBezTo>
                    <a:pt x="18" y="16"/>
                    <a:pt x="17" y="15"/>
                    <a:pt x="16" y="15"/>
                  </a:cubicBezTo>
                  <a:cubicBezTo>
                    <a:pt x="16" y="14"/>
                    <a:pt x="15" y="14"/>
                    <a:pt x="15" y="13"/>
                  </a:cubicBezTo>
                  <a:cubicBezTo>
                    <a:pt x="13" y="13"/>
                    <a:pt x="13" y="11"/>
                    <a:pt x="12" y="11"/>
                  </a:cubicBezTo>
                  <a:cubicBezTo>
                    <a:pt x="10" y="11"/>
                    <a:pt x="9" y="9"/>
                    <a:pt x="8" y="8"/>
                  </a:cubicBezTo>
                  <a:cubicBezTo>
                    <a:pt x="8" y="8"/>
                    <a:pt x="7" y="7"/>
                    <a:pt x="7" y="7"/>
                  </a:cubicBezTo>
                  <a:cubicBezTo>
                    <a:pt x="6" y="6"/>
                    <a:pt x="5" y="5"/>
                    <a:pt x="4" y="4"/>
                  </a:cubicBezTo>
                  <a:cubicBezTo>
                    <a:pt x="4" y="3"/>
                    <a:pt x="3" y="2"/>
                    <a:pt x="3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1" y="2"/>
                    <a:pt x="1" y="1"/>
                    <a:pt x="2" y="2"/>
                  </a:cubicBezTo>
                  <a:cubicBezTo>
                    <a:pt x="1" y="4"/>
                    <a:pt x="4" y="5"/>
                    <a:pt x="4" y="8"/>
                  </a:cubicBezTo>
                  <a:cubicBezTo>
                    <a:pt x="4" y="8"/>
                    <a:pt x="5" y="8"/>
                    <a:pt x="5" y="9"/>
                  </a:cubicBezTo>
                  <a:cubicBezTo>
                    <a:pt x="5" y="10"/>
                    <a:pt x="6" y="11"/>
                    <a:pt x="6" y="11"/>
                  </a:cubicBezTo>
                  <a:cubicBezTo>
                    <a:pt x="6" y="11"/>
                    <a:pt x="7" y="11"/>
                    <a:pt x="7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3"/>
                    <a:pt x="8" y="14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7"/>
                    <a:pt x="10" y="17"/>
                    <a:pt x="10" y="18"/>
                  </a:cubicBezTo>
                  <a:cubicBezTo>
                    <a:pt x="11" y="18"/>
                    <a:pt x="12" y="20"/>
                    <a:pt x="12" y="19"/>
                  </a:cubicBezTo>
                  <a:cubicBezTo>
                    <a:pt x="12" y="20"/>
                    <a:pt x="13" y="20"/>
                    <a:pt x="13" y="21"/>
                  </a:cubicBezTo>
                  <a:cubicBezTo>
                    <a:pt x="14" y="21"/>
                    <a:pt x="14" y="20"/>
                    <a:pt x="15" y="20"/>
                  </a:cubicBezTo>
                  <a:cubicBezTo>
                    <a:pt x="14" y="21"/>
                    <a:pt x="16" y="21"/>
                    <a:pt x="15" y="22"/>
                  </a:cubicBezTo>
                  <a:cubicBezTo>
                    <a:pt x="15" y="22"/>
                    <a:pt x="16" y="23"/>
                    <a:pt x="16" y="22"/>
                  </a:cubicBezTo>
                  <a:cubicBezTo>
                    <a:pt x="16" y="22"/>
                    <a:pt x="16" y="22"/>
                    <a:pt x="17" y="22"/>
                  </a:cubicBezTo>
                  <a:cubicBezTo>
                    <a:pt x="17" y="22"/>
                    <a:pt x="16" y="22"/>
                    <a:pt x="16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8" y="23"/>
                    <a:pt x="17" y="22"/>
                    <a:pt x="17" y="22"/>
                  </a:cubicBezTo>
                  <a:cubicBezTo>
                    <a:pt x="18" y="24"/>
                    <a:pt x="17" y="24"/>
                    <a:pt x="18" y="25"/>
                  </a:cubicBezTo>
                  <a:cubicBezTo>
                    <a:pt x="19" y="24"/>
                    <a:pt x="19" y="25"/>
                    <a:pt x="19" y="26"/>
                  </a:cubicBezTo>
                  <a:cubicBezTo>
                    <a:pt x="20" y="27"/>
                    <a:pt x="20" y="26"/>
                    <a:pt x="20" y="26"/>
                  </a:cubicBezTo>
                  <a:cubicBezTo>
                    <a:pt x="20" y="27"/>
                    <a:pt x="20" y="27"/>
                    <a:pt x="20" y="28"/>
                  </a:cubicBezTo>
                  <a:cubicBezTo>
                    <a:pt x="21" y="28"/>
                    <a:pt x="23" y="28"/>
                    <a:pt x="23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5" y="30"/>
                    <a:pt x="24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6" y="32"/>
                    <a:pt x="26" y="31"/>
                    <a:pt x="26" y="31"/>
                  </a:cubicBezTo>
                  <a:cubicBezTo>
                    <a:pt x="26" y="31"/>
                    <a:pt x="26" y="32"/>
                    <a:pt x="26" y="32"/>
                  </a:cubicBezTo>
                  <a:cubicBezTo>
                    <a:pt x="27" y="32"/>
                    <a:pt x="27" y="31"/>
                    <a:pt x="28" y="32"/>
                  </a:cubicBezTo>
                  <a:cubicBezTo>
                    <a:pt x="28" y="32"/>
                    <a:pt x="27" y="33"/>
                    <a:pt x="27" y="33"/>
                  </a:cubicBezTo>
                  <a:cubicBezTo>
                    <a:pt x="28" y="33"/>
                    <a:pt x="28" y="33"/>
                    <a:pt x="29" y="33"/>
                  </a:cubicBezTo>
                  <a:cubicBezTo>
                    <a:pt x="29" y="33"/>
                    <a:pt x="29" y="33"/>
                    <a:pt x="29" y="34"/>
                  </a:cubicBezTo>
                  <a:cubicBezTo>
                    <a:pt x="30" y="34"/>
                    <a:pt x="29" y="34"/>
                    <a:pt x="30" y="34"/>
                  </a:cubicBezTo>
                  <a:cubicBezTo>
                    <a:pt x="30" y="32"/>
                    <a:pt x="28" y="32"/>
                    <a:pt x="28" y="30"/>
                  </a:cubicBezTo>
                  <a:cubicBezTo>
                    <a:pt x="27" y="30"/>
                    <a:pt x="28" y="31"/>
                    <a:pt x="27" y="31"/>
                  </a:cubicBezTo>
                  <a:close/>
                  <a:moveTo>
                    <a:pt x="11" y="17"/>
                  </a:moveTo>
                  <a:cubicBezTo>
                    <a:pt x="12" y="17"/>
                    <a:pt x="11" y="18"/>
                    <a:pt x="12" y="18"/>
                  </a:cubicBezTo>
                  <a:cubicBezTo>
                    <a:pt x="12" y="19"/>
                    <a:pt x="11" y="18"/>
                    <a:pt x="11" y="17"/>
                  </a:cubicBezTo>
                  <a:close/>
                  <a:moveTo>
                    <a:pt x="26" y="30"/>
                  </a:moveTo>
                  <a:cubicBezTo>
                    <a:pt x="25" y="31"/>
                    <a:pt x="25" y="30"/>
                    <a:pt x="26" y="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9" name="Freeform 1194"/>
            <p:cNvSpPr>
              <a:spLocks/>
            </p:cNvSpPr>
            <p:nvPr/>
          </p:nvSpPr>
          <p:spPr bwMode="auto">
            <a:xfrm>
              <a:off x="5686" y="3292"/>
              <a:ext cx="17" cy="17"/>
            </a:xfrm>
            <a:custGeom>
              <a:avLst/>
              <a:gdLst>
                <a:gd name="T0" fmla="*/ 1 w 3"/>
                <a:gd name="T1" fmla="*/ 1 h 3"/>
                <a:gd name="T2" fmla="*/ 2 w 3"/>
                <a:gd name="T3" fmla="*/ 0 h 3"/>
                <a:gd name="T4" fmla="*/ 0 w 3"/>
                <a:gd name="T5" fmla="*/ 1 h 3"/>
                <a:gd name="T6" fmla="*/ 1 w 3"/>
                <a:gd name="T7" fmla="*/ 3 h 3"/>
                <a:gd name="T8" fmla="*/ 3 w 3"/>
                <a:gd name="T9" fmla="*/ 1 h 3"/>
                <a:gd name="T10" fmla="*/ 2 w 3"/>
                <a:gd name="T11" fmla="*/ 2 h 3"/>
                <a:gd name="T12" fmla="*/ 1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1" y="1"/>
                  </a:moveTo>
                  <a:cubicBezTo>
                    <a:pt x="1" y="1"/>
                    <a:pt x="2" y="1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1" y="1"/>
                    <a:pt x="0" y="2"/>
                    <a:pt x="1" y="3"/>
                  </a:cubicBezTo>
                  <a:cubicBezTo>
                    <a:pt x="2" y="2"/>
                    <a:pt x="3" y="2"/>
                    <a:pt x="3" y="1"/>
                  </a:cubicBezTo>
                  <a:cubicBezTo>
                    <a:pt x="2" y="1"/>
                    <a:pt x="3" y="2"/>
                    <a:pt x="2" y="2"/>
                  </a:cubicBezTo>
                  <a:cubicBezTo>
                    <a:pt x="2" y="2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0" name="Freeform 1195"/>
            <p:cNvSpPr>
              <a:spLocks/>
            </p:cNvSpPr>
            <p:nvPr/>
          </p:nvSpPr>
          <p:spPr bwMode="auto">
            <a:xfrm>
              <a:off x="5658" y="3354"/>
              <a:ext cx="11" cy="11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0 w 2"/>
                <a:gd name="T5" fmla="*/ 2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5" name="矩形 4"/>
          <p:cNvSpPr/>
          <p:nvPr/>
        </p:nvSpPr>
        <p:spPr>
          <a:xfrm>
            <a:off x="6029984" y="2496225"/>
            <a:ext cx="3727302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3800" b="1" dirty="0">
                <a:latin typeface="方正吕建德字体" panose="02010600010101010101" pitchFamily="2" charset="-122"/>
                <a:ea typeface="方正吕建德字体" panose="02010600010101010101" pitchFamily="2" charset="-122"/>
              </a:rPr>
              <a:t>谢谢</a:t>
            </a:r>
          </a:p>
        </p:txBody>
      </p:sp>
      <p:pic>
        <p:nvPicPr>
          <p:cNvPr id="563" name="图片 562">
            <a:extLst>
              <a:ext uri="{FF2B5EF4-FFF2-40B4-BE49-F238E27FC236}">
                <a16:creationId xmlns:a16="http://schemas.microsoft.com/office/drawing/2014/main" id="{81F9C821-BD70-4AA2-81D0-845F6B1B9F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498" y="4473131"/>
            <a:ext cx="1290130" cy="1328811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2D2CF70C-65A4-434D-9229-0D0680660C07}"/>
              </a:ext>
            </a:extLst>
          </p:cNvPr>
          <p:cNvSpPr txBox="1"/>
          <p:nvPr/>
        </p:nvSpPr>
        <p:spPr>
          <a:xfrm>
            <a:off x="8279996" y="4660728"/>
            <a:ext cx="1169551" cy="100102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200" dirty="0">
                <a:latin typeface="汉仪粗篆繁" panose="02010600000101010101" pitchFamily="2" charset="-122"/>
                <a:ea typeface="汉仪粗篆繁" panose="02010600000101010101" pitchFamily="2" charset="-122"/>
              </a:rPr>
              <a:t>刘振</a:t>
            </a:r>
            <a:endParaRPr lang="en-US" altLang="zh-CN" sz="3200" dirty="0">
              <a:latin typeface="汉仪粗篆繁" panose="02010600000101010101" pitchFamily="2" charset="-122"/>
              <a:ea typeface="汉仪粗篆繁" panose="02010600000101010101" pitchFamily="2" charset="-122"/>
            </a:endParaRPr>
          </a:p>
          <a:p>
            <a:r>
              <a:rPr lang="zh-CN" altLang="en-US" sz="3200" dirty="0">
                <a:latin typeface="汉仪粗篆繁" panose="02010600000101010101" pitchFamily="2" charset="-122"/>
                <a:ea typeface="汉仪粗篆繁" panose="02010600000101010101" pitchFamily="2" charset="-122"/>
              </a:rPr>
              <a:t>东印</a:t>
            </a:r>
          </a:p>
        </p:txBody>
      </p:sp>
    </p:spTree>
    <p:extLst>
      <p:ext uri="{BB962C8B-B14F-4D97-AF65-F5344CB8AC3E}">
        <p14:creationId xmlns:p14="http://schemas.microsoft.com/office/powerpoint/2010/main" val="208733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 animBg="1"/>
      <p:bldP spid="5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8" name="图片 416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945" y="-1052311"/>
            <a:ext cx="7958371" cy="8962621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2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908373" y="2007473"/>
            <a:ext cx="24569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800" b="1" dirty="0">
                <a:solidFill>
                  <a:schemeClr val="bg1"/>
                </a:solidFill>
                <a:cs typeface="+mn-ea"/>
                <a:sym typeface="+mn-lt"/>
              </a:rPr>
              <a:t>目录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4329616" y="1700841"/>
            <a:ext cx="517657" cy="533178"/>
            <a:chOff x="1292771" y="1440176"/>
            <a:chExt cx="517657" cy="533178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2771" y="1440176"/>
              <a:ext cx="517657" cy="533178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1362076" y="1519237"/>
              <a:ext cx="3762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壹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328210" y="2900297"/>
            <a:ext cx="517657" cy="533178"/>
            <a:chOff x="1362668" y="2944095"/>
            <a:chExt cx="517657" cy="533178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2668" y="2944095"/>
              <a:ext cx="517657" cy="533178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1438707" y="3010629"/>
              <a:ext cx="3762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贰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334944" y="4221786"/>
            <a:ext cx="517657" cy="533178"/>
            <a:chOff x="1362668" y="2944095"/>
            <a:chExt cx="517657" cy="533178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2668" y="2944095"/>
              <a:ext cx="517657" cy="533178"/>
            </a:xfrm>
            <a:prstGeom prst="rect">
              <a:avLst/>
            </a:prstGeom>
          </p:spPr>
        </p:pic>
        <p:sp>
          <p:nvSpPr>
            <p:cNvPr id="22" name="文本框 21"/>
            <p:cNvSpPr txBox="1"/>
            <p:nvPr/>
          </p:nvSpPr>
          <p:spPr>
            <a:xfrm>
              <a:off x="1431973" y="3023156"/>
              <a:ext cx="3762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叁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538168" y="1657925"/>
            <a:ext cx="2788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汉仪雪君体简" panose="02010600000101010101" pitchFamily="2" charset="-122"/>
                <a:ea typeface="汉仪雪君体简" panose="02010600000101010101" pitchFamily="2" charset="-122"/>
                <a:cs typeface="+mn-ea"/>
                <a:sym typeface="+mn-lt"/>
              </a:rPr>
              <a:t>一篇读罢头飞雪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660604" y="4037939"/>
            <a:ext cx="2639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汉仪雪君体简" panose="02010600000101010101" pitchFamily="2" charset="-122"/>
                <a:ea typeface="汉仪雪君体简" panose="02010600000101010101" pitchFamily="2" charset="-122"/>
                <a:cs typeface="+mn-ea"/>
                <a:sym typeface="+mn-lt"/>
              </a:rPr>
              <a:t>古今多少事 </a:t>
            </a:r>
            <a:endParaRPr lang="en-US" altLang="zh-CN" sz="2800" dirty="0">
              <a:solidFill>
                <a:schemeClr val="bg1"/>
              </a:solidFill>
              <a:latin typeface="汉仪雪君体简" panose="02010600000101010101" pitchFamily="2" charset="-122"/>
              <a:ea typeface="汉仪雪君体简" panose="02010600000101010101" pitchFamily="2" charset="-122"/>
              <a:cs typeface="+mn-ea"/>
              <a:sym typeface="+mn-lt"/>
            </a:endParaRPr>
          </a:p>
          <a:p>
            <a:r>
              <a:rPr lang="en-US" altLang="zh-CN" sz="2800" dirty="0">
                <a:solidFill>
                  <a:schemeClr val="bg1"/>
                </a:solidFill>
                <a:latin typeface="汉仪雪君体简" panose="02010600000101010101" pitchFamily="2" charset="-122"/>
                <a:ea typeface="汉仪雪君体简" panose="02010600000101010101" pitchFamily="2" charset="-122"/>
                <a:cs typeface="+mn-ea"/>
                <a:sym typeface="+mn-lt"/>
              </a:rPr>
              <a:t>   </a:t>
            </a:r>
            <a:r>
              <a:rPr lang="zh-CN" altLang="en-US" sz="2800" dirty="0">
                <a:solidFill>
                  <a:schemeClr val="bg1"/>
                </a:solidFill>
                <a:latin typeface="汉仪雪君体简" panose="02010600000101010101" pitchFamily="2" charset="-122"/>
                <a:ea typeface="汉仪雪君体简" panose="02010600000101010101" pitchFamily="2" charset="-122"/>
                <a:cs typeface="+mn-ea"/>
                <a:sym typeface="+mn-lt"/>
              </a:rPr>
              <a:t>都付笑谈中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7BCBC14-FCD6-42D9-841E-5E16E9FD52D9}"/>
              </a:ext>
            </a:extLst>
          </p:cNvPr>
          <p:cNvSpPr txBox="1"/>
          <p:nvPr/>
        </p:nvSpPr>
        <p:spPr>
          <a:xfrm>
            <a:off x="1540978" y="2689833"/>
            <a:ext cx="27218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汉仪雪君体简" panose="02010600000101010101" pitchFamily="2" charset="-122"/>
                <a:ea typeface="汉仪雪君体简" panose="02010600000101010101" pitchFamily="2" charset="-122"/>
              </a:rPr>
              <a:t>风流总被</a:t>
            </a:r>
            <a:endParaRPr lang="en-US" altLang="zh-CN" sz="2800" dirty="0">
              <a:solidFill>
                <a:schemeClr val="bg1"/>
              </a:solidFill>
              <a:latin typeface="汉仪雪君体简" panose="02010600000101010101" pitchFamily="2" charset="-122"/>
              <a:ea typeface="汉仪雪君体简" panose="02010600000101010101" pitchFamily="2" charset="-122"/>
            </a:endParaRPr>
          </a:p>
          <a:p>
            <a:r>
              <a:rPr lang="en-US" altLang="zh-CN" sz="2800" dirty="0">
                <a:solidFill>
                  <a:schemeClr val="bg1"/>
                </a:solidFill>
                <a:latin typeface="汉仪雪君体简" panose="02010600000101010101" pitchFamily="2" charset="-122"/>
                <a:ea typeface="汉仪雪君体简" panose="02010600000101010101" pitchFamily="2" charset="-122"/>
              </a:rPr>
              <a:t>   </a:t>
            </a:r>
            <a:r>
              <a:rPr lang="zh-CN" altLang="en-US" sz="2800" dirty="0">
                <a:solidFill>
                  <a:schemeClr val="bg1"/>
                </a:solidFill>
                <a:latin typeface="汉仪雪君体简" panose="02010600000101010101" pitchFamily="2" charset="-122"/>
                <a:ea typeface="汉仪雪君体简" panose="02010600000101010101" pitchFamily="2" charset="-122"/>
              </a:rPr>
              <a:t> 雨打风吹去</a:t>
            </a:r>
          </a:p>
        </p:txBody>
      </p:sp>
    </p:spTree>
    <p:extLst>
      <p:ext uri="{BB962C8B-B14F-4D97-AF65-F5344CB8AC3E}">
        <p14:creationId xmlns:p14="http://schemas.microsoft.com/office/powerpoint/2010/main" val="58071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98BD0FBE-22EE-460D-9957-8832A0F8B565}"/>
              </a:ext>
            </a:extLst>
          </p:cNvPr>
          <p:cNvSpPr txBox="1"/>
          <p:nvPr/>
        </p:nvSpPr>
        <p:spPr>
          <a:xfrm>
            <a:off x="3831566" y="4528869"/>
            <a:ext cx="76861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latin typeface="汉仪雪君体简" panose="02010600000101010101" pitchFamily="2" charset="-122"/>
                <a:ea typeface="汉仪雪君体简" panose="02010600000101010101" pitchFamily="2" charset="-122"/>
              </a:rPr>
              <a:t>一篇读罢头飞雪</a:t>
            </a:r>
            <a:endParaRPr lang="en-US" altLang="zh-CN" sz="4400" dirty="0">
              <a:latin typeface="汉仪雪君体简" panose="02010600000101010101" pitchFamily="2" charset="-122"/>
              <a:ea typeface="汉仪雪君体简" panose="02010600000101010101" pitchFamily="2" charset="-122"/>
            </a:endParaRPr>
          </a:p>
          <a:p>
            <a:r>
              <a:rPr lang="en-US" altLang="zh-CN" sz="4400" dirty="0">
                <a:latin typeface="汉仪雪君体简" panose="02010600000101010101" pitchFamily="2" charset="-122"/>
                <a:ea typeface="汉仪雪君体简" panose="02010600000101010101" pitchFamily="2" charset="-122"/>
              </a:rPr>
              <a:t>             </a:t>
            </a:r>
            <a:r>
              <a:rPr lang="en-US" altLang="zh-CN" sz="2800" dirty="0">
                <a:solidFill>
                  <a:schemeClr val="bg2">
                    <a:lumMod val="50000"/>
                  </a:schemeClr>
                </a:solidFill>
                <a:latin typeface="汉仪雪君体简" panose="02010600000101010101" pitchFamily="2" charset="-122"/>
                <a:ea typeface="汉仪雪君体简" panose="02010600000101010101" pitchFamily="2" charset="-122"/>
              </a:rPr>
              <a:t>——</a:t>
            </a:r>
            <a:r>
              <a:rPr lang="zh-CN" altLang="en-US" sz="2800" dirty="0">
                <a:solidFill>
                  <a:schemeClr val="bg2">
                    <a:lumMod val="50000"/>
                  </a:schemeClr>
                </a:solidFill>
                <a:latin typeface="汉仪雪君体简" panose="02010600000101010101" pitchFamily="2" charset="-122"/>
                <a:ea typeface="汉仪雪君体简" panose="02010600000101010101" pitchFamily="2" charset="-122"/>
              </a:rPr>
              <a:t>何为文学史</a:t>
            </a:r>
            <a:endParaRPr lang="zh-CN" altLang="en-US" sz="4400" dirty="0">
              <a:solidFill>
                <a:schemeClr val="bg2">
                  <a:lumMod val="50000"/>
                </a:schemeClr>
              </a:solidFill>
              <a:latin typeface="汉仪雪君体简" panose="02010600000101010101" pitchFamily="2" charset="-122"/>
              <a:ea typeface="汉仪雪君体简" panose="02010600000101010101" pitchFamily="2" charset="-122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C8323D0F-1667-4202-A795-5CFDD2F6440B}"/>
              </a:ext>
            </a:extLst>
          </p:cNvPr>
          <p:cNvGrpSpPr/>
          <p:nvPr/>
        </p:nvGrpSpPr>
        <p:grpSpPr>
          <a:xfrm>
            <a:off x="5083532" y="473042"/>
            <a:ext cx="2730653" cy="3897091"/>
            <a:chOff x="5083532" y="473042"/>
            <a:chExt cx="2730653" cy="3897091"/>
          </a:xfrm>
        </p:grpSpPr>
        <p:sp>
          <p:nvSpPr>
            <p:cNvPr id="2" name="文本框 1"/>
            <p:cNvSpPr txBox="1"/>
            <p:nvPr/>
          </p:nvSpPr>
          <p:spPr>
            <a:xfrm>
              <a:off x="5083532" y="473042"/>
              <a:ext cx="1538883" cy="355222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8800" b="1" dirty="0">
                  <a:cs typeface="+mn-ea"/>
                  <a:sym typeface="+mn-lt"/>
                </a:rPr>
                <a:t>第一章</a:t>
              </a:r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621B5B42-01C8-4110-B343-E0CC2F26D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2415" y="2641613"/>
              <a:ext cx="1191770" cy="1728520"/>
            </a:xfrm>
            <a:prstGeom prst="rect">
              <a:avLst/>
            </a:prstGeom>
          </p:spPr>
        </p:pic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487350C8-4DA5-410B-8C67-586A57B57BEE}"/>
                </a:ext>
              </a:extLst>
            </p:cNvPr>
            <p:cNvSpPr txBox="1"/>
            <p:nvPr/>
          </p:nvSpPr>
          <p:spPr>
            <a:xfrm>
              <a:off x="6941301" y="2986481"/>
              <a:ext cx="553998" cy="103878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400" b="1" dirty="0">
                  <a:latin typeface="汉仪篆书繁" panose="02010600000101010101" pitchFamily="2" charset="-122"/>
                  <a:ea typeface="汉仪篆书繁" panose="02010600000101010101" pitchFamily="2" charset="-122"/>
                </a:rPr>
                <a:t>刘振东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928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9" name="组合 1158"/>
          <p:cNvGrpSpPr/>
          <p:nvPr/>
        </p:nvGrpSpPr>
        <p:grpSpPr>
          <a:xfrm>
            <a:off x="8055174" y="299545"/>
            <a:ext cx="4136826" cy="2339975"/>
            <a:chOff x="4233863" y="579437"/>
            <a:chExt cx="2744787" cy="1552575"/>
          </a:xfrm>
        </p:grpSpPr>
        <p:sp>
          <p:nvSpPr>
            <p:cNvPr id="1160" name="Freeform 196"/>
            <p:cNvSpPr>
              <a:spLocks noEditPoints="1"/>
            </p:cNvSpPr>
            <p:nvPr/>
          </p:nvSpPr>
          <p:spPr bwMode="auto">
            <a:xfrm>
              <a:off x="5661025" y="1117600"/>
              <a:ext cx="290513" cy="188913"/>
            </a:xfrm>
            <a:custGeom>
              <a:avLst/>
              <a:gdLst>
                <a:gd name="T0" fmla="*/ 132 w 183"/>
                <a:gd name="T1" fmla="*/ 89 h 119"/>
                <a:gd name="T2" fmla="*/ 132 w 183"/>
                <a:gd name="T3" fmla="*/ 96 h 119"/>
                <a:gd name="T4" fmla="*/ 134 w 183"/>
                <a:gd name="T5" fmla="*/ 94 h 119"/>
                <a:gd name="T6" fmla="*/ 139 w 183"/>
                <a:gd name="T7" fmla="*/ 91 h 119"/>
                <a:gd name="T8" fmla="*/ 132 w 183"/>
                <a:gd name="T9" fmla="*/ 89 h 119"/>
                <a:gd name="T10" fmla="*/ 130 w 183"/>
                <a:gd name="T11" fmla="*/ 87 h 119"/>
                <a:gd name="T12" fmla="*/ 128 w 183"/>
                <a:gd name="T13" fmla="*/ 87 h 119"/>
                <a:gd name="T14" fmla="*/ 28 w 183"/>
                <a:gd name="T15" fmla="*/ 2 h 119"/>
                <a:gd name="T16" fmla="*/ 34 w 183"/>
                <a:gd name="T17" fmla="*/ 4 h 119"/>
                <a:gd name="T18" fmla="*/ 42 w 183"/>
                <a:gd name="T19" fmla="*/ 4 h 119"/>
                <a:gd name="T20" fmla="*/ 51 w 183"/>
                <a:gd name="T21" fmla="*/ 8 h 119"/>
                <a:gd name="T22" fmla="*/ 57 w 183"/>
                <a:gd name="T23" fmla="*/ 10 h 119"/>
                <a:gd name="T24" fmla="*/ 62 w 183"/>
                <a:gd name="T25" fmla="*/ 10 h 119"/>
                <a:gd name="T26" fmla="*/ 70 w 183"/>
                <a:gd name="T27" fmla="*/ 17 h 119"/>
                <a:gd name="T28" fmla="*/ 83 w 183"/>
                <a:gd name="T29" fmla="*/ 19 h 119"/>
                <a:gd name="T30" fmla="*/ 85 w 183"/>
                <a:gd name="T31" fmla="*/ 21 h 119"/>
                <a:gd name="T32" fmla="*/ 87 w 183"/>
                <a:gd name="T33" fmla="*/ 28 h 119"/>
                <a:gd name="T34" fmla="*/ 92 w 183"/>
                <a:gd name="T35" fmla="*/ 30 h 119"/>
                <a:gd name="T36" fmla="*/ 100 w 183"/>
                <a:gd name="T37" fmla="*/ 28 h 119"/>
                <a:gd name="T38" fmla="*/ 107 w 183"/>
                <a:gd name="T39" fmla="*/ 30 h 119"/>
                <a:gd name="T40" fmla="*/ 111 w 183"/>
                <a:gd name="T41" fmla="*/ 34 h 119"/>
                <a:gd name="T42" fmla="*/ 121 w 183"/>
                <a:gd name="T43" fmla="*/ 36 h 119"/>
                <a:gd name="T44" fmla="*/ 134 w 183"/>
                <a:gd name="T45" fmla="*/ 42 h 119"/>
                <a:gd name="T46" fmla="*/ 139 w 183"/>
                <a:gd name="T47" fmla="*/ 51 h 119"/>
                <a:gd name="T48" fmla="*/ 145 w 183"/>
                <a:gd name="T49" fmla="*/ 57 h 119"/>
                <a:gd name="T50" fmla="*/ 151 w 183"/>
                <a:gd name="T51" fmla="*/ 64 h 119"/>
                <a:gd name="T52" fmla="*/ 149 w 183"/>
                <a:gd name="T53" fmla="*/ 72 h 119"/>
                <a:gd name="T54" fmla="*/ 147 w 183"/>
                <a:gd name="T55" fmla="*/ 83 h 119"/>
                <a:gd name="T56" fmla="*/ 149 w 183"/>
                <a:gd name="T57" fmla="*/ 87 h 119"/>
                <a:gd name="T58" fmla="*/ 141 w 183"/>
                <a:gd name="T59" fmla="*/ 91 h 119"/>
                <a:gd name="T60" fmla="*/ 147 w 183"/>
                <a:gd name="T61" fmla="*/ 91 h 119"/>
                <a:gd name="T62" fmla="*/ 149 w 183"/>
                <a:gd name="T63" fmla="*/ 96 h 119"/>
                <a:gd name="T64" fmla="*/ 158 w 183"/>
                <a:gd name="T65" fmla="*/ 96 h 119"/>
                <a:gd name="T66" fmla="*/ 160 w 183"/>
                <a:gd name="T67" fmla="*/ 91 h 119"/>
                <a:gd name="T68" fmla="*/ 162 w 183"/>
                <a:gd name="T69" fmla="*/ 79 h 119"/>
                <a:gd name="T70" fmla="*/ 171 w 183"/>
                <a:gd name="T71" fmla="*/ 77 h 119"/>
                <a:gd name="T72" fmla="*/ 179 w 183"/>
                <a:gd name="T73" fmla="*/ 83 h 119"/>
                <a:gd name="T74" fmla="*/ 183 w 183"/>
                <a:gd name="T75" fmla="*/ 87 h 119"/>
                <a:gd name="T76" fmla="*/ 183 w 183"/>
                <a:gd name="T77" fmla="*/ 98 h 119"/>
                <a:gd name="T78" fmla="*/ 183 w 183"/>
                <a:gd name="T79" fmla="*/ 106 h 119"/>
                <a:gd name="T80" fmla="*/ 183 w 183"/>
                <a:gd name="T81" fmla="*/ 113 h 119"/>
                <a:gd name="T82" fmla="*/ 179 w 183"/>
                <a:gd name="T83" fmla="*/ 117 h 119"/>
                <a:gd name="T84" fmla="*/ 171 w 183"/>
                <a:gd name="T85" fmla="*/ 117 h 119"/>
                <a:gd name="T86" fmla="*/ 164 w 183"/>
                <a:gd name="T87" fmla="*/ 117 h 119"/>
                <a:gd name="T88" fmla="*/ 160 w 183"/>
                <a:gd name="T89" fmla="*/ 113 h 119"/>
                <a:gd name="T90" fmla="*/ 136 w 183"/>
                <a:gd name="T91" fmla="*/ 106 h 119"/>
                <a:gd name="T92" fmla="*/ 98 w 183"/>
                <a:gd name="T93" fmla="*/ 91 h 119"/>
                <a:gd name="T94" fmla="*/ 89 w 183"/>
                <a:gd name="T95" fmla="*/ 85 h 119"/>
                <a:gd name="T96" fmla="*/ 77 w 183"/>
                <a:gd name="T97" fmla="*/ 79 h 119"/>
                <a:gd name="T98" fmla="*/ 68 w 183"/>
                <a:gd name="T99" fmla="*/ 72 h 119"/>
                <a:gd name="T100" fmla="*/ 55 w 183"/>
                <a:gd name="T101" fmla="*/ 64 h 119"/>
                <a:gd name="T102" fmla="*/ 49 w 183"/>
                <a:gd name="T103" fmla="*/ 55 h 119"/>
                <a:gd name="T104" fmla="*/ 34 w 183"/>
                <a:gd name="T105" fmla="*/ 47 h 119"/>
                <a:gd name="T106" fmla="*/ 21 w 183"/>
                <a:gd name="T107" fmla="*/ 34 h 119"/>
                <a:gd name="T108" fmla="*/ 10 w 183"/>
                <a:gd name="T109" fmla="*/ 21 h 119"/>
                <a:gd name="T110" fmla="*/ 10 w 183"/>
                <a:gd name="T111" fmla="*/ 17 h 119"/>
                <a:gd name="T112" fmla="*/ 17 w 183"/>
                <a:gd name="T113" fmla="*/ 15 h 119"/>
                <a:gd name="T114" fmla="*/ 6 w 183"/>
                <a:gd name="T115" fmla="*/ 15 h 119"/>
                <a:gd name="T116" fmla="*/ 0 w 183"/>
                <a:gd name="T117" fmla="*/ 6 h 119"/>
                <a:gd name="T118" fmla="*/ 2 w 183"/>
                <a:gd name="T119" fmla="*/ 4 h 119"/>
                <a:gd name="T120" fmla="*/ 8 w 183"/>
                <a:gd name="T121" fmla="*/ 4 h 119"/>
                <a:gd name="T122" fmla="*/ 15 w 183"/>
                <a:gd name="T1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3" h="119">
                  <a:moveTo>
                    <a:pt x="132" y="89"/>
                  </a:moveTo>
                  <a:lnTo>
                    <a:pt x="132" y="89"/>
                  </a:lnTo>
                  <a:lnTo>
                    <a:pt x="132" y="91"/>
                  </a:lnTo>
                  <a:lnTo>
                    <a:pt x="132" y="96"/>
                  </a:lnTo>
                  <a:lnTo>
                    <a:pt x="132" y="96"/>
                  </a:lnTo>
                  <a:lnTo>
                    <a:pt x="134" y="94"/>
                  </a:lnTo>
                  <a:lnTo>
                    <a:pt x="139" y="91"/>
                  </a:lnTo>
                  <a:lnTo>
                    <a:pt x="139" y="91"/>
                  </a:lnTo>
                  <a:lnTo>
                    <a:pt x="136" y="91"/>
                  </a:lnTo>
                  <a:lnTo>
                    <a:pt x="132" y="89"/>
                  </a:lnTo>
                  <a:close/>
                  <a:moveTo>
                    <a:pt x="128" y="87"/>
                  </a:moveTo>
                  <a:lnTo>
                    <a:pt x="130" y="87"/>
                  </a:lnTo>
                  <a:lnTo>
                    <a:pt x="130" y="89"/>
                  </a:lnTo>
                  <a:lnTo>
                    <a:pt x="128" y="87"/>
                  </a:lnTo>
                  <a:close/>
                  <a:moveTo>
                    <a:pt x="23" y="0"/>
                  </a:moveTo>
                  <a:lnTo>
                    <a:pt x="28" y="2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8" y="4"/>
                  </a:lnTo>
                  <a:lnTo>
                    <a:pt x="42" y="4"/>
                  </a:lnTo>
                  <a:lnTo>
                    <a:pt x="47" y="6"/>
                  </a:lnTo>
                  <a:lnTo>
                    <a:pt x="51" y="8"/>
                  </a:lnTo>
                  <a:lnTo>
                    <a:pt x="57" y="10"/>
                  </a:lnTo>
                  <a:lnTo>
                    <a:pt x="57" y="10"/>
                  </a:lnTo>
                  <a:lnTo>
                    <a:pt x="62" y="10"/>
                  </a:lnTo>
                  <a:lnTo>
                    <a:pt x="62" y="10"/>
                  </a:lnTo>
                  <a:lnTo>
                    <a:pt x="66" y="15"/>
                  </a:lnTo>
                  <a:lnTo>
                    <a:pt x="70" y="17"/>
                  </a:lnTo>
                  <a:lnTo>
                    <a:pt x="77" y="19"/>
                  </a:lnTo>
                  <a:lnTo>
                    <a:pt x="83" y="19"/>
                  </a:lnTo>
                  <a:lnTo>
                    <a:pt x="83" y="19"/>
                  </a:lnTo>
                  <a:lnTo>
                    <a:pt x="85" y="21"/>
                  </a:lnTo>
                  <a:lnTo>
                    <a:pt x="85" y="25"/>
                  </a:lnTo>
                  <a:lnTo>
                    <a:pt x="87" y="28"/>
                  </a:lnTo>
                  <a:lnTo>
                    <a:pt x="89" y="30"/>
                  </a:lnTo>
                  <a:lnTo>
                    <a:pt x="92" y="30"/>
                  </a:lnTo>
                  <a:lnTo>
                    <a:pt x="96" y="28"/>
                  </a:lnTo>
                  <a:lnTo>
                    <a:pt x="100" y="28"/>
                  </a:lnTo>
                  <a:lnTo>
                    <a:pt x="104" y="28"/>
                  </a:lnTo>
                  <a:lnTo>
                    <a:pt x="107" y="30"/>
                  </a:lnTo>
                  <a:lnTo>
                    <a:pt x="109" y="34"/>
                  </a:lnTo>
                  <a:lnTo>
                    <a:pt x="111" y="34"/>
                  </a:lnTo>
                  <a:lnTo>
                    <a:pt x="115" y="34"/>
                  </a:lnTo>
                  <a:lnTo>
                    <a:pt x="121" y="36"/>
                  </a:lnTo>
                  <a:lnTo>
                    <a:pt x="128" y="38"/>
                  </a:lnTo>
                  <a:lnTo>
                    <a:pt x="134" y="42"/>
                  </a:lnTo>
                  <a:lnTo>
                    <a:pt x="136" y="47"/>
                  </a:lnTo>
                  <a:lnTo>
                    <a:pt x="139" y="51"/>
                  </a:lnTo>
                  <a:lnTo>
                    <a:pt x="141" y="55"/>
                  </a:lnTo>
                  <a:lnTo>
                    <a:pt x="145" y="57"/>
                  </a:lnTo>
                  <a:lnTo>
                    <a:pt x="149" y="60"/>
                  </a:lnTo>
                  <a:lnTo>
                    <a:pt x="151" y="64"/>
                  </a:lnTo>
                  <a:lnTo>
                    <a:pt x="151" y="68"/>
                  </a:lnTo>
                  <a:lnTo>
                    <a:pt x="149" y="72"/>
                  </a:lnTo>
                  <a:lnTo>
                    <a:pt x="145" y="77"/>
                  </a:lnTo>
                  <a:lnTo>
                    <a:pt x="147" y="83"/>
                  </a:lnTo>
                  <a:lnTo>
                    <a:pt x="149" y="85"/>
                  </a:lnTo>
                  <a:lnTo>
                    <a:pt x="149" y="87"/>
                  </a:lnTo>
                  <a:lnTo>
                    <a:pt x="145" y="89"/>
                  </a:lnTo>
                  <a:lnTo>
                    <a:pt x="141" y="91"/>
                  </a:lnTo>
                  <a:lnTo>
                    <a:pt x="145" y="91"/>
                  </a:lnTo>
                  <a:lnTo>
                    <a:pt x="147" y="91"/>
                  </a:lnTo>
                  <a:lnTo>
                    <a:pt x="147" y="94"/>
                  </a:lnTo>
                  <a:lnTo>
                    <a:pt x="149" y="96"/>
                  </a:lnTo>
                  <a:lnTo>
                    <a:pt x="154" y="98"/>
                  </a:lnTo>
                  <a:lnTo>
                    <a:pt x="158" y="96"/>
                  </a:lnTo>
                  <a:lnTo>
                    <a:pt x="160" y="94"/>
                  </a:lnTo>
                  <a:lnTo>
                    <a:pt x="160" y="91"/>
                  </a:lnTo>
                  <a:lnTo>
                    <a:pt x="160" y="87"/>
                  </a:lnTo>
                  <a:lnTo>
                    <a:pt x="162" y="79"/>
                  </a:lnTo>
                  <a:lnTo>
                    <a:pt x="166" y="77"/>
                  </a:lnTo>
                  <a:lnTo>
                    <a:pt x="171" y="77"/>
                  </a:lnTo>
                  <a:lnTo>
                    <a:pt x="173" y="79"/>
                  </a:lnTo>
                  <a:lnTo>
                    <a:pt x="179" y="83"/>
                  </a:lnTo>
                  <a:lnTo>
                    <a:pt x="181" y="85"/>
                  </a:lnTo>
                  <a:lnTo>
                    <a:pt x="183" y="87"/>
                  </a:lnTo>
                  <a:lnTo>
                    <a:pt x="183" y="89"/>
                  </a:lnTo>
                  <a:lnTo>
                    <a:pt x="183" y="98"/>
                  </a:lnTo>
                  <a:lnTo>
                    <a:pt x="183" y="104"/>
                  </a:lnTo>
                  <a:lnTo>
                    <a:pt x="183" y="106"/>
                  </a:lnTo>
                  <a:lnTo>
                    <a:pt x="183" y="111"/>
                  </a:lnTo>
                  <a:lnTo>
                    <a:pt x="183" y="113"/>
                  </a:lnTo>
                  <a:lnTo>
                    <a:pt x="181" y="115"/>
                  </a:lnTo>
                  <a:lnTo>
                    <a:pt x="179" y="117"/>
                  </a:lnTo>
                  <a:lnTo>
                    <a:pt x="177" y="119"/>
                  </a:lnTo>
                  <a:lnTo>
                    <a:pt x="171" y="117"/>
                  </a:lnTo>
                  <a:lnTo>
                    <a:pt x="166" y="117"/>
                  </a:lnTo>
                  <a:lnTo>
                    <a:pt x="164" y="117"/>
                  </a:lnTo>
                  <a:lnTo>
                    <a:pt x="160" y="115"/>
                  </a:lnTo>
                  <a:lnTo>
                    <a:pt x="160" y="113"/>
                  </a:lnTo>
                  <a:lnTo>
                    <a:pt x="147" y="111"/>
                  </a:lnTo>
                  <a:lnTo>
                    <a:pt x="136" y="106"/>
                  </a:lnTo>
                  <a:lnTo>
                    <a:pt x="117" y="100"/>
                  </a:lnTo>
                  <a:lnTo>
                    <a:pt x="98" y="91"/>
                  </a:lnTo>
                  <a:lnTo>
                    <a:pt x="96" y="89"/>
                  </a:lnTo>
                  <a:lnTo>
                    <a:pt x="89" y="85"/>
                  </a:lnTo>
                  <a:lnTo>
                    <a:pt x="83" y="81"/>
                  </a:lnTo>
                  <a:lnTo>
                    <a:pt x="77" y="79"/>
                  </a:lnTo>
                  <a:lnTo>
                    <a:pt x="75" y="77"/>
                  </a:lnTo>
                  <a:lnTo>
                    <a:pt x="68" y="72"/>
                  </a:lnTo>
                  <a:lnTo>
                    <a:pt x="62" y="68"/>
                  </a:lnTo>
                  <a:lnTo>
                    <a:pt x="55" y="64"/>
                  </a:lnTo>
                  <a:lnTo>
                    <a:pt x="51" y="57"/>
                  </a:lnTo>
                  <a:lnTo>
                    <a:pt x="49" y="55"/>
                  </a:lnTo>
                  <a:lnTo>
                    <a:pt x="42" y="51"/>
                  </a:lnTo>
                  <a:lnTo>
                    <a:pt x="34" y="47"/>
                  </a:lnTo>
                  <a:lnTo>
                    <a:pt x="28" y="40"/>
                  </a:lnTo>
                  <a:lnTo>
                    <a:pt x="21" y="34"/>
                  </a:lnTo>
                  <a:lnTo>
                    <a:pt x="15" y="25"/>
                  </a:lnTo>
                  <a:lnTo>
                    <a:pt x="10" y="21"/>
                  </a:lnTo>
                  <a:lnTo>
                    <a:pt x="8" y="19"/>
                  </a:lnTo>
                  <a:lnTo>
                    <a:pt x="10" y="17"/>
                  </a:lnTo>
                  <a:lnTo>
                    <a:pt x="13" y="15"/>
                  </a:lnTo>
                  <a:lnTo>
                    <a:pt x="17" y="15"/>
                  </a:lnTo>
                  <a:lnTo>
                    <a:pt x="10" y="15"/>
                  </a:lnTo>
                  <a:lnTo>
                    <a:pt x="6" y="15"/>
                  </a:lnTo>
                  <a:lnTo>
                    <a:pt x="2" y="10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4"/>
                  </a:lnTo>
                  <a:lnTo>
                    <a:pt x="6" y="4"/>
                  </a:lnTo>
                  <a:lnTo>
                    <a:pt x="8" y="4"/>
                  </a:lnTo>
                  <a:lnTo>
                    <a:pt x="13" y="2"/>
                  </a:lnTo>
                  <a:lnTo>
                    <a:pt x="15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616161"/>
            </a:solidFill>
            <a:ln w="0">
              <a:solidFill>
                <a:srgbClr val="61616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61" name="Freeform 197"/>
            <p:cNvSpPr>
              <a:spLocks noEditPoints="1"/>
            </p:cNvSpPr>
            <p:nvPr/>
          </p:nvSpPr>
          <p:spPr bwMode="auto">
            <a:xfrm>
              <a:off x="5392738" y="1601787"/>
              <a:ext cx="112713" cy="266700"/>
            </a:xfrm>
            <a:custGeom>
              <a:avLst/>
              <a:gdLst>
                <a:gd name="T0" fmla="*/ 51 w 71"/>
                <a:gd name="T1" fmla="*/ 151 h 168"/>
                <a:gd name="T2" fmla="*/ 51 w 71"/>
                <a:gd name="T3" fmla="*/ 149 h 168"/>
                <a:gd name="T4" fmla="*/ 68 w 71"/>
                <a:gd name="T5" fmla="*/ 130 h 168"/>
                <a:gd name="T6" fmla="*/ 68 w 71"/>
                <a:gd name="T7" fmla="*/ 130 h 168"/>
                <a:gd name="T8" fmla="*/ 47 w 71"/>
                <a:gd name="T9" fmla="*/ 98 h 168"/>
                <a:gd name="T10" fmla="*/ 47 w 71"/>
                <a:gd name="T11" fmla="*/ 93 h 168"/>
                <a:gd name="T12" fmla="*/ 51 w 71"/>
                <a:gd name="T13" fmla="*/ 93 h 168"/>
                <a:gd name="T14" fmla="*/ 45 w 71"/>
                <a:gd name="T15" fmla="*/ 89 h 168"/>
                <a:gd name="T16" fmla="*/ 30 w 71"/>
                <a:gd name="T17" fmla="*/ 64 h 168"/>
                <a:gd name="T18" fmla="*/ 26 w 71"/>
                <a:gd name="T19" fmla="*/ 68 h 168"/>
                <a:gd name="T20" fmla="*/ 26 w 71"/>
                <a:gd name="T21" fmla="*/ 68 h 168"/>
                <a:gd name="T22" fmla="*/ 32 w 71"/>
                <a:gd name="T23" fmla="*/ 61 h 168"/>
                <a:gd name="T24" fmla="*/ 15 w 71"/>
                <a:gd name="T25" fmla="*/ 0 h 168"/>
                <a:gd name="T26" fmla="*/ 24 w 71"/>
                <a:gd name="T27" fmla="*/ 4 h 168"/>
                <a:gd name="T28" fmla="*/ 34 w 71"/>
                <a:gd name="T29" fmla="*/ 10 h 168"/>
                <a:gd name="T30" fmla="*/ 36 w 71"/>
                <a:gd name="T31" fmla="*/ 19 h 168"/>
                <a:gd name="T32" fmla="*/ 34 w 71"/>
                <a:gd name="T33" fmla="*/ 25 h 168"/>
                <a:gd name="T34" fmla="*/ 34 w 71"/>
                <a:gd name="T35" fmla="*/ 34 h 168"/>
                <a:gd name="T36" fmla="*/ 34 w 71"/>
                <a:gd name="T37" fmla="*/ 49 h 168"/>
                <a:gd name="T38" fmla="*/ 41 w 71"/>
                <a:gd name="T39" fmla="*/ 51 h 168"/>
                <a:gd name="T40" fmla="*/ 43 w 71"/>
                <a:gd name="T41" fmla="*/ 55 h 168"/>
                <a:gd name="T42" fmla="*/ 39 w 71"/>
                <a:gd name="T43" fmla="*/ 59 h 168"/>
                <a:gd name="T44" fmla="*/ 32 w 71"/>
                <a:gd name="T45" fmla="*/ 61 h 168"/>
                <a:gd name="T46" fmla="*/ 36 w 71"/>
                <a:gd name="T47" fmla="*/ 61 h 168"/>
                <a:gd name="T48" fmla="*/ 41 w 71"/>
                <a:gd name="T49" fmla="*/ 64 h 168"/>
                <a:gd name="T50" fmla="*/ 43 w 71"/>
                <a:gd name="T51" fmla="*/ 70 h 168"/>
                <a:gd name="T52" fmla="*/ 41 w 71"/>
                <a:gd name="T53" fmla="*/ 61 h 168"/>
                <a:gd name="T54" fmla="*/ 45 w 71"/>
                <a:gd name="T55" fmla="*/ 55 h 168"/>
                <a:gd name="T56" fmla="*/ 53 w 71"/>
                <a:gd name="T57" fmla="*/ 57 h 168"/>
                <a:gd name="T58" fmla="*/ 62 w 71"/>
                <a:gd name="T59" fmla="*/ 64 h 168"/>
                <a:gd name="T60" fmla="*/ 68 w 71"/>
                <a:gd name="T61" fmla="*/ 74 h 168"/>
                <a:gd name="T62" fmla="*/ 68 w 71"/>
                <a:gd name="T63" fmla="*/ 87 h 168"/>
                <a:gd name="T64" fmla="*/ 64 w 71"/>
                <a:gd name="T65" fmla="*/ 91 h 168"/>
                <a:gd name="T66" fmla="*/ 56 w 71"/>
                <a:gd name="T67" fmla="*/ 93 h 168"/>
                <a:gd name="T68" fmla="*/ 53 w 71"/>
                <a:gd name="T69" fmla="*/ 93 h 168"/>
                <a:gd name="T70" fmla="*/ 56 w 71"/>
                <a:gd name="T71" fmla="*/ 98 h 168"/>
                <a:gd name="T72" fmla="*/ 58 w 71"/>
                <a:gd name="T73" fmla="*/ 102 h 168"/>
                <a:gd name="T74" fmla="*/ 60 w 71"/>
                <a:gd name="T75" fmla="*/ 98 h 168"/>
                <a:gd name="T76" fmla="*/ 64 w 71"/>
                <a:gd name="T77" fmla="*/ 95 h 168"/>
                <a:gd name="T78" fmla="*/ 68 w 71"/>
                <a:gd name="T79" fmla="*/ 100 h 168"/>
                <a:gd name="T80" fmla="*/ 68 w 71"/>
                <a:gd name="T81" fmla="*/ 104 h 168"/>
                <a:gd name="T82" fmla="*/ 68 w 71"/>
                <a:gd name="T83" fmla="*/ 121 h 168"/>
                <a:gd name="T84" fmla="*/ 71 w 71"/>
                <a:gd name="T85" fmla="*/ 142 h 168"/>
                <a:gd name="T86" fmla="*/ 68 w 71"/>
                <a:gd name="T87" fmla="*/ 159 h 168"/>
                <a:gd name="T88" fmla="*/ 68 w 71"/>
                <a:gd name="T89" fmla="*/ 166 h 168"/>
                <a:gd name="T90" fmla="*/ 64 w 71"/>
                <a:gd name="T91" fmla="*/ 168 h 168"/>
                <a:gd name="T92" fmla="*/ 56 w 71"/>
                <a:gd name="T93" fmla="*/ 164 h 168"/>
                <a:gd name="T94" fmla="*/ 49 w 71"/>
                <a:gd name="T95" fmla="*/ 159 h 168"/>
                <a:gd name="T96" fmla="*/ 43 w 71"/>
                <a:gd name="T97" fmla="*/ 155 h 168"/>
                <a:gd name="T98" fmla="*/ 43 w 71"/>
                <a:gd name="T99" fmla="*/ 151 h 168"/>
                <a:gd name="T100" fmla="*/ 43 w 71"/>
                <a:gd name="T101" fmla="*/ 149 h 168"/>
                <a:gd name="T102" fmla="*/ 36 w 71"/>
                <a:gd name="T103" fmla="*/ 142 h 168"/>
                <a:gd name="T104" fmla="*/ 32 w 71"/>
                <a:gd name="T105" fmla="*/ 134 h 168"/>
                <a:gd name="T106" fmla="*/ 28 w 71"/>
                <a:gd name="T107" fmla="*/ 125 h 168"/>
                <a:gd name="T108" fmla="*/ 9 w 71"/>
                <a:gd name="T109" fmla="*/ 74 h 168"/>
                <a:gd name="T110" fmla="*/ 0 w 71"/>
                <a:gd name="T111" fmla="*/ 42 h 168"/>
                <a:gd name="T112" fmla="*/ 0 w 71"/>
                <a:gd name="T113" fmla="*/ 23 h 168"/>
                <a:gd name="T114" fmla="*/ 2 w 71"/>
                <a:gd name="T115" fmla="*/ 6 h 168"/>
                <a:gd name="T116" fmla="*/ 9 w 71"/>
                <a:gd name="T11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1" h="168">
                  <a:moveTo>
                    <a:pt x="51" y="149"/>
                  </a:moveTo>
                  <a:lnTo>
                    <a:pt x="51" y="151"/>
                  </a:lnTo>
                  <a:lnTo>
                    <a:pt x="53" y="151"/>
                  </a:lnTo>
                  <a:lnTo>
                    <a:pt x="51" y="149"/>
                  </a:lnTo>
                  <a:close/>
                  <a:moveTo>
                    <a:pt x="68" y="130"/>
                  </a:moveTo>
                  <a:lnTo>
                    <a:pt x="68" y="130"/>
                  </a:lnTo>
                  <a:lnTo>
                    <a:pt x="68" y="130"/>
                  </a:lnTo>
                  <a:lnTo>
                    <a:pt x="68" y="130"/>
                  </a:lnTo>
                  <a:close/>
                  <a:moveTo>
                    <a:pt x="45" y="89"/>
                  </a:moveTo>
                  <a:lnTo>
                    <a:pt x="47" y="98"/>
                  </a:lnTo>
                  <a:lnTo>
                    <a:pt x="47" y="95"/>
                  </a:lnTo>
                  <a:lnTo>
                    <a:pt x="47" y="93"/>
                  </a:lnTo>
                  <a:lnTo>
                    <a:pt x="49" y="93"/>
                  </a:lnTo>
                  <a:lnTo>
                    <a:pt x="51" y="93"/>
                  </a:lnTo>
                  <a:lnTo>
                    <a:pt x="47" y="91"/>
                  </a:lnTo>
                  <a:lnTo>
                    <a:pt x="45" y="89"/>
                  </a:lnTo>
                  <a:close/>
                  <a:moveTo>
                    <a:pt x="32" y="61"/>
                  </a:moveTo>
                  <a:lnTo>
                    <a:pt x="30" y="64"/>
                  </a:lnTo>
                  <a:lnTo>
                    <a:pt x="28" y="66"/>
                  </a:lnTo>
                  <a:lnTo>
                    <a:pt x="26" y="68"/>
                  </a:lnTo>
                  <a:lnTo>
                    <a:pt x="24" y="70"/>
                  </a:lnTo>
                  <a:lnTo>
                    <a:pt x="26" y="68"/>
                  </a:lnTo>
                  <a:lnTo>
                    <a:pt x="28" y="64"/>
                  </a:lnTo>
                  <a:lnTo>
                    <a:pt x="32" y="61"/>
                  </a:lnTo>
                  <a:close/>
                  <a:moveTo>
                    <a:pt x="11" y="0"/>
                  </a:moveTo>
                  <a:lnTo>
                    <a:pt x="15" y="0"/>
                  </a:lnTo>
                  <a:lnTo>
                    <a:pt x="17" y="2"/>
                  </a:lnTo>
                  <a:lnTo>
                    <a:pt x="24" y="4"/>
                  </a:lnTo>
                  <a:lnTo>
                    <a:pt x="30" y="6"/>
                  </a:lnTo>
                  <a:lnTo>
                    <a:pt x="34" y="10"/>
                  </a:lnTo>
                  <a:lnTo>
                    <a:pt x="36" y="15"/>
                  </a:lnTo>
                  <a:lnTo>
                    <a:pt x="36" y="19"/>
                  </a:lnTo>
                  <a:lnTo>
                    <a:pt x="36" y="23"/>
                  </a:lnTo>
                  <a:lnTo>
                    <a:pt x="34" y="25"/>
                  </a:lnTo>
                  <a:lnTo>
                    <a:pt x="32" y="27"/>
                  </a:lnTo>
                  <a:lnTo>
                    <a:pt x="34" y="34"/>
                  </a:lnTo>
                  <a:lnTo>
                    <a:pt x="34" y="40"/>
                  </a:lnTo>
                  <a:lnTo>
                    <a:pt x="34" y="49"/>
                  </a:lnTo>
                  <a:lnTo>
                    <a:pt x="39" y="49"/>
                  </a:lnTo>
                  <a:lnTo>
                    <a:pt x="41" y="51"/>
                  </a:lnTo>
                  <a:lnTo>
                    <a:pt x="41" y="53"/>
                  </a:lnTo>
                  <a:lnTo>
                    <a:pt x="43" y="55"/>
                  </a:lnTo>
                  <a:lnTo>
                    <a:pt x="41" y="59"/>
                  </a:lnTo>
                  <a:lnTo>
                    <a:pt x="39" y="59"/>
                  </a:lnTo>
                  <a:lnTo>
                    <a:pt x="36" y="61"/>
                  </a:lnTo>
                  <a:lnTo>
                    <a:pt x="32" y="61"/>
                  </a:lnTo>
                  <a:lnTo>
                    <a:pt x="32" y="61"/>
                  </a:lnTo>
                  <a:lnTo>
                    <a:pt x="36" y="61"/>
                  </a:lnTo>
                  <a:lnTo>
                    <a:pt x="39" y="61"/>
                  </a:lnTo>
                  <a:lnTo>
                    <a:pt x="41" y="64"/>
                  </a:lnTo>
                  <a:lnTo>
                    <a:pt x="41" y="66"/>
                  </a:lnTo>
                  <a:lnTo>
                    <a:pt x="43" y="70"/>
                  </a:lnTo>
                  <a:lnTo>
                    <a:pt x="41" y="66"/>
                  </a:lnTo>
                  <a:lnTo>
                    <a:pt x="41" y="61"/>
                  </a:lnTo>
                  <a:lnTo>
                    <a:pt x="43" y="59"/>
                  </a:lnTo>
                  <a:lnTo>
                    <a:pt x="45" y="55"/>
                  </a:lnTo>
                  <a:lnTo>
                    <a:pt x="49" y="55"/>
                  </a:lnTo>
                  <a:lnTo>
                    <a:pt x="53" y="57"/>
                  </a:lnTo>
                  <a:lnTo>
                    <a:pt x="56" y="59"/>
                  </a:lnTo>
                  <a:lnTo>
                    <a:pt x="62" y="64"/>
                  </a:lnTo>
                  <a:lnTo>
                    <a:pt x="68" y="66"/>
                  </a:lnTo>
                  <a:lnTo>
                    <a:pt x="68" y="74"/>
                  </a:lnTo>
                  <a:lnTo>
                    <a:pt x="68" y="83"/>
                  </a:lnTo>
                  <a:lnTo>
                    <a:pt x="68" y="87"/>
                  </a:lnTo>
                  <a:lnTo>
                    <a:pt x="66" y="89"/>
                  </a:lnTo>
                  <a:lnTo>
                    <a:pt x="64" y="91"/>
                  </a:lnTo>
                  <a:lnTo>
                    <a:pt x="60" y="93"/>
                  </a:lnTo>
                  <a:lnTo>
                    <a:pt x="56" y="93"/>
                  </a:lnTo>
                  <a:lnTo>
                    <a:pt x="53" y="93"/>
                  </a:lnTo>
                  <a:lnTo>
                    <a:pt x="53" y="93"/>
                  </a:lnTo>
                  <a:lnTo>
                    <a:pt x="56" y="95"/>
                  </a:lnTo>
                  <a:lnTo>
                    <a:pt x="56" y="98"/>
                  </a:lnTo>
                  <a:lnTo>
                    <a:pt x="56" y="100"/>
                  </a:lnTo>
                  <a:lnTo>
                    <a:pt x="58" y="102"/>
                  </a:lnTo>
                  <a:lnTo>
                    <a:pt x="58" y="100"/>
                  </a:lnTo>
                  <a:lnTo>
                    <a:pt x="60" y="98"/>
                  </a:lnTo>
                  <a:lnTo>
                    <a:pt x="62" y="95"/>
                  </a:lnTo>
                  <a:lnTo>
                    <a:pt x="64" y="95"/>
                  </a:lnTo>
                  <a:lnTo>
                    <a:pt x="68" y="98"/>
                  </a:lnTo>
                  <a:lnTo>
                    <a:pt x="68" y="100"/>
                  </a:lnTo>
                  <a:lnTo>
                    <a:pt x="68" y="102"/>
                  </a:lnTo>
                  <a:lnTo>
                    <a:pt x="68" y="104"/>
                  </a:lnTo>
                  <a:lnTo>
                    <a:pt x="68" y="113"/>
                  </a:lnTo>
                  <a:lnTo>
                    <a:pt x="68" y="121"/>
                  </a:lnTo>
                  <a:lnTo>
                    <a:pt x="68" y="130"/>
                  </a:lnTo>
                  <a:lnTo>
                    <a:pt x="71" y="142"/>
                  </a:lnTo>
                  <a:lnTo>
                    <a:pt x="68" y="155"/>
                  </a:lnTo>
                  <a:lnTo>
                    <a:pt x="68" y="159"/>
                  </a:lnTo>
                  <a:lnTo>
                    <a:pt x="68" y="164"/>
                  </a:lnTo>
                  <a:lnTo>
                    <a:pt x="68" y="166"/>
                  </a:lnTo>
                  <a:lnTo>
                    <a:pt x="68" y="168"/>
                  </a:lnTo>
                  <a:lnTo>
                    <a:pt x="64" y="168"/>
                  </a:lnTo>
                  <a:lnTo>
                    <a:pt x="62" y="166"/>
                  </a:lnTo>
                  <a:lnTo>
                    <a:pt x="56" y="164"/>
                  </a:lnTo>
                  <a:lnTo>
                    <a:pt x="51" y="162"/>
                  </a:lnTo>
                  <a:lnTo>
                    <a:pt x="49" y="159"/>
                  </a:lnTo>
                  <a:lnTo>
                    <a:pt x="47" y="159"/>
                  </a:lnTo>
                  <a:lnTo>
                    <a:pt x="43" y="155"/>
                  </a:lnTo>
                  <a:lnTo>
                    <a:pt x="43" y="153"/>
                  </a:lnTo>
                  <a:lnTo>
                    <a:pt x="43" y="151"/>
                  </a:lnTo>
                  <a:lnTo>
                    <a:pt x="45" y="149"/>
                  </a:lnTo>
                  <a:lnTo>
                    <a:pt x="43" y="149"/>
                  </a:lnTo>
                  <a:lnTo>
                    <a:pt x="41" y="147"/>
                  </a:lnTo>
                  <a:lnTo>
                    <a:pt x="36" y="142"/>
                  </a:lnTo>
                  <a:lnTo>
                    <a:pt x="34" y="138"/>
                  </a:lnTo>
                  <a:lnTo>
                    <a:pt x="32" y="134"/>
                  </a:lnTo>
                  <a:lnTo>
                    <a:pt x="30" y="130"/>
                  </a:lnTo>
                  <a:lnTo>
                    <a:pt x="28" y="125"/>
                  </a:lnTo>
                  <a:lnTo>
                    <a:pt x="15" y="93"/>
                  </a:lnTo>
                  <a:lnTo>
                    <a:pt x="9" y="74"/>
                  </a:lnTo>
                  <a:lnTo>
                    <a:pt x="2" y="53"/>
                  </a:lnTo>
                  <a:lnTo>
                    <a:pt x="0" y="42"/>
                  </a:lnTo>
                  <a:lnTo>
                    <a:pt x="0" y="32"/>
                  </a:lnTo>
                  <a:lnTo>
                    <a:pt x="0" y="23"/>
                  </a:lnTo>
                  <a:lnTo>
                    <a:pt x="2" y="15"/>
                  </a:lnTo>
                  <a:lnTo>
                    <a:pt x="2" y="6"/>
                  </a:lnTo>
                  <a:lnTo>
                    <a:pt x="4" y="2"/>
                  </a:lnTo>
                  <a:lnTo>
                    <a:pt x="9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91919"/>
            </a:solidFill>
            <a:ln w="0">
              <a:solidFill>
                <a:srgbClr val="19191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62" name="Freeform 198"/>
            <p:cNvSpPr>
              <a:spLocks noEditPoints="1"/>
            </p:cNvSpPr>
            <p:nvPr/>
          </p:nvSpPr>
          <p:spPr bwMode="auto">
            <a:xfrm>
              <a:off x="4416425" y="1509712"/>
              <a:ext cx="230188" cy="119063"/>
            </a:xfrm>
            <a:custGeom>
              <a:avLst/>
              <a:gdLst>
                <a:gd name="T0" fmla="*/ 98 w 145"/>
                <a:gd name="T1" fmla="*/ 26 h 75"/>
                <a:gd name="T2" fmla="*/ 98 w 145"/>
                <a:gd name="T3" fmla="*/ 30 h 75"/>
                <a:gd name="T4" fmla="*/ 98 w 145"/>
                <a:gd name="T5" fmla="*/ 34 h 75"/>
                <a:gd name="T6" fmla="*/ 105 w 145"/>
                <a:gd name="T7" fmla="*/ 34 h 75"/>
                <a:gd name="T8" fmla="*/ 109 w 145"/>
                <a:gd name="T9" fmla="*/ 32 h 75"/>
                <a:gd name="T10" fmla="*/ 115 w 145"/>
                <a:gd name="T11" fmla="*/ 34 h 75"/>
                <a:gd name="T12" fmla="*/ 107 w 145"/>
                <a:gd name="T13" fmla="*/ 30 h 75"/>
                <a:gd name="T14" fmla="*/ 98 w 145"/>
                <a:gd name="T15" fmla="*/ 23 h 75"/>
                <a:gd name="T16" fmla="*/ 115 w 145"/>
                <a:gd name="T17" fmla="*/ 0 h 75"/>
                <a:gd name="T18" fmla="*/ 120 w 145"/>
                <a:gd name="T19" fmla="*/ 4 h 75"/>
                <a:gd name="T20" fmla="*/ 124 w 145"/>
                <a:gd name="T21" fmla="*/ 9 h 75"/>
                <a:gd name="T22" fmla="*/ 126 w 145"/>
                <a:gd name="T23" fmla="*/ 17 h 75"/>
                <a:gd name="T24" fmla="*/ 128 w 145"/>
                <a:gd name="T25" fmla="*/ 23 h 75"/>
                <a:gd name="T26" fmla="*/ 124 w 145"/>
                <a:gd name="T27" fmla="*/ 28 h 75"/>
                <a:gd name="T28" fmla="*/ 120 w 145"/>
                <a:gd name="T29" fmla="*/ 32 h 75"/>
                <a:gd name="T30" fmla="*/ 122 w 145"/>
                <a:gd name="T31" fmla="*/ 32 h 75"/>
                <a:gd name="T32" fmla="*/ 133 w 145"/>
                <a:gd name="T33" fmla="*/ 28 h 75"/>
                <a:gd name="T34" fmla="*/ 141 w 145"/>
                <a:gd name="T35" fmla="*/ 32 h 75"/>
                <a:gd name="T36" fmla="*/ 143 w 145"/>
                <a:gd name="T37" fmla="*/ 41 h 75"/>
                <a:gd name="T38" fmla="*/ 139 w 145"/>
                <a:gd name="T39" fmla="*/ 43 h 75"/>
                <a:gd name="T40" fmla="*/ 133 w 145"/>
                <a:gd name="T41" fmla="*/ 45 h 75"/>
                <a:gd name="T42" fmla="*/ 115 w 145"/>
                <a:gd name="T43" fmla="*/ 53 h 75"/>
                <a:gd name="T44" fmla="*/ 88 w 145"/>
                <a:gd name="T45" fmla="*/ 60 h 75"/>
                <a:gd name="T46" fmla="*/ 66 w 145"/>
                <a:gd name="T47" fmla="*/ 66 h 75"/>
                <a:gd name="T48" fmla="*/ 47 w 145"/>
                <a:gd name="T49" fmla="*/ 66 h 75"/>
                <a:gd name="T50" fmla="*/ 32 w 145"/>
                <a:gd name="T51" fmla="*/ 68 h 75"/>
                <a:gd name="T52" fmla="*/ 22 w 145"/>
                <a:gd name="T53" fmla="*/ 68 h 75"/>
                <a:gd name="T54" fmla="*/ 11 w 145"/>
                <a:gd name="T55" fmla="*/ 73 h 75"/>
                <a:gd name="T56" fmla="*/ 0 w 145"/>
                <a:gd name="T57" fmla="*/ 73 h 75"/>
                <a:gd name="T58" fmla="*/ 4 w 145"/>
                <a:gd name="T59" fmla="*/ 66 h 75"/>
                <a:gd name="T60" fmla="*/ 11 w 145"/>
                <a:gd name="T61" fmla="*/ 64 h 75"/>
                <a:gd name="T62" fmla="*/ 26 w 145"/>
                <a:gd name="T63" fmla="*/ 62 h 75"/>
                <a:gd name="T64" fmla="*/ 28 w 145"/>
                <a:gd name="T65" fmla="*/ 55 h 75"/>
                <a:gd name="T66" fmla="*/ 24 w 145"/>
                <a:gd name="T67" fmla="*/ 47 h 75"/>
                <a:gd name="T68" fmla="*/ 28 w 145"/>
                <a:gd name="T69" fmla="*/ 43 h 75"/>
                <a:gd name="T70" fmla="*/ 39 w 145"/>
                <a:gd name="T71" fmla="*/ 38 h 75"/>
                <a:gd name="T72" fmla="*/ 49 w 145"/>
                <a:gd name="T73" fmla="*/ 34 h 75"/>
                <a:gd name="T74" fmla="*/ 54 w 145"/>
                <a:gd name="T75" fmla="*/ 30 h 75"/>
                <a:gd name="T76" fmla="*/ 49 w 145"/>
                <a:gd name="T77" fmla="*/ 28 h 75"/>
                <a:gd name="T78" fmla="*/ 45 w 145"/>
                <a:gd name="T79" fmla="*/ 23 h 75"/>
                <a:gd name="T80" fmla="*/ 62 w 145"/>
                <a:gd name="T81" fmla="*/ 15 h 75"/>
                <a:gd name="T82" fmla="*/ 81 w 145"/>
                <a:gd name="T83" fmla="*/ 9 h 75"/>
                <a:gd name="T84" fmla="*/ 94 w 145"/>
                <a:gd name="T85" fmla="*/ 4 h 75"/>
                <a:gd name="T86" fmla="*/ 115 w 145"/>
                <a:gd name="T8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5" h="75">
                  <a:moveTo>
                    <a:pt x="98" y="23"/>
                  </a:moveTo>
                  <a:lnTo>
                    <a:pt x="98" y="26"/>
                  </a:lnTo>
                  <a:lnTo>
                    <a:pt x="98" y="28"/>
                  </a:lnTo>
                  <a:lnTo>
                    <a:pt x="98" y="30"/>
                  </a:lnTo>
                  <a:lnTo>
                    <a:pt x="98" y="32"/>
                  </a:lnTo>
                  <a:lnTo>
                    <a:pt x="98" y="34"/>
                  </a:lnTo>
                  <a:lnTo>
                    <a:pt x="103" y="34"/>
                  </a:lnTo>
                  <a:lnTo>
                    <a:pt x="105" y="34"/>
                  </a:lnTo>
                  <a:lnTo>
                    <a:pt x="107" y="32"/>
                  </a:lnTo>
                  <a:lnTo>
                    <a:pt x="109" y="32"/>
                  </a:lnTo>
                  <a:lnTo>
                    <a:pt x="113" y="34"/>
                  </a:lnTo>
                  <a:lnTo>
                    <a:pt x="115" y="34"/>
                  </a:lnTo>
                  <a:lnTo>
                    <a:pt x="111" y="34"/>
                  </a:lnTo>
                  <a:lnTo>
                    <a:pt x="107" y="30"/>
                  </a:lnTo>
                  <a:lnTo>
                    <a:pt x="103" y="26"/>
                  </a:lnTo>
                  <a:lnTo>
                    <a:pt x="98" y="23"/>
                  </a:lnTo>
                  <a:close/>
                  <a:moveTo>
                    <a:pt x="115" y="0"/>
                  </a:moveTo>
                  <a:lnTo>
                    <a:pt x="115" y="0"/>
                  </a:lnTo>
                  <a:lnTo>
                    <a:pt x="118" y="4"/>
                  </a:lnTo>
                  <a:lnTo>
                    <a:pt x="120" y="4"/>
                  </a:lnTo>
                  <a:lnTo>
                    <a:pt x="122" y="6"/>
                  </a:lnTo>
                  <a:lnTo>
                    <a:pt x="124" y="9"/>
                  </a:lnTo>
                  <a:lnTo>
                    <a:pt x="124" y="13"/>
                  </a:lnTo>
                  <a:lnTo>
                    <a:pt x="126" y="17"/>
                  </a:lnTo>
                  <a:lnTo>
                    <a:pt x="128" y="21"/>
                  </a:lnTo>
                  <a:lnTo>
                    <a:pt x="128" y="23"/>
                  </a:lnTo>
                  <a:lnTo>
                    <a:pt x="126" y="26"/>
                  </a:lnTo>
                  <a:lnTo>
                    <a:pt x="124" y="28"/>
                  </a:lnTo>
                  <a:lnTo>
                    <a:pt x="122" y="30"/>
                  </a:lnTo>
                  <a:lnTo>
                    <a:pt x="120" y="32"/>
                  </a:lnTo>
                  <a:lnTo>
                    <a:pt x="118" y="34"/>
                  </a:lnTo>
                  <a:lnTo>
                    <a:pt x="122" y="32"/>
                  </a:lnTo>
                  <a:lnTo>
                    <a:pt x="128" y="30"/>
                  </a:lnTo>
                  <a:lnTo>
                    <a:pt x="133" y="28"/>
                  </a:lnTo>
                  <a:lnTo>
                    <a:pt x="137" y="30"/>
                  </a:lnTo>
                  <a:lnTo>
                    <a:pt x="141" y="32"/>
                  </a:lnTo>
                  <a:lnTo>
                    <a:pt x="145" y="38"/>
                  </a:lnTo>
                  <a:lnTo>
                    <a:pt x="143" y="41"/>
                  </a:lnTo>
                  <a:lnTo>
                    <a:pt x="141" y="43"/>
                  </a:lnTo>
                  <a:lnTo>
                    <a:pt x="139" y="43"/>
                  </a:lnTo>
                  <a:lnTo>
                    <a:pt x="135" y="45"/>
                  </a:lnTo>
                  <a:lnTo>
                    <a:pt x="133" y="45"/>
                  </a:lnTo>
                  <a:lnTo>
                    <a:pt x="128" y="47"/>
                  </a:lnTo>
                  <a:lnTo>
                    <a:pt x="115" y="53"/>
                  </a:lnTo>
                  <a:lnTo>
                    <a:pt x="103" y="58"/>
                  </a:lnTo>
                  <a:lnTo>
                    <a:pt x="88" y="60"/>
                  </a:lnTo>
                  <a:lnTo>
                    <a:pt x="73" y="64"/>
                  </a:lnTo>
                  <a:lnTo>
                    <a:pt x="66" y="66"/>
                  </a:lnTo>
                  <a:lnTo>
                    <a:pt x="58" y="66"/>
                  </a:lnTo>
                  <a:lnTo>
                    <a:pt x="47" y="66"/>
                  </a:lnTo>
                  <a:lnTo>
                    <a:pt x="39" y="68"/>
                  </a:lnTo>
                  <a:lnTo>
                    <a:pt x="32" y="68"/>
                  </a:lnTo>
                  <a:lnTo>
                    <a:pt x="28" y="66"/>
                  </a:lnTo>
                  <a:lnTo>
                    <a:pt x="22" y="68"/>
                  </a:lnTo>
                  <a:lnTo>
                    <a:pt x="17" y="70"/>
                  </a:lnTo>
                  <a:lnTo>
                    <a:pt x="11" y="73"/>
                  </a:lnTo>
                  <a:lnTo>
                    <a:pt x="7" y="75"/>
                  </a:lnTo>
                  <a:lnTo>
                    <a:pt x="0" y="73"/>
                  </a:lnTo>
                  <a:lnTo>
                    <a:pt x="2" y="68"/>
                  </a:lnTo>
                  <a:lnTo>
                    <a:pt x="4" y="66"/>
                  </a:lnTo>
                  <a:lnTo>
                    <a:pt x="9" y="64"/>
                  </a:lnTo>
                  <a:lnTo>
                    <a:pt x="11" y="64"/>
                  </a:lnTo>
                  <a:lnTo>
                    <a:pt x="17" y="62"/>
                  </a:lnTo>
                  <a:lnTo>
                    <a:pt x="26" y="62"/>
                  </a:lnTo>
                  <a:lnTo>
                    <a:pt x="32" y="62"/>
                  </a:lnTo>
                  <a:lnTo>
                    <a:pt x="28" y="55"/>
                  </a:lnTo>
                  <a:lnTo>
                    <a:pt x="24" y="51"/>
                  </a:lnTo>
                  <a:lnTo>
                    <a:pt x="24" y="47"/>
                  </a:lnTo>
                  <a:lnTo>
                    <a:pt x="24" y="45"/>
                  </a:lnTo>
                  <a:lnTo>
                    <a:pt x="28" y="43"/>
                  </a:lnTo>
                  <a:lnTo>
                    <a:pt x="32" y="41"/>
                  </a:lnTo>
                  <a:lnTo>
                    <a:pt x="39" y="38"/>
                  </a:lnTo>
                  <a:lnTo>
                    <a:pt x="43" y="36"/>
                  </a:lnTo>
                  <a:lnTo>
                    <a:pt x="49" y="34"/>
                  </a:lnTo>
                  <a:lnTo>
                    <a:pt x="54" y="30"/>
                  </a:lnTo>
                  <a:lnTo>
                    <a:pt x="54" y="30"/>
                  </a:lnTo>
                  <a:lnTo>
                    <a:pt x="51" y="28"/>
                  </a:lnTo>
                  <a:lnTo>
                    <a:pt x="49" y="28"/>
                  </a:lnTo>
                  <a:lnTo>
                    <a:pt x="49" y="28"/>
                  </a:lnTo>
                  <a:lnTo>
                    <a:pt x="45" y="23"/>
                  </a:lnTo>
                  <a:lnTo>
                    <a:pt x="54" y="19"/>
                  </a:lnTo>
                  <a:lnTo>
                    <a:pt x="62" y="15"/>
                  </a:lnTo>
                  <a:lnTo>
                    <a:pt x="73" y="11"/>
                  </a:lnTo>
                  <a:lnTo>
                    <a:pt x="81" y="9"/>
                  </a:lnTo>
                  <a:lnTo>
                    <a:pt x="88" y="6"/>
                  </a:lnTo>
                  <a:lnTo>
                    <a:pt x="94" y="4"/>
                  </a:lnTo>
                  <a:lnTo>
                    <a:pt x="105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3D3D3D"/>
            </a:solidFill>
            <a:ln w="0">
              <a:solidFill>
                <a:srgbClr val="3D3D3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63" name="Freeform 199"/>
            <p:cNvSpPr>
              <a:spLocks noEditPoints="1"/>
            </p:cNvSpPr>
            <p:nvPr/>
          </p:nvSpPr>
          <p:spPr bwMode="auto">
            <a:xfrm>
              <a:off x="5572125" y="1258887"/>
              <a:ext cx="261938" cy="80963"/>
            </a:xfrm>
            <a:custGeom>
              <a:avLst/>
              <a:gdLst>
                <a:gd name="T0" fmla="*/ 66 w 165"/>
                <a:gd name="T1" fmla="*/ 37 h 51"/>
                <a:gd name="T2" fmla="*/ 66 w 165"/>
                <a:gd name="T3" fmla="*/ 34 h 51"/>
                <a:gd name="T4" fmla="*/ 86 w 165"/>
                <a:gd name="T5" fmla="*/ 2 h 51"/>
                <a:gd name="T6" fmla="*/ 111 w 165"/>
                <a:gd name="T7" fmla="*/ 5 h 51"/>
                <a:gd name="T8" fmla="*/ 148 w 165"/>
                <a:gd name="T9" fmla="*/ 9 h 51"/>
                <a:gd name="T10" fmla="*/ 160 w 165"/>
                <a:gd name="T11" fmla="*/ 11 h 51"/>
                <a:gd name="T12" fmla="*/ 165 w 165"/>
                <a:gd name="T13" fmla="*/ 20 h 51"/>
                <a:gd name="T14" fmla="*/ 165 w 165"/>
                <a:gd name="T15" fmla="*/ 30 h 51"/>
                <a:gd name="T16" fmla="*/ 152 w 165"/>
                <a:gd name="T17" fmla="*/ 32 h 51"/>
                <a:gd name="T18" fmla="*/ 139 w 165"/>
                <a:gd name="T19" fmla="*/ 34 h 51"/>
                <a:gd name="T20" fmla="*/ 131 w 165"/>
                <a:gd name="T21" fmla="*/ 34 h 51"/>
                <a:gd name="T22" fmla="*/ 122 w 165"/>
                <a:gd name="T23" fmla="*/ 37 h 51"/>
                <a:gd name="T24" fmla="*/ 109 w 165"/>
                <a:gd name="T25" fmla="*/ 39 h 51"/>
                <a:gd name="T26" fmla="*/ 98 w 165"/>
                <a:gd name="T27" fmla="*/ 45 h 51"/>
                <a:gd name="T28" fmla="*/ 88 w 165"/>
                <a:gd name="T29" fmla="*/ 45 h 51"/>
                <a:gd name="T30" fmla="*/ 81 w 165"/>
                <a:gd name="T31" fmla="*/ 41 h 51"/>
                <a:gd name="T32" fmla="*/ 77 w 165"/>
                <a:gd name="T33" fmla="*/ 34 h 51"/>
                <a:gd name="T34" fmla="*/ 75 w 165"/>
                <a:gd name="T35" fmla="*/ 37 h 51"/>
                <a:gd name="T36" fmla="*/ 73 w 165"/>
                <a:gd name="T37" fmla="*/ 39 h 51"/>
                <a:gd name="T38" fmla="*/ 66 w 165"/>
                <a:gd name="T39" fmla="*/ 37 h 51"/>
                <a:gd name="T40" fmla="*/ 69 w 165"/>
                <a:gd name="T41" fmla="*/ 41 h 51"/>
                <a:gd name="T42" fmla="*/ 73 w 165"/>
                <a:gd name="T43" fmla="*/ 47 h 51"/>
                <a:gd name="T44" fmla="*/ 66 w 165"/>
                <a:gd name="T45" fmla="*/ 51 h 51"/>
                <a:gd name="T46" fmla="*/ 60 w 165"/>
                <a:gd name="T47" fmla="*/ 51 h 51"/>
                <a:gd name="T48" fmla="*/ 56 w 165"/>
                <a:gd name="T49" fmla="*/ 47 h 51"/>
                <a:gd name="T50" fmla="*/ 54 w 165"/>
                <a:gd name="T51" fmla="*/ 39 h 51"/>
                <a:gd name="T52" fmla="*/ 56 w 165"/>
                <a:gd name="T53" fmla="*/ 37 h 51"/>
                <a:gd name="T54" fmla="*/ 49 w 165"/>
                <a:gd name="T55" fmla="*/ 32 h 51"/>
                <a:gd name="T56" fmla="*/ 37 w 165"/>
                <a:gd name="T57" fmla="*/ 34 h 51"/>
                <a:gd name="T58" fmla="*/ 24 w 165"/>
                <a:gd name="T59" fmla="*/ 28 h 51"/>
                <a:gd name="T60" fmla="*/ 15 w 165"/>
                <a:gd name="T61" fmla="*/ 28 h 51"/>
                <a:gd name="T62" fmla="*/ 5 w 165"/>
                <a:gd name="T63" fmla="*/ 26 h 51"/>
                <a:gd name="T64" fmla="*/ 0 w 165"/>
                <a:gd name="T65" fmla="*/ 15 h 51"/>
                <a:gd name="T66" fmla="*/ 9 w 165"/>
                <a:gd name="T67" fmla="*/ 9 h 51"/>
                <a:gd name="T68" fmla="*/ 22 w 165"/>
                <a:gd name="T69" fmla="*/ 5 h 51"/>
                <a:gd name="T70" fmla="*/ 37 w 165"/>
                <a:gd name="T71" fmla="*/ 5 h 51"/>
                <a:gd name="T72" fmla="*/ 60 w 165"/>
                <a:gd name="T73" fmla="*/ 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5" h="51">
                  <a:moveTo>
                    <a:pt x="66" y="34"/>
                  </a:moveTo>
                  <a:lnTo>
                    <a:pt x="66" y="37"/>
                  </a:lnTo>
                  <a:lnTo>
                    <a:pt x="66" y="34"/>
                  </a:lnTo>
                  <a:lnTo>
                    <a:pt x="66" y="34"/>
                  </a:lnTo>
                  <a:close/>
                  <a:moveTo>
                    <a:pt x="73" y="0"/>
                  </a:moveTo>
                  <a:lnTo>
                    <a:pt x="86" y="2"/>
                  </a:lnTo>
                  <a:lnTo>
                    <a:pt x="98" y="2"/>
                  </a:lnTo>
                  <a:lnTo>
                    <a:pt x="111" y="5"/>
                  </a:lnTo>
                  <a:lnTo>
                    <a:pt x="143" y="9"/>
                  </a:lnTo>
                  <a:lnTo>
                    <a:pt x="148" y="9"/>
                  </a:lnTo>
                  <a:lnTo>
                    <a:pt x="154" y="11"/>
                  </a:lnTo>
                  <a:lnTo>
                    <a:pt x="160" y="11"/>
                  </a:lnTo>
                  <a:lnTo>
                    <a:pt x="165" y="13"/>
                  </a:lnTo>
                  <a:lnTo>
                    <a:pt x="165" y="20"/>
                  </a:lnTo>
                  <a:lnTo>
                    <a:pt x="165" y="24"/>
                  </a:lnTo>
                  <a:lnTo>
                    <a:pt x="165" y="30"/>
                  </a:lnTo>
                  <a:lnTo>
                    <a:pt x="158" y="32"/>
                  </a:lnTo>
                  <a:lnTo>
                    <a:pt x="152" y="32"/>
                  </a:lnTo>
                  <a:lnTo>
                    <a:pt x="150" y="32"/>
                  </a:lnTo>
                  <a:lnTo>
                    <a:pt x="139" y="34"/>
                  </a:lnTo>
                  <a:lnTo>
                    <a:pt x="135" y="32"/>
                  </a:lnTo>
                  <a:lnTo>
                    <a:pt x="131" y="34"/>
                  </a:lnTo>
                  <a:lnTo>
                    <a:pt x="126" y="37"/>
                  </a:lnTo>
                  <a:lnTo>
                    <a:pt x="122" y="37"/>
                  </a:lnTo>
                  <a:lnTo>
                    <a:pt x="116" y="37"/>
                  </a:lnTo>
                  <a:lnTo>
                    <a:pt x="109" y="39"/>
                  </a:lnTo>
                  <a:lnTo>
                    <a:pt x="103" y="41"/>
                  </a:lnTo>
                  <a:lnTo>
                    <a:pt x="98" y="45"/>
                  </a:lnTo>
                  <a:lnTo>
                    <a:pt x="94" y="47"/>
                  </a:lnTo>
                  <a:lnTo>
                    <a:pt x="88" y="45"/>
                  </a:lnTo>
                  <a:lnTo>
                    <a:pt x="86" y="43"/>
                  </a:lnTo>
                  <a:lnTo>
                    <a:pt x="81" y="41"/>
                  </a:lnTo>
                  <a:lnTo>
                    <a:pt x="77" y="39"/>
                  </a:lnTo>
                  <a:lnTo>
                    <a:pt x="77" y="34"/>
                  </a:lnTo>
                  <a:lnTo>
                    <a:pt x="77" y="32"/>
                  </a:lnTo>
                  <a:lnTo>
                    <a:pt x="75" y="37"/>
                  </a:lnTo>
                  <a:lnTo>
                    <a:pt x="73" y="39"/>
                  </a:lnTo>
                  <a:lnTo>
                    <a:pt x="73" y="39"/>
                  </a:lnTo>
                  <a:lnTo>
                    <a:pt x="69" y="39"/>
                  </a:lnTo>
                  <a:lnTo>
                    <a:pt x="66" y="37"/>
                  </a:lnTo>
                  <a:lnTo>
                    <a:pt x="66" y="39"/>
                  </a:lnTo>
                  <a:lnTo>
                    <a:pt x="69" y="41"/>
                  </a:lnTo>
                  <a:lnTo>
                    <a:pt x="71" y="43"/>
                  </a:lnTo>
                  <a:lnTo>
                    <a:pt x="73" y="47"/>
                  </a:lnTo>
                  <a:lnTo>
                    <a:pt x="71" y="49"/>
                  </a:lnTo>
                  <a:lnTo>
                    <a:pt x="66" y="51"/>
                  </a:lnTo>
                  <a:lnTo>
                    <a:pt x="64" y="51"/>
                  </a:lnTo>
                  <a:lnTo>
                    <a:pt x="60" y="51"/>
                  </a:lnTo>
                  <a:lnTo>
                    <a:pt x="58" y="49"/>
                  </a:lnTo>
                  <a:lnTo>
                    <a:pt x="56" y="47"/>
                  </a:lnTo>
                  <a:lnTo>
                    <a:pt x="54" y="43"/>
                  </a:lnTo>
                  <a:lnTo>
                    <a:pt x="54" y="39"/>
                  </a:lnTo>
                  <a:lnTo>
                    <a:pt x="56" y="37"/>
                  </a:lnTo>
                  <a:lnTo>
                    <a:pt x="56" y="37"/>
                  </a:lnTo>
                  <a:lnTo>
                    <a:pt x="54" y="32"/>
                  </a:lnTo>
                  <a:lnTo>
                    <a:pt x="49" y="32"/>
                  </a:lnTo>
                  <a:lnTo>
                    <a:pt x="43" y="34"/>
                  </a:lnTo>
                  <a:lnTo>
                    <a:pt x="37" y="34"/>
                  </a:lnTo>
                  <a:lnTo>
                    <a:pt x="28" y="30"/>
                  </a:lnTo>
                  <a:lnTo>
                    <a:pt x="24" y="28"/>
                  </a:lnTo>
                  <a:lnTo>
                    <a:pt x="19" y="28"/>
                  </a:lnTo>
                  <a:lnTo>
                    <a:pt x="15" y="28"/>
                  </a:lnTo>
                  <a:lnTo>
                    <a:pt x="9" y="28"/>
                  </a:lnTo>
                  <a:lnTo>
                    <a:pt x="5" y="26"/>
                  </a:lnTo>
                  <a:lnTo>
                    <a:pt x="2" y="22"/>
                  </a:lnTo>
                  <a:lnTo>
                    <a:pt x="0" y="15"/>
                  </a:lnTo>
                  <a:lnTo>
                    <a:pt x="5" y="11"/>
                  </a:lnTo>
                  <a:lnTo>
                    <a:pt x="9" y="9"/>
                  </a:lnTo>
                  <a:lnTo>
                    <a:pt x="17" y="7"/>
                  </a:lnTo>
                  <a:lnTo>
                    <a:pt x="22" y="5"/>
                  </a:lnTo>
                  <a:lnTo>
                    <a:pt x="26" y="5"/>
                  </a:lnTo>
                  <a:lnTo>
                    <a:pt x="37" y="5"/>
                  </a:lnTo>
                  <a:lnTo>
                    <a:pt x="49" y="2"/>
                  </a:lnTo>
                  <a:lnTo>
                    <a:pt x="60" y="2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5C5C5C"/>
            </a:solidFill>
            <a:ln w="0">
              <a:solidFill>
                <a:srgbClr val="5C5C5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64" name="Freeform 200"/>
            <p:cNvSpPr>
              <a:spLocks/>
            </p:cNvSpPr>
            <p:nvPr/>
          </p:nvSpPr>
          <p:spPr bwMode="auto">
            <a:xfrm>
              <a:off x="4979988" y="992187"/>
              <a:ext cx="254000" cy="155575"/>
            </a:xfrm>
            <a:custGeom>
              <a:avLst/>
              <a:gdLst>
                <a:gd name="T0" fmla="*/ 34 w 160"/>
                <a:gd name="T1" fmla="*/ 0 h 98"/>
                <a:gd name="T2" fmla="*/ 47 w 160"/>
                <a:gd name="T3" fmla="*/ 2 h 98"/>
                <a:gd name="T4" fmla="*/ 53 w 160"/>
                <a:gd name="T5" fmla="*/ 4 h 98"/>
                <a:gd name="T6" fmla="*/ 53 w 160"/>
                <a:gd name="T7" fmla="*/ 13 h 98"/>
                <a:gd name="T8" fmla="*/ 55 w 160"/>
                <a:gd name="T9" fmla="*/ 19 h 98"/>
                <a:gd name="T10" fmla="*/ 66 w 160"/>
                <a:gd name="T11" fmla="*/ 19 h 98"/>
                <a:gd name="T12" fmla="*/ 74 w 160"/>
                <a:gd name="T13" fmla="*/ 17 h 98"/>
                <a:gd name="T14" fmla="*/ 81 w 160"/>
                <a:gd name="T15" fmla="*/ 23 h 98"/>
                <a:gd name="T16" fmla="*/ 81 w 160"/>
                <a:gd name="T17" fmla="*/ 32 h 98"/>
                <a:gd name="T18" fmla="*/ 83 w 160"/>
                <a:gd name="T19" fmla="*/ 38 h 98"/>
                <a:gd name="T20" fmla="*/ 89 w 160"/>
                <a:gd name="T21" fmla="*/ 40 h 98"/>
                <a:gd name="T22" fmla="*/ 96 w 160"/>
                <a:gd name="T23" fmla="*/ 36 h 98"/>
                <a:gd name="T24" fmla="*/ 100 w 160"/>
                <a:gd name="T25" fmla="*/ 30 h 98"/>
                <a:gd name="T26" fmla="*/ 102 w 160"/>
                <a:gd name="T27" fmla="*/ 28 h 98"/>
                <a:gd name="T28" fmla="*/ 108 w 160"/>
                <a:gd name="T29" fmla="*/ 21 h 98"/>
                <a:gd name="T30" fmla="*/ 115 w 160"/>
                <a:gd name="T31" fmla="*/ 23 h 98"/>
                <a:gd name="T32" fmla="*/ 117 w 160"/>
                <a:gd name="T33" fmla="*/ 36 h 98"/>
                <a:gd name="T34" fmla="*/ 121 w 160"/>
                <a:gd name="T35" fmla="*/ 43 h 98"/>
                <a:gd name="T36" fmla="*/ 126 w 160"/>
                <a:gd name="T37" fmla="*/ 49 h 98"/>
                <a:gd name="T38" fmla="*/ 128 w 160"/>
                <a:gd name="T39" fmla="*/ 55 h 98"/>
                <a:gd name="T40" fmla="*/ 128 w 160"/>
                <a:gd name="T41" fmla="*/ 60 h 98"/>
                <a:gd name="T42" fmla="*/ 130 w 160"/>
                <a:gd name="T43" fmla="*/ 62 h 98"/>
                <a:gd name="T44" fmla="*/ 132 w 160"/>
                <a:gd name="T45" fmla="*/ 62 h 98"/>
                <a:gd name="T46" fmla="*/ 134 w 160"/>
                <a:gd name="T47" fmla="*/ 58 h 98"/>
                <a:gd name="T48" fmla="*/ 141 w 160"/>
                <a:gd name="T49" fmla="*/ 55 h 98"/>
                <a:gd name="T50" fmla="*/ 145 w 160"/>
                <a:gd name="T51" fmla="*/ 58 h 98"/>
                <a:gd name="T52" fmla="*/ 153 w 160"/>
                <a:gd name="T53" fmla="*/ 66 h 98"/>
                <a:gd name="T54" fmla="*/ 160 w 160"/>
                <a:gd name="T55" fmla="*/ 72 h 98"/>
                <a:gd name="T56" fmla="*/ 155 w 160"/>
                <a:gd name="T57" fmla="*/ 79 h 98"/>
                <a:gd name="T58" fmla="*/ 149 w 160"/>
                <a:gd name="T59" fmla="*/ 89 h 98"/>
                <a:gd name="T60" fmla="*/ 143 w 160"/>
                <a:gd name="T61" fmla="*/ 98 h 98"/>
                <a:gd name="T62" fmla="*/ 134 w 160"/>
                <a:gd name="T63" fmla="*/ 96 h 98"/>
                <a:gd name="T64" fmla="*/ 126 w 160"/>
                <a:gd name="T65" fmla="*/ 96 h 98"/>
                <a:gd name="T66" fmla="*/ 121 w 160"/>
                <a:gd name="T67" fmla="*/ 92 h 98"/>
                <a:gd name="T68" fmla="*/ 121 w 160"/>
                <a:gd name="T69" fmla="*/ 85 h 98"/>
                <a:gd name="T70" fmla="*/ 126 w 160"/>
                <a:gd name="T71" fmla="*/ 81 h 98"/>
                <a:gd name="T72" fmla="*/ 130 w 160"/>
                <a:gd name="T73" fmla="*/ 77 h 98"/>
                <a:gd name="T74" fmla="*/ 117 w 160"/>
                <a:gd name="T75" fmla="*/ 79 h 98"/>
                <a:gd name="T76" fmla="*/ 106 w 160"/>
                <a:gd name="T77" fmla="*/ 77 h 98"/>
                <a:gd name="T78" fmla="*/ 104 w 160"/>
                <a:gd name="T79" fmla="*/ 72 h 98"/>
                <a:gd name="T80" fmla="*/ 106 w 160"/>
                <a:gd name="T81" fmla="*/ 62 h 98"/>
                <a:gd name="T82" fmla="*/ 104 w 160"/>
                <a:gd name="T83" fmla="*/ 55 h 98"/>
                <a:gd name="T84" fmla="*/ 98 w 160"/>
                <a:gd name="T85" fmla="*/ 55 h 98"/>
                <a:gd name="T86" fmla="*/ 91 w 160"/>
                <a:gd name="T87" fmla="*/ 51 h 98"/>
                <a:gd name="T88" fmla="*/ 79 w 160"/>
                <a:gd name="T89" fmla="*/ 49 h 98"/>
                <a:gd name="T90" fmla="*/ 55 w 160"/>
                <a:gd name="T91" fmla="*/ 43 h 98"/>
                <a:gd name="T92" fmla="*/ 4 w 160"/>
                <a:gd name="T93" fmla="*/ 34 h 98"/>
                <a:gd name="T94" fmla="*/ 0 w 160"/>
                <a:gd name="T95" fmla="*/ 28 h 98"/>
                <a:gd name="T96" fmla="*/ 2 w 160"/>
                <a:gd name="T97" fmla="*/ 23 h 98"/>
                <a:gd name="T98" fmla="*/ 6 w 160"/>
                <a:gd name="T99" fmla="*/ 19 h 98"/>
                <a:gd name="T100" fmla="*/ 4 w 160"/>
                <a:gd name="T101" fmla="*/ 11 h 98"/>
                <a:gd name="T102" fmla="*/ 6 w 160"/>
                <a:gd name="T103" fmla="*/ 4 h 98"/>
                <a:gd name="T104" fmla="*/ 29 w 160"/>
                <a:gd name="T10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0" h="98">
                  <a:moveTo>
                    <a:pt x="29" y="0"/>
                  </a:moveTo>
                  <a:lnTo>
                    <a:pt x="34" y="0"/>
                  </a:lnTo>
                  <a:lnTo>
                    <a:pt x="40" y="2"/>
                  </a:lnTo>
                  <a:lnTo>
                    <a:pt x="47" y="2"/>
                  </a:lnTo>
                  <a:lnTo>
                    <a:pt x="53" y="2"/>
                  </a:lnTo>
                  <a:lnTo>
                    <a:pt x="53" y="4"/>
                  </a:lnTo>
                  <a:lnTo>
                    <a:pt x="53" y="9"/>
                  </a:lnTo>
                  <a:lnTo>
                    <a:pt x="53" y="13"/>
                  </a:lnTo>
                  <a:lnTo>
                    <a:pt x="53" y="17"/>
                  </a:lnTo>
                  <a:lnTo>
                    <a:pt x="55" y="19"/>
                  </a:lnTo>
                  <a:lnTo>
                    <a:pt x="59" y="19"/>
                  </a:lnTo>
                  <a:lnTo>
                    <a:pt x="66" y="19"/>
                  </a:lnTo>
                  <a:lnTo>
                    <a:pt x="70" y="17"/>
                  </a:lnTo>
                  <a:lnTo>
                    <a:pt x="74" y="17"/>
                  </a:lnTo>
                  <a:lnTo>
                    <a:pt x="76" y="19"/>
                  </a:lnTo>
                  <a:lnTo>
                    <a:pt x="81" y="23"/>
                  </a:lnTo>
                  <a:lnTo>
                    <a:pt x="81" y="30"/>
                  </a:lnTo>
                  <a:lnTo>
                    <a:pt x="81" y="32"/>
                  </a:lnTo>
                  <a:lnTo>
                    <a:pt x="81" y="36"/>
                  </a:lnTo>
                  <a:lnTo>
                    <a:pt x="83" y="38"/>
                  </a:lnTo>
                  <a:lnTo>
                    <a:pt x="87" y="38"/>
                  </a:lnTo>
                  <a:lnTo>
                    <a:pt x="89" y="40"/>
                  </a:lnTo>
                  <a:lnTo>
                    <a:pt x="94" y="38"/>
                  </a:lnTo>
                  <a:lnTo>
                    <a:pt x="96" y="36"/>
                  </a:lnTo>
                  <a:lnTo>
                    <a:pt x="98" y="34"/>
                  </a:lnTo>
                  <a:lnTo>
                    <a:pt x="100" y="30"/>
                  </a:lnTo>
                  <a:lnTo>
                    <a:pt x="100" y="28"/>
                  </a:lnTo>
                  <a:lnTo>
                    <a:pt x="102" y="28"/>
                  </a:lnTo>
                  <a:lnTo>
                    <a:pt x="104" y="26"/>
                  </a:lnTo>
                  <a:lnTo>
                    <a:pt x="108" y="21"/>
                  </a:lnTo>
                  <a:lnTo>
                    <a:pt x="111" y="21"/>
                  </a:lnTo>
                  <a:lnTo>
                    <a:pt x="115" y="23"/>
                  </a:lnTo>
                  <a:lnTo>
                    <a:pt x="117" y="28"/>
                  </a:lnTo>
                  <a:lnTo>
                    <a:pt x="117" y="36"/>
                  </a:lnTo>
                  <a:lnTo>
                    <a:pt x="119" y="40"/>
                  </a:lnTo>
                  <a:lnTo>
                    <a:pt x="121" y="43"/>
                  </a:lnTo>
                  <a:lnTo>
                    <a:pt x="123" y="47"/>
                  </a:lnTo>
                  <a:lnTo>
                    <a:pt x="126" y="49"/>
                  </a:lnTo>
                  <a:lnTo>
                    <a:pt x="128" y="51"/>
                  </a:lnTo>
                  <a:lnTo>
                    <a:pt x="128" y="55"/>
                  </a:lnTo>
                  <a:lnTo>
                    <a:pt x="128" y="58"/>
                  </a:lnTo>
                  <a:lnTo>
                    <a:pt x="128" y="60"/>
                  </a:lnTo>
                  <a:lnTo>
                    <a:pt x="128" y="62"/>
                  </a:lnTo>
                  <a:lnTo>
                    <a:pt x="130" y="62"/>
                  </a:lnTo>
                  <a:lnTo>
                    <a:pt x="132" y="62"/>
                  </a:lnTo>
                  <a:lnTo>
                    <a:pt x="132" y="62"/>
                  </a:lnTo>
                  <a:lnTo>
                    <a:pt x="134" y="60"/>
                  </a:lnTo>
                  <a:lnTo>
                    <a:pt x="134" y="58"/>
                  </a:lnTo>
                  <a:lnTo>
                    <a:pt x="136" y="58"/>
                  </a:lnTo>
                  <a:lnTo>
                    <a:pt x="141" y="55"/>
                  </a:lnTo>
                  <a:lnTo>
                    <a:pt x="143" y="55"/>
                  </a:lnTo>
                  <a:lnTo>
                    <a:pt x="145" y="58"/>
                  </a:lnTo>
                  <a:lnTo>
                    <a:pt x="147" y="60"/>
                  </a:lnTo>
                  <a:lnTo>
                    <a:pt x="153" y="66"/>
                  </a:lnTo>
                  <a:lnTo>
                    <a:pt x="158" y="68"/>
                  </a:lnTo>
                  <a:lnTo>
                    <a:pt x="160" y="72"/>
                  </a:lnTo>
                  <a:lnTo>
                    <a:pt x="158" y="75"/>
                  </a:lnTo>
                  <a:lnTo>
                    <a:pt x="155" y="79"/>
                  </a:lnTo>
                  <a:lnTo>
                    <a:pt x="151" y="83"/>
                  </a:lnTo>
                  <a:lnTo>
                    <a:pt x="149" y="89"/>
                  </a:lnTo>
                  <a:lnTo>
                    <a:pt x="147" y="94"/>
                  </a:lnTo>
                  <a:lnTo>
                    <a:pt x="143" y="98"/>
                  </a:lnTo>
                  <a:lnTo>
                    <a:pt x="138" y="98"/>
                  </a:lnTo>
                  <a:lnTo>
                    <a:pt x="134" y="96"/>
                  </a:lnTo>
                  <a:lnTo>
                    <a:pt x="130" y="96"/>
                  </a:lnTo>
                  <a:lnTo>
                    <a:pt x="126" y="96"/>
                  </a:lnTo>
                  <a:lnTo>
                    <a:pt x="123" y="96"/>
                  </a:lnTo>
                  <a:lnTo>
                    <a:pt x="121" y="92"/>
                  </a:lnTo>
                  <a:lnTo>
                    <a:pt x="121" y="89"/>
                  </a:lnTo>
                  <a:lnTo>
                    <a:pt x="121" y="85"/>
                  </a:lnTo>
                  <a:lnTo>
                    <a:pt x="123" y="83"/>
                  </a:lnTo>
                  <a:lnTo>
                    <a:pt x="126" y="81"/>
                  </a:lnTo>
                  <a:lnTo>
                    <a:pt x="128" y="79"/>
                  </a:lnTo>
                  <a:lnTo>
                    <a:pt x="130" y="77"/>
                  </a:lnTo>
                  <a:lnTo>
                    <a:pt x="123" y="77"/>
                  </a:lnTo>
                  <a:lnTo>
                    <a:pt x="117" y="79"/>
                  </a:lnTo>
                  <a:lnTo>
                    <a:pt x="111" y="77"/>
                  </a:lnTo>
                  <a:lnTo>
                    <a:pt x="106" y="77"/>
                  </a:lnTo>
                  <a:lnTo>
                    <a:pt x="104" y="75"/>
                  </a:lnTo>
                  <a:lnTo>
                    <a:pt x="104" y="72"/>
                  </a:lnTo>
                  <a:lnTo>
                    <a:pt x="104" y="68"/>
                  </a:lnTo>
                  <a:lnTo>
                    <a:pt x="106" y="62"/>
                  </a:lnTo>
                  <a:lnTo>
                    <a:pt x="106" y="58"/>
                  </a:lnTo>
                  <a:lnTo>
                    <a:pt x="104" y="55"/>
                  </a:lnTo>
                  <a:lnTo>
                    <a:pt x="100" y="55"/>
                  </a:lnTo>
                  <a:lnTo>
                    <a:pt x="98" y="55"/>
                  </a:lnTo>
                  <a:lnTo>
                    <a:pt x="96" y="53"/>
                  </a:lnTo>
                  <a:lnTo>
                    <a:pt x="91" y="51"/>
                  </a:lnTo>
                  <a:lnTo>
                    <a:pt x="85" y="49"/>
                  </a:lnTo>
                  <a:lnTo>
                    <a:pt x="79" y="49"/>
                  </a:lnTo>
                  <a:lnTo>
                    <a:pt x="72" y="47"/>
                  </a:lnTo>
                  <a:lnTo>
                    <a:pt x="55" y="43"/>
                  </a:lnTo>
                  <a:lnTo>
                    <a:pt x="38" y="38"/>
                  </a:lnTo>
                  <a:lnTo>
                    <a:pt x="4" y="34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2" y="23"/>
                  </a:lnTo>
                  <a:lnTo>
                    <a:pt x="6" y="21"/>
                  </a:lnTo>
                  <a:lnTo>
                    <a:pt x="6" y="19"/>
                  </a:lnTo>
                  <a:lnTo>
                    <a:pt x="6" y="15"/>
                  </a:lnTo>
                  <a:lnTo>
                    <a:pt x="4" y="11"/>
                  </a:lnTo>
                  <a:lnTo>
                    <a:pt x="4" y="6"/>
                  </a:lnTo>
                  <a:lnTo>
                    <a:pt x="6" y="4"/>
                  </a:lnTo>
                  <a:lnTo>
                    <a:pt x="6" y="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BEBEBE"/>
            </a:solidFill>
            <a:ln w="0">
              <a:solidFill>
                <a:srgbClr val="BEBEB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65" name="Freeform 201"/>
            <p:cNvSpPr>
              <a:spLocks/>
            </p:cNvSpPr>
            <p:nvPr/>
          </p:nvSpPr>
          <p:spPr bwMode="auto">
            <a:xfrm>
              <a:off x="5735638" y="738187"/>
              <a:ext cx="158750" cy="212725"/>
            </a:xfrm>
            <a:custGeom>
              <a:avLst/>
              <a:gdLst>
                <a:gd name="T0" fmla="*/ 40 w 100"/>
                <a:gd name="T1" fmla="*/ 2 h 134"/>
                <a:gd name="T2" fmla="*/ 49 w 100"/>
                <a:gd name="T3" fmla="*/ 19 h 134"/>
                <a:gd name="T4" fmla="*/ 55 w 100"/>
                <a:gd name="T5" fmla="*/ 32 h 134"/>
                <a:gd name="T6" fmla="*/ 62 w 100"/>
                <a:gd name="T7" fmla="*/ 41 h 134"/>
                <a:gd name="T8" fmla="*/ 68 w 100"/>
                <a:gd name="T9" fmla="*/ 62 h 134"/>
                <a:gd name="T10" fmla="*/ 77 w 100"/>
                <a:gd name="T11" fmla="*/ 83 h 134"/>
                <a:gd name="T12" fmla="*/ 81 w 100"/>
                <a:gd name="T13" fmla="*/ 96 h 134"/>
                <a:gd name="T14" fmla="*/ 87 w 100"/>
                <a:gd name="T15" fmla="*/ 111 h 134"/>
                <a:gd name="T16" fmla="*/ 92 w 100"/>
                <a:gd name="T17" fmla="*/ 117 h 134"/>
                <a:gd name="T18" fmla="*/ 94 w 100"/>
                <a:gd name="T19" fmla="*/ 122 h 134"/>
                <a:gd name="T20" fmla="*/ 94 w 100"/>
                <a:gd name="T21" fmla="*/ 124 h 134"/>
                <a:gd name="T22" fmla="*/ 100 w 100"/>
                <a:gd name="T23" fmla="*/ 126 h 134"/>
                <a:gd name="T24" fmla="*/ 98 w 100"/>
                <a:gd name="T25" fmla="*/ 128 h 134"/>
                <a:gd name="T26" fmla="*/ 94 w 100"/>
                <a:gd name="T27" fmla="*/ 130 h 134"/>
                <a:gd name="T28" fmla="*/ 94 w 100"/>
                <a:gd name="T29" fmla="*/ 132 h 134"/>
                <a:gd name="T30" fmla="*/ 87 w 100"/>
                <a:gd name="T31" fmla="*/ 134 h 134"/>
                <a:gd name="T32" fmla="*/ 77 w 100"/>
                <a:gd name="T33" fmla="*/ 132 h 134"/>
                <a:gd name="T34" fmla="*/ 70 w 100"/>
                <a:gd name="T35" fmla="*/ 124 h 134"/>
                <a:gd name="T36" fmla="*/ 34 w 100"/>
                <a:gd name="T37" fmla="*/ 92 h 134"/>
                <a:gd name="T38" fmla="*/ 21 w 100"/>
                <a:gd name="T39" fmla="*/ 81 h 134"/>
                <a:gd name="T40" fmla="*/ 17 w 100"/>
                <a:gd name="T41" fmla="*/ 75 h 134"/>
                <a:gd name="T42" fmla="*/ 13 w 100"/>
                <a:gd name="T43" fmla="*/ 70 h 134"/>
                <a:gd name="T44" fmla="*/ 13 w 100"/>
                <a:gd name="T45" fmla="*/ 62 h 134"/>
                <a:gd name="T46" fmla="*/ 8 w 100"/>
                <a:gd name="T47" fmla="*/ 56 h 134"/>
                <a:gd name="T48" fmla="*/ 6 w 100"/>
                <a:gd name="T49" fmla="*/ 53 h 134"/>
                <a:gd name="T50" fmla="*/ 0 w 100"/>
                <a:gd name="T51" fmla="*/ 36 h 134"/>
                <a:gd name="T52" fmla="*/ 2 w 100"/>
                <a:gd name="T53" fmla="*/ 32 h 134"/>
                <a:gd name="T54" fmla="*/ 8 w 100"/>
                <a:gd name="T55" fmla="*/ 32 h 134"/>
                <a:gd name="T56" fmla="*/ 13 w 100"/>
                <a:gd name="T57" fmla="*/ 36 h 134"/>
                <a:gd name="T58" fmla="*/ 19 w 100"/>
                <a:gd name="T59" fmla="*/ 43 h 134"/>
                <a:gd name="T60" fmla="*/ 32 w 100"/>
                <a:gd name="T61" fmla="*/ 53 h 134"/>
                <a:gd name="T62" fmla="*/ 40 w 100"/>
                <a:gd name="T63" fmla="*/ 60 h 134"/>
                <a:gd name="T64" fmla="*/ 42 w 100"/>
                <a:gd name="T65" fmla="*/ 53 h 134"/>
                <a:gd name="T66" fmla="*/ 53 w 100"/>
                <a:gd name="T67" fmla="*/ 51 h 134"/>
                <a:gd name="T68" fmla="*/ 51 w 100"/>
                <a:gd name="T69" fmla="*/ 47 h 134"/>
                <a:gd name="T70" fmla="*/ 47 w 100"/>
                <a:gd name="T71" fmla="*/ 34 h 134"/>
                <a:gd name="T72" fmla="*/ 42 w 100"/>
                <a:gd name="T73" fmla="*/ 26 h 134"/>
                <a:gd name="T74" fmla="*/ 38 w 100"/>
                <a:gd name="T75" fmla="*/ 13 h 134"/>
                <a:gd name="T76" fmla="*/ 34 w 100"/>
                <a:gd name="T77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0" h="134">
                  <a:moveTo>
                    <a:pt x="34" y="0"/>
                  </a:moveTo>
                  <a:lnTo>
                    <a:pt x="40" y="2"/>
                  </a:lnTo>
                  <a:lnTo>
                    <a:pt x="42" y="11"/>
                  </a:lnTo>
                  <a:lnTo>
                    <a:pt x="49" y="19"/>
                  </a:lnTo>
                  <a:lnTo>
                    <a:pt x="53" y="26"/>
                  </a:lnTo>
                  <a:lnTo>
                    <a:pt x="55" y="32"/>
                  </a:lnTo>
                  <a:lnTo>
                    <a:pt x="57" y="36"/>
                  </a:lnTo>
                  <a:lnTo>
                    <a:pt x="62" y="41"/>
                  </a:lnTo>
                  <a:lnTo>
                    <a:pt x="64" y="51"/>
                  </a:lnTo>
                  <a:lnTo>
                    <a:pt x="68" y="62"/>
                  </a:lnTo>
                  <a:lnTo>
                    <a:pt x="72" y="73"/>
                  </a:lnTo>
                  <a:lnTo>
                    <a:pt x="77" y="83"/>
                  </a:lnTo>
                  <a:lnTo>
                    <a:pt x="79" y="88"/>
                  </a:lnTo>
                  <a:lnTo>
                    <a:pt x="81" y="96"/>
                  </a:lnTo>
                  <a:lnTo>
                    <a:pt x="83" y="105"/>
                  </a:lnTo>
                  <a:lnTo>
                    <a:pt x="87" y="111"/>
                  </a:lnTo>
                  <a:lnTo>
                    <a:pt x="89" y="113"/>
                  </a:lnTo>
                  <a:lnTo>
                    <a:pt x="92" y="117"/>
                  </a:lnTo>
                  <a:lnTo>
                    <a:pt x="92" y="117"/>
                  </a:lnTo>
                  <a:lnTo>
                    <a:pt x="94" y="122"/>
                  </a:lnTo>
                  <a:lnTo>
                    <a:pt x="94" y="122"/>
                  </a:lnTo>
                  <a:lnTo>
                    <a:pt x="94" y="124"/>
                  </a:lnTo>
                  <a:lnTo>
                    <a:pt x="98" y="124"/>
                  </a:lnTo>
                  <a:lnTo>
                    <a:pt x="100" y="126"/>
                  </a:lnTo>
                  <a:lnTo>
                    <a:pt x="100" y="128"/>
                  </a:lnTo>
                  <a:lnTo>
                    <a:pt x="98" y="128"/>
                  </a:lnTo>
                  <a:lnTo>
                    <a:pt x="96" y="130"/>
                  </a:lnTo>
                  <a:lnTo>
                    <a:pt x="94" y="130"/>
                  </a:lnTo>
                  <a:lnTo>
                    <a:pt x="94" y="130"/>
                  </a:lnTo>
                  <a:lnTo>
                    <a:pt x="94" y="132"/>
                  </a:lnTo>
                  <a:lnTo>
                    <a:pt x="89" y="134"/>
                  </a:lnTo>
                  <a:lnTo>
                    <a:pt x="87" y="134"/>
                  </a:lnTo>
                  <a:lnTo>
                    <a:pt x="83" y="134"/>
                  </a:lnTo>
                  <a:lnTo>
                    <a:pt x="77" y="132"/>
                  </a:lnTo>
                  <a:lnTo>
                    <a:pt x="72" y="128"/>
                  </a:lnTo>
                  <a:lnTo>
                    <a:pt x="70" y="124"/>
                  </a:lnTo>
                  <a:lnTo>
                    <a:pt x="53" y="107"/>
                  </a:lnTo>
                  <a:lnTo>
                    <a:pt x="34" y="92"/>
                  </a:lnTo>
                  <a:lnTo>
                    <a:pt x="28" y="85"/>
                  </a:lnTo>
                  <a:lnTo>
                    <a:pt x="21" y="81"/>
                  </a:lnTo>
                  <a:lnTo>
                    <a:pt x="21" y="77"/>
                  </a:lnTo>
                  <a:lnTo>
                    <a:pt x="17" y="75"/>
                  </a:lnTo>
                  <a:lnTo>
                    <a:pt x="15" y="73"/>
                  </a:lnTo>
                  <a:lnTo>
                    <a:pt x="13" y="70"/>
                  </a:lnTo>
                  <a:lnTo>
                    <a:pt x="13" y="68"/>
                  </a:lnTo>
                  <a:lnTo>
                    <a:pt x="13" y="62"/>
                  </a:lnTo>
                  <a:lnTo>
                    <a:pt x="10" y="60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6" y="53"/>
                  </a:lnTo>
                  <a:lnTo>
                    <a:pt x="2" y="45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2" y="32"/>
                  </a:lnTo>
                  <a:lnTo>
                    <a:pt x="6" y="32"/>
                  </a:lnTo>
                  <a:lnTo>
                    <a:pt x="8" y="32"/>
                  </a:lnTo>
                  <a:lnTo>
                    <a:pt x="10" y="32"/>
                  </a:lnTo>
                  <a:lnTo>
                    <a:pt x="13" y="36"/>
                  </a:lnTo>
                  <a:lnTo>
                    <a:pt x="15" y="39"/>
                  </a:lnTo>
                  <a:lnTo>
                    <a:pt x="19" y="43"/>
                  </a:lnTo>
                  <a:lnTo>
                    <a:pt x="23" y="45"/>
                  </a:lnTo>
                  <a:lnTo>
                    <a:pt x="32" y="53"/>
                  </a:lnTo>
                  <a:lnTo>
                    <a:pt x="42" y="62"/>
                  </a:lnTo>
                  <a:lnTo>
                    <a:pt x="40" y="60"/>
                  </a:lnTo>
                  <a:lnTo>
                    <a:pt x="40" y="58"/>
                  </a:lnTo>
                  <a:lnTo>
                    <a:pt x="42" y="53"/>
                  </a:lnTo>
                  <a:lnTo>
                    <a:pt x="49" y="51"/>
                  </a:lnTo>
                  <a:lnTo>
                    <a:pt x="53" y="51"/>
                  </a:lnTo>
                  <a:lnTo>
                    <a:pt x="55" y="56"/>
                  </a:lnTo>
                  <a:lnTo>
                    <a:pt x="51" y="47"/>
                  </a:lnTo>
                  <a:lnTo>
                    <a:pt x="49" y="41"/>
                  </a:lnTo>
                  <a:lnTo>
                    <a:pt x="47" y="34"/>
                  </a:lnTo>
                  <a:lnTo>
                    <a:pt x="45" y="32"/>
                  </a:lnTo>
                  <a:lnTo>
                    <a:pt x="42" y="26"/>
                  </a:lnTo>
                  <a:lnTo>
                    <a:pt x="40" y="19"/>
                  </a:lnTo>
                  <a:lnTo>
                    <a:pt x="38" y="13"/>
                  </a:lnTo>
                  <a:lnTo>
                    <a:pt x="34" y="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D0D0D0"/>
            </a:solidFill>
            <a:ln w="0">
              <a:solidFill>
                <a:srgbClr val="D0D0D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66" name="Freeform 202"/>
            <p:cNvSpPr>
              <a:spLocks noEditPoints="1"/>
            </p:cNvSpPr>
            <p:nvPr/>
          </p:nvSpPr>
          <p:spPr bwMode="auto">
            <a:xfrm>
              <a:off x="4633913" y="1536700"/>
              <a:ext cx="328613" cy="107950"/>
            </a:xfrm>
            <a:custGeom>
              <a:avLst/>
              <a:gdLst>
                <a:gd name="T0" fmla="*/ 55 w 207"/>
                <a:gd name="T1" fmla="*/ 38 h 68"/>
                <a:gd name="T2" fmla="*/ 62 w 207"/>
                <a:gd name="T3" fmla="*/ 36 h 68"/>
                <a:gd name="T4" fmla="*/ 100 w 207"/>
                <a:gd name="T5" fmla="*/ 2 h 68"/>
                <a:gd name="T6" fmla="*/ 119 w 207"/>
                <a:gd name="T7" fmla="*/ 4 h 68"/>
                <a:gd name="T8" fmla="*/ 132 w 207"/>
                <a:gd name="T9" fmla="*/ 6 h 68"/>
                <a:gd name="T10" fmla="*/ 145 w 207"/>
                <a:gd name="T11" fmla="*/ 9 h 68"/>
                <a:gd name="T12" fmla="*/ 162 w 207"/>
                <a:gd name="T13" fmla="*/ 6 h 68"/>
                <a:gd name="T14" fmla="*/ 179 w 207"/>
                <a:gd name="T15" fmla="*/ 4 h 68"/>
                <a:gd name="T16" fmla="*/ 196 w 207"/>
                <a:gd name="T17" fmla="*/ 6 h 68"/>
                <a:gd name="T18" fmla="*/ 203 w 207"/>
                <a:gd name="T19" fmla="*/ 6 h 68"/>
                <a:gd name="T20" fmla="*/ 207 w 207"/>
                <a:gd name="T21" fmla="*/ 9 h 68"/>
                <a:gd name="T22" fmla="*/ 203 w 207"/>
                <a:gd name="T23" fmla="*/ 13 h 68"/>
                <a:gd name="T24" fmla="*/ 198 w 207"/>
                <a:gd name="T25" fmla="*/ 13 h 68"/>
                <a:gd name="T26" fmla="*/ 186 w 207"/>
                <a:gd name="T27" fmla="*/ 15 h 68"/>
                <a:gd name="T28" fmla="*/ 173 w 207"/>
                <a:gd name="T29" fmla="*/ 11 h 68"/>
                <a:gd name="T30" fmla="*/ 166 w 207"/>
                <a:gd name="T31" fmla="*/ 11 h 68"/>
                <a:gd name="T32" fmla="*/ 158 w 207"/>
                <a:gd name="T33" fmla="*/ 13 h 68"/>
                <a:gd name="T34" fmla="*/ 143 w 207"/>
                <a:gd name="T35" fmla="*/ 15 h 68"/>
                <a:gd name="T36" fmla="*/ 128 w 207"/>
                <a:gd name="T37" fmla="*/ 17 h 68"/>
                <a:gd name="T38" fmla="*/ 115 w 207"/>
                <a:gd name="T39" fmla="*/ 21 h 68"/>
                <a:gd name="T40" fmla="*/ 102 w 207"/>
                <a:gd name="T41" fmla="*/ 28 h 68"/>
                <a:gd name="T42" fmla="*/ 89 w 207"/>
                <a:gd name="T43" fmla="*/ 34 h 68"/>
                <a:gd name="T44" fmla="*/ 51 w 207"/>
                <a:gd name="T45" fmla="*/ 53 h 68"/>
                <a:gd name="T46" fmla="*/ 38 w 207"/>
                <a:gd name="T47" fmla="*/ 60 h 68"/>
                <a:gd name="T48" fmla="*/ 28 w 207"/>
                <a:gd name="T49" fmla="*/ 56 h 68"/>
                <a:gd name="T50" fmla="*/ 21 w 207"/>
                <a:gd name="T51" fmla="*/ 64 h 68"/>
                <a:gd name="T52" fmla="*/ 15 w 207"/>
                <a:gd name="T53" fmla="*/ 64 h 68"/>
                <a:gd name="T54" fmla="*/ 6 w 207"/>
                <a:gd name="T55" fmla="*/ 68 h 68"/>
                <a:gd name="T56" fmla="*/ 4 w 207"/>
                <a:gd name="T57" fmla="*/ 60 h 68"/>
                <a:gd name="T58" fmla="*/ 6 w 207"/>
                <a:gd name="T59" fmla="*/ 53 h 68"/>
                <a:gd name="T60" fmla="*/ 2 w 207"/>
                <a:gd name="T61" fmla="*/ 47 h 68"/>
                <a:gd name="T62" fmla="*/ 2 w 207"/>
                <a:gd name="T63" fmla="*/ 38 h 68"/>
                <a:gd name="T64" fmla="*/ 0 w 207"/>
                <a:gd name="T65" fmla="*/ 30 h 68"/>
                <a:gd name="T66" fmla="*/ 4 w 207"/>
                <a:gd name="T67" fmla="*/ 28 h 68"/>
                <a:gd name="T68" fmla="*/ 10 w 207"/>
                <a:gd name="T69" fmla="*/ 28 h 68"/>
                <a:gd name="T70" fmla="*/ 19 w 207"/>
                <a:gd name="T71" fmla="*/ 30 h 68"/>
                <a:gd name="T72" fmla="*/ 25 w 207"/>
                <a:gd name="T73" fmla="*/ 34 h 68"/>
                <a:gd name="T74" fmla="*/ 34 w 207"/>
                <a:gd name="T75" fmla="*/ 32 h 68"/>
                <a:gd name="T76" fmla="*/ 40 w 207"/>
                <a:gd name="T77" fmla="*/ 32 h 68"/>
                <a:gd name="T78" fmla="*/ 45 w 207"/>
                <a:gd name="T79" fmla="*/ 36 h 68"/>
                <a:gd name="T80" fmla="*/ 51 w 207"/>
                <a:gd name="T81" fmla="*/ 38 h 68"/>
                <a:gd name="T82" fmla="*/ 55 w 207"/>
                <a:gd name="T83" fmla="*/ 38 h 68"/>
                <a:gd name="T84" fmla="*/ 49 w 207"/>
                <a:gd name="T85" fmla="*/ 36 h 68"/>
                <a:gd name="T86" fmla="*/ 40 w 207"/>
                <a:gd name="T87" fmla="*/ 30 h 68"/>
                <a:gd name="T88" fmla="*/ 38 w 207"/>
                <a:gd name="T89" fmla="*/ 26 h 68"/>
                <a:gd name="T90" fmla="*/ 36 w 207"/>
                <a:gd name="T91" fmla="*/ 21 h 68"/>
                <a:gd name="T92" fmla="*/ 34 w 207"/>
                <a:gd name="T93" fmla="*/ 17 h 68"/>
                <a:gd name="T94" fmla="*/ 36 w 207"/>
                <a:gd name="T95" fmla="*/ 11 h 68"/>
                <a:gd name="T96" fmla="*/ 43 w 207"/>
                <a:gd name="T97" fmla="*/ 9 h 68"/>
                <a:gd name="T98" fmla="*/ 53 w 207"/>
                <a:gd name="T99" fmla="*/ 4 h 68"/>
                <a:gd name="T100" fmla="*/ 64 w 207"/>
                <a:gd name="T101" fmla="*/ 2 h 68"/>
                <a:gd name="T102" fmla="*/ 87 w 207"/>
                <a:gd name="T10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7" h="68">
                  <a:moveTo>
                    <a:pt x="62" y="36"/>
                  </a:moveTo>
                  <a:lnTo>
                    <a:pt x="55" y="38"/>
                  </a:lnTo>
                  <a:lnTo>
                    <a:pt x="57" y="36"/>
                  </a:lnTo>
                  <a:lnTo>
                    <a:pt x="62" y="36"/>
                  </a:lnTo>
                  <a:close/>
                  <a:moveTo>
                    <a:pt x="87" y="0"/>
                  </a:moveTo>
                  <a:lnTo>
                    <a:pt x="100" y="2"/>
                  </a:lnTo>
                  <a:lnTo>
                    <a:pt x="109" y="2"/>
                  </a:lnTo>
                  <a:lnTo>
                    <a:pt x="119" y="4"/>
                  </a:lnTo>
                  <a:lnTo>
                    <a:pt x="126" y="4"/>
                  </a:lnTo>
                  <a:lnTo>
                    <a:pt x="132" y="6"/>
                  </a:lnTo>
                  <a:lnTo>
                    <a:pt x="139" y="9"/>
                  </a:lnTo>
                  <a:lnTo>
                    <a:pt x="145" y="9"/>
                  </a:lnTo>
                  <a:lnTo>
                    <a:pt x="154" y="6"/>
                  </a:lnTo>
                  <a:lnTo>
                    <a:pt x="162" y="6"/>
                  </a:lnTo>
                  <a:lnTo>
                    <a:pt x="171" y="4"/>
                  </a:lnTo>
                  <a:lnTo>
                    <a:pt x="179" y="4"/>
                  </a:lnTo>
                  <a:lnTo>
                    <a:pt x="188" y="6"/>
                  </a:lnTo>
                  <a:lnTo>
                    <a:pt x="196" y="6"/>
                  </a:lnTo>
                  <a:lnTo>
                    <a:pt x="198" y="6"/>
                  </a:lnTo>
                  <a:lnTo>
                    <a:pt x="203" y="6"/>
                  </a:lnTo>
                  <a:lnTo>
                    <a:pt x="205" y="6"/>
                  </a:lnTo>
                  <a:lnTo>
                    <a:pt x="207" y="9"/>
                  </a:lnTo>
                  <a:lnTo>
                    <a:pt x="205" y="11"/>
                  </a:lnTo>
                  <a:lnTo>
                    <a:pt x="203" y="13"/>
                  </a:lnTo>
                  <a:lnTo>
                    <a:pt x="201" y="13"/>
                  </a:lnTo>
                  <a:lnTo>
                    <a:pt x="198" y="13"/>
                  </a:lnTo>
                  <a:lnTo>
                    <a:pt x="192" y="15"/>
                  </a:lnTo>
                  <a:lnTo>
                    <a:pt x="186" y="15"/>
                  </a:lnTo>
                  <a:lnTo>
                    <a:pt x="179" y="13"/>
                  </a:lnTo>
                  <a:lnTo>
                    <a:pt x="173" y="11"/>
                  </a:lnTo>
                  <a:lnTo>
                    <a:pt x="166" y="11"/>
                  </a:lnTo>
                  <a:lnTo>
                    <a:pt x="166" y="11"/>
                  </a:lnTo>
                  <a:lnTo>
                    <a:pt x="158" y="13"/>
                  </a:lnTo>
                  <a:lnTo>
                    <a:pt x="158" y="13"/>
                  </a:lnTo>
                  <a:lnTo>
                    <a:pt x="149" y="15"/>
                  </a:lnTo>
                  <a:lnTo>
                    <a:pt x="143" y="15"/>
                  </a:lnTo>
                  <a:lnTo>
                    <a:pt x="136" y="17"/>
                  </a:lnTo>
                  <a:lnTo>
                    <a:pt x="128" y="17"/>
                  </a:lnTo>
                  <a:lnTo>
                    <a:pt x="122" y="17"/>
                  </a:lnTo>
                  <a:lnTo>
                    <a:pt x="115" y="21"/>
                  </a:lnTo>
                  <a:lnTo>
                    <a:pt x="109" y="24"/>
                  </a:lnTo>
                  <a:lnTo>
                    <a:pt x="102" y="28"/>
                  </a:lnTo>
                  <a:lnTo>
                    <a:pt x="96" y="32"/>
                  </a:lnTo>
                  <a:lnTo>
                    <a:pt x="89" y="34"/>
                  </a:lnTo>
                  <a:lnTo>
                    <a:pt x="70" y="45"/>
                  </a:lnTo>
                  <a:lnTo>
                    <a:pt x="51" y="53"/>
                  </a:lnTo>
                  <a:lnTo>
                    <a:pt x="45" y="56"/>
                  </a:lnTo>
                  <a:lnTo>
                    <a:pt x="38" y="60"/>
                  </a:lnTo>
                  <a:lnTo>
                    <a:pt x="36" y="60"/>
                  </a:lnTo>
                  <a:lnTo>
                    <a:pt x="28" y="56"/>
                  </a:lnTo>
                  <a:lnTo>
                    <a:pt x="28" y="62"/>
                  </a:lnTo>
                  <a:lnTo>
                    <a:pt x="21" y="64"/>
                  </a:lnTo>
                  <a:lnTo>
                    <a:pt x="17" y="64"/>
                  </a:lnTo>
                  <a:lnTo>
                    <a:pt x="15" y="64"/>
                  </a:lnTo>
                  <a:lnTo>
                    <a:pt x="13" y="66"/>
                  </a:lnTo>
                  <a:lnTo>
                    <a:pt x="6" y="68"/>
                  </a:lnTo>
                  <a:lnTo>
                    <a:pt x="4" y="68"/>
                  </a:lnTo>
                  <a:lnTo>
                    <a:pt x="4" y="60"/>
                  </a:lnTo>
                  <a:lnTo>
                    <a:pt x="6" y="56"/>
                  </a:lnTo>
                  <a:lnTo>
                    <a:pt x="6" y="53"/>
                  </a:lnTo>
                  <a:lnTo>
                    <a:pt x="4" y="49"/>
                  </a:lnTo>
                  <a:lnTo>
                    <a:pt x="2" y="47"/>
                  </a:lnTo>
                  <a:lnTo>
                    <a:pt x="0" y="43"/>
                  </a:lnTo>
                  <a:lnTo>
                    <a:pt x="2" y="38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2" y="28"/>
                  </a:lnTo>
                  <a:lnTo>
                    <a:pt x="4" y="28"/>
                  </a:lnTo>
                  <a:lnTo>
                    <a:pt x="8" y="28"/>
                  </a:lnTo>
                  <a:lnTo>
                    <a:pt x="10" y="28"/>
                  </a:lnTo>
                  <a:lnTo>
                    <a:pt x="15" y="28"/>
                  </a:lnTo>
                  <a:lnTo>
                    <a:pt x="19" y="30"/>
                  </a:lnTo>
                  <a:lnTo>
                    <a:pt x="21" y="32"/>
                  </a:lnTo>
                  <a:lnTo>
                    <a:pt x="25" y="34"/>
                  </a:lnTo>
                  <a:lnTo>
                    <a:pt x="30" y="34"/>
                  </a:lnTo>
                  <a:lnTo>
                    <a:pt x="34" y="32"/>
                  </a:lnTo>
                  <a:lnTo>
                    <a:pt x="38" y="32"/>
                  </a:lnTo>
                  <a:lnTo>
                    <a:pt x="40" y="32"/>
                  </a:lnTo>
                  <a:lnTo>
                    <a:pt x="43" y="34"/>
                  </a:lnTo>
                  <a:lnTo>
                    <a:pt x="45" y="36"/>
                  </a:lnTo>
                  <a:lnTo>
                    <a:pt x="47" y="38"/>
                  </a:lnTo>
                  <a:lnTo>
                    <a:pt x="51" y="38"/>
                  </a:lnTo>
                  <a:lnTo>
                    <a:pt x="53" y="38"/>
                  </a:lnTo>
                  <a:lnTo>
                    <a:pt x="55" y="38"/>
                  </a:lnTo>
                  <a:lnTo>
                    <a:pt x="51" y="36"/>
                  </a:lnTo>
                  <a:lnTo>
                    <a:pt x="49" y="36"/>
                  </a:lnTo>
                  <a:lnTo>
                    <a:pt x="45" y="34"/>
                  </a:lnTo>
                  <a:lnTo>
                    <a:pt x="40" y="30"/>
                  </a:lnTo>
                  <a:lnTo>
                    <a:pt x="40" y="28"/>
                  </a:lnTo>
                  <a:lnTo>
                    <a:pt x="38" y="26"/>
                  </a:lnTo>
                  <a:lnTo>
                    <a:pt x="38" y="24"/>
                  </a:lnTo>
                  <a:lnTo>
                    <a:pt x="36" y="21"/>
                  </a:lnTo>
                  <a:lnTo>
                    <a:pt x="34" y="19"/>
                  </a:lnTo>
                  <a:lnTo>
                    <a:pt x="34" y="17"/>
                  </a:lnTo>
                  <a:lnTo>
                    <a:pt x="36" y="13"/>
                  </a:lnTo>
                  <a:lnTo>
                    <a:pt x="36" y="11"/>
                  </a:lnTo>
                  <a:lnTo>
                    <a:pt x="40" y="9"/>
                  </a:lnTo>
                  <a:lnTo>
                    <a:pt x="43" y="9"/>
                  </a:lnTo>
                  <a:lnTo>
                    <a:pt x="47" y="6"/>
                  </a:lnTo>
                  <a:lnTo>
                    <a:pt x="53" y="4"/>
                  </a:lnTo>
                  <a:lnTo>
                    <a:pt x="62" y="2"/>
                  </a:lnTo>
                  <a:lnTo>
                    <a:pt x="64" y="2"/>
                  </a:lnTo>
                  <a:lnTo>
                    <a:pt x="75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3A3A3A"/>
            </a:solidFill>
            <a:ln w="0">
              <a:solidFill>
                <a:srgbClr val="3A3A3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67" name="Freeform 203"/>
            <p:cNvSpPr>
              <a:spLocks/>
            </p:cNvSpPr>
            <p:nvPr/>
          </p:nvSpPr>
          <p:spPr bwMode="auto">
            <a:xfrm>
              <a:off x="4924425" y="1601787"/>
              <a:ext cx="319088" cy="185738"/>
            </a:xfrm>
            <a:custGeom>
              <a:avLst/>
              <a:gdLst>
                <a:gd name="T0" fmla="*/ 156 w 201"/>
                <a:gd name="T1" fmla="*/ 2 h 117"/>
                <a:gd name="T2" fmla="*/ 167 w 201"/>
                <a:gd name="T3" fmla="*/ 2 h 117"/>
                <a:gd name="T4" fmla="*/ 173 w 201"/>
                <a:gd name="T5" fmla="*/ 12 h 117"/>
                <a:gd name="T6" fmla="*/ 167 w 201"/>
                <a:gd name="T7" fmla="*/ 21 h 117"/>
                <a:gd name="T8" fmla="*/ 169 w 201"/>
                <a:gd name="T9" fmla="*/ 23 h 117"/>
                <a:gd name="T10" fmla="*/ 180 w 201"/>
                <a:gd name="T11" fmla="*/ 21 h 117"/>
                <a:gd name="T12" fmla="*/ 184 w 201"/>
                <a:gd name="T13" fmla="*/ 29 h 117"/>
                <a:gd name="T14" fmla="*/ 188 w 201"/>
                <a:gd name="T15" fmla="*/ 34 h 117"/>
                <a:gd name="T16" fmla="*/ 199 w 201"/>
                <a:gd name="T17" fmla="*/ 36 h 117"/>
                <a:gd name="T18" fmla="*/ 193 w 201"/>
                <a:gd name="T19" fmla="*/ 38 h 117"/>
                <a:gd name="T20" fmla="*/ 180 w 201"/>
                <a:gd name="T21" fmla="*/ 44 h 117"/>
                <a:gd name="T22" fmla="*/ 158 w 201"/>
                <a:gd name="T23" fmla="*/ 51 h 117"/>
                <a:gd name="T24" fmla="*/ 143 w 201"/>
                <a:gd name="T25" fmla="*/ 55 h 117"/>
                <a:gd name="T26" fmla="*/ 135 w 201"/>
                <a:gd name="T27" fmla="*/ 57 h 117"/>
                <a:gd name="T28" fmla="*/ 124 w 201"/>
                <a:gd name="T29" fmla="*/ 61 h 117"/>
                <a:gd name="T30" fmla="*/ 109 w 201"/>
                <a:gd name="T31" fmla="*/ 59 h 117"/>
                <a:gd name="T32" fmla="*/ 90 w 201"/>
                <a:gd name="T33" fmla="*/ 61 h 117"/>
                <a:gd name="T34" fmla="*/ 79 w 201"/>
                <a:gd name="T35" fmla="*/ 64 h 117"/>
                <a:gd name="T36" fmla="*/ 58 w 201"/>
                <a:gd name="T37" fmla="*/ 78 h 117"/>
                <a:gd name="T38" fmla="*/ 45 w 201"/>
                <a:gd name="T39" fmla="*/ 87 h 117"/>
                <a:gd name="T40" fmla="*/ 37 w 201"/>
                <a:gd name="T41" fmla="*/ 98 h 117"/>
                <a:gd name="T42" fmla="*/ 26 w 201"/>
                <a:gd name="T43" fmla="*/ 106 h 117"/>
                <a:gd name="T44" fmla="*/ 15 w 201"/>
                <a:gd name="T45" fmla="*/ 110 h 117"/>
                <a:gd name="T46" fmla="*/ 5 w 201"/>
                <a:gd name="T47" fmla="*/ 115 h 117"/>
                <a:gd name="T48" fmla="*/ 0 w 201"/>
                <a:gd name="T49" fmla="*/ 115 h 117"/>
                <a:gd name="T50" fmla="*/ 9 w 201"/>
                <a:gd name="T51" fmla="*/ 104 h 117"/>
                <a:gd name="T52" fmla="*/ 24 w 201"/>
                <a:gd name="T53" fmla="*/ 93 h 117"/>
                <a:gd name="T54" fmla="*/ 39 w 201"/>
                <a:gd name="T55" fmla="*/ 83 h 117"/>
                <a:gd name="T56" fmla="*/ 73 w 201"/>
                <a:gd name="T57" fmla="*/ 59 h 117"/>
                <a:gd name="T58" fmla="*/ 116 w 201"/>
                <a:gd name="T59" fmla="*/ 32 h 117"/>
                <a:gd name="T60" fmla="*/ 124 w 201"/>
                <a:gd name="T61" fmla="*/ 32 h 117"/>
                <a:gd name="T62" fmla="*/ 133 w 201"/>
                <a:gd name="T63" fmla="*/ 29 h 117"/>
                <a:gd name="T64" fmla="*/ 141 w 201"/>
                <a:gd name="T65" fmla="*/ 27 h 117"/>
                <a:gd name="T66" fmla="*/ 137 w 201"/>
                <a:gd name="T67" fmla="*/ 17 h 117"/>
                <a:gd name="T68" fmla="*/ 137 w 201"/>
                <a:gd name="T69" fmla="*/ 12 h 117"/>
                <a:gd name="T70" fmla="*/ 135 w 201"/>
                <a:gd name="T71" fmla="*/ 10 h 117"/>
                <a:gd name="T72" fmla="*/ 135 w 201"/>
                <a:gd name="T73" fmla="*/ 4 h 117"/>
                <a:gd name="T74" fmla="*/ 141 w 201"/>
                <a:gd name="T75" fmla="*/ 2 h 117"/>
                <a:gd name="T76" fmla="*/ 148 w 201"/>
                <a:gd name="T77" fmla="*/ 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01" h="117">
                  <a:moveTo>
                    <a:pt x="152" y="0"/>
                  </a:moveTo>
                  <a:lnTo>
                    <a:pt x="156" y="2"/>
                  </a:lnTo>
                  <a:lnTo>
                    <a:pt x="161" y="2"/>
                  </a:lnTo>
                  <a:lnTo>
                    <a:pt x="167" y="2"/>
                  </a:lnTo>
                  <a:lnTo>
                    <a:pt x="171" y="8"/>
                  </a:lnTo>
                  <a:lnTo>
                    <a:pt x="173" y="12"/>
                  </a:lnTo>
                  <a:lnTo>
                    <a:pt x="171" y="19"/>
                  </a:lnTo>
                  <a:lnTo>
                    <a:pt x="167" y="21"/>
                  </a:lnTo>
                  <a:lnTo>
                    <a:pt x="163" y="23"/>
                  </a:lnTo>
                  <a:lnTo>
                    <a:pt x="169" y="23"/>
                  </a:lnTo>
                  <a:lnTo>
                    <a:pt x="176" y="21"/>
                  </a:lnTo>
                  <a:lnTo>
                    <a:pt x="180" y="21"/>
                  </a:lnTo>
                  <a:lnTo>
                    <a:pt x="182" y="23"/>
                  </a:lnTo>
                  <a:lnTo>
                    <a:pt x="184" y="29"/>
                  </a:lnTo>
                  <a:lnTo>
                    <a:pt x="186" y="32"/>
                  </a:lnTo>
                  <a:lnTo>
                    <a:pt x="188" y="34"/>
                  </a:lnTo>
                  <a:lnTo>
                    <a:pt x="193" y="34"/>
                  </a:lnTo>
                  <a:lnTo>
                    <a:pt x="199" y="36"/>
                  </a:lnTo>
                  <a:lnTo>
                    <a:pt x="201" y="36"/>
                  </a:lnTo>
                  <a:lnTo>
                    <a:pt x="193" y="38"/>
                  </a:lnTo>
                  <a:lnTo>
                    <a:pt x="186" y="42"/>
                  </a:lnTo>
                  <a:lnTo>
                    <a:pt x="180" y="44"/>
                  </a:lnTo>
                  <a:lnTo>
                    <a:pt x="171" y="46"/>
                  </a:lnTo>
                  <a:lnTo>
                    <a:pt x="158" y="51"/>
                  </a:lnTo>
                  <a:lnTo>
                    <a:pt x="148" y="53"/>
                  </a:lnTo>
                  <a:lnTo>
                    <a:pt x="143" y="55"/>
                  </a:lnTo>
                  <a:lnTo>
                    <a:pt x="139" y="57"/>
                  </a:lnTo>
                  <a:lnTo>
                    <a:pt x="135" y="57"/>
                  </a:lnTo>
                  <a:lnTo>
                    <a:pt x="129" y="59"/>
                  </a:lnTo>
                  <a:lnTo>
                    <a:pt x="124" y="61"/>
                  </a:lnTo>
                  <a:lnTo>
                    <a:pt x="120" y="61"/>
                  </a:lnTo>
                  <a:lnTo>
                    <a:pt x="109" y="59"/>
                  </a:lnTo>
                  <a:lnTo>
                    <a:pt x="99" y="61"/>
                  </a:lnTo>
                  <a:lnTo>
                    <a:pt x="90" y="61"/>
                  </a:lnTo>
                  <a:lnTo>
                    <a:pt x="84" y="61"/>
                  </a:lnTo>
                  <a:lnTo>
                    <a:pt x="79" y="64"/>
                  </a:lnTo>
                  <a:lnTo>
                    <a:pt x="75" y="68"/>
                  </a:lnTo>
                  <a:lnTo>
                    <a:pt x="58" y="78"/>
                  </a:lnTo>
                  <a:lnTo>
                    <a:pt x="52" y="83"/>
                  </a:lnTo>
                  <a:lnTo>
                    <a:pt x="45" y="87"/>
                  </a:lnTo>
                  <a:lnTo>
                    <a:pt x="41" y="93"/>
                  </a:lnTo>
                  <a:lnTo>
                    <a:pt x="37" y="98"/>
                  </a:lnTo>
                  <a:lnTo>
                    <a:pt x="30" y="102"/>
                  </a:lnTo>
                  <a:lnTo>
                    <a:pt x="26" y="106"/>
                  </a:lnTo>
                  <a:lnTo>
                    <a:pt x="20" y="108"/>
                  </a:lnTo>
                  <a:lnTo>
                    <a:pt x="15" y="110"/>
                  </a:lnTo>
                  <a:lnTo>
                    <a:pt x="7" y="115"/>
                  </a:lnTo>
                  <a:lnTo>
                    <a:pt x="5" y="115"/>
                  </a:lnTo>
                  <a:lnTo>
                    <a:pt x="3" y="117"/>
                  </a:lnTo>
                  <a:lnTo>
                    <a:pt x="0" y="115"/>
                  </a:lnTo>
                  <a:lnTo>
                    <a:pt x="3" y="110"/>
                  </a:lnTo>
                  <a:lnTo>
                    <a:pt x="9" y="104"/>
                  </a:lnTo>
                  <a:lnTo>
                    <a:pt x="18" y="98"/>
                  </a:lnTo>
                  <a:lnTo>
                    <a:pt x="24" y="93"/>
                  </a:lnTo>
                  <a:lnTo>
                    <a:pt x="32" y="89"/>
                  </a:lnTo>
                  <a:lnTo>
                    <a:pt x="39" y="83"/>
                  </a:lnTo>
                  <a:lnTo>
                    <a:pt x="56" y="70"/>
                  </a:lnTo>
                  <a:lnTo>
                    <a:pt x="73" y="59"/>
                  </a:lnTo>
                  <a:lnTo>
                    <a:pt x="114" y="36"/>
                  </a:lnTo>
                  <a:lnTo>
                    <a:pt x="116" y="32"/>
                  </a:lnTo>
                  <a:lnTo>
                    <a:pt x="118" y="32"/>
                  </a:lnTo>
                  <a:lnTo>
                    <a:pt x="124" y="32"/>
                  </a:lnTo>
                  <a:lnTo>
                    <a:pt x="129" y="29"/>
                  </a:lnTo>
                  <a:lnTo>
                    <a:pt x="133" y="29"/>
                  </a:lnTo>
                  <a:lnTo>
                    <a:pt x="137" y="27"/>
                  </a:lnTo>
                  <a:lnTo>
                    <a:pt x="141" y="27"/>
                  </a:lnTo>
                  <a:lnTo>
                    <a:pt x="137" y="23"/>
                  </a:lnTo>
                  <a:lnTo>
                    <a:pt x="137" y="17"/>
                  </a:lnTo>
                  <a:lnTo>
                    <a:pt x="139" y="15"/>
                  </a:lnTo>
                  <a:lnTo>
                    <a:pt x="137" y="12"/>
                  </a:lnTo>
                  <a:lnTo>
                    <a:pt x="137" y="10"/>
                  </a:lnTo>
                  <a:lnTo>
                    <a:pt x="135" y="10"/>
                  </a:lnTo>
                  <a:lnTo>
                    <a:pt x="135" y="6"/>
                  </a:lnTo>
                  <a:lnTo>
                    <a:pt x="135" y="4"/>
                  </a:lnTo>
                  <a:lnTo>
                    <a:pt x="139" y="4"/>
                  </a:lnTo>
                  <a:lnTo>
                    <a:pt x="141" y="2"/>
                  </a:lnTo>
                  <a:lnTo>
                    <a:pt x="146" y="2"/>
                  </a:lnTo>
                  <a:lnTo>
                    <a:pt x="148" y="2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323232"/>
            </a:solidFill>
            <a:ln w="0">
              <a:solidFill>
                <a:srgbClr val="32323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68" name="Freeform 204"/>
            <p:cNvSpPr>
              <a:spLocks noEditPoints="1"/>
            </p:cNvSpPr>
            <p:nvPr/>
          </p:nvSpPr>
          <p:spPr bwMode="auto">
            <a:xfrm>
              <a:off x="4924425" y="1566862"/>
              <a:ext cx="180975" cy="173038"/>
            </a:xfrm>
            <a:custGeom>
              <a:avLst/>
              <a:gdLst>
                <a:gd name="T0" fmla="*/ 35 w 114"/>
                <a:gd name="T1" fmla="*/ 68 h 109"/>
                <a:gd name="T2" fmla="*/ 39 w 114"/>
                <a:gd name="T3" fmla="*/ 64 h 109"/>
                <a:gd name="T4" fmla="*/ 50 w 114"/>
                <a:gd name="T5" fmla="*/ 49 h 109"/>
                <a:gd name="T6" fmla="*/ 43 w 114"/>
                <a:gd name="T7" fmla="*/ 58 h 109"/>
                <a:gd name="T8" fmla="*/ 52 w 114"/>
                <a:gd name="T9" fmla="*/ 47 h 109"/>
                <a:gd name="T10" fmla="*/ 75 w 114"/>
                <a:gd name="T11" fmla="*/ 43 h 109"/>
                <a:gd name="T12" fmla="*/ 75 w 114"/>
                <a:gd name="T13" fmla="*/ 41 h 109"/>
                <a:gd name="T14" fmla="*/ 97 w 114"/>
                <a:gd name="T15" fmla="*/ 0 h 109"/>
                <a:gd name="T16" fmla="*/ 103 w 114"/>
                <a:gd name="T17" fmla="*/ 5 h 109"/>
                <a:gd name="T18" fmla="*/ 114 w 114"/>
                <a:gd name="T19" fmla="*/ 7 h 109"/>
                <a:gd name="T20" fmla="*/ 105 w 114"/>
                <a:gd name="T21" fmla="*/ 17 h 109"/>
                <a:gd name="T22" fmla="*/ 92 w 114"/>
                <a:gd name="T23" fmla="*/ 26 h 109"/>
                <a:gd name="T24" fmla="*/ 84 w 114"/>
                <a:gd name="T25" fmla="*/ 34 h 109"/>
                <a:gd name="T26" fmla="*/ 88 w 114"/>
                <a:gd name="T27" fmla="*/ 37 h 109"/>
                <a:gd name="T28" fmla="*/ 86 w 114"/>
                <a:gd name="T29" fmla="*/ 45 h 109"/>
                <a:gd name="T30" fmla="*/ 77 w 114"/>
                <a:gd name="T31" fmla="*/ 49 h 109"/>
                <a:gd name="T32" fmla="*/ 71 w 114"/>
                <a:gd name="T33" fmla="*/ 56 h 109"/>
                <a:gd name="T34" fmla="*/ 62 w 114"/>
                <a:gd name="T35" fmla="*/ 64 h 109"/>
                <a:gd name="T36" fmla="*/ 58 w 114"/>
                <a:gd name="T37" fmla="*/ 75 h 109"/>
                <a:gd name="T38" fmla="*/ 60 w 114"/>
                <a:gd name="T39" fmla="*/ 81 h 109"/>
                <a:gd name="T40" fmla="*/ 60 w 114"/>
                <a:gd name="T41" fmla="*/ 90 h 109"/>
                <a:gd name="T42" fmla="*/ 50 w 114"/>
                <a:gd name="T43" fmla="*/ 96 h 109"/>
                <a:gd name="T44" fmla="*/ 45 w 114"/>
                <a:gd name="T45" fmla="*/ 92 h 109"/>
                <a:gd name="T46" fmla="*/ 41 w 114"/>
                <a:gd name="T47" fmla="*/ 90 h 109"/>
                <a:gd name="T48" fmla="*/ 35 w 114"/>
                <a:gd name="T49" fmla="*/ 94 h 109"/>
                <a:gd name="T50" fmla="*/ 26 w 114"/>
                <a:gd name="T51" fmla="*/ 98 h 109"/>
                <a:gd name="T52" fmla="*/ 20 w 114"/>
                <a:gd name="T53" fmla="*/ 103 h 109"/>
                <a:gd name="T54" fmla="*/ 5 w 114"/>
                <a:gd name="T55" fmla="*/ 107 h 109"/>
                <a:gd name="T56" fmla="*/ 0 w 114"/>
                <a:gd name="T57" fmla="*/ 107 h 109"/>
                <a:gd name="T58" fmla="*/ 0 w 114"/>
                <a:gd name="T59" fmla="*/ 103 h 109"/>
                <a:gd name="T60" fmla="*/ 5 w 114"/>
                <a:gd name="T61" fmla="*/ 98 h 109"/>
                <a:gd name="T62" fmla="*/ 7 w 114"/>
                <a:gd name="T63" fmla="*/ 94 h 109"/>
                <a:gd name="T64" fmla="*/ 13 w 114"/>
                <a:gd name="T65" fmla="*/ 73 h 109"/>
                <a:gd name="T66" fmla="*/ 26 w 114"/>
                <a:gd name="T67" fmla="*/ 54 h 109"/>
                <a:gd name="T68" fmla="*/ 30 w 114"/>
                <a:gd name="T69" fmla="*/ 43 h 109"/>
                <a:gd name="T70" fmla="*/ 41 w 114"/>
                <a:gd name="T71" fmla="*/ 32 h 109"/>
                <a:gd name="T72" fmla="*/ 52 w 114"/>
                <a:gd name="T73" fmla="*/ 24 h 109"/>
                <a:gd name="T74" fmla="*/ 58 w 114"/>
                <a:gd name="T75" fmla="*/ 22 h 109"/>
                <a:gd name="T76" fmla="*/ 62 w 114"/>
                <a:gd name="T77" fmla="*/ 26 h 109"/>
                <a:gd name="T78" fmla="*/ 60 w 114"/>
                <a:gd name="T79" fmla="*/ 32 h 109"/>
                <a:gd name="T80" fmla="*/ 58 w 114"/>
                <a:gd name="T81" fmla="*/ 34 h 109"/>
                <a:gd name="T82" fmla="*/ 64 w 114"/>
                <a:gd name="T83" fmla="*/ 30 h 109"/>
                <a:gd name="T84" fmla="*/ 67 w 114"/>
                <a:gd name="T85" fmla="*/ 28 h 109"/>
                <a:gd name="T86" fmla="*/ 62 w 114"/>
                <a:gd name="T87" fmla="*/ 24 h 109"/>
                <a:gd name="T88" fmla="*/ 58 w 114"/>
                <a:gd name="T89" fmla="*/ 19 h 109"/>
                <a:gd name="T90" fmla="*/ 62 w 114"/>
                <a:gd name="T91" fmla="*/ 13 h 109"/>
                <a:gd name="T92" fmla="*/ 71 w 114"/>
                <a:gd name="T93" fmla="*/ 9 h 109"/>
                <a:gd name="T94" fmla="*/ 77 w 114"/>
                <a:gd name="T95" fmla="*/ 9 h 109"/>
                <a:gd name="T96" fmla="*/ 86 w 114"/>
                <a:gd name="T97" fmla="*/ 7 h 109"/>
                <a:gd name="T98" fmla="*/ 90 w 114"/>
                <a:gd name="T99" fmla="*/ 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4" h="109">
                  <a:moveTo>
                    <a:pt x="39" y="64"/>
                  </a:moveTo>
                  <a:lnTo>
                    <a:pt x="35" y="68"/>
                  </a:lnTo>
                  <a:lnTo>
                    <a:pt x="30" y="75"/>
                  </a:lnTo>
                  <a:lnTo>
                    <a:pt x="39" y="64"/>
                  </a:lnTo>
                  <a:close/>
                  <a:moveTo>
                    <a:pt x="52" y="47"/>
                  </a:moveTo>
                  <a:lnTo>
                    <a:pt x="50" y="49"/>
                  </a:lnTo>
                  <a:lnTo>
                    <a:pt x="47" y="51"/>
                  </a:lnTo>
                  <a:lnTo>
                    <a:pt x="43" y="58"/>
                  </a:lnTo>
                  <a:lnTo>
                    <a:pt x="52" y="49"/>
                  </a:lnTo>
                  <a:lnTo>
                    <a:pt x="52" y="47"/>
                  </a:lnTo>
                  <a:close/>
                  <a:moveTo>
                    <a:pt x="75" y="41"/>
                  </a:moveTo>
                  <a:lnTo>
                    <a:pt x="75" y="43"/>
                  </a:lnTo>
                  <a:lnTo>
                    <a:pt x="75" y="43"/>
                  </a:lnTo>
                  <a:lnTo>
                    <a:pt x="75" y="41"/>
                  </a:lnTo>
                  <a:close/>
                  <a:moveTo>
                    <a:pt x="94" y="0"/>
                  </a:moveTo>
                  <a:lnTo>
                    <a:pt x="97" y="0"/>
                  </a:lnTo>
                  <a:lnTo>
                    <a:pt x="101" y="2"/>
                  </a:lnTo>
                  <a:lnTo>
                    <a:pt x="103" y="5"/>
                  </a:lnTo>
                  <a:lnTo>
                    <a:pt x="107" y="5"/>
                  </a:lnTo>
                  <a:lnTo>
                    <a:pt x="114" y="7"/>
                  </a:lnTo>
                  <a:lnTo>
                    <a:pt x="111" y="13"/>
                  </a:lnTo>
                  <a:lnTo>
                    <a:pt x="105" y="17"/>
                  </a:lnTo>
                  <a:lnTo>
                    <a:pt x="99" y="22"/>
                  </a:lnTo>
                  <a:lnTo>
                    <a:pt x="92" y="26"/>
                  </a:lnTo>
                  <a:lnTo>
                    <a:pt x="88" y="30"/>
                  </a:lnTo>
                  <a:lnTo>
                    <a:pt x="84" y="34"/>
                  </a:lnTo>
                  <a:lnTo>
                    <a:pt x="86" y="34"/>
                  </a:lnTo>
                  <a:lnTo>
                    <a:pt x="88" y="37"/>
                  </a:lnTo>
                  <a:lnTo>
                    <a:pt x="88" y="41"/>
                  </a:lnTo>
                  <a:lnTo>
                    <a:pt x="86" y="45"/>
                  </a:lnTo>
                  <a:lnTo>
                    <a:pt x="82" y="47"/>
                  </a:lnTo>
                  <a:lnTo>
                    <a:pt x="77" y="49"/>
                  </a:lnTo>
                  <a:lnTo>
                    <a:pt x="75" y="54"/>
                  </a:lnTo>
                  <a:lnTo>
                    <a:pt x="71" y="56"/>
                  </a:lnTo>
                  <a:lnTo>
                    <a:pt x="67" y="60"/>
                  </a:lnTo>
                  <a:lnTo>
                    <a:pt x="62" y="64"/>
                  </a:lnTo>
                  <a:lnTo>
                    <a:pt x="60" y="68"/>
                  </a:lnTo>
                  <a:lnTo>
                    <a:pt x="58" y="75"/>
                  </a:lnTo>
                  <a:lnTo>
                    <a:pt x="60" y="79"/>
                  </a:lnTo>
                  <a:lnTo>
                    <a:pt x="60" y="81"/>
                  </a:lnTo>
                  <a:lnTo>
                    <a:pt x="62" y="86"/>
                  </a:lnTo>
                  <a:lnTo>
                    <a:pt x="60" y="90"/>
                  </a:lnTo>
                  <a:lnTo>
                    <a:pt x="56" y="94"/>
                  </a:lnTo>
                  <a:lnTo>
                    <a:pt x="50" y="96"/>
                  </a:lnTo>
                  <a:lnTo>
                    <a:pt x="47" y="94"/>
                  </a:lnTo>
                  <a:lnTo>
                    <a:pt x="45" y="92"/>
                  </a:lnTo>
                  <a:lnTo>
                    <a:pt x="43" y="90"/>
                  </a:lnTo>
                  <a:lnTo>
                    <a:pt x="41" y="90"/>
                  </a:lnTo>
                  <a:lnTo>
                    <a:pt x="37" y="92"/>
                  </a:lnTo>
                  <a:lnTo>
                    <a:pt x="35" y="94"/>
                  </a:lnTo>
                  <a:lnTo>
                    <a:pt x="32" y="96"/>
                  </a:lnTo>
                  <a:lnTo>
                    <a:pt x="26" y="98"/>
                  </a:lnTo>
                  <a:lnTo>
                    <a:pt x="22" y="103"/>
                  </a:lnTo>
                  <a:lnTo>
                    <a:pt x="20" y="103"/>
                  </a:lnTo>
                  <a:lnTo>
                    <a:pt x="11" y="105"/>
                  </a:lnTo>
                  <a:lnTo>
                    <a:pt x="5" y="107"/>
                  </a:lnTo>
                  <a:lnTo>
                    <a:pt x="3" y="109"/>
                  </a:lnTo>
                  <a:lnTo>
                    <a:pt x="0" y="107"/>
                  </a:lnTo>
                  <a:lnTo>
                    <a:pt x="0" y="105"/>
                  </a:lnTo>
                  <a:lnTo>
                    <a:pt x="0" y="103"/>
                  </a:lnTo>
                  <a:lnTo>
                    <a:pt x="3" y="100"/>
                  </a:lnTo>
                  <a:lnTo>
                    <a:pt x="5" y="98"/>
                  </a:lnTo>
                  <a:lnTo>
                    <a:pt x="5" y="96"/>
                  </a:lnTo>
                  <a:lnTo>
                    <a:pt x="7" y="94"/>
                  </a:lnTo>
                  <a:lnTo>
                    <a:pt x="7" y="92"/>
                  </a:lnTo>
                  <a:lnTo>
                    <a:pt x="13" y="73"/>
                  </a:lnTo>
                  <a:lnTo>
                    <a:pt x="26" y="56"/>
                  </a:lnTo>
                  <a:lnTo>
                    <a:pt x="26" y="54"/>
                  </a:lnTo>
                  <a:lnTo>
                    <a:pt x="28" y="49"/>
                  </a:lnTo>
                  <a:lnTo>
                    <a:pt x="30" y="43"/>
                  </a:lnTo>
                  <a:lnTo>
                    <a:pt x="32" y="39"/>
                  </a:lnTo>
                  <a:lnTo>
                    <a:pt x="41" y="32"/>
                  </a:lnTo>
                  <a:lnTo>
                    <a:pt x="50" y="24"/>
                  </a:lnTo>
                  <a:lnTo>
                    <a:pt x="52" y="24"/>
                  </a:lnTo>
                  <a:lnTo>
                    <a:pt x="56" y="22"/>
                  </a:lnTo>
                  <a:lnTo>
                    <a:pt x="58" y="22"/>
                  </a:lnTo>
                  <a:lnTo>
                    <a:pt x="60" y="24"/>
                  </a:lnTo>
                  <a:lnTo>
                    <a:pt x="62" y="26"/>
                  </a:lnTo>
                  <a:lnTo>
                    <a:pt x="62" y="30"/>
                  </a:lnTo>
                  <a:lnTo>
                    <a:pt x="60" y="32"/>
                  </a:lnTo>
                  <a:lnTo>
                    <a:pt x="58" y="34"/>
                  </a:lnTo>
                  <a:lnTo>
                    <a:pt x="58" y="34"/>
                  </a:lnTo>
                  <a:lnTo>
                    <a:pt x="62" y="32"/>
                  </a:lnTo>
                  <a:lnTo>
                    <a:pt x="64" y="30"/>
                  </a:lnTo>
                  <a:lnTo>
                    <a:pt x="64" y="28"/>
                  </a:lnTo>
                  <a:lnTo>
                    <a:pt x="67" y="28"/>
                  </a:lnTo>
                  <a:lnTo>
                    <a:pt x="64" y="26"/>
                  </a:lnTo>
                  <a:lnTo>
                    <a:pt x="62" y="24"/>
                  </a:lnTo>
                  <a:lnTo>
                    <a:pt x="60" y="22"/>
                  </a:lnTo>
                  <a:lnTo>
                    <a:pt x="58" y="19"/>
                  </a:lnTo>
                  <a:lnTo>
                    <a:pt x="60" y="17"/>
                  </a:lnTo>
                  <a:lnTo>
                    <a:pt x="62" y="13"/>
                  </a:lnTo>
                  <a:lnTo>
                    <a:pt x="67" y="11"/>
                  </a:lnTo>
                  <a:lnTo>
                    <a:pt x="71" y="9"/>
                  </a:lnTo>
                  <a:lnTo>
                    <a:pt x="75" y="7"/>
                  </a:lnTo>
                  <a:lnTo>
                    <a:pt x="77" y="9"/>
                  </a:lnTo>
                  <a:lnTo>
                    <a:pt x="82" y="9"/>
                  </a:lnTo>
                  <a:lnTo>
                    <a:pt x="86" y="7"/>
                  </a:lnTo>
                  <a:lnTo>
                    <a:pt x="88" y="5"/>
                  </a:lnTo>
                  <a:lnTo>
                    <a:pt x="90" y="2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272727"/>
            </a:solidFill>
            <a:ln w="0">
              <a:solidFill>
                <a:srgbClr val="27272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169" name="组合 1168"/>
            <p:cNvGrpSpPr/>
            <p:nvPr/>
          </p:nvGrpSpPr>
          <p:grpSpPr>
            <a:xfrm>
              <a:off x="4233863" y="579437"/>
              <a:ext cx="2744787" cy="1552575"/>
              <a:chOff x="4233863" y="579437"/>
              <a:chExt cx="2744787" cy="1552575"/>
            </a:xfrm>
          </p:grpSpPr>
          <p:grpSp>
            <p:nvGrpSpPr>
              <p:cNvPr id="1170" name="Group 406"/>
              <p:cNvGrpSpPr>
                <a:grpSpLocks/>
              </p:cNvGrpSpPr>
              <p:nvPr/>
            </p:nvGrpSpPr>
            <p:grpSpPr bwMode="auto">
              <a:xfrm>
                <a:off x="4311650" y="579437"/>
                <a:ext cx="2667000" cy="1552575"/>
                <a:chOff x="2716" y="365"/>
                <a:chExt cx="1680" cy="978"/>
              </a:xfrm>
            </p:grpSpPr>
            <p:sp>
              <p:nvSpPr>
                <p:cNvPr id="1807" name="Freeform 206"/>
                <p:cNvSpPr>
                  <a:spLocks/>
                </p:cNvSpPr>
                <p:nvPr/>
              </p:nvSpPr>
              <p:spPr bwMode="auto">
                <a:xfrm>
                  <a:off x="3551" y="1013"/>
                  <a:ext cx="115" cy="53"/>
                </a:xfrm>
                <a:custGeom>
                  <a:avLst/>
                  <a:gdLst>
                    <a:gd name="T0" fmla="*/ 17 w 115"/>
                    <a:gd name="T1" fmla="*/ 0 h 53"/>
                    <a:gd name="T2" fmla="*/ 21 w 115"/>
                    <a:gd name="T3" fmla="*/ 0 h 53"/>
                    <a:gd name="T4" fmla="*/ 25 w 115"/>
                    <a:gd name="T5" fmla="*/ 2 h 53"/>
                    <a:gd name="T6" fmla="*/ 75 w 115"/>
                    <a:gd name="T7" fmla="*/ 8 h 53"/>
                    <a:gd name="T8" fmla="*/ 83 w 115"/>
                    <a:gd name="T9" fmla="*/ 13 h 53"/>
                    <a:gd name="T10" fmla="*/ 92 w 115"/>
                    <a:gd name="T11" fmla="*/ 15 h 53"/>
                    <a:gd name="T12" fmla="*/ 102 w 115"/>
                    <a:gd name="T13" fmla="*/ 15 h 53"/>
                    <a:gd name="T14" fmla="*/ 107 w 115"/>
                    <a:gd name="T15" fmla="*/ 15 h 53"/>
                    <a:gd name="T16" fmla="*/ 113 w 115"/>
                    <a:gd name="T17" fmla="*/ 17 h 53"/>
                    <a:gd name="T18" fmla="*/ 115 w 115"/>
                    <a:gd name="T19" fmla="*/ 19 h 53"/>
                    <a:gd name="T20" fmla="*/ 115 w 115"/>
                    <a:gd name="T21" fmla="*/ 19 h 53"/>
                    <a:gd name="T22" fmla="*/ 113 w 115"/>
                    <a:gd name="T23" fmla="*/ 21 h 53"/>
                    <a:gd name="T24" fmla="*/ 107 w 115"/>
                    <a:gd name="T25" fmla="*/ 23 h 53"/>
                    <a:gd name="T26" fmla="*/ 102 w 115"/>
                    <a:gd name="T27" fmla="*/ 25 h 53"/>
                    <a:gd name="T28" fmla="*/ 102 w 115"/>
                    <a:gd name="T29" fmla="*/ 25 h 53"/>
                    <a:gd name="T30" fmla="*/ 100 w 115"/>
                    <a:gd name="T31" fmla="*/ 23 h 53"/>
                    <a:gd name="T32" fmla="*/ 94 w 115"/>
                    <a:gd name="T33" fmla="*/ 23 h 53"/>
                    <a:gd name="T34" fmla="*/ 92 w 115"/>
                    <a:gd name="T35" fmla="*/ 25 h 53"/>
                    <a:gd name="T36" fmla="*/ 87 w 115"/>
                    <a:gd name="T37" fmla="*/ 30 h 53"/>
                    <a:gd name="T38" fmla="*/ 83 w 115"/>
                    <a:gd name="T39" fmla="*/ 34 h 53"/>
                    <a:gd name="T40" fmla="*/ 68 w 115"/>
                    <a:gd name="T41" fmla="*/ 40 h 53"/>
                    <a:gd name="T42" fmla="*/ 64 w 115"/>
                    <a:gd name="T43" fmla="*/ 42 h 53"/>
                    <a:gd name="T44" fmla="*/ 57 w 115"/>
                    <a:gd name="T45" fmla="*/ 42 h 53"/>
                    <a:gd name="T46" fmla="*/ 55 w 115"/>
                    <a:gd name="T47" fmla="*/ 45 h 53"/>
                    <a:gd name="T48" fmla="*/ 51 w 115"/>
                    <a:gd name="T49" fmla="*/ 47 h 53"/>
                    <a:gd name="T50" fmla="*/ 47 w 115"/>
                    <a:gd name="T51" fmla="*/ 49 h 53"/>
                    <a:gd name="T52" fmla="*/ 38 w 115"/>
                    <a:gd name="T53" fmla="*/ 51 h 53"/>
                    <a:gd name="T54" fmla="*/ 30 w 115"/>
                    <a:gd name="T55" fmla="*/ 53 h 53"/>
                    <a:gd name="T56" fmla="*/ 25 w 115"/>
                    <a:gd name="T57" fmla="*/ 53 h 53"/>
                    <a:gd name="T58" fmla="*/ 25 w 115"/>
                    <a:gd name="T59" fmla="*/ 51 h 53"/>
                    <a:gd name="T60" fmla="*/ 23 w 115"/>
                    <a:gd name="T61" fmla="*/ 49 h 53"/>
                    <a:gd name="T62" fmla="*/ 23 w 115"/>
                    <a:gd name="T63" fmla="*/ 42 h 53"/>
                    <a:gd name="T64" fmla="*/ 21 w 115"/>
                    <a:gd name="T65" fmla="*/ 36 h 53"/>
                    <a:gd name="T66" fmla="*/ 17 w 115"/>
                    <a:gd name="T67" fmla="*/ 32 h 53"/>
                    <a:gd name="T68" fmla="*/ 13 w 115"/>
                    <a:gd name="T69" fmla="*/ 30 h 53"/>
                    <a:gd name="T70" fmla="*/ 4 w 115"/>
                    <a:gd name="T71" fmla="*/ 28 h 53"/>
                    <a:gd name="T72" fmla="*/ 2 w 115"/>
                    <a:gd name="T73" fmla="*/ 25 h 53"/>
                    <a:gd name="T74" fmla="*/ 0 w 115"/>
                    <a:gd name="T75" fmla="*/ 23 h 53"/>
                    <a:gd name="T76" fmla="*/ 0 w 115"/>
                    <a:gd name="T77" fmla="*/ 19 h 53"/>
                    <a:gd name="T78" fmla="*/ 2 w 115"/>
                    <a:gd name="T79" fmla="*/ 15 h 53"/>
                    <a:gd name="T80" fmla="*/ 15 w 115"/>
                    <a:gd name="T81" fmla="*/ 8 h 53"/>
                    <a:gd name="T82" fmla="*/ 15 w 115"/>
                    <a:gd name="T83" fmla="*/ 4 h 53"/>
                    <a:gd name="T84" fmla="*/ 8 w 115"/>
                    <a:gd name="T85" fmla="*/ 2 h 53"/>
                    <a:gd name="T86" fmla="*/ 11 w 115"/>
                    <a:gd name="T87" fmla="*/ 0 h 53"/>
                    <a:gd name="T88" fmla="*/ 17 w 115"/>
                    <a:gd name="T89" fmla="*/ 0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115" h="53">
                      <a:moveTo>
                        <a:pt x="17" y="0"/>
                      </a:moveTo>
                      <a:lnTo>
                        <a:pt x="21" y="0"/>
                      </a:lnTo>
                      <a:lnTo>
                        <a:pt x="25" y="2"/>
                      </a:lnTo>
                      <a:lnTo>
                        <a:pt x="75" y="8"/>
                      </a:lnTo>
                      <a:lnTo>
                        <a:pt x="83" y="13"/>
                      </a:lnTo>
                      <a:lnTo>
                        <a:pt x="92" y="15"/>
                      </a:lnTo>
                      <a:lnTo>
                        <a:pt x="102" y="15"/>
                      </a:lnTo>
                      <a:lnTo>
                        <a:pt x="107" y="15"/>
                      </a:lnTo>
                      <a:lnTo>
                        <a:pt x="113" y="17"/>
                      </a:lnTo>
                      <a:lnTo>
                        <a:pt x="115" y="19"/>
                      </a:lnTo>
                      <a:lnTo>
                        <a:pt x="115" y="19"/>
                      </a:lnTo>
                      <a:lnTo>
                        <a:pt x="113" y="21"/>
                      </a:lnTo>
                      <a:lnTo>
                        <a:pt x="107" y="23"/>
                      </a:lnTo>
                      <a:lnTo>
                        <a:pt x="102" y="25"/>
                      </a:lnTo>
                      <a:lnTo>
                        <a:pt x="102" y="25"/>
                      </a:lnTo>
                      <a:lnTo>
                        <a:pt x="100" y="23"/>
                      </a:lnTo>
                      <a:lnTo>
                        <a:pt x="94" y="23"/>
                      </a:lnTo>
                      <a:lnTo>
                        <a:pt x="92" y="25"/>
                      </a:lnTo>
                      <a:lnTo>
                        <a:pt x="87" y="30"/>
                      </a:lnTo>
                      <a:lnTo>
                        <a:pt x="83" y="34"/>
                      </a:lnTo>
                      <a:lnTo>
                        <a:pt x="68" y="40"/>
                      </a:lnTo>
                      <a:lnTo>
                        <a:pt x="64" y="42"/>
                      </a:lnTo>
                      <a:lnTo>
                        <a:pt x="57" y="42"/>
                      </a:lnTo>
                      <a:lnTo>
                        <a:pt x="55" y="45"/>
                      </a:lnTo>
                      <a:lnTo>
                        <a:pt x="51" y="47"/>
                      </a:lnTo>
                      <a:lnTo>
                        <a:pt x="47" y="49"/>
                      </a:lnTo>
                      <a:lnTo>
                        <a:pt x="38" y="51"/>
                      </a:lnTo>
                      <a:lnTo>
                        <a:pt x="30" y="53"/>
                      </a:lnTo>
                      <a:lnTo>
                        <a:pt x="25" y="53"/>
                      </a:lnTo>
                      <a:lnTo>
                        <a:pt x="25" y="51"/>
                      </a:lnTo>
                      <a:lnTo>
                        <a:pt x="23" y="49"/>
                      </a:lnTo>
                      <a:lnTo>
                        <a:pt x="23" y="42"/>
                      </a:lnTo>
                      <a:lnTo>
                        <a:pt x="21" y="36"/>
                      </a:lnTo>
                      <a:lnTo>
                        <a:pt x="17" y="32"/>
                      </a:lnTo>
                      <a:lnTo>
                        <a:pt x="13" y="30"/>
                      </a:lnTo>
                      <a:lnTo>
                        <a:pt x="4" y="28"/>
                      </a:lnTo>
                      <a:lnTo>
                        <a:pt x="2" y="25"/>
                      </a:lnTo>
                      <a:lnTo>
                        <a:pt x="0" y="23"/>
                      </a:lnTo>
                      <a:lnTo>
                        <a:pt x="0" y="19"/>
                      </a:lnTo>
                      <a:lnTo>
                        <a:pt x="2" y="15"/>
                      </a:lnTo>
                      <a:lnTo>
                        <a:pt x="15" y="8"/>
                      </a:lnTo>
                      <a:lnTo>
                        <a:pt x="15" y="4"/>
                      </a:lnTo>
                      <a:lnTo>
                        <a:pt x="8" y="2"/>
                      </a:lnTo>
                      <a:lnTo>
                        <a:pt x="11" y="0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9D9D9D"/>
                </a:solidFill>
                <a:ln w="0">
                  <a:solidFill>
                    <a:srgbClr val="9D9D9D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08" name="Freeform 207"/>
                <p:cNvSpPr>
                  <a:spLocks/>
                </p:cNvSpPr>
                <p:nvPr/>
              </p:nvSpPr>
              <p:spPr bwMode="auto">
                <a:xfrm>
                  <a:off x="4332" y="1292"/>
                  <a:ext cx="64" cy="49"/>
                </a:xfrm>
                <a:custGeom>
                  <a:avLst/>
                  <a:gdLst>
                    <a:gd name="T0" fmla="*/ 20 w 64"/>
                    <a:gd name="T1" fmla="*/ 0 h 49"/>
                    <a:gd name="T2" fmla="*/ 28 w 64"/>
                    <a:gd name="T3" fmla="*/ 2 h 49"/>
                    <a:gd name="T4" fmla="*/ 32 w 64"/>
                    <a:gd name="T5" fmla="*/ 2 h 49"/>
                    <a:gd name="T6" fmla="*/ 39 w 64"/>
                    <a:gd name="T7" fmla="*/ 6 h 49"/>
                    <a:gd name="T8" fmla="*/ 43 w 64"/>
                    <a:gd name="T9" fmla="*/ 6 h 49"/>
                    <a:gd name="T10" fmla="*/ 49 w 64"/>
                    <a:gd name="T11" fmla="*/ 6 h 49"/>
                    <a:gd name="T12" fmla="*/ 52 w 64"/>
                    <a:gd name="T13" fmla="*/ 9 h 49"/>
                    <a:gd name="T14" fmla="*/ 54 w 64"/>
                    <a:gd name="T15" fmla="*/ 11 h 49"/>
                    <a:gd name="T16" fmla="*/ 58 w 64"/>
                    <a:gd name="T17" fmla="*/ 13 h 49"/>
                    <a:gd name="T18" fmla="*/ 62 w 64"/>
                    <a:gd name="T19" fmla="*/ 13 h 49"/>
                    <a:gd name="T20" fmla="*/ 64 w 64"/>
                    <a:gd name="T21" fmla="*/ 13 h 49"/>
                    <a:gd name="T22" fmla="*/ 64 w 64"/>
                    <a:gd name="T23" fmla="*/ 49 h 49"/>
                    <a:gd name="T24" fmla="*/ 60 w 64"/>
                    <a:gd name="T25" fmla="*/ 47 h 49"/>
                    <a:gd name="T26" fmla="*/ 13 w 64"/>
                    <a:gd name="T27" fmla="*/ 21 h 49"/>
                    <a:gd name="T28" fmla="*/ 9 w 64"/>
                    <a:gd name="T29" fmla="*/ 19 h 49"/>
                    <a:gd name="T30" fmla="*/ 5 w 64"/>
                    <a:gd name="T31" fmla="*/ 17 h 49"/>
                    <a:gd name="T32" fmla="*/ 0 w 64"/>
                    <a:gd name="T33" fmla="*/ 15 h 49"/>
                    <a:gd name="T34" fmla="*/ 2 w 64"/>
                    <a:gd name="T35" fmla="*/ 9 h 49"/>
                    <a:gd name="T36" fmla="*/ 5 w 64"/>
                    <a:gd name="T37" fmla="*/ 4 h 49"/>
                    <a:gd name="T38" fmla="*/ 7 w 64"/>
                    <a:gd name="T39" fmla="*/ 2 h 49"/>
                    <a:gd name="T40" fmla="*/ 11 w 64"/>
                    <a:gd name="T41" fmla="*/ 0 h 49"/>
                    <a:gd name="T42" fmla="*/ 17 w 64"/>
                    <a:gd name="T43" fmla="*/ 0 h 49"/>
                    <a:gd name="T44" fmla="*/ 20 w 64"/>
                    <a:gd name="T45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64" h="49">
                      <a:moveTo>
                        <a:pt x="20" y="0"/>
                      </a:moveTo>
                      <a:lnTo>
                        <a:pt x="28" y="2"/>
                      </a:lnTo>
                      <a:lnTo>
                        <a:pt x="32" y="2"/>
                      </a:lnTo>
                      <a:lnTo>
                        <a:pt x="39" y="6"/>
                      </a:lnTo>
                      <a:lnTo>
                        <a:pt x="43" y="6"/>
                      </a:lnTo>
                      <a:lnTo>
                        <a:pt x="49" y="6"/>
                      </a:lnTo>
                      <a:lnTo>
                        <a:pt x="52" y="9"/>
                      </a:lnTo>
                      <a:lnTo>
                        <a:pt x="54" y="11"/>
                      </a:lnTo>
                      <a:lnTo>
                        <a:pt x="58" y="13"/>
                      </a:lnTo>
                      <a:lnTo>
                        <a:pt x="62" y="13"/>
                      </a:lnTo>
                      <a:lnTo>
                        <a:pt x="64" y="13"/>
                      </a:lnTo>
                      <a:lnTo>
                        <a:pt x="64" y="49"/>
                      </a:lnTo>
                      <a:lnTo>
                        <a:pt x="60" y="47"/>
                      </a:lnTo>
                      <a:lnTo>
                        <a:pt x="13" y="21"/>
                      </a:lnTo>
                      <a:lnTo>
                        <a:pt x="9" y="19"/>
                      </a:lnTo>
                      <a:lnTo>
                        <a:pt x="5" y="17"/>
                      </a:lnTo>
                      <a:lnTo>
                        <a:pt x="0" y="15"/>
                      </a:lnTo>
                      <a:lnTo>
                        <a:pt x="2" y="9"/>
                      </a:lnTo>
                      <a:lnTo>
                        <a:pt x="5" y="4"/>
                      </a:lnTo>
                      <a:lnTo>
                        <a:pt x="7" y="2"/>
                      </a:lnTo>
                      <a:lnTo>
                        <a:pt x="11" y="0"/>
                      </a:lnTo>
                      <a:lnTo>
                        <a:pt x="17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solidFill>
                  <a:srgbClr val="8D8D8D"/>
                </a:solidFill>
                <a:ln w="0">
                  <a:solidFill>
                    <a:srgbClr val="8D8D8D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09" name="Freeform 208"/>
                <p:cNvSpPr>
                  <a:spLocks noEditPoints="1"/>
                </p:cNvSpPr>
                <p:nvPr/>
              </p:nvSpPr>
              <p:spPr bwMode="auto">
                <a:xfrm>
                  <a:off x="3228" y="902"/>
                  <a:ext cx="107" cy="51"/>
                </a:xfrm>
                <a:custGeom>
                  <a:avLst/>
                  <a:gdLst>
                    <a:gd name="T0" fmla="*/ 69 w 107"/>
                    <a:gd name="T1" fmla="*/ 23 h 51"/>
                    <a:gd name="T2" fmla="*/ 84 w 107"/>
                    <a:gd name="T3" fmla="*/ 30 h 51"/>
                    <a:gd name="T4" fmla="*/ 75 w 107"/>
                    <a:gd name="T5" fmla="*/ 26 h 51"/>
                    <a:gd name="T6" fmla="*/ 69 w 107"/>
                    <a:gd name="T7" fmla="*/ 23 h 51"/>
                    <a:gd name="T8" fmla="*/ 50 w 107"/>
                    <a:gd name="T9" fmla="*/ 0 h 51"/>
                    <a:gd name="T10" fmla="*/ 54 w 107"/>
                    <a:gd name="T11" fmla="*/ 2 h 51"/>
                    <a:gd name="T12" fmla="*/ 64 w 107"/>
                    <a:gd name="T13" fmla="*/ 6 h 51"/>
                    <a:gd name="T14" fmla="*/ 75 w 107"/>
                    <a:gd name="T15" fmla="*/ 13 h 51"/>
                    <a:gd name="T16" fmla="*/ 86 w 107"/>
                    <a:gd name="T17" fmla="*/ 19 h 51"/>
                    <a:gd name="T18" fmla="*/ 92 w 107"/>
                    <a:gd name="T19" fmla="*/ 23 h 51"/>
                    <a:gd name="T20" fmla="*/ 96 w 107"/>
                    <a:gd name="T21" fmla="*/ 28 h 51"/>
                    <a:gd name="T22" fmla="*/ 101 w 107"/>
                    <a:gd name="T23" fmla="*/ 32 h 51"/>
                    <a:gd name="T24" fmla="*/ 103 w 107"/>
                    <a:gd name="T25" fmla="*/ 36 h 51"/>
                    <a:gd name="T26" fmla="*/ 107 w 107"/>
                    <a:gd name="T27" fmla="*/ 41 h 51"/>
                    <a:gd name="T28" fmla="*/ 105 w 107"/>
                    <a:gd name="T29" fmla="*/ 45 h 51"/>
                    <a:gd name="T30" fmla="*/ 96 w 107"/>
                    <a:gd name="T31" fmla="*/ 47 h 51"/>
                    <a:gd name="T32" fmla="*/ 90 w 107"/>
                    <a:gd name="T33" fmla="*/ 49 h 51"/>
                    <a:gd name="T34" fmla="*/ 82 w 107"/>
                    <a:gd name="T35" fmla="*/ 51 h 51"/>
                    <a:gd name="T36" fmla="*/ 37 w 107"/>
                    <a:gd name="T37" fmla="*/ 49 h 51"/>
                    <a:gd name="T38" fmla="*/ 32 w 107"/>
                    <a:gd name="T39" fmla="*/ 45 h 51"/>
                    <a:gd name="T40" fmla="*/ 28 w 107"/>
                    <a:gd name="T41" fmla="*/ 43 h 51"/>
                    <a:gd name="T42" fmla="*/ 22 w 107"/>
                    <a:gd name="T43" fmla="*/ 41 h 51"/>
                    <a:gd name="T44" fmla="*/ 17 w 107"/>
                    <a:gd name="T45" fmla="*/ 41 h 51"/>
                    <a:gd name="T46" fmla="*/ 11 w 107"/>
                    <a:gd name="T47" fmla="*/ 41 h 51"/>
                    <a:gd name="T48" fmla="*/ 7 w 107"/>
                    <a:gd name="T49" fmla="*/ 38 h 51"/>
                    <a:gd name="T50" fmla="*/ 5 w 107"/>
                    <a:gd name="T51" fmla="*/ 34 h 51"/>
                    <a:gd name="T52" fmla="*/ 0 w 107"/>
                    <a:gd name="T53" fmla="*/ 32 h 51"/>
                    <a:gd name="T54" fmla="*/ 0 w 107"/>
                    <a:gd name="T55" fmla="*/ 28 h 51"/>
                    <a:gd name="T56" fmla="*/ 3 w 107"/>
                    <a:gd name="T57" fmla="*/ 26 h 51"/>
                    <a:gd name="T58" fmla="*/ 5 w 107"/>
                    <a:gd name="T59" fmla="*/ 23 h 51"/>
                    <a:gd name="T60" fmla="*/ 9 w 107"/>
                    <a:gd name="T61" fmla="*/ 21 h 51"/>
                    <a:gd name="T62" fmla="*/ 15 w 107"/>
                    <a:gd name="T63" fmla="*/ 21 h 51"/>
                    <a:gd name="T64" fmla="*/ 11 w 107"/>
                    <a:gd name="T65" fmla="*/ 19 h 51"/>
                    <a:gd name="T66" fmla="*/ 9 w 107"/>
                    <a:gd name="T67" fmla="*/ 19 h 51"/>
                    <a:gd name="T68" fmla="*/ 7 w 107"/>
                    <a:gd name="T69" fmla="*/ 17 h 51"/>
                    <a:gd name="T70" fmla="*/ 7 w 107"/>
                    <a:gd name="T71" fmla="*/ 15 h 51"/>
                    <a:gd name="T72" fmla="*/ 9 w 107"/>
                    <a:gd name="T73" fmla="*/ 11 h 51"/>
                    <a:gd name="T74" fmla="*/ 15 w 107"/>
                    <a:gd name="T75" fmla="*/ 4 h 51"/>
                    <a:gd name="T76" fmla="*/ 24 w 107"/>
                    <a:gd name="T77" fmla="*/ 6 h 51"/>
                    <a:gd name="T78" fmla="*/ 30 w 107"/>
                    <a:gd name="T79" fmla="*/ 9 h 51"/>
                    <a:gd name="T80" fmla="*/ 39 w 107"/>
                    <a:gd name="T81" fmla="*/ 11 h 51"/>
                    <a:gd name="T82" fmla="*/ 60 w 107"/>
                    <a:gd name="T83" fmla="*/ 19 h 51"/>
                    <a:gd name="T84" fmla="*/ 69 w 107"/>
                    <a:gd name="T85" fmla="*/ 21 h 51"/>
                    <a:gd name="T86" fmla="*/ 64 w 107"/>
                    <a:gd name="T87" fmla="*/ 17 h 51"/>
                    <a:gd name="T88" fmla="*/ 64 w 107"/>
                    <a:gd name="T89" fmla="*/ 17 h 51"/>
                    <a:gd name="T90" fmla="*/ 64 w 107"/>
                    <a:gd name="T91" fmla="*/ 15 h 51"/>
                    <a:gd name="T92" fmla="*/ 64 w 107"/>
                    <a:gd name="T93" fmla="*/ 15 h 51"/>
                    <a:gd name="T94" fmla="*/ 56 w 107"/>
                    <a:gd name="T95" fmla="*/ 11 h 51"/>
                    <a:gd name="T96" fmla="*/ 52 w 107"/>
                    <a:gd name="T97" fmla="*/ 9 h 51"/>
                    <a:gd name="T98" fmla="*/ 50 w 107"/>
                    <a:gd name="T99" fmla="*/ 9 h 51"/>
                    <a:gd name="T100" fmla="*/ 45 w 107"/>
                    <a:gd name="T101" fmla="*/ 6 h 51"/>
                    <a:gd name="T102" fmla="*/ 43 w 107"/>
                    <a:gd name="T103" fmla="*/ 6 h 51"/>
                    <a:gd name="T104" fmla="*/ 43 w 107"/>
                    <a:gd name="T105" fmla="*/ 4 h 51"/>
                    <a:gd name="T106" fmla="*/ 41 w 107"/>
                    <a:gd name="T107" fmla="*/ 2 h 51"/>
                    <a:gd name="T108" fmla="*/ 50 w 107"/>
                    <a:gd name="T109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07" h="51">
                      <a:moveTo>
                        <a:pt x="69" y="23"/>
                      </a:moveTo>
                      <a:lnTo>
                        <a:pt x="84" y="30"/>
                      </a:lnTo>
                      <a:lnTo>
                        <a:pt x="75" y="26"/>
                      </a:lnTo>
                      <a:lnTo>
                        <a:pt x="69" y="23"/>
                      </a:lnTo>
                      <a:close/>
                      <a:moveTo>
                        <a:pt x="50" y="0"/>
                      </a:moveTo>
                      <a:lnTo>
                        <a:pt x="54" y="2"/>
                      </a:lnTo>
                      <a:lnTo>
                        <a:pt x="64" y="6"/>
                      </a:lnTo>
                      <a:lnTo>
                        <a:pt x="75" y="13"/>
                      </a:lnTo>
                      <a:lnTo>
                        <a:pt x="86" y="19"/>
                      </a:lnTo>
                      <a:lnTo>
                        <a:pt x="92" y="23"/>
                      </a:lnTo>
                      <a:lnTo>
                        <a:pt x="96" y="28"/>
                      </a:lnTo>
                      <a:lnTo>
                        <a:pt x="101" y="32"/>
                      </a:lnTo>
                      <a:lnTo>
                        <a:pt x="103" y="36"/>
                      </a:lnTo>
                      <a:lnTo>
                        <a:pt x="107" y="41"/>
                      </a:lnTo>
                      <a:lnTo>
                        <a:pt x="105" y="45"/>
                      </a:lnTo>
                      <a:lnTo>
                        <a:pt x="96" y="47"/>
                      </a:lnTo>
                      <a:lnTo>
                        <a:pt x="90" y="49"/>
                      </a:lnTo>
                      <a:lnTo>
                        <a:pt x="82" y="51"/>
                      </a:lnTo>
                      <a:lnTo>
                        <a:pt x="37" y="49"/>
                      </a:lnTo>
                      <a:lnTo>
                        <a:pt x="32" y="45"/>
                      </a:lnTo>
                      <a:lnTo>
                        <a:pt x="28" y="43"/>
                      </a:lnTo>
                      <a:lnTo>
                        <a:pt x="22" y="41"/>
                      </a:lnTo>
                      <a:lnTo>
                        <a:pt x="17" y="41"/>
                      </a:lnTo>
                      <a:lnTo>
                        <a:pt x="11" y="41"/>
                      </a:lnTo>
                      <a:lnTo>
                        <a:pt x="7" y="38"/>
                      </a:lnTo>
                      <a:lnTo>
                        <a:pt x="5" y="34"/>
                      </a:lnTo>
                      <a:lnTo>
                        <a:pt x="0" y="32"/>
                      </a:lnTo>
                      <a:lnTo>
                        <a:pt x="0" y="28"/>
                      </a:lnTo>
                      <a:lnTo>
                        <a:pt x="3" y="26"/>
                      </a:lnTo>
                      <a:lnTo>
                        <a:pt x="5" y="23"/>
                      </a:lnTo>
                      <a:lnTo>
                        <a:pt x="9" y="21"/>
                      </a:lnTo>
                      <a:lnTo>
                        <a:pt x="15" y="21"/>
                      </a:lnTo>
                      <a:lnTo>
                        <a:pt x="11" y="19"/>
                      </a:lnTo>
                      <a:lnTo>
                        <a:pt x="9" y="19"/>
                      </a:lnTo>
                      <a:lnTo>
                        <a:pt x="7" y="17"/>
                      </a:lnTo>
                      <a:lnTo>
                        <a:pt x="7" y="15"/>
                      </a:lnTo>
                      <a:lnTo>
                        <a:pt x="9" y="11"/>
                      </a:lnTo>
                      <a:lnTo>
                        <a:pt x="15" y="4"/>
                      </a:lnTo>
                      <a:lnTo>
                        <a:pt x="24" y="6"/>
                      </a:lnTo>
                      <a:lnTo>
                        <a:pt x="30" y="9"/>
                      </a:lnTo>
                      <a:lnTo>
                        <a:pt x="39" y="11"/>
                      </a:lnTo>
                      <a:lnTo>
                        <a:pt x="60" y="19"/>
                      </a:lnTo>
                      <a:lnTo>
                        <a:pt x="69" y="21"/>
                      </a:lnTo>
                      <a:lnTo>
                        <a:pt x="64" y="17"/>
                      </a:lnTo>
                      <a:lnTo>
                        <a:pt x="64" y="17"/>
                      </a:lnTo>
                      <a:lnTo>
                        <a:pt x="64" y="15"/>
                      </a:lnTo>
                      <a:lnTo>
                        <a:pt x="64" y="15"/>
                      </a:lnTo>
                      <a:lnTo>
                        <a:pt x="56" y="11"/>
                      </a:lnTo>
                      <a:lnTo>
                        <a:pt x="52" y="9"/>
                      </a:lnTo>
                      <a:lnTo>
                        <a:pt x="50" y="9"/>
                      </a:lnTo>
                      <a:lnTo>
                        <a:pt x="45" y="6"/>
                      </a:lnTo>
                      <a:lnTo>
                        <a:pt x="43" y="6"/>
                      </a:lnTo>
                      <a:lnTo>
                        <a:pt x="43" y="4"/>
                      </a:lnTo>
                      <a:lnTo>
                        <a:pt x="41" y="2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5D5D5D"/>
                </a:solidFill>
                <a:ln w="0">
                  <a:solidFill>
                    <a:srgbClr val="5D5D5D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10" name="Freeform 209"/>
                <p:cNvSpPr>
                  <a:spLocks noEditPoints="1"/>
                </p:cNvSpPr>
                <p:nvPr/>
              </p:nvSpPr>
              <p:spPr bwMode="auto">
                <a:xfrm>
                  <a:off x="3585" y="891"/>
                  <a:ext cx="96" cy="81"/>
                </a:xfrm>
                <a:custGeom>
                  <a:avLst/>
                  <a:gdLst>
                    <a:gd name="T0" fmla="*/ 45 w 96"/>
                    <a:gd name="T1" fmla="*/ 54 h 81"/>
                    <a:gd name="T2" fmla="*/ 47 w 96"/>
                    <a:gd name="T3" fmla="*/ 56 h 81"/>
                    <a:gd name="T4" fmla="*/ 49 w 96"/>
                    <a:gd name="T5" fmla="*/ 56 h 81"/>
                    <a:gd name="T6" fmla="*/ 49 w 96"/>
                    <a:gd name="T7" fmla="*/ 58 h 81"/>
                    <a:gd name="T8" fmla="*/ 45 w 96"/>
                    <a:gd name="T9" fmla="*/ 54 h 81"/>
                    <a:gd name="T10" fmla="*/ 15 w 96"/>
                    <a:gd name="T11" fmla="*/ 0 h 81"/>
                    <a:gd name="T12" fmla="*/ 19 w 96"/>
                    <a:gd name="T13" fmla="*/ 3 h 81"/>
                    <a:gd name="T14" fmla="*/ 21 w 96"/>
                    <a:gd name="T15" fmla="*/ 5 h 81"/>
                    <a:gd name="T16" fmla="*/ 23 w 96"/>
                    <a:gd name="T17" fmla="*/ 9 h 81"/>
                    <a:gd name="T18" fmla="*/ 26 w 96"/>
                    <a:gd name="T19" fmla="*/ 11 h 81"/>
                    <a:gd name="T20" fmla="*/ 30 w 96"/>
                    <a:gd name="T21" fmla="*/ 13 h 81"/>
                    <a:gd name="T22" fmla="*/ 34 w 96"/>
                    <a:gd name="T23" fmla="*/ 15 h 81"/>
                    <a:gd name="T24" fmla="*/ 36 w 96"/>
                    <a:gd name="T25" fmla="*/ 15 h 81"/>
                    <a:gd name="T26" fmla="*/ 38 w 96"/>
                    <a:gd name="T27" fmla="*/ 11 h 81"/>
                    <a:gd name="T28" fmla="*/ 41 w 96"/>
                    <a:gd name="T29" fmla="*/ 9 h 81"/>
                    <a:gd name="T30" fmla="*/ 43 w 96"/>
                    <a:gd name="T31" fmla="*/ 11 h 81"/>
                    <a:gd name="T32" fmla="*/ 45 w 96"/>
                    <a:gd name="T33" fmla="*/ 11 h 81"/>
                    <a:gd name="T34" fmla="*/ 47 w 96"/>
                    <a:gd name="T35" fmla="*/ 13 h 81"/>
                    <a:gd name="T36" fmla="*/ 56 w 96"/>
                    <a:gd name="T37" fmla="*/ 20 h 81"/>
                    <a:gd name="T38" fmla="*/ 66 w 96"/>
                    <a:gd name="T39" fmla="*/ 28 h 81"/>
                    <a:gd name="T40" fmla="*/ 68 w 96"/>
                    <a:gd name="T41" fmla="*/ 30 h 81"/>
                    <a:gd name="T42" fmla="*/ 68 w 96"/>
                    <a:gd name="T43" fmla="*/ 32 h 81"/>
                    <a:gd name="T44" fmla="*/ 73 w 96"/>
                    <a:gd name="T45" fmla="*/ 39 h 81"/>
                    <a:gd name="T46" fmla="*/ 77 w 96"/>
                    <a:gd name="T47" fmla="*/ 47 h 81"/>
                    <a:gd name="T48" fmla="*/ 83 w 96"/>
                    <a:gd name="T49" fmla="*/ 52 h 81"/>
                    <a:gd name="T50" fmla="*/ 92 w 96"/>
                    <a:gd name="T51" fmla="*/ 56 h 81"/>
                    <a:gd name="T52" fmla="*/ 94 w 96"/>
                    <a:gd name="T53" fmla="*/ 58 h 81"/>
                    <a:gd name="T54" fmla="*/ 96 w 96"/>
                    <a:gd name="T55" fmla="*/ 60 h 81"/>
                    <a:gd name="T56" fmla="*/ 96 w 96"/>
                    <a:gd name="T57" fmla="*/ 64 h 81"/>
                    <a:gd name="T58" fmla="*/ 94 w 96"/>
                    <a:gd name="T59" fmla="*/ 69 h 81"/>
                    <a:gd name="T60" fmla="*/ 96 w 96"/>
                    <a:gd name="T61" fmla="*/ 75 h 81"/>
                    <a:gd name="T62" fmla="*/ 96 w 96"/>
                    <a:gd name="T63" fmla="*/ 81 h 81"/>
                    <a:gd name="T64" fmla="*/ 88 w 96"/>
                    <a:gd name="T65" fmla="*/ 81 h 81"/>
                    <a:gd name="T66" fmla="*/ 83 w 96"/>
                    <a:gd name="T67" fmla="*/ 79 h 81"/>
                    <a:gd name="T68" fmla="*/ 79 w 96"/>
                    <a:gd name="T69" fmla="*/ 77 h 81"/>
                    <a:gd name="T70" fmla="*/ 75 w 96"/>
                    <a:gd name="T71" fmla="*/ 75 h 81"/>
                    <a:gd name="T72" fmla="*/ 68 w 96"/>
                    <a:gd name="T73" fmla="*/ 75 h 81"/>
                    <a:gd name="T74" fmla="*/ 68 w 96"/>
                    <a:gd name="T75" fmla="*/ 73 h 81"/>
                    <a:gd name="T76" fmla="*/ 62 w 96"/>
                    <a:gd name="T77" fmla="*/ 66 h 81"/>
                    <a:gd name="T78" fmla="*/ 58 w 96"/>
                    <a:gd name="T79" fmla="*/ 62 h 81"/>
                    <a:gd name="T80" fmla="*/ 51 w 96"/>
                    <a:gd name="T81" fmla="*/ 58 h 81"/>
                    <a:gd name="T82" fmla="*/ 49 w 96"/>
                    <a:gd name="T83" fmla="*/ 58 h 81"/>
                    <a:gd name="T84" fmla="*/ 51 w 96"/>
                    <a:gd name="T85" fmla="*/ 58 h 81"/>
                    <a:gd name="T86" fmla="*/ 51 w 96"/>
                    <a:gd name="T87" fmla="*/ 62 h 81"/>
                    <a:gd name="T88" fmla="*/ 49 w 96"/>
                    <a:gd name="T89" fmla="*/ 62 h 81"/>
                    <a:gd name="T90" fmla="*/ 47 w 96"/>
                    <a:gd name="T91" fmla="*/ 60 h 81"/>
                    <a:gd name="T92" fmla="*/ 47 w 96"/>
                    <a:gd name="T93" fmla="*/ 60 h 81"/>
                    <a:gd name="T94" fmla="*/ 41 w 96"/>
                    <a:gd name="T95" fmla="*/ 56 h 81"/>
                    <a:gd name="T96" fmla="*/ 26 w 96"/>
                    <a:gd name="T97" fmla="*/ 45 h 81"/>
                    <a:gd name="T98" fmla="*/ 21 w 96"/>
                    <a:gd name="T99" fmla="*/ 39 h 81"/>
                    <a:gd name="T100" fmla="*/ 13 w 96"/>
                    <a:gd name="T101" fmla="*/ 34 h 81"/>
                    <a:gd name="T102" fmla="*/ 6 w 96"/>
                    <a:gd name="T103" fmla="*/ 28 h 81"/>
                    <a:gd name="T104" fmla="*/ 2 w 96"/>
                    <a:gd name="T105" fmla="*/ 22 h 81"/>
                    <a:gd name="T106" fmla="*/ 0 w 96"/>
                    <a:gd name="T107" fmla="*/ 15 h 81"/>
                    <a:gd name="T108" fmla="*/ 0 w 96"/>
                    <a:gd name="T109" fmla="*/ 11 h 81"/>
                    <a:gd name="T110" fmla="*/ 0 w 96"/>
                    <a:gd name="T111" fmla="*/ 9 h 81"/>
                    <a:gd name="T112" fmla="*/ 0 w 96"/>
                    <a:gd name="T113" fmla="*/ 7 h 81"/>
                    <a:gd name="T114" fmla="*/ 2 w 96"/>
                    <a:gd name="T115" fmla="*/ 5 h 81"/>
                    <a:gd name="T116" fmla="*/ 6 w 96"/>
                    <a:gd name="T117" fmla="*/ 5 h 81"/>
                    <a:gd name="T118" fmla="*/ 9 w 96"/>
                    <a:gd name="T119" fmla="*/ 5 h 81"/>
                    <a:gd name="T120" fmla="*/ 13 w 96"/>
                    <a:gd name="T121" fmla="*/ 3 h 81"/>
                    <a:gd name="T122" fmla="*/ 15 w 96"/>
                    <a:gd name="T123" fmla="*/ 0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96" h="81">
                      <a:moveTo>
                        <a:pt x="45" y="54"/>
                      </a:moveTo>
                      <a:lnTo>
                        <a:pt x="47" y="56"/>
                      </a:lnTo>
                      <a:lnTo>
                        <a:pt x="49" y="56"/>
                      </a:lnTo>
                      <a:lnTo>
                        <a:pt x="49" y="58"/>
                      </a:lnTo>
                      <a:lnTo>
                        <a:pt x="45" y="54"/>
                      </a:lnTo>
                      <a:close/>
                      <a:moveTo>
                        <a:pt x="15" y="0"/>
                      </a:moveTo>
                      <a:lnTo>
                        <a:pt x="19" y="3"/>
                      </a:lnTo>
                      <a:lnTo>
                        <a:pt x="21" y="5"/>
                      </a:lnTo>
                      <a:lnTo>
                        <a:pt x="23" y="9"/>
                      </a:lnTo>
                      <a:lnTo>
                        <a:pt x="26" y="11"/>
                      </a:lnTo>
                      <a:lnTo>
                        <a:pt x="30" y="13"/>
                      </a:lnTo>
                      <a:lnTo>
                        <a:pt x="34" y="15"/>
                      </a:lnTo>
                      <a:lnTo>
                        <a:pt x="36" y="15"/>
                      </a:lnTo>
                      <a:lnTo>
                        <a:pt x="38" y="11"/>
                      </a:lnTo>
                      <a:lnTo>
                        <a:pt x="41" y="9"/>
                      </a:lnTo>
                      <a:lnTo>
                        <a:pt x="43" y="11"/>
                      </a:lnTo>
                      <a:lnTo>
                        <a:pt x="45" y="11"/>
                      </a:lnTo>
                      <a:lnTo>
                        <a:pt x="47" y="13"/>
                      </a:lnTo>
                      <a:lnTo>
                        <a:pt x="56" y="20"/>
                      </a:lnTo>
                      <a:lnTo>
                        <a:pt x="66" y="28"/>
                      </a:lnTo>
                      <a:lnTo>
                        <a:pt x="68" y="30"/>
                      </a:lnTo>
                      <a:lnTo>
                        <a:pt x="68" y="32"/>
                      </a:lnTo>
                      <a:lnTo>
                        <a:pt x="73" y="39"/>
                      </a:lnTo>
                      <a:lnTo>
                        <a:pt x="77" y="47"/>
                      </a:lnTo>
                      <a:lnTo>
                        <a:pt x="83" y="52"/>
                      </a:lnTo>
                      <a:lnTo>
                        <a:pt x="92" y="56"/>
                      </a:lnTo>
                      <a:lnTo>
                        <a:pt x="94" y="58"/>
                      </a:lnTo>
                      <a:lnTo>
                        <a:pt x="96" y="60"/>
                      </a:lnTo>
                      <a:lnTo>
                        <a:pt x="96" y="64"/>
                      </a:lnTo>
                      <a:lnTo>
                        <a:pt x="94" y="69"/>
                      </a:lnTo>
                      <a:lnTo>
                        <a:pt x="96" y="75"/>
                      </a:lnTo>
                      <a:lnTo>
                        <a:pt x="96" y="81"/>
                      </a:lnTo>
                      <a:lnTo>
                        <a:pt x="88" y="81"/>
                      </a:lnTo>
                      <a:lnTo>
                        <a:pt x="83" y="79"/>
                      </a:lnTo>
                      <a:lnTo>
                        <a:pt x="79" y="77"/>
                      </a:lnTo>
                      <a:lnTo>
                        <a:pt x="75" y="75"/>
                      </a:lnTo>
                      <a:lnTo>
                        <a:pt x="68" y="75"/>
                      </a:lnTo>
                      <a:lnTo>
                        <a:pt x="68" y="73"/>
                      </a:lnTo>
                      <a:lnTo>
                        <a:pt x="62" y="66"/>
                      </a:lnTo>
                      <a:lnTo>
                        <a:pt x="58" y="62"/>
                      </a:lnTo>
                      <a:lnTo>
                        <a:pt x="51" y="58"/>
                      </a:lnTo>
                      <a:lnTo>
                        <a:pt x="49" y="58"/>
                      </a:lnTo>
                      <a:lnTo>
                        <a:pt x="51" y="58"/>
                      </a:lnTo>
                      <a:lnTo>
                        <a:pt x="51" y="62"/>
                      </a:lnTo>
                      <a:lnTo>
                        <a:pt x="49" y="62"/>
                      </a:lnTo>
                      <a:lnTo>
                        <a:pt x="47" y="60"/>
                      </a:lnTo>
                      <a:lnTo>
                        <a:pt x="47" y="60"/>
                      </a:lnTo>
                      <a:lnTo>
                        <a:pt x="41" y="56"/>
                      </a:lnTo>
                      <a:lnTo>
                        <a:pt x="26" y="45"/>
                      </a:lnTo>
                      <a:lnTo>
                        <a:pt x="21" y="39"/>
                      </a:lnTo>
                      <a:lnTo>
                        <a:pt x="13" y="34"/>
                      </a:lnTo>
                      <a:lnTo>
                        <a:pt x="6" y="28"/>
                      </a:lnTo>
                      <a:lnTo>
                        <a:pt x="2" y="22"/>
                      </a:lnTo>
                      <a:lnTo>
                        <a:pt x="0" y="15"/>
                      </a:ln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2" y="5"/>
                      </a:lnTo>
                      <a:lnTo>
                        <a:pt x="6" y="5"/>
                      </a:lnTo>
                      <a:lnTo>
                        <a:pt x="9" y="5"/>
                      </a:lnTo>
                      <a:lnTo>
                        <a:pt x="13" y="3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0">
                  <a:solidFill>
                    <a:srgbClr val="777777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11" name="Freeform 210"/>
                <p:cNvSpPr>
                  <a:spLocks noEditPoints="1"/>
                </p:cNvSpPr>
                <p:nvPr/>
              </p:nvSpPr>
              <p:spPr bwMode="auto">
                <a:xfrm>
                  <a:off x="3591" y="531"/>
                  <a:ext cx="90" cy="81"/>
                </a:xfrm>
                <a:custGeom>
                  <a:avLst/>
                  <a:gdLst>
                    <a:gd name="T0" fmla="*/ 54 w 90"/>
                    <a:gd name="T1" fmla="*/ 51 h 81"/>
                    <a:gd name="T2" fmla="*/ 54 w 90"/>
                    <a:gd name="T3" fmla="*/ 51 h 81"/>
                    <a:gd name="T4" fmla="*/ 45 w 90"/>
                    <a:gd name="T5" fmla="*/ 41 h 81"/>
                    <a:gd name="T6" fmla="*/ 54 w 90"/>
                    <a:gd name="T7" fmla="*/ 49 h 81"/>
                    <a:gd name="T8" fmla="*/ 47 w 90"/>
                    <a:gd name="T9" fmla="*/ 43 h 81"/>
                    <a:gd name="T10" fmla="*/ 17 w 90"/>
                    <a:gd name="T11" fmla="*/ 0 h 81"/>
                    <a:gd name="T12" fmla="*/ 28 w 90"/>
                    <a:gd name="T13" fmla="*/ 7 h 81"/>
                    <a:gd name="T14" fmla="*/ 35 w 90"/>
                    <a:gd name="T15" fmla="*/ 13 h 81"/>
                    <a:gd name="T16" fmla="*/ 43 w 90"/>
                    <a:gd name="T17" fmla="*/ 19 h 81"/>
                    <a:gd name="T18" fmla="*/ 47 w 90"/>
                    <a:gd name="T19" fmla="*/ 24 h 81"/>
                    <a:gd name="T20" fmla="*/ 56 w 90"/>
                    <a:gd name="T21" fmla="*/ 30 h 81"/>
                    <a:gd name="T22" fmla="*/ 58 w 90"/>
                    <a:gd name="T23" fmla="*/ 34 h 81"/>
                    <a:gd name="T24" fmla="*/ 62 w 90"/>
                    <a:gd name="T25" fmla="*/ 34 h 81"/>
                    <a:gd name="T26" fmla="*/ 75 w 90"/>
                    <a:gd name="T27" fmla="*/ 45 h 81"/>
                    <a:gd name="T28" fmla="*/ 86 w 90"/>
                    <a:gd name="T29" fmla="*/ 60 h 81"/>
                    <a:gd name="T30" fmla="*/ 88 w 90"/>
                    <a:gd name="T31" fmla="*/ 64 h 81"/>
                    <a:gd name="T32" fmla="*/ 86 w 90"/>
                    <a:gd name="T33" fmla="*/ 73 h 81"/>
                    <a:gd name="T34" fmla="*/ 84 w 90"/>
                    <a:gd name="T35" fmla="*/ 79 h 81"/>
                    <a:gd name="T36" fmla="*/ 79 w 90"/>
                    <a:gd name="T37" fmla="*/ 81 h 81"/>
                    <a:gd name="T38" fmla="*/ 73 w 90"/>
                    <a:gd name="T39" fmla="*/ 79 h 81"/>
                    <a:gd name="T40" fmla="*/ 69 w 90"/>
                    <a:gd name="T41" fmla="*/ 75 h 81"/>
                    <a:gd name="T42" fmla="*/ 60 w 90"/>
                    <a:gd name="T43" fmla="*/ 60 h 81"/>
                    <a:gd name="T44" fmla="*/ 62 w 90"/>
                    <a:gd name="T45" fmla="*/ 66 h 81"/>
                    <a:gd name="T46" fmla="*/ 56 w 90"/>
                    <a:gd name="T47" fmla="*/ 75 h 81"/>
                    <a:gd name="T48" fmla="*/ 45 w 90"/>
                    <a:gd name="T49" fmla="*/ 73 h 81"/>
                    <a:gd name="T50" fmla="*/ 41 w 90"/>
                    <a:gd name="T51" fmla="*/ 73 h 81"/>
                    <a:gd name="T52" fmla="*/ 37 w 90"/>
                    <a:gd name="T53" fmla="*/ 71 h 81"/>
                    <a:gd name="T54" fmla="*/ 28 w 90"/>
                    <a:gd name="T55" fmla="*/ 53 h 81"/>
                    <a:gd name="T56" fmla="*/ 15 w 90"/>
                    <a:gd name="T57" fmla="*/ 43 h 81"/>
                    <a:gd name="T58" fmla="*/ 9 w 90"/>
                    <a:gd name="T59" fmla="*/ 34 h 81"/>
                    <a:gd name="T60" fmla="*/ 5 w 90"/>
                    <a:gd name="T61" fmla="*/ 24 h 81"/>
                    <a:gd name="T62" fmla="*/ 0 w 90"/>
                    <a:gd name="T63" fmla="*/ 15 h 81"/>
                    <a:gd name="T64" fmla="*/ 5 w 90"/>
                    <a:gd name="T65" fmla="*/ 9 h 81"/>
                    <a:gd name="T66" fmla="*/ 13 w 90"/>
                    <a:gd name="T67" fmla="*/ 0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90" h="81">
                      <a:moveTo>
                        <a:pt x="54" y="51"/>
                      </a:moveTo>
                      <a:lnTo>
                        <a:pt x="54" y="51"/>
                      </a:lnTo>
                      <a:lnTo>
                        <a:pt x="54" y="51"/>
                      </a:lnTo>
                      <a:lnTo>
                        <a:pt x="54" y="51"/>
                      </a:lnTo>
                      <a:close/>
                      <a:moveTo>
                        <a:pt x="45" y="39"/>
                      </a:moveTo>
                      <a:lnTo>
                        <a:pt x="45" y="41"/>
                      </a:lnTo>
                      <a:lnTo>
                        <a:pt x="50" y="45"/>
                      </a:lnTo>
                      <a:lnTo>
                        <a:pt x="54" y="49"/>
                      </a:lnTo>
                      <a:lnTo>
                        <a:pt x="52" y="45"/>
                      </a:lnTo>
                      <a:lnTo>
                        <a:pt x="47" y="43"/>
                      </a:lnTo>
                      <a:lnTo>
                        <a:pt x="45" y="39"/>
                      </a:lnTo>
                      <a:close/>
                      <a:moveTo>
                        <a:pt x="17" y="0"/>
                      </a:moveTo>
                      <a:lnTo>
                        <a:pt x="24" y="2"/>
                      </a:lnTo>
                      <a:lnTo>
                        <a:pt x="28" y="7"/>
                      </a:lnTo>
                      <a:lnTo>
                        <a:pt x="30" y="9"/>
                      </a:lnTo>
                      <a:lnTo>
                        <a:pt x="35" y="13"/>
                      </a:lnTo>
                      <a:lnTo>
                        <a:pt x="37" y="17"/>
                      </a:lnTo>
                      <a:lnTo>
                        <a:pt x="43" y="19"/>
                      </a:lnTo>
                      <a:lnTo>
                        <a:pt x="45" y="22"/>
                      </a:lnTo>
                      <a:lnTo>
                        <a:pt x="47" y="24"/>
                      </a:lnTo>
                      <a:lnTo>
                        <a:pt x="52" y="26"/>
                      </a:lnTo>
                      <a:lnTo>
                        <a:pt x="56" y="30"/>
                      </a:lnTo>
                      <a:lnTo>
                        <a:pt x="56" y="32"/>
                      </a:lnTo>
                      <a:lnTo>
                        <a:pt x="58" y="34"/>
                      </a:lnTo>
                      <a:lnTo>
                        <a:pt x="60" y="34"/>
                      </a:lnTo>
                      <a:lnTo>
                        <a:pt x="62" y="34"/>
                      </a:lnTo>
                      <a:lnTo>
                        <a:pt x="69" y="39"/>
                      </a:lnTo>
                      <a:lnTo>
                        <a:pt x="75" y="45"/>
                      </a:lnTo>
                      <a:lnTo>
                        <a:pt x="79" y="51"/>
                      </a:lnTo>
                      <a:lnTo>
                        <a:pt x="86" y="60"/>
                      </a:lnTo>
                      <a:lnTo>
                        <a:pt x="88" y="62"/>
                      </a:lnTo>
                      <a:lnTo>
                        <a:pt x="88" y="64"/>
                      </a:lnTo>
                      <a:lnTo>
                        <a:pt x="90" y="66"/>
                      </a:lnTo>
                      <a:lnTo>
                        <a:pt x="86" y="73"/>
                      </a:lnTo>
                      <a:lnTo>
                        <a:pt x="86" y="75"/>
                      </a:lnTo>
                      <a:lnTo>
                        <a:pt x="84" y="79"/>
                      </a:lnTo>
                      <a:lnTo>
                        <a:pt x="82" y="79"/>
                      </a:lnTo>
                      <a:lnTo>
                        <a:pt x="79" y="81"/>
                      </a:lnTo>
                      <a:lnTo>
                        <a:pt x="75" y="81"/>
                      </a:lnTo>
                      <a:lnTo>
                        <a:pt x="73" y="79"/>
                      </a:lnTo>
                      <a:lnTo>
                        <a:pt x="71" y="79"/>
                      </a:lnTo>
                      <a:lnTo>
                        <a:pt x="69" y="75"/>
                      </a:lnTo>
                      <a:lnTo>
                        <a:pt x="64" y="66"/>
                      </a:lnTo>
                      <a:lnTo>
                        <a:pt x="60" y="60"/>
                      </a:lnTo>
                      <a:lnTo>
                        <a:pt x="62" y="62"/>
                      </a:lnTo>
                      <a:lnTo>
                        <a:pt x="62" y="66"/>
                      </a:lnTo>
                      <a:lnTo>
                        <a:pt x="62" y="73"/>
                      </a:lnTo>
                      <a:lnTo>
                        <a:pt x="56" y="75"/>
                      </a:lnTo>
                      <a:lnTo>
                        <a:pt x="52" y="73"/>
                      </a:lnTo>
                      <a:lnTo>
                        <a:pt x="45" y="73"/>
                      </a:lnTo>
                      <a:lnTo>
                        <a:pt x="43" y="73"/>
                      </a:lnTo>
                      <a:lnTo>
                        <a:pt x="41" y="73"/>
                      </a:lnTo>
                      <a:lnTo>
                        <a:pt x="39" y="71"/>
                      </a:lnTo>
                      <a:lnTo>
                        <a:pt x="37" y="71"/>
                      </a:lnTo>
                      <a:lnTo>
                        <a:pt x="32" y="62"/>
                      </a:lnTo>
                      <a:lnTo>
                        <a:pt x="28" y="53"/>
                      </a:lnTo>
                      <a:lnTo>
                        <a:pt x="20" y="47"/>
                      </a:lnTo>
                      <a:lnTo>
                        <a:pt x="15" y="43"/>
                      </a:lnTo>
                      <a:lnTo>
                        <a:pt x="13" y="39"/>
                      </a:lnTo>
                      <a:lnTo>
                        <a:pt x="9" y="34"/>
                      </a:lnTo>
                      <a:lnTo>
                        <a:pt x="7" y="28"/>
                      </a:lnTo>
                      <a:lnTo>
                        <a:pt x="5" y="24"/>
                      </a:lnTo>
                      <a:lnTo>
                        <a:pt x="3" y="19"/>
                      </a:lnTo>
                      <a:lnTo>
                        <a:pt x="0" y="15"/>
                      </a:lnTo>
                      <a:lnTo>
                        <a:pt x="0" y="11"/>
                      </a:lnTo>
                      <a:lnTo>
                        <a:pt x="5" y="9"/>
                      </a:lnTo>
                      <a:lnTo>
                        <a:pt x="9" y="2"/>
                      </a:lnTo>
                      <a:lnTo>
                        <a:pt x="13" y="0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0">
                  <a:solidFill>
                    <a:srgbClr val="8C8C8C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12" name="Freeform 211"/>
                <p:cNvSpPr>
                  <a:spLocks noEditPoints="1"/>
                </p:cNvSpPr>
                <p:nvPr/>
              </p:nvSpPr>
              <p:spPr bwMode="auto">
                <a:xfrm>
                  <a:off x="3055" y="704"/>
                  <a:ext cx="116" cy="79"/>
                </a:xfrm>
                <a:custGeom>
                  <a:avLst/>
                  <a:gdLst>
                    <a:gd name="T0" fmla="*/ 62 w 116"/>
                    <a:gd name="T1" fmla="*/ 38 h 79"/>
                    <a:gd name="T2" fmla="*/ 62 w 116"/>
                    <a:gd name="T3" fmla="*/ 38 h 79"/>
                    <a:gd name="T4" fmla="*/ 9 w 116"/>
                    <a:gd name="T5" fmla="*/ 2 h 79"/>
                    <a:gd name="T6" fmla="*/ 15 w 116"/>
                    <a:gd name="T7" fmla="*/ 4 h 79"/>
                    <a:gd name="T8" fmla="*/ 24 w 116"/>
                    <a:gd name="T9" fmla="*/ 4 h 79"/>
                    <a:gd name="T10" fmla="*/ 26 w 116"/>
                    <a:gd name="T11" fmla="*/ 8 h 79"/>
                    <a:gd name="T12" fmla="*/ 32 w 116"/>
                    <a:gd name="T13" fmla="*/ 4 h 79"/>
                    <a:gd name="T14" fmla="*/ 37 w 116"/>
                    <a:gd name="T15" fmla="*/ 4 h 79"/>
                    <a:gd name="T16" fmla="*/ 41 w 116"/>
                    <a:gd name="T17" fmla="*/ 8 h 79"/>
                    <a:gd name="T18" fmla="*/ 37 w 116"/>
                    <a:gd name="T19" fmla="*/ 13 h 79"/>
                    <a:gd name="T20" fmla="*/ 37 w 116"/>
                    <a:gd name="T21" fmla="*/ 17 h 79"/>
                    <a:gd name="T22" fmla="*/ 50 w 116"/>
                    <a:gd name="T23" fmla="*/ 25 h 79"/>
                    <a:gd name="T24" fmla="*/ 60 w 116"/>
                    <a:gd name="T25" fmla="*/ 25 h 79"/>
                    <a:gd name="T26" fmla="*/ 71 w 116"/>
                    <a:gd name="T27" fmla="*/ 25 h 79"/>
                    <a:gd name="T28" fmla="*/ 77 w 116"/>
                    <a:gd name="T29" fmla="*/ 23 h 79"/>
                    <a:gd name="T30" fmla="*/ 82 w 116"/>
                    <a:gd name="T31" fmla="*/ 23 h 79"/>
                    <a:gd name="T32" fmla="*/ 86 w 116"/>
                    <a:gd name="T33" fmla="*/ 28 h 79"/>
                    <a:gd name="T34" fmla="*/ 84 w 116"/>
                    <a:gd name="T35" fmla="*/ 34 h 79"/>
                    <a:gd name="T36" fmla="*/ 79 w 116"/>
                    <a:gd name="T37" fmla="*/ 38 h 79"/>
                    <a:gd name="T38" fmla="*/ 71 w 116"/>
                    <a:gd name="T39" fmla="*/ 40 h 79"/>
                    <a:gd name="T40" fmla="*/ 73 w 116"/>
                    <a:gd name="T41" fmla="*/ 40 h 79"/>
                    <a:gd name="T42" fmla="*/ 92 w 116"/>
                    <a:gd name="T43" fmla="*/ 45 h 79"/>
                    <a:gd name="T44" fmla="*/ 97 w 116"/>
                    <a:gd name="T45" fmla="*/ 47 h 79"/>
                    <a:gd name="T46" fmla="*/ 97 w 116"/>
                    <a:gd name="T47" fmla="*/ 53 h 79"/>
                    <a:gd name="T48" fmla="*/ 97 w 116"/>
                    <a:gd name="T49" fmla="*/ 49 h 79"/>
                    <a:gd name="T50" fmla="*/ 99 w 116"/>
                    <a:gd name="T51" fmla="*/ 45 h 79"/>
                    <a:gd name="T52" fmla="*/ 105 w 116"/>
                    <a:gd name="T53" fmla="*/ 47 h 79"/>
                    <a:gd name="T54" fmla="*/ 111 w 116"/>
                    <a:gd name="T55" fmla="*/ 55 h 79"/>
                    <a:gd name="T56" fmla="*/ 116 w 116"/>
                    <a:gd name="T57" fmla="*/ 62 h 79"/>
                    <a:gd name="T58" fmla="*/ 111 w 116"/>
                    <a:gd name="T59" fmla="*/ 64 h 79"/>
                    <a:gd name="T60" fmla="*/ 107 w 116"/>
                    <a:gd name="T61" fmla="*/ 68 h 79"/>
                    <a:gd name="T62" fmla="*/ 101 w 116"/>
                    <a:gd name="T63" fmla="*/ 70 h 79"/>
                    <a:gd name="T64" fmla="*/ 92 w 116"/>
                    <a:gd name="T65" fmla="*/ 70 h 79"/>
                    <a:gd name="T66" fmla="*/ 99 w 116"/>
                    <a:gd name="T67" fmla="*/ 72 h 79"/>
                    <a:gd name="T68" fmla="*/ 101 w 116"/>
                    <a:gd name="T69" fmla="*/ 77 h 79"/>
                    <a:gd name="T70" fmla="*/ 94 w 116"/>
                    <a:gd name="T71" fmla="*/ 79 h 79"/>
                    <a:gd name="T72" fmla="*/ 82 w 116"/>
                    <a:gd name="T73" fmla="*/ 74 h 79"/>
                    <a:gd name="T74" fmla="*/ 77 w 116"/>
                    <a:gd name="T75" fmla="*/ 68 h 79"/>
                    <a:gd name="T76" fmla="*/ 71 w 116"/>
                    <a:gd name="T77" fmla="*/ 66 h 79"/>
                    <a:gd name="T78" fmla="*/ 65 w 116"/>
                    <a:gd name="T79" fmla="*/ 62 h 79"/>
                    <a:gd name="T80" fmla="*/ 52 w 116"/>
                    <a:gd name="T81" fmla="*/ 55 h 79"/>
                    <a:gd name="T82" fmla="*/ 41 w 116"/>
                    <a:gd name="T83" fmla="*/ 49 h 79"/>
                    <a:gd name="T84" fmla="*/ 28 w 116"/>
                    <a:gd name="T85" fmla="*/ 38 h 79"/>
                    <a:gd name="T86" fmla="*/ 11 w 116"/>
                    <a:gd name="T87" fmla="*/ 25 h 79"/>
                    <a:gd name="T88" fmla="*/ 3 w 116"/>
                    <a:gd name="T89" fmla="*/ 17 h 79"/>
                    <a:gd name="T90" fmla="*/ 0 w 116"/>
                    <a:gd name="T91" fmla="*/ 8 h 79"/>
                    <a:gd name="T92" fmla="*/ 5 w 116"/>
                    <a:gd name="T93" fmla="*/ 2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16" h="79">
                      <a:moveTo>
                        <a:pt x="62" y="38"/>
                      </a:moveTo>
                      <a:lnTo>
                        <a:pt x="62" y="38"/>
                      </a:lnTo>
                      <a:lnTo>
                        <a:pt x="62" y="38"/>
                      </a:lnTo>
                      <a:lnTo>
                        <a:pt x="62" y="38"/>
                      </a:lnTo>
                      <a:close/>
                      <a:moveTo>
                        <a:pt x="7" y="0"/>
                      </a:moveTo>
                      <a:lnTo>
                        <a:pt x="9" y="2"/>
                      </a:lnTo>
                      <a:lnTo>
                        <a:pt x="13" y="2"/>
                      </a:lnTo>
                      <a:lnTo>
                        <a:pt x="15" y="4"/>
                      </a:lnTo>
                      <a:lnTo>
                        <a:pt x="20" y="4"/>
                      </a:lnTo>
                      <a:lnTo>
                        <a:pt x="24" y="4"/>
                      </a:lnTo>
                      <a:lnTo>
                        <a:pt x="26" y="4"/>
                      </a:lnTo>
                      <a:lnTo>
                        <a:pt x="26" y="8"/>
                      </a:lnTo>
                      <a:lnTo>
                        <a:pt x="28" y="6"/>
                      </a:lnTo>
                      <a:lnTo>
                        <a:pt x="32" y="4"/>
                      </a:lnTo>
                      <a:lnTo>
                        <a:pt x="35" y="4"/>
                      </a:lnTo>
                      <a:lnTo>
                        <a:pt x="37" y="4"/>
                      </a:lnTo>
                      <a:lnTo>
                        <a:pt x="41" y="6"/>
                      </a:lnTo>
                      <a:lnTo>
                        <a:pt x="41" y="8"/>
                      </a:lnTo>
                      <a:lnTo>
                        <a:pt x="39" y="10"/>
                      </a:lnTo>
                      <a:lnTo>
                        <a:pt x="37" y="13"/>
                      </a:lnTo>
                      <a:lnTo>
                        <a:pt x="37" y="15"/>
                      </a:lnTo>
                      <a:lnTo>
                        <a:pt x="37" y="17"/>
                      </a:lnTo>
                      <a:lnTo>
                        <a:pt x="43" y="21"/>
                      </a:lnTo>
                      <a:lnTo>
                        <a:pt x="50" y="25"/>
                      </a:lnTo>
                      <a:lnTo>
                        <a:pt x="56" y="25"/>
                      </a:lnTo>
                      <a:lnTo>
                        <a:pt x="60" y="25"/>
                      </a:lnTo>
                      <a:lnTo>
                        <a:pt x="67" y="28"/>
                      </a:lnTo>
                      <a:lnTo>
                        <a:pt x="71" y="25"/>
                      </a:lnTo>
                      <a:lnTo>
                        <a:pt x="73" y="23"/>
                      </a:lnTo>
                      <a:lnTo>
                        <a:pt x="77" y="23"/>
                      </a:lnTo>
                      <a:lnTo>
                        <a:pt x="79" y="23"/>
                      </a:lnTo>
                      <a:lnTo>
                        <a:pt x="82" y="23"/>
                      </a:lnTo>
                      <a:lnTo>
                        <a:pt x="84" y="25"/>
                      </a:lnTo>
                      <a:lnTo>
                        <a:pt x="86" y="28"/>
                      </a:lnTo>
                      <a:lnTo>
                        <a:pt x="86" y="32"/>
                      </a:lnTo>
                      <a:lnTo>
                        <a:pt x="84" y="34"/>
                      </a:lnTo>
                      <a:lnTo>
                        <a:pt x="82" y="36"/>
                      </a:lnTo>
                      <a:lnTo>
                        <a:pt x="79" y="38"/>
                      </a:lnTo>
                      <a:lnTo>
                        <a:pt x="75" y="40"/>
                      </a:lnTo>
                      <a:lnTo>
                        <a:pt x="71" y="40"/>
                      </a:lnTo>
                      <a:lnTo>
                        <a:pt x="69" y="38"/>
                      </a:lnTo>
                      <a:lnTo>
                        <a:pt x="73" y="40"/>
                      </a:lnTo>
                      <a:lnTo>
                        <a:pt x="82" y="42"/>
                      </a:lnTo>
                      <a:lnTo>
                        <a:pt x="92" y="45"/>
                      </a:lnTo>
                      <a:lnTo>
                        <a:pt x="94" y="45"/>
                      </a:lnTo>
                      <a:lnTo>
                        <a:pt x="97" y="47"/>
                      </a:lnTo>
                      <a:lnTo>
                        <a:pt x="97" y="49"/>
                      </a:lnTo>
                      <a:lnTo>
                        <a:pt x="97" y="53"/>
                      </a:lnTo>
                      <a:lnTo>
                        <a:pt x="97" y="51"/>
                      </a:lnTo>
                      <a:lnTo>
                        <a:pt x="97" y="49"/>
                      </a:lnTo>
                      <a:lnTo>
                        <a:pt x="97" y="47"/>
                      </a:lnTo>
                      <a:lnTo>
                        <a:pt x="99" y="45"/>
                      </a:lnTo>
                      <a:lnTo>
                        <a:pt x="101" y="45"/>
                      </a:lnTo>
                      <a:lnTo>
                        <a:pt x="105" y="47"/>
                      </a:lnTo>
                      <a:lnTo>
                        <a:pt x="107" y="51"/>
                      </a:lnTo>
                      <a:lnTo>
                        <a:pt x="111" y="55"/>
                      </a:lnTo>
                      <a:lnTo>
                        <a:pt x="114" y="60"/>
                      </a:lnTo>
                      <a:lnTo>
                        <a:pt x="116" y="62"/>
                      </a:lnTo>
                      <a:lnTo>
                        <a:pt x="114" y="62"/>
                      </a:lnTo>
                      <a:lnTo>
                        <a:pt x="111" y="64"/>
                      </a:lnTo>
                      <a:lnTo>
                        <a:pt x="107" y="66"/>
                      </a:lnTo>
                      <a:lnTo>
                        <a:pt x="107" y="68"/>
                      </a:lnTo>
                      <a:lnTo>
                        <a:pt x="103" y="70"/>
                      </a:lnTo>
                      <a:lnTo>
                        <a:pt x="101" y="70"/>
                      </a:lnTo>
                      <a:lnTo>
                        <a:pt x="97" y="70"/>
                      </a:lnTo>
                      <a:lnTo>
                        <a:pt x="92" y="70"/>
                      </a:lnTo>
                      <a:lnTo>
                        <a:pt x="97" y="70"/>
                      </a:lnTo>
                      <a:lnTo>
                        <a:pt x="99" y="72"/>
                      </a:lnTo>
                      <a:lnTo>
                        <a:pt x="101" y="74"/>
                      </a:lnTo>
                      <a:lnTo>
                        <a:pt x="101" y="77"/>
                      </a:lnTo>
                      <a:lnTo>
                        <a:pt x="101" y="79"/>
                      </a:lnTo>
                      <a:lnTo>
                        <a:pt x="94" y="79"/>
                      </a:lnTo>
                      <a:lnTo>
                        <a:pt x="88" y="77"/>
                      </a:lnTo>
                      <a:lnTo>
                        <a:pt x="82" y="74"/>
                      </a:lnTo>
                      <a:lnTo>
                        <a:pt x="82" y="74"/>
                      </a:lnTo>
                      <a:lnTo>
                        <a:pt x="77" y="68"/>
                      </a:lnTo>
                      <a:lnTo>
                        <a:pt x="73" y="66"/>
                      </a:lnTo>
                      <a:lnTo>
                        <a:pt x="71" y="66"/>
                      </a:lnTo>
                      <a:lnTo>
                        <a:pt x="67" y="64"/>
                      </a:lnTo>
                      <a:lnTo>
                        <a:pt x="65" y="62"/>
                      </a:lnTo>
                      <a:lnTo>
                        <a:pt x="58" y="57"/>
                      </a:lnTo>
                      <a:lnTo>
                        <a:pt x="52" y="55"/>
                      </a:lnTo>
                      <a:lnTo>
                        <a:pt x="45" y="51"/>
                      </a:lnTo>
                      <a:lnTo>
                        <a:pt x="41" y="49"/>
                      </a:lnTo>
                      <a:lnTo>
                        <a:pt x="35" y="45"/>
                      </a:lnTo>
                      <a:lnTo>
                        <a:pt x="28" y="38"/>
                      </a:lnTo>
                      <a:lnTo>
                        <a:pt x="18" y="32"/>
                      </a:lnTo>
                      <a:lnTo>
                        <a:pt x="11" y="25"/>
                      </a:lnTo>
                      <a:lnTo>
                        <a:pt x="5" y="19"/>
                      </a:lnTo>
                      <a:lnTo>
                        <a:pt x="3" y="17"/>
                      </a:lnTo>
                      <a:lnTo>
                        <a:pt x="0" y="13"/>
                      </a:lnTo>
                      <a:lnTo>
                        <a:pt x="0" y="8"/>
                      </a:lnTo>
                      <a:lnTo>
                        <a:pt x="3" y="4"/>
                      </a:lnTo>
                      <a:lnTo>
                        <a:pt x="5" y="2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8F8F8F"/>
                </a:solidFill>
                <a:ln w="0">
                  <a:solidFill>
                    <a:srgbClr val="8F8F8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13" name="Freeform 212"/>
                <p:cNvSpPr>
                  <a:spLocks/>
                </p:cNvSpPr>
                <p:nvPr/>
              </p:nvSpPr>
              <p:spPr bwMode="auto">
                <a:xfrm>
                  <a:off x="2887" y="587"/>
                  <a:ext cx="145" cy="64"/>
                </a:xfrm>
                <a:custGeom>
                  <a:avLst/>
                  <a:gdLst>
                    <a:gd name="T0" fmla="*/ 8 w 145"/>
                    <a:gd name="T1" fmla="*/ 0 h 64"/>
                    <a:gd name="T2" fmla="*/ 13 w 145"/>
                    <a:gd name="T3" fmla="*/ 2 h 64"/>
                    <a:gd name="T4" fmla="*/ 17 w 145"/>
                    <a:gd name="T5" fmla="*/ 2 h 64"/>
                    <a:gd name="T6" fmla="*/ 23 w 145"/>
                    <a:gd name="T7" fmla="*/ 2 h 64"/>
                    <a:gd name="T8" fmla="*/ 30 w 145"/>
                    <a:gd name="T9" fmla="*/ 4 h 64"/>
                    <a:gd name="T10" fmla="*/ 36 w 145"/>
                    <a:gd name="T11" fmla="*/ 6 h 64"/>
                    <a:gd name="T12" fmla="*/ 45 w 145"/>
                    <a:gd name="T13" fmla="*/ 8 h 64"/>
                    <a:gd name="T14" fmla="*/ 55 w 145"/>
                    <a:gd name="T15" fmla="*/ 12 h 64"/>
                    <a:gd name="T16" fmla="*/ 64 w 145"/>
                    <a:gd name="T17" fmla="*/ 15 h 64"/>
                    <a:gd name="T18" fmla="*/ 64 w 145"/>
                    <a:gd name="T19" fmla="*/ 15 h 64"/>
                    <a:gd name="T20" fmla="*/ 66 w 145"/>
                    <a:gd name="T21" fmla="*/ 19 h 64"/>
                    <a:gd name="T22" fmla="*/ 70 w 145"/>
                    <a:gd name="T23" fmla="*/ 23 h 64"/>
                    <a:gd name="T24" fmla="*/ 75 w 145"/>
                    <a:gd name="T25" fmla="*/ 25 h 64"/>
                    <a:gd name="T26" fmla="*/ 83 w 145"/>
                    <a:gd name="T27" fmla="*/ 27 h 64"/>
                    <a:gd name="T28" fmla="*/ 92 w 145"/>
                    <a:gd name="T29" fmla="*/ 27 h 64"/>
                    <a:gd name="T30" fmla="*/ 98 w 145"/>
                    <a:gd name="T31" fmla="*/ 29 h 64"/>
                    <a:gd name="T32" fmla="*/ 107 w 145"/>
                    <a:gd name="T33" fmla="*/ 34 h 64"/>
                    <a:gd name="T34" fmla="*/ 113 w 145"/>
                    <a:gd name="T35" fmla="*/ 36 h 64"/>
                    <a:gd name="T36" fmla="*/ 126 w 145"/>
                    <a:gd name="T37" fmla="*/ 40 h 64"/>
                    <a:gd name="T38" fmla="*/ 139 w 145"/>
                    <a:gd name="T39" fmla="*/ 44 h 64"/>
                    <a:gd name="T40" fmla="*/ 143 w 145"/>
                    <a:gd name="T41" fmla="*/ 47 h 64"/>
                    <a:gd name="T42" fmla="*/ 145 w 145"/>
                    <a:gd name="T43" fmla="*/ 51 h 64"/>
                    <a:gd name="T44" fmla="*/ 143 w 145"/>
                    <a:gd name="T45" fmla="*/ 55 h 64"/>
                    <a:gd name="T46" fmla="*/ 141 w 145"/>
                    <a:gd name="T47" fmla="*/ 57 h 64"/>
                    <a:gd name="T48" fmla="*/ 139 w 145"/>
                    <a:gd name="T49" fmla="*/ 57 h 64"/>
                    <a:gd name="T50" fmla="*/ 136 w 145"/>
                    <a:gd name="T51" fmla="*/ 57 h 64"/>
                    <a:gd name="T52" fmla="*/ 130 w 145"/>
                    <a:gd name="T53" fmla="*/ 57 h 64"/>
                    <a:gd name="T54" fmla="*/ 126 w 145"/>
                    <a:gd name="T55" fmla="*/ 59 h 64"/>
                    <a:gd name="T56" fmla="*/ 121 w 145"/>
                    <a:gd name="T57" fmla="*/ 61 h 64"/>
                    <a:gd name="T58" fmla="*/ 117 w 145"/>
                    <a:gd name="T59" fmla="*/ 64 h 64"/>
                    <a:gd name="T60" fmla="*/ 113 w 145"/>
                    <a:gd name="T61" fmla="*/ 61 h 64"/>
                    <a:gd name="T62" fmla="*/ 109 w 145"/>
                    <a:gd name="T63" fmla="*/ 64 h 64"/>
                    <a:gd name="T64" fmla="*/ 100 w 145"/>
                    <a:gd name="T65" fmla="*/ 64 h 64"/>
                    <a:gd name="T66" fmla="*/ 96 w 145"/>
                    <a:gd name="T67" fmla="*/ 61 h 64"/>
                    <a:gd name="T68" fmla="*/ 92 w 145"/>
                    <a:gd name="T69" fmla="*/ 59 h 64"/>
                    <a:gd name="T70" fmla="*/ 87 w 145"/>
                    <a:gd name="T71" fmla="*/ 55 h 64"/>
                    <a:gd name="T72" fmla="*/ 81 w 145"/>
                    <a:gd name="T73" fmla="*/ 53 h 64"/>
                    <a:gd name="T74" fmla="*/ 81 w 145"/>
                    <a:gd name="T75" fmla="*/ 47 h 64"/>
                    <a:gd name="T76" fmla="*/ 85 w 145"/>
                    <a:gd name="T77" fmla="*/ 44 h 64"/>
                    <a:gd name="T78" fmla="*/ 85 w 145"/>
                    <a:gd name="T79" fmla="*/ 44 h 64"/>
                    <a:gd name="T80" fmla="*/ 83 w 145"/>
                    <a:gd name="T81" fmla="*/ 47 h 64"/>
                    <a:gd name="T82" fmla="*/ 79 w 145"/>
                    <a:gd name="T83" fmla="*/ 47 h 64"/>
                    <a:gd name="T84" fmla="*/ 75 w 145"/>
                    <a:gd name="T85" fmla="*/ 47 h 64"/>
                    <a:gd name="T86" fmla="*/ 72 w 145"/>
                    <a:gd name="T87" fmla="*/ 44 h 64"/>
                    <a:gd name="T88" fmla="*/ 70 w 145"/>
                    <a:gd name="T89" fmla="*/ 44 h 64"/>
                    <a:gd name="T90" fmla="*/ 68 w 145"/>
                    <a:gd name="T91" fmla="*/ 42 h 64"/>
                    <a:gd name="T92" fmla="*/ 66 w 145"/>
                    <a:gd name="T93" fmla="*/ 40 h 64"/>
                    <a:gd name="T94" fmla="*/ 64 w 145"/>
                    <a:gd name="T95" fmla="*/ 40 h 64"/>
                    <a:gd name="T96" fmla="*/ 62 w 145"/>
                    <a:gd name="T97" fmla="*/ 38 h 64"/>
                    <a:gd name="T98" fmla="*/ 57 w 145"/>
                    <a:gd name="T99" fmla="*/ 38 h 64"/>
                    <a:gd name="T100" fmla="*/ 53 w 145"/>
                    <a:gd name="T101" fmla="*/ 36 h 64"/>
                    <a:gd name="T102" fmla="*/ 49 w 145"/>
                    <a:gd name="T103" fmla="*/ 32 h 64"/>
                    <a:gd name="T104" fmla="*/ 42 w 145"/>
                    <a:gd name="T105" fmla="*/ 32 h 64"/>
                    <a:gd name="T106" fmla="*/ 38 w 145"/>
                    <a:gd name="T107" fmla="*/ 29 h 64"/>
                    <a:gd name="T108" fmla="*/ 25 w 145"/>
                    <a:gd name="T109" fmla="*/ 23 h 64"/>
                    <a:gd name="T110" fmla="*/ 21 w 145"/>
                    <a:gd name="T111" fmla="*/ 21 h 64"/>
                    <a:gd name="T112" fmla="*/ 15 w 145"/>
                    <a:gd name="T113" fmla="*/ 19 h 64"/>
                    <a:gd name="T114" fmla="*/ 10 w 145"/>
                    <a:gd name="T115" fmla="*/ 15 h 64"/>
                    <a:gd name="T116" fmla="*/ 4 w 145"/>
                    <a:gd name="T117" fmla="*/ 10 h 64"/>
                    <a:gd name="T118" fmla="*/ 0 w 145"/>
                    <a:gd name="T119" fmla="*/ 8 h 64"/>
                    <a:gd name="T120" fmla="*/ 0 w 145"/>
                    <a:gd name="T121" fmla="*/ 6 h 64"/>
                    <a:gd name="T122" fmla="*/ 6 w 145"/>
                    <a:gd name="T123" fmla="*/ 2 h 64"/>
                    <a:gd name="T124" fmla="*/ 8 w 145"/>
                    <a:gd name="T125" fmla="*/ 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45" h="64">
                      <a:moveTo>
                        <a:pt x="8" y="0"/>
                      </a:moveTo>
                      <a:lnTo>
                        <a:pt x="13" y="2"/>
                      </a:lnTo>
                      <a:lnTo>
                        <a:pt x="17" y="2"/>
                      </a:lnTo>
                      <a:lnTo>
                        <a:pt x="23" y="2"/>
                      </a:lnTo>
                      <a:lnTo>
                        <a:pt x="30" y="4"/>
                      </a:lnTo>
                      <a:lnTo>
                        <a:pt x="36" y="6"/>
                      </a:lnTo>
                      <a:lnTo>
                        <a:pt x="45" y="8"/>
                      </a:lnTo>
                      <a:lnTo>
                        <a:pt x="55" y="12"/>
                      </a:lnTo>
                      <a:lnTo>
                        <a:pt x="64" y="15"/>
                      </a:lnTo>
                      <a:lnTo>
                        <a:pt x="64" y="15"/>
                      </a:lnTo>
                      <a:lnTo>
                        <a:pt x="66" y="19"/>
                      </a:lnTo>
                      <a:lnTo>
                        <a:pt x="70" y="23"/>
                      </a:lnTo>
                      <a:lnTo>
                        <a:pt x="75" y="25"/>
                      </a:lnTo>
                      <a:lnTo>
                        <a:pt x="83" y="27"/>
                      </a:lnTo>
                      <a:lnTo>
                        <a:pt x="92" y="27"/>
                      </a:lnTo>
                      <a:lnTo>
                        <a:pt x="98" y="29"/>
                      </a:lnTo>
                      <a:lnTo>
                        <a:pt x="107" y="34"/>
                      </a:lnTo>
                      <a:lnTo>
                        <a:pt x="113" y="36"/>
                      </a:lnTo>
                      <a:lnTo>
                        <a:pt x="126" y="40"/>
                      </a:lnTo>
                      <a:lnTo>
                        <a:pt x="139" y="44"/>
                      </a:lnTo>
                      <a:lnTo>
                        <a:pt x="143" y="47"/>
                      </a:lnTo>
                      <a:lnTo>
                        <a:pt x="145" y="51"/>
                      </a:lnTo>
                      <a:lnTo>
                        <a:pt x="143" y="55"/>
                      </a:lnTo>
                      <a:lnTo>
                        <a:pt x="141" y="57"/>
                      </a:lnTo>
                      <a:lnTo>
                        <a:pt x="139" y="57"/>
                      </a:lnTo>
                      <a:lnTo>
                        <a:pt x="136" y="57"/>
                      </a:lnTo>
                      <a:lnTo>
                        <a:pt x="130" y="57"/>
                      </a:lnTo>
                      <a:lnTo>
                        <a:pt x="126" y="59"/>
                      </a:lnTo>
                      <a:lnTo>
                        <a:pt x="121" y="61"/>
                      </a:lnTo>
                      <a:lnTo>
                        <a:pt x="117" y="64"/>
                      </a:lnTo>
                      <a:lnTo>
                        <a:pt x="113" y="61"/>
                      </a:lnTo>
                      <a:lnTo>
                        <a:pt x="109" y="64"/>
                      </a:lnTo>
                      <a:lnTo>
                        <a:pt x="100" y="64"/>
                      </a:lnTo>
                      <a:lnTo>
                        <a:pt x="96" y="61"/>
                      </a:lnTo>
                      <a:lnTo>
                        <a:pt x="92" y="59"/>
                      </a:lnTo>
                      <a:lnTo>
                        <a:pt x="87" y="55"/>
                      </a:lnTo>
                      <a:lnTo>
                        <a:pt x="81" y="53"/>
                      </a:lnTo>
                      <a:lnTo>
                        <a:pt x="81" y="47"/>
                      </a:lnTo>
                      <a:lnTo>
                        <a:pt x="85" y="44"/>
                      </a:lnTo>
                      <a:lnTo>
                        <a:pt x="85" y="44"/>
                      </a:lnTo>
                      <a:lnTo>
                        <a:pt x="83" y="47"/>
                      </a:lnTo>
                      <a:lnTo>
                        <a:pt x="79" y="47"/>
                      </a:lnTo>
                      <a:lnTo>
                        <a:pt x="75" y="47"/>
                      </a:lnTo>
                      <a:lnTo>
                        <a:pt x="72" y="44"/>
                      </a:lnTo>
                      <a:lnTo>
                        <a:pt x="70" y="44"/>
                      </a:lnTo>
                      <a:lnTo>
                        <a:pt x="68" y="42"/>
                      </a:lnTo>
                      <a:lnTo>
                        <a:pt x="66" y="40"/>
                      </a:lnTo>
                      <a:lnTo>
                        <a:pt x="64" y="40"/>
                      </a:lnTo>
                      <a:lnTo>
                        <a:pt x="62" y="38"/>
                      </a:lnTo>
                      <a:lnTo>
                        <a:pt x="57" y="38"/>
                      </a:lnTo>
                      <a:lnTo>
                        <a:pt x="53" y="36"/>
                      </a:lnTo>
                      <a:lnTo>
                        <a:pt x="49" y="32"/>
                      </a:lnTo>
                      <a:lnTo>
                        <a:pt x="42" y="32"/>
                      </a:lnTo>
                      <a:lnTo>
                        <a:pt x="38" y="29"/>
                      </a:lnTo>
                      <a:lnTo>
                        <a:pt x="25" y="23"/>
                      </a:lnTo>
                      <a:lnTo>
                        <a:pt x="21" y="21"/>
                      </a:lnTo>
                      <a:lnTo>
                        <a:pt x="15" y="19"/>
                      </a:lnTo>
                      <a:lnTo>
                        <a:pt x="10" y="15"/>
                      </a:lnTo>
                      <a:lnTo>
                        <a:pt x="4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6" y="2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303030"/>
                </a:solidFill>
                <a:ln w="0">
                  <a:solidFill>
                    <a:srgbClr val="30303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14" name="Freeform 213"/>
                <p:cNvSpPr>
                  <a:spLocks/>
                </p:cNvSpPr>
                <p:nvPr/>
              </p:nvSpPr>
              <p:spPr bwMode="auto">
                <a:xfrm>
                  <a:off x="3077" y="879"/>
                  <a:ext cx="256" cy="78"/>
                </a:xfrm>
                <a:custGeom>
                  <a:avLst/>
                  <a:gdLst>
                    <a:gd name="T0" fmla="*/ 102 w 256"/>
                    <a:gd name="T1" fmla="*/ 0 h 78"/>
                    <a:gd name="T2" fmla="*/ 122 w 256"/>
                    <a:gd name="T3" fmla="*/ 4 h 78"/>
                    <a:gd name="T4" fmla="*/ 173 w 256"/>
                    <a:gd name="T5" fmla="*/ 12 h 78"/>
                    <a:gd name="T6" fmla="*/ 194 w 256"/>
                    <a:gd name="T7" fmla="*/ 21 h 78"/>
                    <a:gd name="T8" fmla="*/ 201 w 256"/>
                    <a:gd name="T9" fmla="*/ 23 h 78"/>
                    <a:gd name="T10" fmla="*/ 192 w 256"/>
                    <a:gd name="T11" fmla="*/ 25 h 78"/>
                    <a:gd name="T12" fmla="*/ 183 w 256"/>
                    <a:gd name="T13" fmla="*/ 25 h 78"/>
                    <a:gd name="T14" fmla="*/ 136 w 256"/>
                    <a:gd name="T15" fmla="*/ 12 h 78"/>
                    <a:gd name="T16" fmla="*/ 87 w 256"/>
                    <a:gd name="T17" fmla="*/ 8 h 78"/>
                    <a:gd name="T18" fmla="*/ 53 w 256"/>
                    <a:gd name="T19" fmla="*/ 15 h 78"/>
                    <a:gd name="T20" fmla="*/ 38 w 256"/>
                    <a:gd name="T21" fmla="*/ 12 h 78"/>
                    <a:gd name="T22" fmla="*/ 38 w 256"/>
                    <a:gd name="T23" fmla="*/ 12 h 78"/>
                    <a:gd name="T24" fmla="*/ 49 w 256"/>
                    <a:gd name="T25" fmla="*/ 15 h 78"/>
                    <a:gd name="T26" fmla="*/ 70 w 256"/>
                    <a:gd name="T27" fmla="*/ 23 h 78"/>
                    <a:gd name="T28" fmla="*/ 85 w 256"/>
                    <a:gd name="T29" fmla="*/ 29 h 78"/>
                    <a:gd name="T30" fmla="*/ 102 w 256"/>
                    <a:gd name="T31" fmla="*/ 36 h 78"/>
                    <a:gd name="T32" fmla="*/ 119 w 256"/>
                    <a:gd name="T33" fmla="*/ 42 h 78"/>
                    <a:gd name="T34" fmla="*/ 128 w 256"/>
                    <a:gd name="T35" fmla="*/ 46 h 78"/>
                    <a:gd name="T36" fmla="*/ 134 w 256"/>
                    <a:gd name="T37" fmla="*/ 49 h 78"/>
                    <a:gd name="T38" fmla="*/ 139 w 256"/>
                    <a:gd name="T39" fmla="*/ 51 h 78"/>
                    <a:gd name="T40" fmla="*/ 143 w 256"/>
                    <a:gd name="T41" fmla="*/ 53 h 78"/>
                    <a:gd name="T42" fmla="*/ 147 w 256"/>
                    <a:gd name="T43" fmla="*/ 55 h 78"/>
                    <a:gd name="T44" fmla="*/ 149 w 256"/>
                    <a:gd name="T45" fmla="*/ 57 h 78"/>
                    <a:gd name="T46" fmla="*/ 160 w 256"/>
                    <a:gd name="T47" fmla="*/ 59 h 78"/>
                    <a:gd name="T48" fmla="*/ 175 w 256"/>
                    <a:gd name="T49" fmla="*/ 64 h 78"/>
                    <a:gd name="T50" fmla="*/ 188 w 256"/>
                    <a:gd name="T51" fmla="*/ 70 h 78"/>
                    <a:gd name="T52" fmla="*/ 207 w 256"/>
                    <a:gd name="T53" fmla="*/ 70 h 78"/>
                    <a:gd name="T54" fmla="*/ 235 w 256"/>
                    <a:gd name="T55" fmla="*/ 72 h 78"/>
                    <a:gd name="T56" fmla="*/ 245 w 256"/>
                    <a:gd name="T57" fmla="*/ 70 h 78"/>
                    <a:gd name="T58" fmla="*/ 256 w 256"/>
                    <a:gd name="T59" fmla="*/ 72 h 78"/>
                    <a:gd name="T60" fmla="*/ 243 w 256"/>
                    <a:gd name="T61" fmla="*/ 78 h 78"/>
                    <a:gd name="T62" fmla="*/ 201 w 256"/>
                    <a:gd name="T63" fmla="*/ 74 h 78"/>
                    <a:gd name="T64" fmla="*/ 186 w 256"/>
                    <a:gd name="T65" fmla="*/ 72 h 78"/>
                    <a:gd name="T66" fmla="*/ 134 w 256"/>
                    <a:gd name="T67" fmla="*/ 57 h 78"/>
                    <a:gd name="T68" fmla="*/ 100 w 256"/>
                    <a:gd name="T69" fmla="*/ 44 h 78"/>
                    <a:gd name="T70" fmla="*/ 72 w 256"/>
                    <a:gd name="T71" fmla="*/ 34 h 78"/>
                    <a:gd name="T72" fmla="*/ 57 w 256"/>
                    <a:gd name="T73" fmla="*/ 27 h 78"/>
                    <a:gd name="T74" fmla="*/ 43 w 256"/>
                    <a:gd name="T75" fmla="*/ 21 h 78"/>
                    <a:gd name="T76" fmla="*/ 2 w 256"/>
                    <a:gd name="T77" fmla="*/ 10 h 78"/>
                    <a:gd name="T78" fmla="*/ 8 w 256"/>
                    <a:gd name="T79" fmla="*/ 6 h 78"/>
                    <a:gd name="T80" fmla="*/ 28 w 256"/>
                    <a:gd name="T81" fmla="*/ 4 h 78"/>
                    <a:gd name="T82" fmla="*/ 66 w 256"/>
                    <a:gd name="T83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256" h="78">
                      <a:moveTo>
                        <a:pt x="89" y="0"/>
                      </a:moveTo>
                      <a:lnTo>
                        <a:pt x="102" y="0"/>
                      </a:lnTo>
                      <a:lnTo>
                        <a:pt x="115" y="2"/>
                      </a:lnTo>
                      <a:lnTo>
                        <a:pt x="122" y="4"/>
                      </a:lnTo>
                      <a:lnTo>
                        <a:pt x="156" y="8"/>
                      </a:lnTo>
                      <a:lnTo>
                        <a:pt x="173" y="12"/>
                      </a:lnTo>
                      <a:lnTo>
                        <a:pt x="188" y="19"/>
                      </a:lnTo>
                      <a:lnTo>
                        <a:pt x="194" y="21"/>
                      </a:lnTo>
                      <a:lnTo>
                        <a:pt x="201" y="23"/>
                      </a:lnTo>
                      <a:lnTo>
                        <a:pt x="201" y="23"/>
                      </a:lnTo>
                      <a:lnTo>
                        <a:pt x="194" y="25"/>
                      </a:lnTo>
                      <a:lnTo>
                        <a:pt x="192" y="25"/>
                      </a:lnTo>
                      <a:lnTo>
                        <a:pt x="190" y="27"/>
                      </a:lnTo>
                      <a:lnTo>
                        <a:pt x="183" y="25"/>
                      </a:lnTo>
                      <a:lnTo>
                        <a:pt x="160" y="19"/>
                      </a:lnTo>
                      <a:lnTo>
                        <a:pt x="136" y="12"/>
                      </a:lnTo>
                      <a:lnTo>
                        <a:pt x="119" y="10"/>
                      </a:lnTo>
                      <a:lnTo>
                        <a:pt x="87" y="8"/>
                      </a:lnTo>
                      <a:lnTo>
                        <a:pt x="55" y="12"/>
                      </a:lnTo>
                      <a:lnTo>
                        <a:pt x="53" y="15"/>
                      </a:lnTo>
                      <a:lnTo>
                        <a:pt x="45" y="12"/>
                      </a:lnTo>
                      <a:lnTo>
                        <a:pt x="38" y="12"/>
                      </a:lnTo>
                      <a:lnTo>
                        <a:pt x="34" y="10"/>
                      </a:lnTo>
                      <a:lnTo>
                        <a:pt x="38" y="12"/>
                      </a:lnTo>
                      <a:lnTo>
                        <a:pt x="43" y="12"/>
                      </a:lnTo>
                      <a:lnTo>
                        <a:pt x="49" y="15"/>
                      </a:lnTo>
                      <a:lnTo>
                        <a:pt x="64" y="21"/>
                      </a:lnTo>
                      <a:lnTo>
                        <a:pt x="70" y="23"/>
                      </a:lnTo>
                      <a:lnTo>
                        <a:pt x="77" y="25"/>
                      </a:lnTo>
                      <a:lnTo>
                        <a:pt x="85" y="29"/>
                      </a:lnTo>
                      <a:lnTo>
                        <a:pt x="92" y="34"/>
                      </a:lnTo>
                      <a:lnTo>
                        <a:pt x="102" y="36"/>
                      </a:lnTo>
                      <a:lnTo>
                        <a:pt x="113" y="40"/>
                      </a:lnTo>
                      <a:lnTo>
                        <a:pt x="119" y="42"/>
                      </a:lnTo>
                      <a:lnTo>
                        <a:pt x="124" y="44"/>
                      </a:lnTo>
                      <a:lnTo>
                        <a:pt x="128" y="46"/>
                      </a:lnTo>
                      <a:lnTo>
                        <a:pt x="132" y="49"/>
                      </a:lnTo>
                      <a:lnTo>
                        <a:pt x="134" y="49"/>
                      </a:lnTo>
                      <a:lnTo>
                        <a:pt x="136" y="51"/>
                      </a:lnTo>
                      <a:lnTo>
                        <a:pt x="139" y="51"/>
                      </a:lnTo>
                      <a:lnTo>
                        <a:pt x="141" y="51"/>
                      </a:lnTo>
                      <a:lnTo>
                        <a:pt x="143" y="53"/>
                      </a:lnTo>
                      <a:lnTo>
                        <a:pt x="145" y="53"/>
                      </a:lnTo>
                      <a:lnTo>
                        <a:pt x="147" y="55"/>
                      </a:lnTo>
                      <a:lnTo>
                        <a:pt x="147" y="55"/>
                      </a:lnTo>
                      <a:lnTo>
                        <a:pt x="149" y="57"/>
                      </a:lnTo>
                      <a:lnTo>
                        <a:pt x="151" y="57"/>
                      </a:lnTo>
                      <a:lnTo>
                        <a:pt x="160" y="59"/>
                      </a:lnTo>
                      <a:lnTo>
                        <a:pt x="166" y="61"/>
                      </a:lnTo>
                      <a:lnTo>
                        <a:pt x="175" y="64"/>
                      </a:lnTo>
                      <a:lnTo>
                        <a:pt x="181" y="66"/>
                      </a:lnTo>
                      <a:lnTo>
                        <a:pt x="188" y="70"/>
                      </a:lnTo>
                      <a:lnTo>
                        <a:pt x="196" y="70"/>
                      </a:lnTo>
                      <a:lnTo>
                        <a:pt x="207" y="70"/>
                      </a:lnTo>
                      <a:lnTo>
                        <a:pt x="218" y="70"/>
                      </a:lnTo>
                      <a:lnTo>
                        <a:pt x="235" y="72"/>
                      </a:lnTo>
                      <a:lnTo>
                        <a:pt x="241" y="72"/>
                      </a:lnTo>
                      <a:lnTo>
                        <a:pt x="245" y="70"/>
                      </a:lnTo>
                      <a:lnTo>
                        <a:pt x="250" y="70"/>
                      </a:lnTo>
                      <a:lnTo>
                        <a:pt x="256" y="72"/>
                      </a:lnTo>
                      <a:lnTo>
                        <a:pt x="252" y="76"/>
                      </a:lnTo>
                      <a:lnTo>
                        <a:pt x="243" y="78"/>
                      </a:lnTo>
                      <a:lnTo>
                        <a:pt x="222" y="76"/>
                      </a:lnTo>
                      <a:lnTo>
                        <a:pt x="201" y="74"/>
                      </a:lnTo>
                      <a:lnTo>
                        <a:pt x="194" y="74"/>
                      </a:lnTo>
                      <a:lnTo>
                        <a:pt x="186" y="72"/>
                      </a:lnTo>
                      <a:lnTo>
                        <a:pt x="173" y="70"/>
                      </a:lnTo>
                      <a:lnTo>
                        <a:pt x="134" y="57"/>
                      </a:lnTo>
                      <a:lnTo>
                        <a:pt x="115" y="51"/>
                      </a:lnTo>
                      <a:lnTo>
                        <a:pt x="100" y="44"/>
                      </a:lnTo>
                      <a:lnTo>
                        <a:pt x="79" y="36"/>
                      </a:lnTo>
                      <a:lnTo>
                        <a:pt x="72" y="34"/>
                      </a:lnTo>
                      <a:lnTo>
                        <a:pt x="66" y="32"/>
                      </a:lnTo>
                      <a:lnTo>
                        <a:pt x="57" y="27"/>
                      </a:lnTo>
                      <a:lnTo>
                        <a:pt x="51" y="23"/>
                      </a:lnTo>
                      <a:lnTo>
                        <a:pt x="43" y="21"/>
                      </a:lnTo>
                      <a:lnTo>
                        <a:pt x="23" y="15"/>
                      </a:lnTo>
                      <a:lnTo>
                        <a:pt x="2" y="10"/>
                      </a:lnTo>
                      <a:lnTo>
                        <a:pt x="0" y="8"/>
                      </a:lnTo>
                      <a:lnTo>
                        <a:pt x="8" y="6"/>
                      </a:lnTo>
                      <a:lnTo>
                        <a:pt x="19" y="4"/>
                      </a:lnTo>
                      <a:lnTo>
                        <a:pt x="28" y="4"/>
                      </a:lnTo>
                      <a:lnTo>
                        <a:pt x="47" y="4"/>
                      </a:lnTo>
                      <a:lnTo>
                        <a:pt x="66" y="2"/>
                      </a:lnTo>
                      <a:lnTo>
                        <a:pt x="89" y="0"/>
                      </a:lnTo>
                      <a:close/>
                    </a:path>
                  </a:pathLst>
                </a:custGeom>
                <a:solidFill>
                  <a:srgbClr val="474747"/>
                </a:solidFill>
                <a:ln w="0">
                  <a:solidFill>
                    <a:srgbClr val="474747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15" name="Freeform 214"/>
                <p:cNvSpPr>
                  <a:spLocks/>
                </p:cNvSpPr>
                <p:nvPr/>
              </p:nvSpPr>
              <p:spPr bwMode="auto">
                <a:xfrm>
                  <a:off x="2870" y="945"/>
                  <a:ext cx="96" cy="47"/>
                </a:xfrm>
                <a:custGeom>
                  <a:avLst/>
                  <a:gdLst>
                    <a:gd name="T0" fmla="*/ 77 w 96"/>
                    <a:gd name="T1" fmla="*/ 2 h 47"/>
                    <a:gd name="T2" fmla="*/ 81 w 96"/>
                    <a:gd name="T3" fmla="*/ 4 h 47"/>
                    <a:gd name="T4" fmla="*/ 85 w 96"/>
                    <a:gd name="T5" fmla="*/ 4 h 47"/>
                    <a:gd name="T6" fmla="*/ 89 w 96"/>
                    <a:gd name="T7" fmla="*/ 6 h 47"/>
                    <a:gd name="T8" fmla="*/ 92 w 96"/>
                    <a:gd name="T9" fmla="*/ 10 h 47"/>
                    <a:gd name="T10" fmla="*/ 96 w 96"/>
                    <a:gd name="T11" fmla="*/ 15 h 47"/>
                    <a:gd name="T12" fmla="*/ 94 w 96"/>
                    <a:gd name="T13" fmla="*/ 25 h 47"/>
                    <a:gd name="T14" fmla="*/ 89 w 96"/>
                    <a:gd name="T15" fmla="*/ 32 h 47"/>
                    <a:gd name="T16" fmla="*/ 83 w 96"/>
                    <a:gd name="T17" fmla="*/ 36 h 47"/>
                    <a:gd name="T18" fmla="*/ 74 w 96"/>
                    <a:gd name="T19" fmla="*/ 38 h 47"/>
                    <a:gd name="T20" fmla="*/ 68 w 96"/>
                    <a:gd name="T21" fmla="*/ 40 h 47"/>
                    <a:gd name="T22" fmla="*/ 64 w 96"/>
                    <a:gd name="T23" fmla="*/ 42 h 47"/>
                    <a:gd name="T24" fmla="*/ 59 w 96"/>
                    <a:gd name="T25" fmla="*/ 44 h 47"/>
                    <a:gd name="T26" fmla="*/ 57 w 96"/>
                    <a:gd name="T27" fmla="*/ 44 h 47"/>
                    <a:gd name="T28" fmla="*/ 51 w 96"/>
                    <a:gd name="T29" fmla="*/ 38 h 47"/>
                    <a:gd name="T30" fmla="*/ 45 w 96"/>
                    <a:gd name="T31" fmla="*/ 38 h 47"/>
                    <a:gd name="T32" fmla="*/ 40 w 96"/>
                    <a:gd name="T33" fmla="*/ 40 h 47"/>
                    <a:gd name="T34" fmla="*/ 30 w 96"/>
                    <a:gd name="T35" fmla="*/ 42 h 47"/>
                    <a:gd name="T36" fmla="*/ 27 w 96"/>
                    <a:gd name="T37" fmla="*/ 44 h 47"/>
                    <a:gd name="T38" fmla="*/ 17 w 96"/>
                    <a:gd name="T39" fmla="*/ 44 h 47"/>
                    <a:gd name="T40" fmla="*/ 15 w 96"/>
                    <a:gd name="T41" fmla="*/ 47 h 47"/>
                    <a:gd name="T42" fmla="*/ 6 w 96"/>
                    <a:gd name="T43" fmla="*/ 44 h 47"/>
                    <a:gd name="T44" fmla="*/ 6 w 96"/>
                    <a:gd name="T45" fmla="*/ 36 h 47"/>
                    <a:gd name="T46" fmla="*/ 0 w 96"/>
                    <a:gd name="T47" fmla="*/ 25 h 47"/>
                    <a:gd name="T48" fmla="*/ 2 w 96"/>
                    <a:gd name="T49" fmla="*/ 21 h 47"/>
                    <a:gd name="T50" fmla="*/ 8 w 96"/>
                    <a:gd name="T51" fmla="*/ 27 h 47"/>
                    <a:gd name="T52" fmla="*/ 15 w 96"/>
                    <a:gd name="T53" fmla="*/ 29 h 47"/>
                    <a:gd name="T54" fmla="*/ 23 w 96"/>
                    <a:gd name="T55" fmla="*/ 34 h 47"/>
                    <a:gd name="T56" fmla="*/ 32 w 96"/>
                    <a:gd name="T57" fmla="*/ 36 h 47"/>
                    <a:gd name="T58" fmla="*/ 27 w 96"/>
                    <a:gd name="T59" fmla="*/ 25 h 47"/>
                    <a:gd name="T60" fmla="*/ 34 w 96"/>
                    <a:gd name="T61" fmla="*/ 29 h 47"/>
                    <a:gd name="T62" fmla="*/ 38 w 96"/>
                    <a:gd name="T63" fmla="*/ 27 h 47"/>
                    <a:gd name="T64" fmla="*/ 42 w 96"/>
                    <a:gd name="T65" fmla="*/ 27 h 47"/>
                    <a:gd name="T66" fmla="*/ 49 w 96"/>
                    <a:gd name="T67" fmla="*/ 25 h 47"/>
                    <a:gd name="T68" fmla="*/ 49 w 96"/>
                    <a:gd name="T69" fmla="*/ 19 h 47"/>
                    <a:gd name="T70" fmla="*/ 49 w 96"/>
                    <a:gd name="T71" fmla="*/ 15 h 47"/>
                    <a:gd name="T72" fmla="*/ 45 w 96"/>
                    <a:gd name="T73" fmla="*/ 15 h 47"/>
                    <a:gd name="T74" fmla="*/ 40 w 96"/>
                    <a:gd name="T75" fmla="*/ 15 h 47"/>
                    <a:gd name="T76" fmla="*/ 34 w 96"/>
                    <a:gd name="T77" fmla="*/ 15 h 47"/>
                    <a:gd name="T78" fmla="*/ 30 w 96"/>
                    <a:gd name="T79" fmla="*/ 10 h 47"/>
                    <a:gd name="T80" fmla="*/ 27 w 96"/>
                    <a:gd name="T81" fmla="*/ 6 h 47"/>
                    <a:gd name="T82" fmla="*/ 34 w 96"/>
                    <a:gd name="T83" fmla="*/ 4 h 47"/>
                    <a:gd name="T84" fmla="*/ 57 w 96"/>
                    <a:gd name="T85" fmla="*/ 0 h 47"/>
                    <a:gd name="T86" fmla="*/ 70 w 96"/>
                    <a:gd name="T87" fmla="*/ 0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96" h="47">
                      <a:moveTo>
                        <a:pt x="70" y="0"/>
                      </a:moveTo>
                      <a:lnTo>
                        <a:pt x="77" y="2"/>
                      </a:lnTo>
                      <a:lnTo>
                        <a:pt x="79" y="2"/>
                      </a:lnTo>
                      <a:lnTo>
                        <a:pt x="81" y="4"/>
                      </a:lnTo>
                      <a:lnTo>
                        <a:pt x="83" y="4"/>
                      </a:lnTo>
                      <a:lnTo>
                        <a:pt x="85" y="4"/>
                      </a:lnTo>
                      <a:lnTo>
                        <a:pt x="87" y="4"/>
                      </a:lnTo>
                      <a:lnTo>
                        <a:pt x="89" y="6"/>
                      </a:lnTo>
                      <a:lnTo>
                        <a:pt x="92" y="8"/>
                      </a:lnTo>
                      <a:lnTo>
                        <a:pt x="92" y="10"/>
                      </a:lnTo>
                      <a:lnTo>
                        <a:pt x="94" y="12"/>
                      </a:lnTo>
                      <a:lnTo>
                        <a:pt x="96" y="15"/>
                      </a:lnTo>
                      <a:lnTo>
                        <a:pt x="96" y="23"/>
                      </a:lnTo>
                      <a:lnTo>
                        <a:pt x="94" y="25"/>
                      </a:lnTo>
                      <a:lnTo>
                        <a:pt x="92" y="29"/>
                      </a:lnTo>
                      <a:lnTo>
                        <a:pt x="89" y="32"/>
                      </a:lnTo>
                      <a:lnTo>
                        <a:pt x="87" y="34"/>
                      </a:lnTo>
                      <a:lnTo>
                        <a:pt x="83" y="36"/>
                      </a:lnTo>
                      <a:lnTo>
                        <a:pt x="79" y="36"/>
                      </a:lnTo>
                      <a:lnTo>
                        <a:pt x="74" y="38"/>
                      </a:lnTo>
                      <a:lnTo>
                        <a:pt x="70" y="40"/>
                      </a:lnTo>
                      <a:lnTo>
                        <a:pt x="68" y="40"/>
                      </a:lnTo>
                      <a:lnTo>
                        <a:pt x="66" y="42"/>
                      </a:lnTo>
                      <a:lnTo>
                        <a:pt x="64" y="42"/>
                      </a:lnTo>
                      <a:lnTo>
                        <a:pt x="62" y="42"/>
                      </a:lnTo>
                      <a:lnTo>
                        <a:pt x="59" y="44"/>
                      </a:lnTo>
                      <a:lnTo>
                        <a:pt x="59" y="44"/>
                      </a:lnTo>
                      <a:lnTo>
                        <a:pt x="57" y="44"/>
                      </a:lnTo>
                      <a:lnTo>
                        <a:pt x="55" y="44"/>
                      </a:lnTo>
                      <a:lnTo>
                        <a:pt x="51" y="38"/>
                      </a:lnTo>
                      <a:lnTo>
                        <a:pt x="47" y="38"/>
                      </a:lnTo>
                      <a:lnTo>
                        <a:pt x="45" y="38"/>
                      </a:lnTo>
                      <a:lnTo>
                        <a:pt x="42" y="40"/>
                      </a:lnTo>
                      <a:lnTo>
                        <a:pt x="40" y="40"/>
                      </a:lnTo>
                      <a:lnTo>
                        <a:pt x="36" y="40"/>
                      </a:lnTo>
                      <a:lnTo>
                        <a:pt x="30" y="42"/>
                      </a:lnTo>
                      <a:lnTo>
                        <a:pt x="27" y="44"/>
                      </a:lnTo>
                      <a:lnTo>
                        <a:pt x="27" y="44"/>
                      </a:lnTo>
                      <a:lnTo>
                        <a:pt x="21" y="42"/>
                      </a:lnTo>
                      <a:lnTo>
                        <a:pt x="17" y="44"/>
                      </a:lnTo>
                      <a:lnTo>
                        <a:pt x="17" y="44"/>
                      </a:lnTo>
                      <a:lnTo>
                        <a:pt x="15" y="47"/>
                      </a:lnTo>
                      <a:lnTo>
                        <a:pt x="13" y="44"/>
                      </a:lnTo>
                      <a:lnTo>
                        <a:pt x="6" y="44"/>
                      </a:lnTo>
                      <a:lnTo>
                        <a:pt x="2" y="40"/>
                      </a:lnTo>
                      <a:lnTo>
                        <a:pt x="6" y="36"/>
                      </a:lnTo>
                      <a:lnTo>
                        <a:pt x="6" y="32"/>
                      </a:lnTo>
                      <a:lnTo>
                        <a:pt x="0" y="25"/>
                      </a:lnTo>
                      <a:lnTo>
                        <a:pt x="0" y="23"/>
                      </a:lnTo>
                      <a:lnTo>
                        <a:pt x="2" y="21"/>
                      </a:lnTo>
                      <a:lnTo>
                        <a:pt x="6" y="25"/>
                      </a:lnTo>
                      <a:lnTo>
                        <a:pt x="8" y="27"/>
                      </a:lnTo>
                      <a:lnTo>
                        <a:pt x="10" y="29"/>
                      </a:lnTo>
                      <a:lnTo>
                        <a:pt x="15" y="29"/>
                      </a:lnTo>
                      <a:lnTo>
                        <a:pt x="19" y="29"/>
                      </a:lnTo>
                      <a:lnTo>
                        <a:pt x="23" y="34"/>
                      </a:lnTo>
                      <a:lnTo>
                        <a:pt x="30" y="38"/>
                      </a:lnTo>
                      <a:lnTo>
                        <a:pt x="32" y="36"/>
                      </a:lnTo>
                      <a:lnTo>
                        <a:pt x="27" y="27"/>
                      </a:lnTo>
                      <a:lnTo>
                        <a:pt x="27" y="25"/>
                      </a:lnTo>
                      <a:lnTo>
                        <a:pt x="30" y="25"/>
                      </a:lnTo>
                      <a:lnTo>
                        <a:pt x="34" y="29"/>
                      </a:lnTo>
                      <a:lnTo>
                        <a:pt x="36" y="29"/>
                      </a:lnTo>
                      <a:lnTo>
                        <a:pt x="38" y="27"/>
                      </a:lnTo>
                      <a:lnTo>
                        <a:pt x="40" y="27"/>
                      </a:lnTo>
                      <a:lnTo>
                        <a:pt x="42" y="27"/>
                      </a:lnTo>
                      <a:lnTo>
                        <a:pt x="47" y="27"/>
                      </a:lnTo>
                      <a:lnTo>
                        <a:pt x="49" y="25"/>
                      </a:lnTo>
                      <a:lnTo>
                        <a:pt x="51" y="23"/>
                      </a:lnTo>
                      <a:lnTo>
                        <a:pt x="49" y="19"/>
                      </a:lnTo>
                      <a:lnTo>
                        <a:pt x="51" y="19"/>
                      </a:lnTo>
                      <a:lnTo>
                        <a:pt x="49" y="15"/>
                      </a:lnTo>
                      <a:lnTo>
                        <a:pt x="47" y="15"/>
                      </a:lnTo>
                      <a:lnTo>
                        <a:pt x="45" y="15"/>
                      </a:lnTo>
                      <a:lnTo>
                        <a:pt x="42" y="15"/>
                      </a:lnTo>
                      <a:lnTo>
                        <a:pt x="40" y="15"/>
                      </a:lnTo>
                      <a:lnTo>
                        <a:pt x="38" y="15"/>
                      </a:lnTo>
                      <a:lnTo>
                        <a:pt x="34" y="15"/>
                      </a:lnTo>
                      <a:lnTo>
                        <a:pt x="32" y="12"/>
                      </a:lnTo>
                      <a:lnTo>
                        <a:pt x="30" y="10"/>
                      </a:lnTo>
                      <a:lnTo>
                        <a:pt x="27" y="10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34" y="4"/>
                      </a:lnTo>
                      <a:lnTo>
                        <a:pt x="42" y="2"/>
                      </a:lnTo>
                      <a:lnTo>
                        <a:pt x="57" y="0"/>
                      </a:lnTo>
                      <a:lnTo>
                        <a:pt x="64" y="0"/>
                      </a:lnTo>
                      <a:lnTo>
                        <a:pt x="70" y="0"/>
                      </a:lnTo>
                      <a:close/>
                    </a:path>
                  </a:pathLst>
                </a:custGeom>
                <a:solidFill>
                  <a:srgbClr val="353535"/>
                </a:solidFill>
                <a:ln w="0">
                  <a:solidFill>
                    <a:srgbClr val="353535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16" name="Freeform 215"/>
                <p:cNvSpPr>
                  <a:spLocks noEditPoints="1"/>
                </p:cNvSpPr>
                <p:nvPr/>
              </p:nvSpPr>
              <p:spPr bwMode="auto">
                <a:xfrm>
                  <a:off x="3713" y="751"/>
                  <a:ext cx="96" cy="149"/>
                </a:xfrm>
                <a:custGeom>
                  <a:avLst/>
                  <a:gdLst>
                    <a:gd name="T0" fmla="*/ 66 w 96"/>
                    <a:gd name="T1" fmla="*/ 104 h 149"/>
                    <a:gd name="T2" fmla="*/ 66 w 96"/>
                    <a:gd name="T3" fmla="*/ 104 h 149"/>
                    <a:gd name="T4" fmla="*/ 51 w 96"/>
                    <a:gd name="T5" fmla="*/ 87 h 149"/>
                    <a:gd name="T6" fmla="*/ 66 w 96"/>
                    <a:gd name="T7" fmla="*/ 104 h 149"/>
                    <a:gd name="T8" fmla="*/ 58 w 96"/>
                    <a:gd name="T9" fmla="*/ 93 h 149"/>
                    <a:gd name="T10" fmla="*/ 47 w 96"/>
                    <a:gd name="T11" fmla="*/ 83 h 149"/>
                    <a:gd name="T12" fmla="*/ 28 w 96"/>
                    <a:gd name="T13" fmla="*/ 0 h 149"/>
                    <a:gd name="T14" fmla="*/ 30 w 96"/>
                    <a:gd name="T15" fmla="*/ 2 h 149"/>
                    <a:gd name="T16" fmla="*/ 36 w 96"/>
                    <a:gd name="T17" fmla="*/ 15 h 149"/>
                    <a:gd name="T18" fmla="*/ 39 w 96"/>
                    <a:gd name="T19" fmla="*/ 21 h 149"/>
                    <a:gd name="T20" fmla="*/ 49 w 96"/>
                    <a:gd name="T21" fmla="*/ 47 h 149"/>
                    <a:gd name="T22" fmla="*/ 51 w 96"/>
                    <a:gd name="T23" fmla="*/ 53 h 149"/>
                    <a:gd name="T24" fmla="*/ 56 w 96"/>
                    <a:gd name="T25" fmla="*/ 64 h 149"/>
                    <a:gd name="T26" fmla="*/ 60 w 96"/>
                    <a:gd name="T27" fmla="*/ 68 h 149"/>
                    <a:gd name="T28" fmla="*/ 56 w 96"/>
                    <a:gd name="T29" fmla="*/ 72 h 149"/>
                    <a:gd name="T30" fmla="*/ 51 w 96"/>
                    <a:gd name="T31" fmla="*/ 70 h 149"/>
                    <a:gd name="T32" fmla="*/ 51 w 96"/>
                    <a:gd name="T33" fmla="*/ 72 h 149"/>
                    <a:gd name="T34" fmla="*/ 56 w 96"/>
                    <a:gd name="T35" fmla="*/ 72 h 149"/>
                    <a:gd name="T36" fmla="*/ 62 w 96"/>
                    <a:gd name="T37" fmla="*/ 74 h 149"/>
                    <a:gd name="T38" fmla="*/ 71 w 96"/>
                    <a:gd name="T39" fmla="*/ 91 h 149"/>
                    <a:gd name="T40" fmla="*/ 73 w 96"/>
                    <a:gd name="T41" fmla="*/ 98 h 149"/>
                    <a:gd name="T42" fmla="*/ 75 w 96"/>
                    <a:gd name="T43" fmla="*/ 100 h 149"/>
                    <a:gd name="T44" fmla="*/ 75 w 96"/>
                    <a:gd name="T45" fmla="*/ 104 h 149"/>
                    <a:gd name="T46" fmla="*/ 79 w 96"/>
                    <a:gd name="T47" fmla="*/ 111 h 149"/>
                    <a:gd name="T48" fmla="*/ 83 w 96"/>
                    <a:gd name="T49" fmla="*/ 115 h 149"/>
                    <a:gd name="T50" fmla="*/ 96 w 96"/>
                    <a:gd name="T51" fmla="*/ 145 h 149"/>
                    <a:gd name="T52" fmla="*/ 92 w 96"/>
                    <a:gd name="T53" fmla="*/ 149 h 149"/>
                    <a:gd name="T54" fmla="*/ 86 w 96"/>
                    <a:gd name="T55" fmla="*/ 147 h 149"/>
                    <a:gd name="T56" fmla="*/ 64 w 96"/>
                    <a:gd name="T57" fmla="*/ 130 h 149"/>
                    <a:gd name="T58" fmla="*/ 62 w 96"/>
                    <a:gd name="T59" fmla="*/ 119 h 149"/>
                    <a:gd name="T60" fmla="*/ 56 w 96"/>
                    <a:gd name="T61" fmla="*/ 108 h 149"/>
                    <a:gd name="T62" fmla="*/ 47 w 96"/>
                    <a:gd name="T63" fmla="*/ 100 h 149"/>
                    <a:gd name="T64" fmla="*/ 36 w 96"/>
                    <a:gd name="T65" fmla="*/ 91 h 149"/>
                    <a:gd name="T66" fmla="*/ 32 w 96"/>
                    <a:gd name="T67" fmla="*/ 87 h 149"/>
                    <a:gd name="T68" fmla="*/ 24 w 96"/>
                    <a:gd name="T69" fmla="*/ 85 h 149"/>
                    <a:gd name="T70" fmla="*/ 13 w 96"/>
                    <a:gd name="T71" fmla="*/ 74 h 149"/>
                    <a:gd name="T72" fmla="*/ 9 w 96"/>
                    <a:gd name="T73" fmla="*/ 72 h 149"/>
                    <a:gd name="T74" fmla="*/ 9 w 96"/>
                    <a:gd name="T75" fmla="*/ 66 h 149"/>
                    <a:gd name="T76" fmla="*/ 15 w 96"/>
                    <a:gd name="T77" fmla="*/ 64 h 149"/>
                    <a:gd name="T78" fmla="*/ 19 w 96"/>
                    <a:gd name="T79" fmla="*/ 66 h 149"/>
                    <a:gd name="T80" fmla="*/ 24 w 96"/>
                    <a:gd name="T81" fmla="*/ 66 h 149"/>
                    <a:gd name="T82" fmla="*/ 30 w 96"/>
                    <a:gd name="T83" fmla="*/ 68 h 149"/>
                    <a:gd name="T84" fmla="*/ 41 w 96"/>
                    <a:gd name="T85" fmla="*/ 76 h 149"/>
                    <a:gd name="T86" fmla="*/ 34 w 96"/>
                    <a:gd name="T87" fmla="*/ 66 h 149"/>
                    <a:gd name="T88" fmla="*/ 32 w 96"/>
                    <a:gd name="T89" fmla="*/ 51 h 149"/>
                    <a:gd name="T90" fmla="*/ 30 w 96"/>
                    <a:gd name="T91" fmla="*/ 36 h 149"/>
                    <a:gd name="T92" fmla="*/ 26 w 96"/>
                    <a:gd name="T93" fmla="*/ 34 h 149"/>
                    <a:gd name="T94" fmla="*/ 21 w 96"/>
                    <a:gd name="T95" fmla="*/ 27 h 149"/>
                    <a:gd name="T96" fmla="*/ 21 w 96"/>
                    <a:gd name="T97" fmla="*/ 25 h 149"/>
                    <a:gd name="T98" fmla="*/ 13 w 96"/>
                    <a:gd name="T99" fmla="*/ 19 h 149"/>
                    <a:gd name="T100" fmla="*/ 2 w 96"/>
                    <a:gd name="T101" fmla="*/ 13 h 149"/>
                    <a:gd name="T102" fmla="*/ 0 w 96"/>
                    <a:gd name="T103" fmla="*/ 6 h 149"/>
                    <a:gd name="T104" fmla="*/ 4 w 96"/>
                    <a:gd name="T105" fmla="*/ 4 h 149"/>
                    <a:gd name="T106" fmla="*/ 17 w 96"/>
                    <a:gd name="T107" fmla="*/ 13 h 149"/>
                    <a:gd name="T108" fmla="*/ 26 w 96"/>
                    <a:gd name="T109" fmla="*/ 10 h 149"/>
                    <a:gd name="T110" fmla="*/ 26 w 96"/>
                    <a:gd name="T111" fmla="*/ 0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96" h="149">
                      <a:moveTo>
                        <a:pt x="66" y="104"/>
                      </a:moveTo>
                      <a:lnTo>
                        <a:pt x="66" y="104"/>
                      </a:lnTo>
                      <a:lnTo>
                        <a:pt x="66" y="104"/>
                      </a:lnTo>
                      <a:lnTo>
                        <a:pt x="66" y="104"/>
                      </a:lnTo>
                      <a:close/>
                      <a:moveTo>
                        <a:pt x="45" y="79"/>
                      </a:moveTo>
                      <a:lnTo>
                        <a:pt x="51" y="87"/>
                      </a:lnTo>
                      <a:lnTo>
                        <a:pt x="66" y="104"/>
                      </a:lnTo>
                      <a:lnTo>
                        <a:pt x="66" y="104"/>
                      </a:lnTo>
                      <a:lnTo>
                        <a:pt x="62" y="98"/>
                      </a:lnTo>
                      <a:lnTo>
                        <a:pt x="58" y="93"/>
                      </a:lnTo>
                      <a:lnTo>
                        <a:pt x="53" y="87"/>
                      </a:lnTo>
                      <a:lnTo>
                        <a:pt x="47" y="83"/>
                      </a:lnTo>
                      <a:lnTo>
                        <a:pt x="45" y="79"/>
                      </a:lnTo>
                      <a:close/>
                      <a:moveTo>
                        <a:pt x="28" y="0"/>
                      </a:moveTo>
                      <a:lnTo>
                        <a:pt x="30" y="0"/>
                      </a:lnTo>
                      <a:lnTo>
                        <a:pt x="30" y="2"/>
                      </a:lnTo>
                      <a:lnTo>
                        <a:pt x="34" y="10"/>
                      </a:lnTo>
                      <a:lnTo>
                        <a:pt x="36" y="15"/>
                      </a:lnTo>
                      <a:lnTo>
                        <a:pt x="36" y="15"/>
                      </a:lnTo>
                      <a:lnTo>
                        <a:pt x="39" y="21"/>
                      </a:lnTo>
                      <a:lnTo>
                        <a:pt x="43" y="34"/>
                      </a:lnTo>
                      <a:lnTo>
                        <a:pt x="49" y="47"/>
                      </a:lnTo>
                      <a:lnTo>
                        <a:pt x="51" y="51"/>
                      </a:lnTo>
                      <a:lnTo>
                        <a:pt x="51" y="53"/>
                      </a:lnTo>
                      <a:lnTo>
                        <a:pt x="56" y="59"/>
                      </a:lnTo>
                      <a:lnTo>
                        <a:pt x="56" y="64"/>
                      </a:lnTo>
                      <a:lnTo>
                        <a:pt x="58" y="66"/>
                      </a:lnTo>
                      <a:lnTo>
                        <a:pt x="60" y="68"/>
                      </a:lnTo>
                      <a:lnTo>
                        <a:pt x="58" y="72"/>
                      </a:lnTo>
                      <a:lnTo>
                        <a:pt x="56" y="72"/>
                      </a:lnTo>
                      <a:lnTo>
                        <a:pt x="53" y="72"/>
                      </a:lnTo>
                      <a:lnTo>
                        <a:pt x="51" y="70"/>
                      </a:lnTo>
                      <a:lnTo>
                        <a:pt x="49" y="70"/>
                      </a:lnTo>
                      <a:lnTo>
                        <a:pt x="51" y="72"/>
                      </a:lnTo>
                      <a:lnTo>
                        <a:pt x="53" y="72"/>
                      </a:lnTo>
                      <a:lnTo>
                        <a:pt x="56" y="72"/>
                      </a:lnTo>
                      <a:lnTo>
                        <a:pt x="58" y="72"/>
                      </a:lnTo>
                      <a:lnTo>
                        <a:pt x="62" y="74"/>
                      </a:lnTo>
                      <a:lnTo>
                        <a:pt x="66" y="83"/>
                      </a:lnTo>
                      <a:lnTo>
                        <a:pt x="71" y="91"/>
                      </a:lnTo>
                      <a:lnTo>
                        <a:pt x="73" y="96"/>
                      </a:lnTo>
                      <a:lnTo>
                        <a:pt x="73" y="98"/>
                      </a:lnTo>
                      <a:lnTo>
                        <a:pt x="75" y="100"/>
                      </a:lnTo>
                      <a:lnTo>
                        <a:pt x="75" y="100"/>
                      </a:lnTo>
                      <a:lnTo>
                        <a:pt x="75" y="102"/>
                      </a:lnTo>
                      <a:lnTo>
                        <a:pt x="75" y="104"/>
                      </a:lnTo>
                      <a:lnTo>
                        <a:pt x="77" y="106"/>
                      </a:lnTo>
                      <a:lnTo>
                        <a:pt x="79" y="111"/>
                      </a:lnTo>
                      <a:lnTo>
                        <a:pt x="81" y="113"/>
                      </a:lnTo>
                      <a:lnTo>
                        <a:pt x="83" y="115"/>
                      </a:lnTo>
                      <a:lnTo>
                        <a:pt x="92" y="130"/>
                      </a:lnTo>
                      <a:lnTo>
                        <a:pt x="96" y="145"/>
                      </a:lnTo>
                      <a:lnTo>
                        <a:pt x="94" y="149"/>
                      </a:lnTo>
                      <a:lnTo>
                        <a:pt x="92" y="149"/>
                      </a:lnTo>
                      <a:lnTo>
                        <a:pt x="90" y="149"/>
                      </a:lnTo>
                      <a:lnTo>
                        <a:pt x="86" y="147"/>
                      </a:lnTo>
                      <a:lnTo>
                        <a:pt x="75" y="138"/>
                      </a:lnTo>
                      <a:lnTo>
                        <a:pt x="64" y="130"/>
                      </a:lnTo>
                      <a:lnTo>
                        <a:pt x="62" y="125"/>
                      </a:lnTo>
                      <a:lnTo>
                        <a:pt x="62" y="119"/>
                      </a:lnTo>
                      <a:lnTo>
                        <a:pt x="60" y="113"/>
                      </a:lnTo>
                      <a:lnTo>
                        <a:pt x="56" y="108"/>
                      </a:lnTo>
                      <a:lnTo>
                        <a:pt x="53" y="104"/>
                      </a:lnTo>
                      <a:lnTo>
                        <a:pt x="47" y="100"/>
                      </a:lnTo>
                      <a:lnTo>
                        <a:pt x="43" y="93"/>
                      </a:lnTo>
                      <a:lnTo>
                        <a:pt x="36" y="91"/>
                      </a:lnTo>
                      <a:lnTo>
                        <a:pt x="34" y="89"/>
                      </a:lnTo>
                      <a:lnTo>
                        <a:pt x="32" y="87"/>
                      </a:lnTo>
                      <a:lnTo>
                        <a:pt x="28" y="85"/>
                      </a:lnTo>
                      <a:lnTo>
                        <a:pt x="24" y="85"/>
                      </a:lnTo>
                      <a:lnTo>
                        <a:pt x="21" y="81"/>
                      </a:lnTo>
                      <a:lnTo>
                        <a:pt x="13" y="74"/>
                      </a:lnTo>
                      <a:lnTo>
                        <a:pt x="11" y="72"/>
                      </a:lnTo>
                      <a:lnTo>
                        <a:pt x="9" y="72"/>
                      </a:lnTo>
                      <a:lnTo>
                        <a:pt x="9" y="68"/>
                      </a:lnTo>
                      <a:lnTo>
                        <a:pt x="9" y="66"/>
                      </a:lnTo>
                      <a:lnTo>
                        <a:pt x="11" y="64"/>
                      </a:lnTo>
                      <a:lnTo>
                        <a:pt x="15" y="64"/>
                      </a:lnTo>
                      <a:lnTo>
                        <a:pt x="15" y="64"/>
                      </a:lnTo>
                      <a:lnTo>
                        <a:pt x="19" y="66"/>
                      </a:lnTo>
                      <a:lnTo>
                        <a:pt x="19" y="66"/>
                      </a:lnTo>
                      <a:lnTo>
                        <a:pt x="24" y="66"/>
                      </a:lnTo>
                      <a:lnTo>
                        <a:pt x="30" y="68"/>
                      </a:lnTo>
                      <a:lnTo>
                        <a:pt x="30" y="68"/>
                      </a:lnTo>
                      <a:lnTo>
                        <a:pt x="36" y="72"/>
                      </a:lnTo>
                      <a:lnTo>
                        <a:pt x="41" y="76"/>
                      </a:lnTo>
                      <a:lnTo>
                        <a:pt x="39" y="72"/>
                      </a:lnTo>
                      <a:lnTo>
                        <a:pt x="34" y="66"/>
                      </a:lnTo>
                      <a:lnTo>
                        <a:pt x="34" y="57"/>
                      </a:lnTo>
                      <a:lnTo>
                        <a:pt x="32" y="51"/>
                      </a:lnTo>
                      <a:lnTo>
                        <a:pt x="34" y="42"/>
                      </a:lnTo>
                      <a:lnTo>
                        <a:pt x="30" y="36"/>
                      </a:lnTo>
                      <a:lnTo>
                        <a:pt x="28" y="34"/>
                      </a:lnTo>
                      <a:lnTo>
                        <a:pt x="26" y="34"/>
                      </a:lnTo>
                      <a:lnTo>
                        <a:pt x="24" y="32"/>
                      </a:lnTo>
                      <a:lnTo>
                        <a:pt x="21" y="27"/>
                      </a:lnTo>
                      <a:lnTo>
                        <a:pt x="24" y="25"/>
                      </a:lnTo>
                      <a:lnTo>
                        <a:pt x="21" y="25"/>
                      </a:lnTo>
                      <a:lnTo>
                        <a:pt x="17" y="23"/>
                      </a:lnTo>
                      <a:lnTo>
                        <a:pt x="13" y="19"/>
                      </a:lnTo>
                      <a:lnTo>
                        <a:pt x="9" y="15"/>
                      </a:lnTo>
                      <a:lnTo>
                        <a:pt x="2" y="13"/>
                      </a:lnTo>
                      <a:lnTo>
                        <a:pt x="0" y="10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4" y="4"/>
                      </a:lnTo>
                      <a:lnTo>
                        <a:pt x="9" y="8"/>
                      </a:lnTo>
                      <a:lnTo>
                        <a:pt x="17" y="13"/>
                      </a:lnTo>
                      <a:lnTo>
                        <a:pt x="21" y="15"/>
                      </a:lnTo>
                      <a:lnTo>
                        <a:pt x="26" y="10"/>
                      </a:lnTo>
                      <a:lnTo>
                        <a:pt x="26" y="6"/>
                      </a:lnTo>
                      <a:lnTo>
                        <a:pt x="26" y="0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F7F7F7"/>
                </a:solidFill>
                <a:ln w="0">
                  <a:solidFill>
                    <a:srgbClr val="F7F7F7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17" name="Freeform 216"/>
                <p:cNvSpPr>
                  <a:spLocks noEditPoints="1"/>
                </p:cNvSpPr>
                <p:nvPr/>
              </p:nvSpPr>
              <p:spPr bwMode="auto">
                <a:xfrm>
                  <a:off x="3041" y="974"/>
                  <a:ext cx="113" cy="45"/>
                </a:xfrm>
                <a:custGeom>
                  <a:avLst/>
                  <a:gdLst>
                    <a:gd name="T0" fmla="*/ 10 w 113"/>
                    <a:gd name="T1" fmla="*/ 45 h 45"/>
                    <a:gd name="T2" fmla="*/ 10 w 113"/>
                    <a:gd name="T3" fmla="*/ 45 h 45"/>
                    <a:gd name="T4" fmla="*/ 8 w 113"/>
                    <a:gd name="T5" fmla="*/ 45 h 45"/>
                    <a:gd name="T6" fmla="*/ 10 w 113"/>
                    <a:gd name="T7" fmla="*/ 45 h 45"/>
                    <a:gd name="T8" fmla="*/ 100 w 113"/>
                    <a:gd name="T9" fmla="*/ 11 h 45"/>
                    <a:gd name="T10" fmla="*/ 98 w 113"/>
                    <a:gd name="T11" fmla="*/ 11 h 45"/>
                    <a:gd name="T12" fmla="*/ 98 w 113"/>
                    <a:gd name="T13" fmla="*/ 13 h 45"/>
                    <a:gd name="T14" fmla="*/ 100 w 113"/>
                    <a:gd name="T15" fmla="*/ 11 h 45"/>
                    <a:gd name="T16" fmla="*/ 93 w 113"/>
                    <a:gd name="T17" fmla="*/ 0 h 45"/>
                    <a:gd name="T18" fmla="*/ 98 w 113"/>
                    <a:gd name="T19" fmla="*/ 3 h 45"/>
                    <a:gd name="T20" fmla="*/ 104 w 113"/>
                    <a:gd name="T21" fmla="*/ 7 h 45"/>
                    <a:gd name="T22" fmla="*/ 102 w 113"/>
                    <a:gd name="T23" fmla="*/ 9 h 45"/>
                    <a:gd name="T24" fmla="*/ 106 w 113"/>
                    <a:gd name="T25" fmla="*/ 7 h 45"/>
                    <a:gd name="T26" fmla="*/ 113 w 113"/>
                    <a:gd name="T27" fmla="*/ 7 h 45"/>
                    <a:gd name="T28" fmla="*/ 113 w 113"/>
                    <a:gd name="T29" fmla="*/ 7 h 45"/>
                    <a:gd name="T30" fmla="*/ 108 w 113"/>
                    <a:gd name="T31" fmla="*/ 11 h 45"/>
                    <a:gd name="T32" fmla="*/ 104 w 113"/>
                    <a:gd name="T33" fmla="*/ 15 h 45"/>
                    <a:gd name="T34" fmla="*/ 100 w 113"/>
                    <a:gd name="T35" fmla="*/ 22 h 45"/>
                    <a:gd name="T36" fmla="*/ 98 w 113"/>
                    <a:gd name="T37" fmla="*/ 24 h 45"/>
                    <a:gd name="T38" fmla="*/ 89 w 113"/>
                    <a:gd name="T39" fmla="*/ 24 h 45"/>
                    <a:gd name="T40" fmla="*/ 83 w 113"/>
                    <a:gd name="T41" fmla="*/ 26 h 45"/>
                    <a:gd name="T42" fmla="*/ 79 w 113"/>
                    <a:gd name="T43" fmla="*/ 28 h 45"/>
                    <a:gd name="T44" fmla="*/ 72 w 113"/>
                    <a:gd name="T45" fmla="*/ 28 h 45"/>
                    <a:gd name="T46" fmla="*/ 68 w 113"/>
                    <a:gd name="T47" fmla="*/ 28 h 45"/>
                    <a:gd name="T48" fmla="*/ 66 w 113"/>
                    <a:gd name="T49" fmla="*/ 30 h 45"/>
                    <a:gd name="T50" fmla="*/ 61 w 113"/>
                    <a:gd name="T51" fmla="*/ 32 h 45"/>
                    <a:gd name="T52" fmla="*/ 57 w 113"/>
                    <a:gd name="T53" fmla="*/ 35 h 45"/>
                    <a:gd name="T54" fmla="*/ 42 w 113"/>
                    <a:gd name="T55" fmla="*/ 39 h 45"/>
                    <a:gd name="T56" fmla="*/ 27 w 113"/>
                    <a:gd name="T57" fmla="*/ 43 h 45"/>
                    <a:gd name="T58" fmla="*/ 23 w 113"/>
                    <a:gd name="T59" fmla="*/ 43 h 45"/>
                    <a:gd name="T60" fmla="*/ 17 w 113"/>
                    <a:gd name="T61" fmla="*/ 43 h 45"/>
                    <a:gd name="T62" fmla="*/ 10 w 113"/>
                    <a:gd name="T63" fmla="*/ 45 h 45"/>
                    <a:gd name="T64" fmla="*/ 6 w 113"/>
                    <a:gd name="T65" fmla="*/ 45 h 45"/>
                    <a:gd name="T66" fmla="*/ 4 w 113"/>
                    <a:gd name="T67" fmla="*/ 43 h 45"/>
                    <a:gd name="T68" fmla="*/ 6 w 113"/>
                    <a:gd name="T69" fmla="*/ 41 h 45"/>
                    <a:gd name="T70" fmla="*/ 6 w 113"/>
                    <a:gd name="T71" fmla="*/ 39 h 45"/>
                    <a:gd name="T72" fmla="*/ 0 w 113"/>
                    <a:gd name="T73" fmla="*/ 39 h 45"/>
                    <a:gd name="T74" fmla="*/ 0 w 113"/>
                    <a:gd name="T75" fmla="*/ 32 h 45"/>
                    <a:gd name="T76" fmla="*/ 0 w 113"/>
                    <a:gd name="T77" fmla="*/ 30 h 45"/>
                    <a:gd name="T78" fmla="*/ 2 w 113"/>
                    <a:gd name="T79" fmla="*/ 28 h 45"/>
                    <a:gd name="T80" fmla="*/ 2 w 113"/>
                    <a:gd name="T81" fmla="*/ 28 h 45"/>
                    <a:gd name="T82" fmla="*/ 6 w 113"/>
                    <a:gd name="T83" fmla="*/ 28 h 45"/>
                    <a:gd name="T84" fmla="*/ 10 w 113"/>
                    <a:gd name="T85" fmla="*/ 26 h 45"/>
                    <a:gd name="T86" fmla="*/ 17 w 113"/>
                    <a:gd name="T87" fmla="*/ 24 h 45"/>
                    <a:gd name="T88" fmla="*/ 25 w 113"/>
                    <a:gd name="T89" fmla="*/ 22 h 45"/>
                    <a:gd name="T90" fmla="*/ 34 w 113"/>
                    <a:gd name="T91" fmla="*/ 20 h 45"/>
                    <a:gd name="T92" fmla="*/ 53 w 113"/>
                    <a:gd name="T93" fmla="*/ 11 h 45"/>
                    <a:gd name="T94" fmla="*/ 74 w 113"/>
                    <a:gd name="T95" fmla="*/ 7 h 45"/>
                    <a:gd name="T96" fmla="*/ 79 w 113"/>
                    <a:gd name="T97" fmla="*/ 7 h 45"/>
                    <a:gd name="T98" fmla="*/ 83 w 113"/>
                    <a:gd name="T99" fmla="*/ 5 h 45"/>
                    <a:gd name="T100" fmla="*/ 87 w 113"/>
                    <a:gd name="T101" fmla="*/ 3 h 45"/>
                    <a:gd name="T102" fmla="*/ 91 w 113"/>
                    <a:gd name="T103" fmla="*/ 0 h 45"/>
                    <a:gd name="T104" fmla="*/ 93 w 113"/>
                    <a:gd name="T105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13" h="45">
                      <a:moveTo>
                        <a:pt x="10" y="45"/>
                      </a:moveTo>
                      <a:lnTo>
                        <a:pt x="10" y="45"/>
                      </a:lnTo>
                      <a:lnTo>
                        <a:pt x="8" y="45"/>
                      </a:lnTo>
                      <a:lnTo>
                        <a:pt x="10" y="45"/>
                      </a:lnTo>
                      <a:close/>
                      <a:moveTo>
                        <a:pt x="100" y="11"/>
                      </a:moveTo>
                      <a:lnTo>
                        <a:pt x="98" y="11"/>
                      </a:lnTo>
                      <a:lnTo>
                        <a:pt x="98" y="13"/>
                      </a:lnTo>
                      <a:lnTo>
                        <a:pt x="100" y="11"/>
                      </a:lnTo>
                      <a:close/>
                      <a:moveTo>
                        <a:pt x="93" y="0"/>
                      </a:moveTo>
                      <a:lnTo>
                        <a:pt x="98" y="3"/>
                      </a:lnTo>
                      <a:lnTo>
                        <a:pt x="104" y="7"/>
                      </a:lnTo>
                      <a:lnTo>
                        <a:pt x="102" y="9"/>
                      </a:lnTo>
                      <a:lnTo>
                        <a:pt x="106" y="7"/>
                      </a:lnTo>
                      <a:lnTo>
                        <a:pt x="113" y="7"/>
                      </a:lnTo>
                      <a:lnTo>
                        <a:pt x="113" y="7"/>
                      </a:lnTo>
                      <a:lnTo>
                        <a:pt x="108" y="11"/>
                      </a:lnTo>
                      <a:lnTo>
                        <a:pt x="104" y="15"/>
                      </a:lnTo>
                      <a:lnTo>
                        <a:pt x="100" y="22"/>
                      </a:lnTo>
                      <a:lnTo>
                        <a:pt x="98" y="24"/>
                      </a:lnTo>
                      <a:lnTo>
                        <a:pt x="89" y="24"/>
                      </a:lnTo>
                      <a:lnTo>
                        <a:pt x="83" y="26"/>
                      </a:lnTo>
                      <a:lnTo>
                        <a:pt x="79" y="28"/>
                      </a:lnTo>
                      <a:lnTo>
                        <a:pt x="72" y="28"/>
                      </a:lnTo>
                      <a:lnTo>
                        <a:pt x="68" y="28"/>
                      </a:lnTo>
                      <a:lnTo>
                        <a:pt x="66" y="30"/>
                      </a:lnTo>
                      <a:lnTo>
                        <a:pt x="61" y="32"/>
                      </a:lnTo>
                      <a:lnTo>
                        <a:pt x="57" y="35"/>
                      </a:lnTo>
                      <a:lnTo>
                        <a:pt x="42" y="39"/>
                      </a:lnTo>
                      <a:lnTo>
                        <a:pt x="27" y="43"/>
                      </a:lnTo>
                      <a:lnTo>
                        <a:pt x="23" y="43"/>
                      </a:lnTo>
                      <a:lnTo>
                        <a:pt x="17" y="43"/>
                      </a:lnTo>
                      <a:lnTo>
                        <a:pt x="10" y="45"/>
                      </a:lnTo>
                      <a:lnTo>
                        <a:pt x="6" y="45"/>
                      </a:lnTo>
                      <a:lnTo>
                        <a:pt x="4" y="43"/>
                      </a:lnTo>
                      <a:lnTo>
                        <a:pt x="6" y="41"/>
                      </a:lnTo>
                      <a:lnTo>
                        <a:pt x="6" y="39"/>
                      </a:lnTo>
                      <a:lnTo>
                        <a:pt x="0" y="39"/>
                      </a:lnTo>
                      <a:lnTo>
                        <a:pt x="0" y="32"/>
                      </a:lnTo>
                      <a:lnTo>
                        <a:pt x="0" y="30"/>
                      </a:lnTo>
                      <a:lnTo>
                        <a:pt x="2" y="28"/>
                      </a:lnTo>
                      <a:lnTo>
                        <a:pt x="2" y="28"/>
                      </a:lnTo>
                      <a:lnTo>
                        <a:pt x="6" y="28"/>
                      </a:lnTo>
                      <a:lnTo>
                        <a:pt x="10" y="26"/>
                      </a:lnTo>
                      <a:lnTo>
                        <a:pt x="17" y="24"/>
                      </a:lnTo>
                      <a:lnTo>
                        <a:pt x="25" y="22"/>
                      </a:lnTo>
                      <a:lnTo>
                        <a:pt x="34" y="20"/>
                      </a:lnTo>
                      <a:lnTo>
                        <a:pt x="53" y="11"/>
                      </a:lnTo>
                      <a:lnTo>
                        <a:pt x="74" y="7"/>
                      </a:lnTo>
                      <a:lnTo>
                        <a:pt x="79" y="7"/>
                      </a:lnTo>
                      <a:lnTo>
                        <a:pt x="83" y="5"/>
                      </a:lnTo>
                      <a:lnTo>
                        <a:pt x="87" y="3"/>
                      </a:lnTo>
                      <a:lnTo>
                        <a:pt x="91" y="0"/>
                      </a:lnTo>
                      <a:lnTo>
                        <a:pt x="93" y="0"/>
                      </a:lnTo>
                      <a:close/>
                    </a:path>
                  </a:pathLst>
                </a:custGeom>
                <a:solidFill>
                  <a:srgbClr val="555555"/>
                </a:solidFill>
                <a:ln w="0">
                  <a:solidFill>
                    <a:srgbClr val="555555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18" name="Freeform 217"/>
                <p:cNvSpPr>
                  <a:spLocks/>
                </p:cNvSpPr>
                <p:nvPr/>
              </p:nvSpPr>
              <p:spPr bwMode="auto">
                <a:xfrm>
                  <a:off x="3393" y="957"/>
                  <a:ext cx="53" cy="145"/>
                </a:xfrm>
                <a:custGeom>
                  <a:avLst/>
                  <a:gdLst>
                    <a:gd name="T0" fmla="*/ 15 w 53"/>
                    <a:gd name="T1" fmla="*/ 3 h 145"/>
                    <a:gd name="T2" fmla="*/ 34 w 53"/>
                    <a:gd name="T3" fmla="*/ 15 h 145"/>
                    <a:gd name="T4" fmla="*/ 47 w 53"/>
                    <a:gd name="T5" fmla="*/ 28 h 145"/>
                    <a:gd name="T6" fmla="*/ 51 w 53"/>
                    <a:gd name="T7" fmla="*/ 28 h 145"/>
                    <a:gd name="T8" fmla="*/ 53 w 53"/>
                    <a:gd name="T9" fmla="*/ 32 h 145"/>
                    <a:gd name="T10" fmla="*/ 53 w 53"/>
                    <a:gd name="T11" fmla="*/ 39 h 145"/>
                    <a:gd name="T12" fmla="*/ 45 w 53"/>
                    <a:gd name="T13" fmla="*/ 45 h 145"/>
                    <a:gd name="T14" fmla="*/ 38 w 53"/>
                    <a:gd name="T15" fmla="*/ 47 h 145"/>
                    <a:gd name="T16" fmla="*/ 32 w 53"/>
                    <a:gd name="T17" fmla="*/ 45 h 145"/>
                    <a:gd name="T18" fmla="*/ 32 w 53"/>
                    <a:gd name="T19" fmla="*/ 39 h 145"/>
                    <a:gd name="T20" fmla="*/ 32 w 53"/>
                    <a:gd name="T21" fmla="*/ 39 h 145"/>
                    <a:gd name="T22" fmla="*/ 28 w 53"/>
                    <a:gd name="T23" fmla="*/ 45 h 145"/>
                    <a:gd name="T24" fmla="*/ 25 w 53"/>
                    <a:gd name="T25" fmla="*/ 49 h 145"/>
                    <a:gd name="T26" fmla="*/ 28 w 53"/>
                    <a:gd name="T27" fmla="*/ 52 h 145"/>
                    <a:gd name="T28" fmla="*/ 25 w 53"/>
                    <a:gd name="T29" fmla="*/ 56 h 145"/>
                    <a:gd name="T30" fmla="*/ 21 w 53"/>
                    <a:gd name="T31" fmla="*/ 56 h 145"/>
                    <a:gd name="T32" fmla="*/ 8 w 53"/>
                    <a:gd name="T33" fmla="*/ 56 h 145"/>
                    <a:gd name="T34" fmla="*/ 8 w 53"/>
                    <a:gd name="T35" fmla="*/ 58 h 145"/>
                    <a:gd name="T36" fmla="*/ 13 w 53"/>
                    <a:gd name="T37" fmla="*/ 62 h 145"/>
                    <a:gd name="T38" fmla="*/ 8 w 53"/>
                    <a:gd name="T39" fmla="*/ 67 h 145"/>
                    <a:gd name="T40" fmla="*/ 6 w 53"/>
                    <a:gd name="T41" fmla="*/ 73 h 145"/>
                    <a:gd name="T42" fmla="*/ 10 w 53"/>
                    <a:gd name="T43" fmla="*/ 75 h 145"/>
                    <a:gd name="T44" fmla="*/ 8 w 53"/>
                    <a:gd name="T45" fmla="*/ 79 h 145"/>
                    <a:gd name="T46" fmla="*/ 4 w 53"/>
                    <a:gd name="T47" fmla="*/ 86 h 145"/>
                    <a:gd name="T48" fmla="*/ 6 w 53"/>
                    <a:gd name="T49" fmla="*/ 92 h 145"/>
                    <a:gd name="T50" fmla="*/ 8 w 53"/>
                    <a:gd name="T51" fmla="*/ 96 h 145"/>
                    <a:gd name="T52" fmla="*/ 8 w 53"/>
                    <a:gd name="T53" fmla="*/ 107 h 145"/>
                    <a:gd name="T54" fmla="*/ 10 w 53"/>
                    <a:gd name="T55" fmla="*/ 120 h 145"/>
                    <a:gd name="T56" fmla="*/ 13 w 53"/>
                    <a:gd name="T57" fmla="*/ 128 h 145"/>
                    <a:gd name="T58" fmla="*/ 19 w 53"/>
                    <a:gd name="T59" fmla="*/ 141 h 145"/>
                    <a:gd name="T60" fmla="*/ 15 w 53"/>
                    <a:gd name="T61" fmla="*/ 139 h 145"/>
                    <a:gd name="T62" fmla="*/ 8 w 53"/>
                    <a:gd name="T63" fmla="*/ 118 h 145"/>
                    <a:gd name="T64" fmla="*/ 4 w 53"/>
                    <a:gd name="T65" fmla="*/ 98 h 145"/>
                    <a:gd name="T66" fmla="*/ 4 w 53"/>
                    <a:gd name="T67" fmla="*/ 77 h 145"/>
                    <a:gd name="T68" fmla="*/ 4 w 53"/>
                    <a:gd name="T69" fmla="*/ 60 h 145"/>
                    <a:gd name="T70" fmla="*/ 2 w 53"/>
                    <a:gd name="T71" fmla="*/ 47 h 145"/>
                    <a:gd name="T72" fmla="*/ 0 w 53"/>
                    <a:gd name="T73" fmla="*/ 35 h 145"/>
                    <a:gd name="T74" fmla="*/ 0 w 53"/>
                    <a:gd name="T75" fmla="*/ 24 h 145"/>
                    <a:gd name="T76" fmla="*/ 4 w 53"/>
                    <a:gd name="T77" fmla="*/ 13 h 145"/>
                    <a:gd name="T78" fmla="*/ 8 w 53"/>
                    <a:gd name="T79" fmla="*/ 3 h 1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53" h="145">
                      <a:moveTo>
                        <a:pt x="10" y="0"/>
                      </a:moveTo>
                      <a:lnTo>
                        <a:pt x="15" y="3"/>
                      </a:lnTo>
                      <a:lnTo>
                        <a:pt x="30" y="11"/>
                      </a:lnTo>
                      <a:lnTo>
                        <a:pt x="34" y="15"/>
                      </a:lnTo>
                      <a:lnTo>
                        <a:pt x="40" y="24"/>
                      </a:lnTo>
                      <a:lnTo>
                        <a:pt x="47" y="28"/>
                      </a:lnTo>
                      <a:lnTo>
                        <a:pt x="49" y="28"/>
                      </a:lnTo>
                      <a:lnTo>
                        <a:pt x="51" y="28"/>
                      </a:lnTo>
                      <a:lnTo>
                        <a:pt x="53" y="30"/>
                      </a:lnTo>
                      <a:lnTo>
                        <a:pt x="53" y="32"/>
                      </a:lnTo>
                      <a:lnTo>
                        <a:pt x="53" y="35"/>
                      </a:lnTo>
                      <a:lnTo>
                        <a:pt x="53" y="39"/>
                      </a:lnTo>
                      <a:lnTo>
                        <a:pt x="51" y="41"/>
                      </a:lnTo>
                      <a:lnTo>
                        <a:pt x="45" y="45"/>
                      </a:lnTo>
                      <a:lnTo>
                        <a:pt x="43" y="47"/>
                      </a:lnTo>
                      <a:lnTo>
                        <a:pt x="38" y="47"/>
                      </a:lnTo>
                      <a:lnTo>
                        <a:pt x="36" y="47"/>
                      </a:lnTo>
                      <a:lnTo>
                        <a:pt x="32" y="45"/>
                      </a:lnTo>
                      <a:lnTo>
                        <a:pt x="32" y="41"/>
                      </a:lnTo>
                      <a:lnTo>
                        <a:pt x="32" y="39"/>
                      </a:lnTo>
                      <a:lnTo>
                        <a:pt x="32" y="35"/>
                      </a:lnTo>
                      <a:lnTo>
                        <a:pt x="32" y="39"/>
                      </a:lnTo>
                      <a:lnTo>
                        <a:pt x="30" y="43"/>
                      </a:lnTo>
                      <a:lnTo>
                        <a:pt x="28" y="45"/>
                      </a:lnTo>
                      <a:lnTo>
                        <a:pt x="21" y="47"/>
                      </a:lnTo>
                      <a:lnTo>
                        <a:pt x="25" y="49"/>
                      </a:lnTo>
                      <a:lnTo>
                        <a:pt x="25" y="49"/>
                      </a:lnTo>
                      <a:lnTo>
                        <a:pt x="28" y="52"/>
                      </a:lnTo>
                      <a:lnTo>
                        <a:pt x="28" y="54"/>
                      </a:lnTo>
                      <a:lnTo>
                        <a:pt x="25" y="56"/>
                      </a:lnTo>
                      <a:lnTo>
                        <a:pt x="23" y="56"/>
                      </a:lnTo>
                      <a:lnTo>
                        <a:pt x="21" y="56"/>
                      </a:lnTo>
                      <a:lnTo>
                        <a:pt x="19" y="54"/>
                      </a:lnTo>
                      <a:lnTo>
                        <a:pt x="8" y="56"/>
                      </a:lnTo>
                      <a:lnTo>
                        <a:pt x="8" y="58"/>
                      </a:lnTo>
                      <a:lnTo>
                        <a:pt x="8" y="58"/>
                      </a:lnTo>
                      <a:lnTo>
                        <a:pt x="13" y="60"/>
                      </a:lnTo>
                      <a:lnTo>
                        <a:pt x="13" y="62"/>
                      </a:lnTo>
                      <a:lnTo>
                        <a:pt x="10" y="64"/>
                      </a:lnTo>
                      <a:lnTo>
                        <a:pt x="8" y="67"/>
                      </a:lnTo>
                      <a:lnTo>
                        <a:pt x="6" y="71"/>
                      </a:lnTo>
                      <a:lnTo>
                        <a:pt x="6" y="73"/>
                      </a:lnTo>
                      <a:lnTo>
                        <a:pt x="8" y="75"/>
                      </a:lnTo>
                      <a:lnTo>
                        <a:pt x="10" y="75"/>
                      </a:lnTo>
                      <a:lnTo>
                        <a:pt x="10" y="77"/>
                      </a:lnTo>
                      <a:lnTo>
                        <a:pt x="8" y="79"/>
                      </a:lnTo>
                      <a:lnTo>
                        <a:pt x="6" y="81"/>
                      </a:lnTo>
                      <a:lnTo>
                        <a:pt x="4" y="86"/>
                      </a:lnTo>
                      <a:lnTo>
                        <a:pt x="6" y="90"/>
                      </a:lnTo>
                      <a:lnTo>
                        <a:pt x="6" y="92"/>
                      </a:lnTo>
                      <a:lnTo>
                        <a:pt x="8" y="94"/>
                      </a:lnTo>
                      <a:lnTo>
                        <a:pt x="8" y="96"/>
                      </a:lnTo>
                      <a:lnTo>
                        <a:pt x="6" y="101"/>
                      </a:lnTo>
                      <a:lnTo>
                        <a:pt x="8" y="107"/>
                      </a:lnTo>
                      <a:lnTo>
                        <a:pt x="8" y="113"/>
                      </a:lnTo>
                      <a:lnTo>
                        <a:pt x="10" y="120"/>
                      </a:lnTo>
                      <a:lnTo>
                        <a:pt x="13" y="126"/>
                      </a:lnTo>
                      <a:lnTo>
                        <a:pt x="13" y="128"/>
                      </a:lnTo>
                      <a:lnTo>
                        <a:pt x="15" y="135"/>
                      </a:lnTo>
                      <a:lnTo>
                        <a:pt x="19" y="141"/>
                      </a:lnTo>
                      <a:lnTo>
                        <a:pt x="19" y="145"/>
                      </a:lnTo>
                      <a:lnTo>
                        <a:pt x="15" y="139"/>
                      </a:lnTo>
                      <a:lnTo>
                        <a:pt x="13" y="128"/>
                      </a:lnTo>
                      <a:lnTo>
                        <a:pt x="8" y="118"/>
                      </a:lnTo>
                      <a:lnTo>
                        <a:pt x="4" y="105"/>
                      </a:lnTo>
                      <a:lnTo>
                        <a:pt x="4" y="98"/>
                      </a:lnTo>
                      <a:lnTo>
                        <a:pt x="2" y="92"/>
                      </a:lnTo>
                      <a:lnTo>
                        <a:pt x="4" y="77"/>
                      </a:lnTo>
                      <a:lnTo>
                        <a:pt x="4" y="69"/>
                      </a:lnTo>
                      <a:lnTo>
                        <a:pt x="4" y="60"/>
                      </a:lnTo>
                      <a:lnTo>
                        <a:pt x="4" y="56"/>
                      </a:lnTo>
                      <a:lnTo>
                        <a:pt x="2" y="47"/>
                      </a:lnTo>
                      <a:lnTo>
                        <a:pt x="4" y="41"/>
                      </a:lnTo>
                      <a:lnTo>
                        <a:pt x="0" y="35"/>
                      </a:lnTo>
                      <a:lnTo>
                        <a:pt x="0" y="30"/>
                      </a:lnTo>
                      <a:lnTo>
                        <a:pt x="0" y="24"/>
                      </a:lnTo>
                      <a:lnTo>
                        <a:pt x="2" y="20"/>
                      </a:lnTo>
                      <a:lnTo>
                        <a:pt x="4" y="13"/>
                      </a:lnTo>
                      <a:lnTo>
                        <a:pt x="6" y="5"/>
                      </a:lnTo>
                      <a:lnTo>
                        <a:pt x="8" y="3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222222"/>
                </a:solidFill>
                <a:ln w="0">
                  <a:solidFill>
                    <a:srgbClr val="222222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19" name="Freeform 218"/>
                <p:cNvSpPr>
                  <a:spLocks noEditPoints="1"/>
                </p:cNvSpPr>
                <p:nvPr/>
              </p:nvSpPr>
              <p:spPr bwMode="auto">
                <a:xfrm>
                  <a:off x="2812" y="874"/>
                  <a:ext cx="143" cy="37"/>
                </a:xfrm>
                <a:custGeom>
                  <a:avLst/>
                  <a:gdLst>
                    <a:gd name="T0" fmla="*/ 77 w 143"/>
                    <a:gd name="T1" fmla="*/ 13 h 37"/>
                    <a:gd name="T2" fmla="*/ 79 w 143"/>
                    <a:gd name="T3" fmla="*/ 13 h 37"/>
                    <a:gd name="T4" fmla="*/ 83 w 143"/>
                    <a:gd name="T5" fmla="*/ 2 h 37"/>
                    <a:gd name="T6" fmla="*/ 88 w 143"/>
                    <a:gd name="T7" fmla="*/ 2 h 37"/>
                    <a:gd name="T8" fmla="*/ 92 w 143"/>
                    <a:gd name="T9" fmla="*/ 5 h 37"/>
                    <a:gd name="T10" fmla="*/ 100 w 143"/>
                    <a:gd name="T11" fmla="*/ 5 h 37"/>
                    <a:gd name="T12" fmla="*/ 109 w 143"/>
                    <a:gd name="T13" fmla="*/ 7 h 37"/>
                    <a:gd name="T14" fmla="*/ 120 w 143"/>
                    <a:gd name="T15" fmla="*/ 11 h 37"/>
                    <a:gd name="T16" fmla="*/ 126 w 143"/>
                    <a:gd name="T17" fmla="*/ 15 h 37"/>
                    <a:gd name="T18" fmla="*/ 124 w 143"/>
                    <a:gd name="T19" fmla="*/ 22 h 37"/>
                    <a:gd name="T20" fmla="*/ 122 w 143"/>
                    <a:gd name="T21" fmla="*/ 22 h 37"/>
                    <a:gd name="T22" fmla="*/ 130 w 143"/>
                    <a:gd name="T23" fmla="*/ 20 h 37"/>
                    <a:gd name="T24" fmla="*/ 137 w 143"/>
                    <a:gd name="T25" fmla="*/ 22 h 37"/>
                    <a:gd name="T26" fmla="*/ 141 w 143"/>
                    <a:gd name="T27" fmla="*/ 24 h 37"/>
                    <a:gd name="T28" fmla="*/ 143 w 143"/>
                    <a:gd name="T29" fmla="*/ 30 h 37"/>
                    <a:gd name="T30" fmla="*/ 135 w 143"/>
                    <a:gd name="T31" fmla="*/ 32 h 37"/>
                    <a:gd name="T32" fmla="*/ 130 w 143"/>
                    <a:gd name="T33" fmla="*/ 32 h 37"/>
                    <a:gd name="T34" fmla="*/ 113 w 143"/>
                    <a:gd name="T35" fmla="*/ 28 h 37"/>
                    <a:gd name="T36" fmla="*/ 105 w 143"/>
                    <a:gd name="T37" fmla="*/ 26 h 37"/>
                    <a:gd name="T38" fmla="*/ 96 w 143"/>
                    <a:gd name="T39" fmla="*/ 26 h 37"/>
                    <a:gd name="T40" fmla="*/ 85 w 143"/>
                    <a:gd name="T41" fmla="*/ 30 h 37"/>
                    <a:gd name="T42" fmla="*/ 73 w 143"/>
                    <a:gd name="T43" fmla="*/ 30 h 37"/>
                    <a:gd name="T44" fmla="*/ 62 w 143"/>
                    <a:gd name="T45" fmla="*/ 32 h 37"/>
                    <a:gd name="T46" fmla="*/ 53 w 143"/>
                    <a:gd name="T47" fmla="*/ 34 h 37"/>
                    <a:gd name="T48" fmla="*/ 45 w 143"/>
                    <a:gd name="T49" fmla="*/ 37 h 37"/>
                    <a:gd name="T50" fmla="*/ 38 w 143"/>
                    <a:gd name="T51" fmla="*/ 34 h 37"/>
                    <a:gd name="T52" fmla="*/ 32 w 143"/>
                    <a:gd name="T53" fmla="*/ 28 h 37"/>
                    <a:gd name="T54" fmla="*/ 32 w 143"/>
                    <a:gd name="T55" fmla="*/ 30 h 37"/>
                    <a:gd name="T56" fmla="*/ 28 w 143"/>
                    <a:gd name="T57" fmla="*/ 34 h 37"/>
                    <a:gd name="T58" fmla="*/ 6 w 143"/>
                    <a:gd name="T59" fmla="*/ 28 h 37"/>
                    <a:gd name="T60" fmla="*/ 0 w 143"/>
                    <a:gd name="T61" fmla="*/ 24 h 37"/>
                    <a:gd name="T62" fmla="*/ 6 w 143"/>
                    <a:gd name="T63" fmla="*/ 20 h 37"/>
                    <a:gd name="T64" fmla="*/ 9 w 143"/>
                    <a:gd name="T65" fmla="*/ 15 h 37"/>
                    <a:gd name="T66" fmla="*/ 19 w 143"/>
                    <a:gd name="T67" fmla="*/ 13 h 37"/>
                    <a:gd name="T68" fmla="*/ 32 w 143"/>
                    <a:gd name="T69" fmla="*/ 9 h 37"/>
                    <a:gd name="T70" fmla="*/ 45 w 143"/>
                    <a:gd name="T71" fmla="*/ 11 h 37"/>
                    <a:gd name="T72" fmla="*/ 58 w 143"/>
                    <a:gd name="T73" fmla="*/ 5 h 37"/>
                    <a:gd name="T74" fmla="*/ 68 w 143"/>
                    <a:gd name="T75" fmla="*/ 5 h 37"/>
                    <a:gd name="T76" fmla="*/ 79 w 143"/>
                    <a:gd name="T77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43" h="37">
                      <a:moveTo>
                        <a:pt x="79" y="13"/>
                      </a:moveTo>
                      <a:lnTo>
                        <a:pt x="77" y="13"/>
                      </a:lnTo>
                      <a:lnTo>
                        <a:pt x="83" y="13"/>
                      </a:lnTo>
                      <a:lnTo>
                        <a:pt x="79" y="13"/>
                      </a:lnTo>
                      <a:close/>
                      <a:moveTo>
                        <a:pt x="79" y="0"/>
                      </a:moveTo>
                      <a:lnTo>
                        <a:pt x="83" y="2"/>
                      </a:lnTo>
                      <a:lnTo>
                        <a:pt x="85" y="2"/>
                      </a:lnTo>
                      <a:lnTo>
                        <a:pt x="88" y="2"/>
                      </a:lnTo>
                      <a:lnTo>
                        <a:pt x="90" y="5"/>
                      </a:lnTo>
                      <a:lnTo>
                        <a:pt x="92" y="5"/>
                      </a:lnTo>
                      <a:lnTo>
                        <a:pt x="96" y="5"/>
                      </a:lnTo>
                      <a:lnTo>
                        <a:pt x="100" y="5"/>
                      </a:lnTo>
                      <a:lnTo>
                        <a:pt x="105" y="7"/>
                      </a:lnTo>
                      <a:lnTo>
                        <a:pt x="109" y="7"/>
                      </a:lnTo>
                      <a:lnTo>
                        <a:pt x="115" y="9"/>
                      </a:lnTo>
                      <a:lnTo>
                        <a:pt x="120" y="11"/>
                      </a:lnTo>
                      <a:lnTo>
                        <a:pt x="124" y="13"/>
                      </a:lnTo>
                      <a:lnTo>
                        <a:pt x="126" y="15"/>
                      </a:lnTo>
                      <a:lnTo>
                        <a:pt x="126" y="17"/>
                      </a:lnTo>
                      <a:lnTo>
                        <a:pt x="124" y="22"/>
                      </a:lnTo>
                      <a:lnTo>
                        <a:pt x="120" y="22"/>
                      </a:lnTo>
                      <a:lnTo>
                        <a:pt x="122" y="22"/>
                      </a:lnTo>
                      <a:lnTo>
                        <a:pt x="126" y="22"/>
                      </a:lnTo>
                      <a:lnTo>
                        <a:pt x="130" y="20"/>
                      </a:lnTo>
                      <a:lnTo>
                        <a:pt x="132" y="22"/>
                      </a:lnTo>
                      <a:lnTo>
                        <a:pt x="137" y="22"/>
                      </a:lnTo>
                      <a:lnTo>
                        <a:pt x="139" y="22"/>
                      </a:lnTo>
                      <a:lnTo>
                        <a:pt x="141" y="24"/>
                      </a:lnTo>
                      <a:lnTo>
                        <a:pt x="143" y="28"/>
                      </a:lnTo>
                      <a:lnTo>
                        <a:pt x="143" y="30"/>
                      </a:lnTo>
                      <a:lnTo>
                        <a:pt x="141" y="32"/>
                      </a:lnTo>
                      <a:lnTo>
                        <a:pt x="135" y="32"/>
                      </a:lnTo>
                      <a:lnTo>
                        <a:pt x="132" y="32"/>
                      </a:lnTo>
                      <a:lnTo>
                        <a:pt x="130" y="32"/>
                      </a:lnTo>
                      <a:lnTo>
                        <a:pt x="122" y="30"/>
                      </a:lnTo>
                      <a:lnTo>
                        <a:pt x="113" y="28"/>
                      </a:lnTo>
                      <a:lnTo>
                        <a:pt x="109" y="26"/>
                      </a:lnTo>
                      <a:lnTo>
                        <a:pt x="105" y="26"/>
                      </a:lnTo>
                      <a:lnTo>
                        <a:pt x="100" y="24"/>
                      </a:lnTo>
                      <a:lnTo>
                        <a:pt x="96" y="26"/>
                      </a:lnTo>
                      <a:lnTo>
                        <a:pt x="92" y="30"/>
                      </a:lnTo>
                      <a:lnTo>
                        <a:pt x="85" y="30"/>
                      </a:lnTo>
                      <a:lnTo>
                        <a:pt x="79" y="30"/>
                      </a:lnTo>
                      <a:lnTo>
                        <a:pt x="73" y="30"/>
                      </a:lnTo>
                      <a:lnTo>
                        <a:pt x="66" y="32"/>
                      </a:lnTo>
                      <a:lnTo>
                        <a:pt x="62" y="32"/>
                      </a:lnTo>
                      <a:lnTo>
                        <a:pt x="58" y="32"/>
                      </a:lnTo>
                      <a:lnTo>
                        <a:pt x="53" y="34"/>
                      </a:lnTo>
                      <a:lnTo>
                        <a:pt x="49" y="37"/>
                      </a:lnTo>
                      <a:lnTo>
                        <a:pt x="45" y="37"/>
                      </a:lnTo>
                      <a:lnTo>
                        <a:pt x="41" y="37"/>
                      </a:lnTo>
                      <a:lnTo>
                        <a:pt x="38" y="34"/>
                      </a:lnTo>
                      <a:lnTo>
                        <a:pt x="34" y="30"/>
                      </a:lnTo>
                      <a:lnTo>
                        <a:pt x="32" y="28"/>
                      </a:lnTo>
                      <a:lnTo>
                        <a:pt x="32" y="28"/>
                      </a:lnTo>
                      <a:lnTo>
                        <a:pt x="32" y="30"/>
                      </a:lnTo>
                      <a:lnTo>
                        <a:pt x="30" y="32"/>
                      </a:lnTo>
                      <a:lnTo>
                        <a:pt x="28" y="34"/>
                      </a:lnTo>
                      <a:lnTo>
                        <a:pt x="9" y="28"/>
                      </a:lnTo>
                      <a:lnTo>
                        <a:pt x="6" y="28"/>
                      </a:lnTo>
                      <a:lnTo>
                        <a:pt x="2" y="26"/>
                      </a:lnTo>
                      <a:lnTo>
                        <a:pt x="0" y="24"/>
                      </a:lnTo>
                      <a:lnTo>
                        <a:pt x="4" y="22"/>
                      </a:lnTo>
                      <a:lnTo>
                        <a:pt x="6" y="20"/>
                      </a:lnTo>
                      <a:lnTo>
                        <a:pt x="9" y="17"/>
                      </a:lnTo>
                      <a:lnTo>
                        <a:pt x="9" y="15"/>
                      </a:lnTo>
                      <a:lnTo>
                        <a:pt x="11" y="13"/>
                      </a:lnTo>
                      <a:lnTo>
                        <a:pt x="19" y="13"/>
                      </a:lnTo>
                      <a:lnTo>
                        <a:pt x="26" y="11"/>
                      </a:lnTo>
                      <a:lnTo>
                        <a:pt x="32" y="9"/>
                      </a:lnTo>
                      <a:lnTo>
                        <a:pt x="38" y="11"/>
                      </a:lnTo>
                      <a:lnTo>
                        <a:pt x="45" y="11"/>
                      </a:lnTo>
                      <a:lnTo>
                        <a:pt x="51" y="9"/>
                      </a:lnTo>
                      <a:lnTo>
                        <a:pt x="58" y="5"/>
                      </a:lnTo>
                      <a:lnTo>
                        <a:pt x="62" y="5"/>
                      </a:lnTo>
                      <a:lnTo>
                        <a:pt x="68" y="5"/>
                      </a:lnTo>
                      <a:lnTo>
                        <a:pt x="75" y="5"/>
                      </a:lnTo>
                      <a:lnTo>
                        <a:pt x="79" y="0"/>
                      </a:lnTo>
                      <a:close/>
                    </a:path>
                  </a:pathLst>
                </a:custGeom>
                <a:solidFill>
                  <a:srgbClr val="646464"/>
                </a:solidFill>
                <a:ln w="0">
                  <a:solidFill>
                    <a:srgbClr val="646464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20" name="Freeform 219"/>
                <p:cNvSpPr>
                  <a:spLocks/>
                </p:cNvSpPr>
                <p:nvPr/>
              </p:nvSpPr>
              <p:spPr bwMode="auto">
                <a:xfrm>
                  <a:off x="3594" y="410"/>
                  <a:ext cx="53" cy="68"/>
                </a:xfrm>
                <a:custGeom>
                  <a:avLst/>
                  <a:gdLst>
                    <a:gd name="T0" fmla="*/ 12 w 53"/>
                    <a:gd name="T1" fmla="*/ 0 h 68"/>
                    <a:gd name="T2" fmla="*/ 14 w 53"/>
                    <a:gd name="T3" fmla="*/ 0 h 68"/>
                    <a:gd name="T4" fmla="*/ 14 w 53"/>
                    <a:gd name="T5" fmla="*/ 2 h 68"/>
                    <a:gd name="T6" fmla="*/ 42 w 53"/>
                    <a:gd name="T7" fmla="*/ 42 h 68"/>
                    <a:gd name="T8" fmla="*/ 47 w 53"/>
                    <a:gd name="T9" fmla="*/ 49 h 68"/>
                    <a:gd name="T10" fmla="*/ 51 w 53"/>
                    <a:gd name="T11" fmla="*/ 55 h 68"/>
                    <a:gd name="T12" fmla="*/ 53 w 53"/>
                    <a:gd name="T13" fmla="*/ 62 h 68"/>
                    <a:gd name="T14" fmla="*/ 53 w 53"/>
                    <a:gd name="T15" fmla="*/ 64 h 68"/>
                    <a:gd name="T16" fmla="*/ 44 w 53"/>
                    <a:gd name="T17" fmla="*/ 66 h 68"/>
                    <a:gd name="T18" fmla="*/ 34 w 53"/>
                    <a:gd name="T19" fmla="*/ 68 h 68"/>
                    <a:gd name="T20" fmla="*/ 25 w 53"/>
                    <a:gd name="T21" fmla="*/ 68 h 68"/>
                    <a:gd name="T22" fmla="*/ 17 w 53"/>
                    <a:gd name="T23" fmla="*/ 64 h 68"/>
                    <a:gd name="T24" fmla="*/ 14 w 53"/>
                    <a:gd name="T25" fmla="*/ 62 h 68"/>
                    <a:gd name="T26" fmla="*/ 12 w 53"/>
                    <a:gd name="T27" fmla="*/ 57 h 68"/>
                    <a:gd name="T28" fmla="*/ 8 w 53"/>
                    <a:gd name="T29" fmla="*/ 55 h 68"/>
                    <a:gd name="T30" fmla="*/ 6 w 53"/>
                    <a:gd name="T31" fmla="*/ 53 h 68"/>
                    <a:gd name="T32" fmla="*/ 4 w 53"/>
                    <a:gd name="T33" fmla="*/ 51 h 68"/>
                    <a:gd name="T34" fmla="*/ 2 w 53"/>
                    <a:gd name="T35" fmla="*/ 44 h 68"/>
                    <a:gd name="T36" fmla="*/ 2 w 53"/>
                    <a:gd name="T37" fmla="*/ 40 h 68"/>
                    <a:gd name="T38" fmla="*/ 2 w 53"/>
                    <a:gd name="T39" fmla="*/ 38 h 68"/>
                    <a:gd name="T40" fmla="*/ 0 w 53"/>
                    <a:gd name="T41" fmla="*/ 34 h 68"/>
                    <a:gd name="T42" fmla="*/ 2 w 53"/>
                    <a:gd name="T43" fmla="*/ 30 h 68"/>
                    <a:gd name="T44" fmla="*/ 2 w 53"/>
                    <a:gd name="T45" fmla="*/ 21 h 68"/>
                    <a:gd name="T46" fmla="*/ 2 w 53"/>
                    <a:gd name="T47" fmla="*/ 17 h 68"/>
                    <a:gd name="T48" fmla="*/ 0 w 53"/>
                    <a:gd name="T49" fmla="*/ 13 h 68"/>
                    <a:gd name="T50" fmla="*/ 2 w 53"/>
                    <a:gd name="T51" fmla="*/ 8 h 68"/>
                    <a:gd name="T52" fmla="*/ 4 w 53"/>
                    <a:gd name="T53" fmla="*/ 6 h 68"/>
                    <a:gd name="T54" fmla="*/ 4 w 53"/>
                    <a:gd name="T55" fmla="*/ 2 h 68"/>
                    <a:gd name="T56" fmla="*/ 6 w 53"/>
                    <a:gd name="T57" fmla="*/ 0 h 68"/>
                    <a:gd name="T58" fmla="*/ 8 w 53"/>
                    <a:gd name="T59" fmla="*/ 0 h 68"/>
                    <a:gd name="T60" fmla="*/ 12 w 53"/>
                    <a:gd name="T61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53" h="68">
                      <a:moveTo>
                        <a:pt x="12" y="0"/>
                      </a:moveTo>
                      <a:lnTo>
                        <a:pt x="14" y="0"/>
                      </a:lnTo>
                      <a:lnTo>
                        <a:pt x="14" y="2"/>
                      </a:lnTo>
                      <a:lnTo>
                        <a:pt x="42" y="42"/>
                      </a:lnTo>
                      <a:lnTo>
                        <a:pt x="47" y="49"/>
                      </a:lnTo>
                      <a:lnTo>
                        <a:pt x="51" y="55"/>
                      </a:lnTo>
                      <a:lnTo>
                        <a:pt x="53" y="62"/>
                      </a:lnTo>
                      <a:lnTo>
                        <a:pt x="53" y="64"/>
                      </a:lnTo>
                      <a:lnTo>
                        <a:pt x="44" y="66"/>
                      </a:lnTo>
                      <a:lnTo>
                        <a:pt x="34" y="68"/>
                      </a:lnTo>
                      <a:lnTo>
                        <a:pt x="25" y="68"/>
                      </a:lnTo>
                      <a:lnTo>
                        <a:pt x="17" y="64"/>
                      </a:lnTo>
                      <a:lnTo>
                        <a:pt x="14" y="62"/>
                      </a:lnTo>
                      <a:lnTo>
                        <a:pt x="12" y="57"/>
                      </a:lnTo>
                      <a:lnTo>
                        <a:pt x="8" y="55"/>
                      </a:lnTo>
                      <a:lnTo>
                        <a:pt x="6" y="53"/>
                      </a:lnTo>
                      <a:lnTo>
                        <a:pt x="4" y="51"/>
                      </a:lnTo>
                      <a:lnTo>
                        <a:pt x="2" y="44"/>
                      </a:lnTo>
                      <a:lnTo>
                        <a:pt x="2" y="40"/>
                      </a:lnTo>
                      <a:lnTo>
                        <a:pt x="2" y="38"/>
                      </a:lnTo>
                      <a:lnTo>
                        <a:pt x="0" y="34"/>
                      </a:lnTo>
                      <a:lnTo>
                        <a:pt x="2" y="30"/>
                      </a:lnTo>
                      <a:lnTo>
                        <a:pt x="2" y="21"/>
                      </a:lnTo>
                      <a:lnTo>
                        <a:pt x="2" y="17"/>
                      </a:lnTo>
                      <a:lnTo>
                        <a:pt x="0" y="13"/>
                      </a:lnTo>
                      <a:lnTo>
                        <a:pt x="2" y="8"/>
                      </a:lnTo>
                      <a:lnTo>
                        <a:pt x="4" y="6"/>
                      </a:lnTo>
                      <a:lnTo>
                        <a:pt x="4" y="2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DFDFDF"/>
                </a:solidFill>
                <a:ln w="0">
                  <a:solidFill>
                    <a:srgbClr val="DFDFD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21" name="Freeform 220"/>
                <p:cNvSpPr>
                  <a:spLocks noEditPoints="1"/>
                </p:cNvSpPr>
                <p:nvPr/>
              </p:nvSpPr>
              <p:spPr bwMode="auto">
                <a:xfrm>
                  <a:off x="3495" y="1032"/>
                  <a:ext cx="86" cy="45"/>
                </a:xfrm>
                <a:custGeom>
                  <a:avLst/>
                  <a:gdLst>
                    <a:gd name="T0" fmla="*/ 45 w 86"/>
                    <a:gd name="T1" fmla="*/ 15 h 45"/>
                    <a:gd name="T2" fmla="*/ 47 w 86"/>
                    <a:gd name="T3" fmla="*/ 15 h 45"/>
                    <a:gd name="T4" fmla="*/ 49 w 86"/>
                    <a:gd name="T5" fmla="*/ 15 h 45"/>
                    <a:gd name="T6" fmla="*/ 45 w 86"/>
                    <a:gd name="T7" fmla="*/ 15 h 45"/>
                    <a:gd name="T8" fmla="*/ 54 w 86"/>
                    <a:gd name="T9" fmla="*/ 15 h 45"/>
                    <a:gd name="T10" fmla="*/ 54 w 86"/>
                    <a:gd name="T11" fmla="*/ 15 h 45"/>
                    <a:gd name="T12" fmla="*/ 54 w 86"/>
                    <a:gd name="T13" fmla="*/ 15 h 45"/>
                    <a:gd name="T14" fmla="*/ 54 w 86"/>
                    <a:gd name="T15" fmla="*/ 15 h 45"/>
                    <a:gd name="T16" fmla="*/ 56 w 86"/>
                    <a:gd name="T17" fmla="*/ 0 h 45"/>
                    <a:gd name="T18" fmla="*/ 60 w 86"/>
                    <a:gd name="T19" fmla="*/ 2 h 45"/>
                    <a:gd name="T20" fmla="*/ 60 w 86"/>
                    <a:gd name="T21" fmla="*/ 4 h 45"/>
                    <a:gd name="T22" fmla="*/ 69 w 86"/>
                    <a:gd name="T23" fmla="*/ 6 h 45"/>
                    <a:gd name="T24" fmla="*/ 71 w 86"/>
                    <a:gd name="T25" fmla="*/ 6 h 45"/>
                    <a:gd name="T26" fmla="*/ 73 w 86"/>
                    <a:gd name="T27" fmla="*/ 6 h 45"/>
                    <a:gd name="T28" fmla="*/ 75 w 86"/>
                    <a:gd name="T29" fmla="*/ 6 h 45"/>
                    <a:gd name="T30" fmla="*/ 77 w 86"/>
                    <a:gd name="T31" fmla="*/ 11 h 45"/>
                    <a:gd name="T32" fmla="*/ 79 w 86"/>
                    <a:gd name="T33" fmla="*/ 13 h 45"/>
                    <a:gd name="T34" fmla="*/ 81 w 86"/>
                    <a:gd name="T35" fmla="*/ 15 h 45"/>
                    <a:gd name="T36" fmla="*/ 81 w 86"/>
                    <a:gd name="T37" fmla="*/ 19 h 45"/>
                    <a:gd name="T38" fmla="*/ 86 w 86"/>
                    <a:gd name="T39" fmla="*/ 23 h 45"/>
                    <a:gd name="T40" fmla="*/ 86 w 86"/>
                    <a:gd name="T41" fmla="*/ 28 h 45"/>
                    <a:gd name="T42" fmla="*/ 86 w 86"/>
                    <a:gd name="T43" fmla="*/ 34 h 45"/>
                    <a:gd name="T44" fmla="*/ 77 w 86"/>
                    <a:gd name="T45" fmla="*/ 36 h 45"/>
                    <a:gd name="T46" fmla="*/ 71 w 86"/>
                    <a:gd name="T47" fmla="*/ 36 h 45"/>
                    <a:gd name="T48" fmla="*/ 64 w 86"/>
                    <a:gd name="T49" fmla="*/ 36 h 45"/>
                    <a:gd name="T50" fmla="*/ 62 w 86"/>
                    <a:gd name="T51" fmla="*/ 34 h 45"/>
                    <a:gd name="T52" fmla="*/ 58 w 86"/>
                    <a:gd name="T53" fmla="*/ 34 h 45"/>
                    <a:gd name="T54" fmla="*/ 54 w 86"/>
                    <a:gd name="T55" fmla="*/ 34 h 45"/>
                    <a:gd name="T56" fmla="*/ 52 w 86"/>
                    <a:gd name="T57" fmla="*/ 36 h 45"/>
                    <a:gd name="T58" fmla="*/ 43 w 86"/>
                    <a:gd name="T59" fmla="*/ 36 h 45"/>
                    <a:gd name="T60" fmla="*/ 37 w 86"/>
                    <a:gd name="T61" fmla="*/ 38 h 45"/>
                    <a:gd name="T62" fmla="*/ 32 w 86"/>
                    <a:gd name="T63" fmla="*/ 38 h 45"/>
                    <a:gd name="T64" fmla="*/ 30 w 86"/>
                    <a:gd name="T65" fmla="*/ 41 h 45"/>
                    <a:gd name="T66" fmla="*/ 26 w 86"/>
                    <a:gd name="T67" fmla="*/ 41 h 45"/>
                    <a:gd name="T68" fmla="*/ 24 w 86"/>
                    <a:gd name="T69" fmla="*/ 43 h 45"/>
                    <a:gd name="T70" fmla="*/ 22 w 86"/>
                    <a:gd name="T71" fmla="*/ 43 h 45"/>
                    <a:gd name="T72" fmla="*/ 17 w 86"/>
                    <a:gd name="T73" fmla="*/ 41 h 45"/>
                    <a:gd name="T74" fmla="*/ 13 w 86"/>
                    <a:gd name="T75" fmla="*/ 43 h 45"/>
                    <a:gd name="T76" fmla="*/ 9 w 86"/>
                    <a:gd name="T77" fmla="*/ 43 h 45"/>
                    <a:gd name="T78" fmla="*/ 7 w 86"/>
                    <a:gd name="T79" fmla="*/ 45 h 45"/>
                    <a:gd name="T80" fmla="*/ 7 w 86"/>
                    <a:gd name="T81" fmla="*/ 45 h 45"/>
                    <a:gd name="T82" fmla="*/ 0 w 86"/>
                    <a:gd name="T83" fmla="*/ 45 h 45"/>
                    <a:gd name="T84" fmla="*/ 2 w 86"/>
                    <a:gd name="T85" fmla="*/ 41 h 45"/>
                    <a:gd name="T86" fmla="*/ 5 w 86"/>
                    <a:gd name="T87" fmla="*/ 38 h 45"/>
                    <a:gd name="T88" fmla="*/ 5 w 86"/>
                    <a:gd name="T89" fmla="*/ 34 h 45"/>
                    <a:gd name="T90" fmla="*/ 7 w 86"/>
                    <a:gd name="T91" fmla="*/ 32 h 45"/>
                    <a:gd name="T92" fmla="*/ 9 w 86"/>
                    <a:gd name="T93" fmla="*/ 28 h 45"/>
                    <a:gd name="T94" fmla="*/ 13 w 86"/>
                    <a:gd name="T95" fmla="*/ 26 h 45"/>
                    <a:gd name="T96" fmla="*/ 20 w 86"/>
                    <a:gd name="T97" fmla="*/ 21 h 45"/>
                    <a:gd name="T98" fmla="*/ 22 w 86"/>
                    <a:gd name="T99" fmla="*/ 17 h 45"/>
                    <a:gd name="T100" fmla="*/ 28 w 86"/>
                    <a:gd name="T101" fmla="*/ 15 h 45"/>
                    <a:gd name="T102" fmla="*/ 32 w 86"/>
                    <a:gd name="T103" fmla="*/ 11 h 45"/>
                    <a:gd name="T104" fmla="*/ 34 w 86"/>
                    <a:gd name="T105" fmla="*/ 11 h 45"/>
                    <a:gd name="T106" fmla="*/ 39 w 86"/>
                    <a:gd name="T107" fmla="*/ 11 h 45"/>
                    <a:gd name="T108" fmla="*/ 43 w 86"/>
                    <a:gd name="T109" fmla="*/ 15 h 45"/>
                    <a:gd name="T110" fmla="*/ 45 w 86"/>
                    <a:gd name="T111" fmla="*/ 15 h 45"/>
                    <a:gd name="T112" fmla="*/ 41 w 86"/>
                    <a:gd name="T113" fmla="*/ 13 h 45"/>
                    <a:gd name="T114" fmla="*/ 41 w 86"/>
                    <a:gd name="T115" fmla="*/ 9 h 45"/>
                    <a:gd name="T116" fmla="*/ 49 w 86"/>
                    <a:gd name="T117" fmla="*/ 4 h 45"/>
                    <a:gd name="T118" fmla="*/ 56 w 86"/>
                    <a:gd name="T119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86" h="45">
                      <a:moveTo>
                        <a:pt x="45" y="15"/>
                      </a:moveTo>
                      <a:lnTo>
                        <a:pt x="47" y="15"/>
                      </a:lnTo>
                      <a:lnTo>
                        <a:pt x="49" y="15"/>
                      </a:lnTo>
                      <a:lnTo>
                        <a:pt x="45" y="15"/>
                      </a:lnTo>
                      <a:close/>
                      <a:moveTo>
                        <a:pt x="54" y="15"/>
                      </a:moveTo>
                      <a:lnTo>
                        <a:pt x="54" y="15"/>
                      </a:lnTo>
                      <a:lnTo>
                        <a:pt x="54" y="15"/>
                      </a:lnTo>
                      <a:lnTo>
                        <a:pt x="54" y="15"/>
                      </a:lnTo>
                      <a:close/>
                      <a:moveTo>
                        <a:pt x="56" y="0"/>
                      </a:moveTo>
                      <a:lnTo>
                        <a:pt x="60" y="2"/>
                      </a:lnTo>
                      <a:lnTo>
                        <a:pt x="60" y="4"/>
                      </a:lnTo>
                      <a:lnTo>
                        <a:pt x="69" y="6"/>
                      </a:lnTo>
                      <a:lnTo>
                        <a:pt x="71" y="6"/>
                      </a:lnTo>
                      <a:lnTo>
                        <a:pt x="73" y="6"/>
                      </a:lnTo>
                      <a:lnTo>
                        <a:pt x="75" y="6"/>
                      </a:lnTo>
                      <a:lnTo>
                        <a:pt x="77" y="11"/>
                      </a:lnTo>
                      <a:lnTo>
                        <a:pt x="79" y="13"/>
                      </a:lnTo>
                      <a:lnTo>
                        <a:pt x="81" y="15"/>
                      </a:lnTo>
                      <a:lnTo>
                        <a:pt x="81" y="19"/>
                      </a:lnTo>
                      <a:lnTo>
                        <a:pt x="86" y="23"/>
                      </a:lnTo>
                      <a:lnTo>
                        <a:pt x="86" y="28"/>
                      </a:lnTo>
                      <a:lnTo>
                        <a:pt x="86" y="34"/>
                      </a:lnTo>
                      <a:lnTo>
                        <a:pt x="77" y="36"/>
                      </a:lnTo>
                      <a:lnTo>
                        <a:pt x="71" y="36"/>
                      </a:lnTo>
                      <a:lnTo>
                        <a:pt x="64" y="36"/>
                      </a:lnTo>
                      <a:lnTo>
                        <a:pt x="62" y="34"/>
                      </a:lnTo>
                      <a:lnTo>
                        <a:pt x="58" y="34"/>
                      </a:lnTo>
                      <a:lnTo>
                        <a:pt x="54" y="34"/>
                      </a:lnTo>
                      <a:lnTo>
                        <a:pt x="52" y="36"/>
                      </a:lnTo>
                      <a:lnTo>
                        <a:pt x="43" y="36"/>
                      </a:lnTo>
                      <a:lnTo>
                        <a:pt x="37" y="38"/>
                      </a:lnTo>
                      <a:lnTo>
                        <a:pt x="32" y="38"/>
                      </a:lnTo>
                      <a:lnTo>
                        <a:pt x="30" y="41"/>
                      </a:lnTo>
                      <a:lnTo>
                        <a:pt x="26" y="41"/>
                      </a:lnTo>
                      <a:lnTo>
                        <a:pt x="24" y="43"/>
                      </a:lnTo>
                      <a:lnTo>
                        <a:pt x="22" y="43"/>
                      </a:lnTo>
                      <a:lnTo>
                        <a:pt x="17" y="41"/>
                      </a:lnTo>
                      <a:lnTo>
                        <a:pt x="13" y="43"/>
                      </a:lnTo>
                      <a:lnTo>
                        <a:pt x="9" y="43"/>
                      </a:lnTo>
                      <a:lnTo>
                        <a:pt x="7" y="45"/>
                      </a:lnTo>
                      <a:lnTo>
                        <a:pt x="7" y="45"/>
                      </a:lnTo>
                      <a:lnTo>
                        <a:pt x="0" y="45"/>
                      </a:lnTo>
                      <a:lnTo>
                        <a:pt x="2" y="41"/>
                      </a:lnTo>
                      <a:lnTo>
                        <a:pt x="5" y="38"/>
                      </a:lnTo>
                      <a:lnTo>
                        <a:pt x="5" y="34"/>
                      </a:lnTo>
                      <a:lnTo>
                        <a:pt x="7" y="32"/>
                      </a:lnTo>
                      <a:lnTo>
                        <a:pt x="9" y="28"/>
                      </a:lnTo>
                      <a:lnTo>
                        <a:pt x="13" y="26"/>
                      </a:lnTo>
                      <a:lnTo>
                        <a:pt x="20" y="21"/>
                      </a:lnTo>
                      <a:lnTo>
                        <a:pt x="22" y="17"/>
                      </a:lnTo>
                      <a:lnTo>
                        <a:pt x="28" y="15"/>
                      </a:lnTo>
                      <a:lnTo>
                        <a:pt x="32" y="11"/>
                      </a:lnTo>
                      <a:lnTo>
                        <a:pt x="34" y="11"/>
                      </a:lnTo>
                      <a:lnTo>
                        <a:pt x="39" y="11"/>
                      </a:lnTo>
                      <a:lnTo>
                        <a:pt x="43" y="15"/>
                      </a:lnTo>
                      <a:lnTo>
                        <a:pt x="45" y="15"/>
                      </a:lnTo>
                      <a:lnTo>
                        <a:pt x="41" y="13"/>
                      </a:lnTo>
                      <a:lnTo>
                        <a:pt x="41" y="9"/>
                      </a:lnTo>
                      <a:lnTo>
                        <a:pt x="49" y="4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solidFill>
                  <a:srgbClr val="AFAFAF"/>
                </a:solidFill>
                <a:ln w="0">
                  <a:solidFill>
                    <a:srgbClr val="AFAFA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22" name="Freeform 221"/>
                <p:cNvSpPr>
                  <a:spLocks/>
                </p:cNvSpPr>
                <p:nvPr/>
              </p:nvSpPr>
              <p:spPr bwMode="auto">
                <a:xfrm>
                  <a:off x="2878" y="625"/>
                  <a:ext cx="84" cy="40"/>
                </a:xfrm>
                <a:custGeom>
                  <a:avLst/>
                  <a:gdLst>
                    <a:gd name="T0" fmla="*/ 13 w 84"/>
                    <a:gd name="T1" fmla="*/ 0 h 40"/>
                    <a:gd name="T2" fmla="*/ 15 w 84"/>
                    <a:gd name="T3" fmla="*/ 0 h 40"/>
                    <a:gd name="T4" fmla="*/ 15 w 84"/>
                    <a:gd name="T5" fmla="*/ 0 h 40"/>
                    <a:gd name="T6" fmla="*/ 26 w 84"/>
                    <a:gd name="T7" fmla="*/ 0 h 40"/>
                    <a:gd name="T8" fmla="*/ 34 w 84"/>
                    <a:gd name="T9" fmla="*/ 2 h 40"/>
                    <a:gd name="T10" fmla="*/ 41 w 84"/>
                    <a:gd name="T11" fmla="*/ 2 h 40"/>
                    <a:gd name="T12" fmla="*/ 45 w 84"/>
                    <a:gd name="T13" fmla="*/ 4 h 40"/>
                    <a:gd name="T14" fmla="*/ 51 w 84"/>
                    <a:gd name="T15" fmla="*/ 4 h 40"/>
                    <a:gd name="T16" fmla="*/ 58 w 84"/>
                    <a:gd name="T17" fmla="*/ 6 h 40"/>
                    <a:gd name="T18" fmla="*/ 62 w 84"/>
                    <a:gd name="T19" fmla="*/ 9 h 40"/>
                    <a:gd name="T20" fmla="*/ 66 w 84"/>
                    <a:gd name="T21" fmla="*/ 13 h 40"/>
                    <a:gd name="T22" fmla="*/ 71 w 84"/>
                    <a:gd name="T23" fmla="*/ 15 h 40"/>
                    <a:gd name="T24" fmla="*/ 73 w 84"/>
                    <a:gd name="T25" fmla="*/ 19 h 40"/>
                    <a:gd name="T26" fmla="*/ 75 w 84"/>
                    <a:gd name="T27" fmla="*/ 21 h 40"/>
                    <a:gd name="T28" fmla="*/ 79 w 84"/>
                    <a:gd name="T29" fmla="*/ 23 h 40"/>
                    <a:gd name="T30" fmla="*/ 81 w 84"/>
                    <a:gd name="T31" fmla="*/ 26 h 40"/>
                    <a:gd name="T32" fmla="*/ 84 w 84"/>
                    <a:gd name="T33" fmla="*/ 28 h 40"/>
                    <a:gd name="T34" fmla="*/ 84 w 84"/>
                    <a:gd name="T35" fmla="*/ 32 h 40"/>
                    <a:gd name="T36" fmla="*/ 79 w 84"/>
                    <a:gd name="T37" fmla="*/ 38 h 40"/>
                    <a:gd name="T38" fmla="*/ 75 w 84"/>
                    <a:gd name="T39" fmla="*/ 38 h 40"/>
                    <a:gd name="T40" fmla="*/ 69 w 84"/>
                    <a:gd name="T41" fmla="*/ 38 h 40"/>
                    <a:gd name="T42" fmla="*/ 64 w 84"/>
                    <a:gd name="T43" fmla="*/ 40 h 40"/>
                    <a:gd name="T44" fmla="*/ 62 w 84"/>
                    <a:gd name="T45" fmla="*/ 40 h 40"/>
                    <a:gd name="T46" fmla="*/ 58 w 84"/>
                    <a:gd name="T47" fmla="*/ 38 h 40"/>
                    <a:gd name="T48" fmla="*/ 51 w 84"/>
                    <a:gd name="T49" fmla="*/ 38 h 40"/>
                    <a:gd name="T50" fmla="*/ 43 w 84"/>
                    <a:gd name="T51" fmla="*/ 38 h 40"/>
                    <a:gd name="T52" fmla="*/ 39 w 84"/>
                    <a:gd name="T53" fmla="*/ 38 h 40"/>
                    <a:gd name="T54" fmla="*/ 34 w 84"/>
                    <a:gd name="T55" fmla="*/ 36 h 40"/>
                    <a:gd name="T56" fmla="*/ 32 w 84"/>
                    <a:gd name="T57" fmla="*/ 32 h 40"/>
                    <a:gd name="T58" fmla="*/ 34 w 84"/>
                    <a:gd name="T59" fmla="*/ 26 h 40"/>
                    <a:gd name="T60" fmla="*/ 34 w 84"/>
                    <a:gd name="T61" fmla="*/ 23 h 40"/>
                    <a:gd name="T62" fmla="*/ 37 w 84"/>
                    <a:gd name="T63" fmla="*/ 23 h 40"/>
                    <a:gd name="T64" fmla="*/ 39 w 84"/>
                    <a:gd name="T65" fmla="*/ 21 h 40"/>
                    <a:gd name="T66" fmla="*/ 37 w 84"/>
                    <a:gd name="T67" fmla="*/ 19 h 40"/>
                    <a:gd name="T68" fmla="*/ 28 w 84"/>
                    <a:gd name="T69" fmla="*/ 17 h 40"/>
                    <a:gd name="T70" fmla="*/ 19 w 84"/>
                    <a:gd name="T71" fmla="*/ 17 h 40"/>
                    <a:gd name="T72" fmla="*/ 15 w 84"/>
                    <a:gd name="T73" fmla="*/ 17 h 40"/>
                    <a:gd name="T74" fmla="*/ 7 w 84"/>
                    <a:gd name="T75" fmla="*/ 13 h 40"/>
                    <a:gd name="T76" fmla="*/ 0 w 84"/>
                    <a:gd name="T77" fmla="*/ 9 h 40"/>
                    <a:gd name="T78" fmla="*/ 2 w 84"/>
                    <a:gd name="T79" fmla="*/ 4 h 40"/>
                    <a:gd name="T80" fmla="*/ 5 w 84"/>
                    <a:gd name="T81" fmla="*/ 4 h 40"/>
                    <a:gd name="T82" fmla="*/ 7 w 84"/>
                    <a:gd name="T83" fmla="*/ 2 h 40"/>
                    <a:gd name="T84" fmla="*/ 9 w 84"/>
                    <a:gd name="T85" fmla="*/ 0 h 40"/>
                    <a:gd name="T86" fmla="*/ 11 w 84"/>
                    <a:gd name="T87" fmla="*/ 0 h 40"/>
                    <a:gd name="T88" fmla="*/ 13 w 84"/>
                    <a:gd name="T89" fmla="*/ 0 h 40"/>
                    <a:gd name="T90" fmla="*/ 13 w 84"/>
                    <a:gd name="T91" fmla="*/ 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84" h="40">
                      <a:moveTo>
                        <a:pt x="13" y="0"/>
                      </a:move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26" y="0"/>
                      </a:lnTo>
                      <a:lnTo>
                        <a:pt x="34" y="2"/>
                      </a:lnTo>
                      <a:lnTo>
                        <a:pt x="41" y="2"/>
                      </a:lnTo>
                      <a:lnTo>
                        <a:pt x="45" y="4"/>
                      </a:lnTo>
                      <a:lnTo>
                        <a:pt x="51" y="4"/>
                      </a:lnTo>
                      <a:lnTo>
                        <a:pt x="58" y="6"/>
                      </a:lnTo>
                      <a:lnTo>
                        <a:pt x="62" y="9"/>
                      </a:lnTo>
                      <a:lnTo>
                        <a:pt x="66" y="13"/>
                      </a:lnTo>
                      <a:lnTo>
                        <a:pt x="71" y="15"/>
                      </a:lnTo>
                      <a:lnTo>
                        <a:pt x="73" y="19"/>
                      </a:lnTo>
                      <a:lnTo>
                        <a:pt x="75" y="21"/>
                      </a:lnTo>
                      <a:lnTo>
                        <a:pt x="79" y="23"/>
                      </a:lnTo>
                      <a:lnTo>
                        <a:pt x="81" y="26"/>
                      </a:lnTo>
                      <a:lnTo>
                        <a:pt x="84" y="28"/>
                      </a:lnTo>
                      <a:lnTo>
                        <a:pt x="84" y="32"/>
                      </a:lnTo>
                      <a:lnTo>
                        <a:pt x="79" y="38"/>
                      </a:lnTo>
                      <a:lnTo>
                        <a:pt x="75" y="38"/>
                      </a:lnTo>
                      <a:lnTo>
                        <a:pt x="69" y="38"/>
                      </a:lnTo>
                      <a:lnTo>
                        <a:pt x="64" y="40"/>
                      </a:lnTo>
                      <a:lnTo>
                        <a:pt x="62" y="40"/>
                      </a:lnTo>
                      <a:lnTo>
                        <a:pt x="58" y="38"/>
                      </a:lnTo>
                      <a:lnTo>
                        <a:pt x="51" y="38"/>
                      </a:lnTo>
                      <a:lnTo>
                        <a:pt x="43" y="38"/>
                      </a:lnTo>
                      <a:lnTo>
                        <a:pt x="39" y="38"/>
                      </a:lnTo>
                      <a:lnTo>
                        <a:pt x="34" y="36"/>
                      </a:lnTo>
                      <a:lnTo>
                        <a:pt x="32" y="32"/>
                      </a:lnTo>
                      <a:lnTo>
                        <a:pt x="34" y="26"/>
                      </a:lnTo>
                      <a:lnTo>
                        <a:pt x="34" y="23"/>
                      </a:lnTo>
                      <a:lnTo>
                        <a:pt x="37" y="23"/>
                      </a:lnTo>
                      <a:lnTo>
                        <a:pt x="39" y="21"/>
                      </a:lnTo>
                      <a:lnTo>
                        <a:pt x="37" y="19"/>
                      </a:lnTo>
                      <a:lnTo>
                        <a:pt x="28" y="17"/>
                      </a:lnTo>
                      <a:lnTo>
                        <a:pt x="19" y="17"/>
                      </a:lnTo>
                      <a:lnTo>
                        <a:pt x="15" y="17"/>
                      </a:lnTo>
                      <a:lnTo>
                        <a:pt x="7" y="13"/>
                      </a:lnTo>
                      <a:lnTo>
                        <a:pt x="0" y="9"/>
                      </a:lnTo>
                      <a:lnTo>
                        <a:pt x="2" y="4"/>
                      </a:lnTo>
                      <a:lnTo>
                        <a:pt x="5" y="4"/>
                      </a:lnTo>
                      <a:lnTo>
                        <a:pt x="7" y="2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2C2C2C"/>
                </a:solidFill>
                <a:ln w="0">
                  <a:solidFill>
                    <a:srgbClr val="2C2C2C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23" name="Freeform 222"/>
                <p:cNvSpPr>
                  <a:spLocks/>
                </p:cNvSpPr>
                <p:nvPr/>
              </p:nvSpPr>
              <p:spPr bwMode="auto">
                <a:xfrm>
                  <a:off x="3730" y="401"/>
                  <a:ext cx="32" cy="158"/>
                </a:xfrm>
                <a:custGeom>
                  <a:avLst/>
                  <a:gdLst>
                    <a:gd name="T0" fmla="*/ 22 w 32"/>
                    <a:gd name="T1" fmla="*/ 0 h 158"/>
                    <a:gd name="T2" fmla="*/ 28 w 32"/>
                    <a:gd name="T3" fmla="*/ 4 h 158"/>
                    <a:gd name="T4" fmla="*/ 30 w 32"/>
                    <a:gd name="T5" fmla="*/ 13 h 158"/>
                    <a:gd name="T6" fmla="*/ 32 w 32"/>
                    <a:gd name="T7" fmla="*/ 24 h 158"/>
                    <a:gd name="T8" fmla="*/ 32 w 32"/>
                    <a:gd name="T9" fmla="*/ 32 h 158"/>
                    <a:gd name="T10" fmla="*/ 32 w 32"/>
                    <a:gd name="T11" fmla="*/ 41 h 158"/>
                    <a:gd name="T12" fmla="*/ 30 w 32"/>
                    <a:gd name="T13" fmla="*/ 47 h 158"/>
                    <a:gd name="T14" fmla="*/ 28 w 32"/>
                    <a:gd name="T15" fmla="*/ 53 h 158"/>
                    <a:gd name="T16" fmla="*/ 22 w 32"/>
                    <a:gd name="T17" fmla="*/ 98 h 158"/>
                    <a:gd name="T18" fmla="*/ 17 w 32"/>
                    <a:gd name="T19" fmla="*/ 115 h 158"/>
                    <a:gd name="T20" fmla="*/ 17 w 32"/>
                    <a:gd name="T21" fmla="*/ 134 h 158"/>
                    <a:gd name="T22" fmla="*/ 15 w 32"/>
                    <a:gd name="T23" fmla="*/ 139 h 158"/>
                    <a:gd name="T24" fmla="*/ 13 w 32"/>
                    <a:gd name="T25" fmla="*/ 143 h 158"/>
                    <a:gd name="T26" fmla="*/ 13 w 32"/>
                    <a:gd name="T27" fmla="*/ 147 h 158"/>
                    <a:gd name="T28" fmla="*/ 13 w 32"/>
                    <a:gd name="T29" fmla="*/ 152 h 158"/>
                    <a:gd name="T30" fmla="*/ 11 w 32"/>
                    <a:gd name="T31" fmla="*/ 154 h 158"/>
                    <a:gd name="T32" fmla="*/ 9 w 32"/>
                    <a:gd name="T33" fmla="*/ 156 h 158"/>
                    <a:gd name="T34" fmla="*/ 7 w 32"/>
                    <a:gd name="T35" fmla="*/ 158 h 158"/>
                    <a:gd name="T36" fmla="*/ 2 w 32"/>
                    <a:gd name="T37" fmla="*/ 156 h 158"/>
                    <a:gd name="T38" fmla="*/ 0 w 32"/>
                    <a:gd name="T39" fmla="*/ 152 h 158"/>
                    <a:gd name="T40" fmla="*/ 0 w 32"/>
                    <a:gd name="T41" fmla="*/ 149 h 158"/>
                    <a:gd name="T42" fmla="*/ 0 w 32"/>
                    <a:gd name="T43" fmla="*/ 145 h 158"/>
                    <a:gd name="T44" fmla="*/ 0 w 32"/>
                    <a:gd name="T45" fmla="*/ 126 h 158"/>
                    <a:gd name="T46" fmla="*/ 4 w 32"/>
                    <a:gd name="T47" fmla="*/ 109 h 158"/>
                    <a:gd name="T48" fmla="*/ 7 w 32"/>
                    <a:gd name="T49" fmla="*/ 90 h 158"/>
                    <a:gd name="T50" fmla="*/ 11 w 32"/>
                    <a:gd name="T51" fmla="*/ 77 h 158"/>
                    <a:gd name="T52" fmla="*/ 11 w 32"/>
                    <a:gd name="T53" fmla="*/ 71 h 158"/>
                    <a:gd name="T54" fmla="*/ 11 w 32"/>
                    <a:gd name="T55" fmla="*/ 62 h 158"/>
                    <a:gd name="T56" fmla="*/ 11 w 32"/>
                    <a:gd name="T57" fmla="*/ 60 h 158"/>
                    <a:gd name="T58" fmla="*/ 11 w 32"/>
                    <a:gd name="T59" fmla="*/ 56 h 158"/>
                    <a:gd name="T60" fmla="*/ 11 w 32"/>
                    <a:gd name="T61" fmla="*/ 51 h 158"/>
                    <a:gd name="T62" fmla="*/ 11 w 32"/>
                    <a:gd name="T63" fmla="*/ 43 h 158"/>
                    <a:gd name="T64" fmla="*/ 11 w 32"/>
                    <a:gd name="T65" fmla="*/ 41 h 158"/>
                    <a:gd name="T66" fmla="*/ 17 w 32"/>
                    <a:gd name="T67" fmla="*/ 24 h 158"/>
                    <a:gd name="T68" fmla="*/ 19 w 32"/>
                    <a:gd name="T69" fmla="*/ 7 h 158"/>
                    <a:gd name="T70" fmla="*/ 19 w 32"/>
                    <a:gd name="T71" fmla="*/ 4 h 158"/>
                    <a:gd name="T72" fmla="*/ 19 w 32"/>
                    <a:gd name="T73" fmla="*/ 2 h 158"/>
                    <a:gd name="T74" fmla="*/ 19 w 32"/>
                    <a:gd name="T75" fmla="*/ 0 h 158"/>
                    <a:gd name="T76" fmla="*/ 22 w 32"/>
                    <a:gd name="T77" fmla="*/ 0 h 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32" h="158">
                      <a:moveTo>
                        <a:pt x="22" y="0"/>
                      </a:moveTo>
                      <a:lnTo>
                        <a:pt x="28" y="4"/>
                      </a:lnTo>
                      <a:lnTo>
                        <a:pt x="30" y="13"/>
                      </a:lnTo>
                      <a:lnTo>
                        <a:pt x="32" y="24"/>
                      </a:lnTo>
                      <a:lnTo>
                        <a:pt x="32" y="32"/>
                      </a:lnTo>
                      <a:lnTo>
                        <a:pt x="32" y="41"/>
                      </a:lnTo>
                      <a:lnTo>
                        <a:pt x="30" y="47"/>
                      </a:lnTo>
                      <a:lnTo>
                        <a:pt x="28" y="53"/>
                      </a:lnTo>
                      <a:lnTo>
                        <a:pt x="22" y="98"/>
                      </a:lnTo>
                      <a:lnTo>
                        <a:pt x="17" y="115"/>
                      </a:lnTo>
                      <a:lnTo>
                        <a:pt x="17" y="134"/>
                      </a:lnTo>
                      <a:lnTo>
                        <a:pt x="15" y="139"/>
                      </a:lnTo>
                      <a:lnTo>
                        <a:pt x="13" y="143"/>
                      </a:lnTo>
                      <a:lnTo>
                        <a:pt x="13" y="147"/>
                      </a:lnTo>
                      <a:lnTo>
                        <a:pt x="13" y="152"/>
                      </a:lnTo>
                      <a:lnTo>
                        <a:pt x="11" y="154"/>
                      </a:lnTo>
                      <a:lnTo>
                        <a:pt x="9" y="156"/>
                      </a:lnTo>
                      <a:lnTo>
                        <a:pt x="7" y="158"/>
                      </a:lnTo>
                      <a:lnTo>
                        <a:pt x="2" y="156"/>
                      </a:lnTo>
                      <a:lnTo>
                        <a:pt x="0" y="152"/>
                      </a:lnTo>
                      <a:lnTo>
                        <a:pt x="0" y="149"/>
                      </a:lnTo>
                      <a:lnTo>
                        <a:pt x="0" y="145"/>
                      </a:lnTo>
                      <a:lnTo>
                        <a:pt x="0" y="126"/>
                      </a:lnTo>
                      <a:lnTo>
                        <a:pt x="4" y="109"/>
                      </a:lnTo>
                      <a:lnTo>
                        <a:pt x="7" y="90"/>
                      </a:lnTo>
                      <a:lnTo>
                        <a:pt x="11" y="77"/>
                      </a:lnTo>
                      <a:lnTo>
                        <a:pt x="11" y="71"/>
                      </a:lnTo>
                      <a:lnTo>
                        <a:pt x="11" y="62"/>
                      </a:lnTo>
                      <a:lnTo>
                        <a:pt x="11" y="60"/>
                      </a:lnTo>
                      <a:lnTo>
                        <a:pt x="11" y="56"/>
                      </a:lnTo>
                      <a:lnTo>
                        <a:pt x="11" y="51"/>
                      </a:lnTo>
                      <a:lnTo>
                        <a:pt x="11" y="43"/>
                      </a:lnTo>
                      <a:lnTo>
                        <a:pt x="11" y="41"/>
                      </a:lnTo>
                      <a:lnTo>
                        <a:pt x="17" y="24"/>
                      </a:lnTo>
                      <a:lnTo>
                        <a:pt x="19" y="7"/>
                      </a:lnTo>
                      <a:lnTo>
                        <a:pt x="19" y="4"/>
                      </a:lnTo>
                      <a:lnTo>
                        <a:pt x="19" y="2"/>
                      </a:lnTo>
                      <a:lnTo>
                        <a:pt x="19" y="0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B4B4B4"/>
                </a:solidFill>
                <a:ln w="0">
                  <a:solidFill>
                    <a:srgbClr val="B4B4B4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24" name="Freeform 223"/>
                <p:cNvSpPr>
                  <a:spLocks noEditPoints="1"/>
                </p:cNvSpPr>
                <p:nvPr/>
              </p:nvSpPr>
              <p:spPr bwMode="auto">
                <a:xfrm>
                  <a:off x="3903" y="1004"/>
                  <a:ext cx="124" cy="137"/>
                </a:xfrm>
                <a:custGeom>
                  <a:avLst/>
                  <a:gdLst>
                    <a:gd name="T0" fmla="*/ 88 w 124"/>
                    <a:gd name="T1" fmla="*/ 96 h 137"/>
                    <a:gd name="T2" fmla="*/ 94 w 124"/>
                    <a:gd name="T3" fmla="*/ 103 h 137"/>
                    <a:gd name="T4" fmla="*/ 88 w 124"/>
                    <a:gd name="T5" fmla="*/ 96 h 137"/>
                    <a:gd name="T6" fmla="*/ 86 w 124"/>
                    <a:gd name="T7" fmla="*/ 92 h 137"/>
                    <a:gd name="T8" fmla="*/ 83 w 124"/>
                    <a:gd name="T9" fmla="*/ 90 h 137"/>
                    <a:gd name="T10" fmla="*/ 7 w 124"/>
                    <a:gd name="T11" fmla="*/ 0 h 137"/>
                    <a:gd name="T12" fmla="*/ 43 w 124"/>
                    <a:gd name="T13" fmla="*/ 43 h 137"/>
                    <a:gd name="T14" fmla="*/ 45 w 124"/>
                    <a:gd name="T15" fmla="*/ 45 h 137"/>
                    <a:gd name="T16" fmla="*/ 47 w 124"/>
                    <a:gd name="T17" fmla="*/ 45 h 137"/>
                    <a:gd name="T18" fmla="*/ 49 w 124"/>
                    <a:gd name="T19" fmla="*/ 47 h 137"/>
                    <a:gd name="T20" fmla="*/ 56 w 124"/>
                    <a:gd name="T21" fmla="*/ 51 h 137"/>
                    <a:gd name="T22" fmla="*/ 60 w 124"/>
                    <a:gd name="T23" fmla="*/ 58 h 137"/>
                    <a:gd name="T24" fmla="*/ 62 w 124"/>
                    <a:gd name="T25" fmla="*/ 62 h 137"/>
                    <a:gd name="T26" fmla="*/ 66 w 124"/>
                    <a:gd name="T27" fmla="*/ 64 h 137"/>
                    <a:gd name="T28" fmla="*/ 71 w 124"/>
                    <a:gd name="T29" fmla="*/ 71 h 137"/>
                    <a:gd name="T30" fmla="*/ 83 w 124"/>
                    <a:gd name="T31" fmla="*/ 83 h 137"/>
                    <a:gd name="T32" fmla="*/ 98 w 124"/>
                    <a:gd name="T33" fmla="*/ 98 h 137"/>
                    <a:gd name="T34" fmla="*/ 113 w 124"/>
                    <a:gd name="T35" fmla="*/ 115 h 137"/>
                    <a:gd name="T36" fmla="*/ 124 w 124"/>
                    <a:gd name="T37" fmla="*/ 124 h 137"/>
                    <a:gd name="T38" fmla="*/ 118 w 124"/>
                    <a:gd name="T39" fmla="*/ 128 h 137"/>
                    <a:gd name="T40" fmla="*/ 115 w 124"/>
                    <a:gd name="T41" fmla="*/ 126 h 137"/>
                    <a:gd name="T42" fmla="*/ 111 w 124"/>
                    <a:gd name="T43" fmla="*/ 135 h 137"/>
                    <a:gd name="T44" fmla="*/ 105 w 124"/>
                    <a:gd name="T45" fmla="*/ 135 h 137"/>
                    <a:gd name="T46" fmla="*/ 103 w 124"/>
                    <a:gd name="T47" fmla="*/ 130 h 137"/>
                    <a:gd name="T48" fmla="*/ 68 w 124"/>
                    <a:gd name="T49" fmla="*/ 90 h 137"/>
                    <a:gd name="T50" fmla="*/ 58 w 124"/>
                    <a:gd name="T51" fmla="*/ 81 h 137"/>
                    <a:gd name="T52" fmla="*/ 51 w 124"/>
                    <a:gd name="T53" fmla="*/ 69 h 137"/>
                    <a:gd name="T54" fmla="*/ 45 w 124"/>
                    <a:gd name="T55" fmla="*/ 58 h 137"/>
                    <a:gd name="T56" fmla="*/ 24 w 124"/>
                    <a:gd name="T57" fmla="*/ 34 h 137"/>
                    <a:gd name="T58" fmla="*/ 13 w 124"/>
                    <a:gd name="T59" fmla="*/ 22 h 137"/>
                    <a:gd name="T60" fmla="*/ 7 w 124"/>
                    <a:gd name="T61" fmla="*/ 15 h 137"/>
                    <a:gd name="T62" fmla="*/ 0 w 124"/>
                    <a:gd name="T63" fmla="*/ 5 h 137"/>
                    <a:gd name="T64" fmla="*/ 4 w 124"/>
                    <a:gd name="T65" fmla="*/ 0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24" h="137">
                      <a:moveTo>
                        <a:pt x="88" y="96"/>
                      </a:moveTo>
                      <a:lnTo>
                        <a:pt x="88" y="96"/>
                      </a:lnTo>
                      <a:lnTo>
                        <a:pt x="90" y="98"/>
                      </a:lnTo>
                      <a:lnTo>
                        <a:pt x="94" y="103"/>
                      </a:lnTo>
                      <a:lnTo>
                        <a:pt x="90" y="98"/>
                      </a:lnTo>
                      <a:lnTo>
                        <a:pt x="88" y="96"/>
                      </a:lnTo>
                      <a:close/>
                      <a:moveTo>
                        <a:pt x="83" y="90"/>
                      </a:moveTo>
                      <a:lnTo>
                        <a:pt x="86" y="92"/>
                      </a:lnTo>
                      <a:lnTo>
                        <a:pt x="83" y="92"/>
                      </a:lnTo>
                      <a:lnTo>
                        <a:pt x="83" y="90"/>
                      </a:lnTo>
                      <a:close/>
                      <a:moveTo>
                        <a:pt x="4" y="0"/>
                      </a:moveTo>
                      <a:lnTo>
                        <a:pt x="7" y="0"/>
                      </a:lnTo>
                      <a:lnTo>
                        <a:pt x="39" y="37"/>
                      </a:lnTo>
                      <a:lnTo>
                        <a:pt x="43" y="43"/>
                      </a:lnTo>
                      <a:lnTo>
                        <a:pt x="43" y="43"/>
                      </a:lnTo>
                      <a:lnTo>
                        <a:pt x="45" y="45"/>
                      </a:lnTo>
                      <a:lnTo>
                        <a:pt x="45" y="45"/>
                      </a:lnTo>
                      <a:lnTo>
                        <a:pt x="47" y="45"/>
                      </a:lnTo>
                      <a:lnTo>
                        <a:pt x="47" y="47"/>
                      </a:lnTo>
                      <a:lnTo>
                        <a:pt x="49" y="47"/>
                      </a:lnTo>
                      <a:lnTo>
                        <a:pt x="51" y="49"/>
                      </a:lnTo>
                      <a:lnTo>
                        <a:pt x="56" y="51"/>
                      </a:lnTo>
                      <a:lnTo>
                        <a:pt x="58" y="54"/>
                      </a:lnTo>
                      <a:lnTo>
                        <a:pt x="60" y="58"/>
                      </a:lnTo>
                      <a:lnTo>
                        <a:pt x="60" y="60"/>
                      </a:lnTo>
                      <a:lnTo>
                        <a:pt x="62" y="62"/>
                      </a:lnTo>
                      <a:lnTo>
                        <a:pt x="64" y="62"/>
                      </a:lnTo>
                      <a:lnTo>
                        <a:pt x="66" y="64"/>
                      </a:lnTo>
                      <a:lnTo>
                        <a:pt x="66" y="64"/>
                      </a:lnTo>
                      <a:lnTo>
                        <a:pt x="71" y="71"/>
                      </a:lnTo>
                      <a:lnTo>
                        <a:pt x="77" y="77"/>
                      </a:lnTo>
                      <a:lnTo>
                        <a:pt x="83" y="83"/>
                      </a:lnTo>
                      <a:lnTo>
                        <a:pt x="90" y="90"/>
                      </a:lnTo>
                      <a:lnTo>
                        <a:pt x="98" y="98"/>
                      </a:lnTo>
                      <a:lnTo>
                        <a:pt x="105" y="107"/>
                      </a:lnTo>
                      <a:lnTo>
                        <a:pt x="113" y="115"/>
                      </a:lnTo>
                      <a:lnTo>
                        <a:pt x="122" y="122"/>
                      </a:lnTo>
                      <a:lnTo>
                        <a:pt x="124" y="124"/>
                      </a:lnTo>
                      <a:lnTo>
                        <a:pt x="124" y="128"/>
                      </a:lnTo>
                      <a:lnTo>
                        <a:pt x="118" y="128"/>
                      </a:lnTo>
                      <a:lnTo>
                        <a:pt x="113" y="124"/>
                      </a:lnTo>
                      <a:lnTo>
                        <a:pt x="115" y="126"/>
                      </a:lnTo>
                      <a:lnTo>
                        <a:pt x="115" y="130"/>
                      </a:lnTo>
                      <a:lnTo>
                        <a:pt x="111" y="135"/>
                      </a:lnTo>
                      <a:lnTo>
                        <a:pt x="109" y="137"/>
                      </a:lnTo>
                      <a:lnTo>
                        <a:pt x="105" y="135"/>
                      </a:lnTo>
                      <a:lnTo>
                        <a:pt x="103" y="132"/>
                      </a:lnTo>
                      <a:lnTo>
                        <a:pt x="103" y="130"/>
                      </a:lnTo>
                      <a:lnTo>
                        <a:pt x="86" y="109"/>
                      </a:lnTo>
                      <a:lnTo>
                        <a:pt x="68" y="90"/>
                      </a:lnTo>
                      <a:lnTo>
                        <a:pt x="62" y="86"/>
                      </a:lnTo>
                      <a:lnTo>
                        <a:pt x="58" y="81"/>
                      </a:lnTo>
                      <a:lnTo>
                        <a:pt x="54" y="75"/>
                      </a:lnTo>
                      <a:lnTo>
                        <a:pt x="51" y="69"/>
                      </a:lnTo>
                      <a:lnTo>
                        <a:pt x="49" y="62"/>
                      </a:lnTo>
                      <a:lnTo>
                        <a:pt x="45" y="58"/>
                      </a:lnTo>
                      <a:lnTo>
                        <a:pt x="34" y="47"/>
                      </a:lnTo>
                      <a:lnTo>
                        <a:pt x="24" y="34"/>
                      </a:lnTo>
                      <a:lnTo>
                        <a:pt x="19" y="28"/>
                      </a:lnTo>
                      <a:lnTo>
                        <a:pt x="13" y="22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4" y="13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494949"/>
                </a:solidFill>
                <a:ln w="0">
                  <a:solidFill>
                    <a:srgbClr val="494949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25" name="Freeform 224"/>
                <p:cNvSpPr>
                  <a:spLocks/>
                </p:cNvSpPr>
                <p:nvPr/>
              </p:nvSpPr>
              <p:spPr bwMode="auto">
                <a:xfrm>
                  <a:off x="3192" y="957"/>
                  <a:ext cx="98" cy="58"/>
                </a:xfrm>
                <a:custGeom>
                  <a:avLst/>
                  <a:gdLst>
                    <a:gd name="T0" fmla="*/ 39 w 98"/>
                    <a:gd name="T1" fmla="*/ 0 h 58"/>
                    <a:gd name="T2" fmla="*/ 60 w 98"/>
                    <a:gd name="T3" fmla="*/ 0 h 58"/>
                    <a:gd name="T4" fmla="*/ 81 w 98"/>
                    <a:gd name="T5" fmla="*/ 7 h 58"/>
                    <a:gd name="T6" fmla="*/ 86 w 98"/>
                    <a:gd name="T7" fmla="*/ 11 h 58"/>
                    <a:gd name="T8" fmla="*/ 90 w 98"/>
                    <a:gd name="T9" fmla="*/ 15 h 58"/>
                    <a:gd name="T10" fmla="*/ 94 w 98"/>
                    <a:gd name="T11" fmla="*/ 20 h 58"/>
                    <a:gd name="T12" fmla="*/ 96 w 98"/>
                    <a:gd name="T13" fmla="*/ 22 h 58"/>
                    <a:gd name="T14" fmla="*/ 98 w 98"/>
                    <a:gd name="T15" fmla="*/ 26 h 58"/>
                    <a:gd name="T16" fmla="*/ 98 w 98"/>
                    <a:gd name="T17" fmla="*/ 30 h 58"/>
                    <a:gd name="T18" fmla="*/ 94 w 98"/>
                    <a:gd name="T19" fmla="*/ 35 h 58"/>
                    <a:gd name="T20" fmla="*/ 88 w 98"/>
                    <a:gd name="T21" fmla="*/ 39 h 58"/>
                    <a:gd name="T22" fmla="*/ 81 w 98"/>
                    <a:gd name="T23" fmla="*/ 45 h 58"/>
                    <a:gd name="T24" fmla="*/ 73 w 98"/>
                    <a:gd name="T25" fmla="*/ 52 h 58"/>
                    <a:gd name="T26" fmla="*/ 73 w 98"/>
                    <a:gd name="T27" fmla="*/ 54 h 58"/>
                    <a:gd name="T28" fmla="*/ 71 w 98"/>
                    <a:gd name="T29" fmla="*/ 54 h 58"/>
                    <a:gd name="T30" fmla="*/ 68 w 98"/>
                    <a:gd name="T31" fmla="*/ 56 h 58"/>
                    <a:gd name="T32" fmla="*/ 64 w 98"/>
                    <a:gd name="T33" fmla="*/ 56 h 58"/>
                    <a:gd name="T34" fmla="*/ 56 w 98"/>
                    <a:gd name="T35" fmla="*/ 58 h 58"/>
                    <a:gd name="T36" fmla="*/ 51 w 98"/>
                    <a:gd name="T37" fmla="*/ 56 h 58"/>
                    <a:gd name="T38" fmla="*/ 53 w 98"/>
                    <a:gd name="T39" fmla="*/ 52 h 58"/>
                    <a:gd name="T40" fmla="*/ 53 w 98"/>
                    <a:gd name="T41" fmla="*/ 47 h 58"/>
                    <a:gd name="T42" fmla="*/ 56 w 98"/>
                    <a:gd name="T43" fmla="*/ 45 h 58"/>
                    <a:gd name="T44" fmla="*/ 62 w 98"/>
                    <a:gd name="T45" fmla="*/ 39 h 58"/>
                    <a:gd name="T46" fmla="*/ 64 w 98"/>
                    <a:gd name="T47" fmla="*/ 37 h 58"/>
                    <a:gd name="T48" fmla="*/ 66 w 98"/>
                    <a:gd name="T49" fmla="*/ 32 h 58"/>
                    <a:gd name="T50" fmla="*/ 68 w 98"/>
                    <a:gd name="T51" fmla="*/ 28 h 58"/>
                    <a:gd name="T52" fmla="*/ 73 w 98"/>
                    <a:gd name="T53" fmla="*/ 24 h 58"/>
                    <a:gd name="T54" fmla="*/ 75 w 98"/>
                    <a:gd name="T55" fmla="*/ 17 h 58"/>
                    <a:gd name="T56" fmla="*/ 73 w 98"/>
                    <a:gd name="T57" fmla="*/ 15 h 58"/>
                    <a:gd name="T58" fmla="*/ 68 w 98"/>
                    <a:gd name="T59" fmla="*/ 15 h 58"/>
                    <a:gd name="T60" fmla="*/ 66 w 98"/>
                    <a:gd name="T61" fmla="*/ 15 h 58"/>
                    <a:gd name="T62" fmla="*/ 60 w 98"/>
                    <a:gd name="T63" fmla="*/ 17 h 58"/>
                    <a:gd name="T64" fmla="*/ 53 w 98"/>
                    <a:gd name="T65" fmla="*/ 15 h 58"/>
                    <a:gd name="T66" fmla="*/ 49 w 98"/>
                    <a:gd name="T67" fmla="*/ 13 h 58"/>
                    <a:gd name="T68" fmla="*/ 47 w 98"/>
                    <a:gd name="T69" fmla="*/ 11 h 58"/>
                    <a:gd name="T70" fmla="*/ 45 w 98"/>
                    <a:gd name="T71" fmla="*/ 11 h 58"/>
                    <a:gd name="T72" fmla="*/ 43 w 98"/>
                    <a:gd name="T73" fmla="*/ 11 h 58"/>
                    <a:gd name="T74" fmla="*/ 41 w 98"/>
                    <a:gd name="T75" fmla="*/ 13 h 58"/>
                    <a:gd name="T76" fmla="*/ 41 w 98"/>
                    <a:gd name="T77" fmla="*/ 15 h 58"/>
                    <a:gd name="T78" fmla="*/ 30 w 98"/>
                    <a:gd name="T79" fmla="*/ 17 h 58"/>
                    <a:gd name="T80" fmla="*/ 24 w 98"/>
                    <a:gd name="T81" fmla="*/ 22 h 58"/>
                    <a:gd name="T82" fmla="*/ 17 w 98"/>
                    <a:gd name="T83" fmla="*/ 28 h 58"/>
                    <a:gd name="T84" fmla="*/ 15 w 98"/>
                    <a:gd name="T85" fmla="*/ 30 h 58"/>
                    <a:gd name="T86" fmla="*/ 13 w 98"/>
                    <a:gd name="T87" fmla="*/ 30 h 58"/>
                    <a:gd name="T88" fmla="*/ 9 w 98"/>
                    <a:gd name="T89" fmla="*/ 30 h 58"/>
                    <a:gd name="T90" fmla="*/ 7 w 98"/>
                    <a:gd name="T91" fmla="*/ 30 h 58"/>
                    <a:gd name="T92" fmla="*/ 4 w 98"/>
                    <a:gd name="T93" fmla="*/ 28 h 58"/>
                    <a:gd name="T94" fmla="*/ 0 w 98"/>
                    <a:gd name="T95" fmla="*/ 24 h 58"/>
                    <a:gd name="T96" fmla="*/ 2 w 98"/>
                    <a:gd name="T97" fmla="*/ 22 h 58"/>
                    <a:gd name="T98" fmla="*/ 2 w 98"/>
                    <a:gd name="T99" fmla="*/ 20 h 58"/>
                    <a:gd name="T100" fmla="*/ 7 w 98"/>
                    <a:gd name="T101" fmla="*/ 17 h 58"/>
                    <a:gd name="T102" fmla="*/ 11 w 98"/>
                    <a:gd name="T103" fmla="*/ 13 h 58"/>
                    <a:gd name="T104" fmla="*/ 15 w 98"/>
                    <a:gd name="T105" fmla="*/ 11 h 58"/>
                    <a:gd name="T106" fmla="*/ 19 w 98"/>
                    <a:gd name="T107" fmla="*/ 9 h 58"/>
                    <a:gd name="T108" fmla="*/ 24 w 98"/>
                    <a:gd name="T109" fmla="*/ 7 h 58"/>
                    <a:gd name="T110" fmla="*/ 32 w 98"/>
                    <a:gd name="T111" fmla="*/ 5 h 58"/>
                    <a:gd name="T112" fmla="*/ 34 w 98"/>
                    <a:gd name="T113" fmla="*/ 3 h 58"/>
                    <a:gd name="T114" fmla="*/ 34 w 98"/>
                    <a:gd name="T115" fmla="*/ 3 h 58"/>
                    <a:gd name="T116" fmla="*/ 39 w 98"/>
                    <a:gd name="T117" fmla="*/ 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98" h="58">
                      <a:moveTo>
                        <a:pt x="39" y="0"/>
                      </a:moveTo>
                      <a:lnTo>
                        <a:pt x="60" y="0"/>
                      </a:lnTo>
                      <a:lnTo>
                        <a:pt x="81" y="7"/>
                      </a:lnTo>
                      <a:lnTo>
                        <a:pt x="86" y="11"/>
                      </a:lnTo>
                      <a:lnTo>
                        <a:pt x="90" y="15"/>
                      </a:lnTo>
                      <a:lnTo>
                        <a:pt x="94" y="20"/>
                      </a:lnTo>
                      <a:lnTo>
                        <a:pt x="96" y="22"/>
                      </a:lnTo>
                      <a:lnTo>
                        <a:pt x="98" y="26"/>
                      </a:lnTo>
                      <a:lnTo>
                        <a:pt x="98" y="30"/>
                      </a:lnTo>
                      <a:lnTo>
                        <a:pt x="94" y="35"/>
                      </a:lnTo>
                      <a:lnTo>
                        <a:pt x="88" y="39"/>
                      </a:lnTo>
                      <a:lnTo>
                        <a:pt x="81" y="45"/>
                      </a:lnTo>
                      <a:lnTo>
                        <a:pt x="73" y="52"/>
                      </a:lnTo>
                      <a:lnTo>
                        <a:pt x="73" y="54"/>
                      </a:lnTo>
                      <a:lnTo>
                        <a:pt x="71" y="54"/>
                      </a:lnTo>
                      <a:lnTo>
                        <a:pt x="68" y="56"/>
                      </a:lnTo>
                      <a:lnTo>
                        <a:pt x="64" y="56"/>
                      </a:lnTo>
                      <a:lnTo>
                        <a:pt x="56" y="58"/>
                      </a:lnTo>
                      <a:lnTo>
                        <a:pt x="51" y="56"/>
                      </a:lnTo>
                      <a:lnTo>
                        <a:pt x="53" y="52"/>
                      </a:lnTo>
                      <a:lnTo>
                        <a:pt x="53" y="47"/>
                      </a:lnTo>
                      <a:lnTo>
                        <a:pt x="56" y="45"/>
                      </a:lnTo>
                      <a:lnTo>
                        <a:pt x="62" y="39"/>
                      </a:lnTo>
                      <a:lnTo>
                        <a:pt x="64" y="37"/>
                      </a:lnTo>
                      <a:lnTo>
                        <a:pt x="66" y="32"/>
                      </a:lnTo>
                      <a:lnTo>
                        <a:pt x="68" y="28"/>
                      </a:lnTo>
                      <a:lnTo>
                        <a:pt x="73" y="24"/>
                      </a:lnTo>
                      <a:lnTo>
                        <a:pt x="75" y="17"/>
                      </a:lnTo>
                      <a:lnTo>
                        <a:pt x="73" y="15"/>
                      </a:lnTo>
                      <a:lnTo>
                        <a:pt x="68" y="15"/>
                      </a:lnTo>
                      <a:lnTo>
                        <a:pt x="66" y="15"/>
                      </a:lnTo>
                      <a:lnTo>
                        <a:pt x="60" y="17"/>
                      </a:lnTo>
                      <a:lnTo>
                        <a:pt x="53" y="15"/>
                      </a:lnTo>
                      <a:lnTo>
                        <a:pt x="49" y="13"/>
                      </a:lnTo>
                      <a:lnTo>
                        <a:pt x="47" y="11"/>
                      </a:lnTo>
                      <a:lnTo>
                        <a:pt x="45" y="11"/>
                      </a:lnTo>
                      <a:lnTo>
                        <a:pt x="43" y="11"/>
                      </a:lnTo>
                      <a:lnTo>
                        <a:pt x="41" y="13"/>
                      </a:lnTo>
                      <a:lnTo>
                        <a:pt x="41" y="15"/>
                      </a:lnTo>
                      <a:lnTo>
                        <a:pt x="30" y="17"/>
                      </a:lnTo>
                      <a:lnTo>
                        <a:pt x="24" y="22"/>
                      </a:lnTo>
                      <a:lnTo>
                        <a:pt x="17" y="28"/>
                      </a:lnTo>
                      <a:lnTo>
                        <a:pt x="15" y="30"/>
                      </a:lnTo>
                      <a:lnTo>
                        <a:pt x="13" y="30"/>
                      </a:lnTo>
                      <a:lnTo>
                        <a:pt x="9" y="30"/>
                      </a:lnTo>
                      <a:lnTo>
                        <a:pt x="7" y="30"/>
                      </a:lnTo>
                      <a:lnTo>
                        <a:pt x="4" y="28"/>
                      </a:lnTo>
                      <a:lnTo>
                        <a:pt x="0" y="24"/>
                      </a:lnTo>
                      <a:lnTo>
                        <a:pt x="2" y="22"/>
                      </a:lnTo>
                      <a:lnTo>
                        <a:pt x="2" y="20"/>
                      </a:lnTo>
                      <a:lnTo>
                        <a:pt x="7" y="17"/>
                      </a:lnTo>
                      <a:lnTo>
                        <a:pt x="11" y="13"/>
                      </a:lnTo>
                      <a:lnTo>
                        <a:pt x="15" y="11"/>
                      </a:lnTo>
                      <a:lnTo>
                        <a:pt x="19" y="9"/>
                      </a:lnTo>
                      <a:lnTo>
                        <a:pt x="24" y="7"/>
                      </a:lnTo>
                      <a:lnTo>
                        <a:pt x="32" y="5"/>
                      </a:lnTo>
                      <a:lnTo>
                        <a:pt x="34" y="3"/>
                      </a:lnTo>
                      <a:lnTo>
                        <a:pt x="34" y="3"/>
                      </a:lnTo>
                      <a:lnTo>
                        <a:pt x="39" y="0"/>
                      </a:lnTo>
                      <a:close/>
                    </a:path>
                  </a:pathLst>
                </a:custGeom>
                <a:solidFill>
                  <a:srgbClr val="272727"/>
                </a:solidFill>
                <a:ln w="0">
                  <a:solidFill>
                    <a:srgbClr val="272727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26" name="Freeform 225"/>
                <p:cNvSpPr>
                  <a:spLocks/>
                </p:cNvSpPr>
                <p:nvPr/>
              </p:nvSpPr>
              <p:spPr bwMode="auto">
                <a:xfrm>
                  <a:off x="2786" y="864"/>
                  <a:ext cx="231" cy="49"/>
                </a:xfrm>
                <a:custGeom>
                  <a:avLst/>
                  <a:gdLst>
                    <a:gd name="T0" fmla="*/ 133 w 231"/>
                    <a:gd name="T1" fmla="*/ 0 h 49"/>
                    <a:gd name="T2" fmla="*/ 146 w 231"/>
                    <a:gd name="T3" fmla="*/ 0 h 49"/>
                    <a:gd name="T4" fmla="*/ 165 w 231"/>
                    <a:gd name="T5" fmla="*/ 4 h 49"/>
                    <a:gd name="T6" fmla="*/ 184 w 231"/>
                    <a:gd name="T7" fmla="*/ 10 h 49"/>
                    <a:gd name="T8" fmla="*/ 188 w 231"/>
                    <a:gd name="T9" fmla="*/ 12 h 49"/>
                    <a:gd name="T10" fmla="*/ 197 w 231"/>
                    <a:gd name="T11" fmla="*/ 19 h 49"/>
                    <a:gd name="T12" fmla="*/ 205 w 231"/>
                    <a:gd name="T13" fmla="*/ 25 h 49"/>
                    <a:gd name="T14" fmla="*/ 218 w 231"/>
                    <a:gd name="T15" fmla="*/ 34 h 49"/>
                    <a:gd name="T16" fmla="*/ 229 w 231"/>
                    <a:gd name="T17" fmla="*/ 42 h 49"/>
                    <a:gd name="T18" fmla="*/ 231 w 231"/>
                    <a:gd name="T19" fmla="*/ 44 h 49"/>
                    <a:gd name="T20" fmla="*/ 231 w 231"/>
                    <a:gd name="T21" fmla="*/ 47 h 49"/>
                    <a:gd name="T22" fmla="*/ 229 w 231"/>
                    <a:gd name="T23" fmla="*/ 49 h 49"/>
                    <a:gd name="T24" fmla="*/ 227 w 231"/>
                    <a:gd name="T25" fmla="*/ 49 h 49"/>
                    <a:gd name="T26" fmla="*/ 225 w 231"/>
                    <a:gd name="T27" fmla="*/ 49 h 49"/>
                    <a:gd name="T28" fmla="*/ 218 w 231"/>
                    <a:gd name="T29" fmla="*/ 44 h 49"/>
                    <a:gd name="T30" fmla="*/ 214 w 231"/>
                    <a:gd name="T31" fmla="*/ 40 h 49"/>
                    <a:gd name="T32" fmla="*/ 210 w 231"/>
                    <a:gd name="T33" fmla="*/ 36 h 49"/>
                    <a:gd name="T34" fmla="*/ 197 w 231"/>
                    <a:gd name="T35" fmla="*/ 30 h 49"/>
                    <a:gd name="T36" fmla="*/ 186 w 231"/>
                    <a:gd name="T37" fmla="*/ 21 h 49"/>
                    <a:gd name="T38" fmla="*/ 165 w 231"/>
                    <a:gd name="T39" fmla="*/ 12 h 49"/>
                    <a:gd name="T40" fmla="*/ 141 w 231"/>
                    <a:gd name="T41" fmla="*/ 8 h 49"/>
                    <a:gd name="T42" fmla="*/ 139 w 231"/>
                    <a:gd name="T43" fmla="*/ 8 h 49"/>
                    <a:gd name="T44" fmla="*/ 135 w 231"/>
                    <a:gd name="T45" fmla="*/ 8 h 49"/>
                    <a:gd name="T46" fmla="*/ 133 w 231"/>
                    <a:gd name="T47" fmla="*/ 8 h 49"/>
                    <a:gd name="T48" fmla="*/ 124 w 231"/>
                    <a:gd name="T49" fmla="*/ 8 h 49"/>
                    <a:gd name="T50" fmla="*/ 109 w 231"/>
                    <a:gd name="T51" fmla="*/ 10 h 49"/>
                    <a:gd name="T52" fmla="*/ 97 w 231"/>
                    <a:gd name="T53" fmla="*/ 12 h 49"/>
                    <a:gd name="T54" fmla="*/ 92 w 231"/>
                    <a:gd name="T55" fmla="*/ 15 h 49"/>
                    <a:gd name="T56" fmla="*/ 90 w 231"/>
                    <a:gd name="T57" fmla="*/ 15 h 49"/>
                    <a:gd name="T58" fmla="*/ 82 w 231"/>
                    <a:gd name="T59" fmla="*/ 17 h 49"/>
                    <a:gd name="T60" fmla="*/ 75 w 231"/>
                    <a:gd name="T61" fmla="*/ 19 h 49"/>
                    <a:gd name="T62" fmla="*/ 67 w 231"/>
                    <a:gd name="T63" fmla="*/ 21 h 49"/>
                    <a:gd name="T64" fmla="*/ 60 w 231"/>
                    <a:gd name="T65" fmla="*/ 23 h 49"/>
                    <a:gd name="T66" fmla="*/ 50 w 231"/>
                    <a:gd name="T67" fmla="*/ 25 h 49"/>
                    <a:gd name="T68" fmla="*/ 41 w 231"/>
                    <a:gd name="T69" fmla="*/ 25 h 49"/>
                    <a:gd name="T70" fmla="*/ 39 w 231"/>
                    <a:gd name="T71" fmla="*/ 27 h 49"/>
                    <a:gd name="T72" fmla="*/ 37 w 231"/>
                    <a:gd name="T73" fmla="*/ 30 h 49"/>
                    <a:gd name="T74" fmla="*/ 35 w 231"/>
                    <a:gd name="T75" fmla="*/ 30 h 49"/>
                    <a:gd name="T76" fmla="*/ 32 w 231"/>
                    <a:gd name="T77" fmla="*/ 32 h 49"/>
                    <a:gd name="T78" fmla="*/ 30 w 231"/>
                    <a:gd name="T79" fmla="*/ 34 h 49"/>
                    <a:gd name="T80" fmla="*/ 26 w 231"/>
                    <a:gd name="T81" fmla="*/ 34 h 49"/>
                    <a:gd name="T82" fmla="*/ 15 w 231"/>
                    <a:gd name="T83" fmla="*/ 32 h 49"/>
                    <a:gd name="T84" fmla="*/ 3 w 231"/>
                    <a:gd name="T85" fmla="*/ 30 h 49"/>
                    <a:gd name="T86" fmla="*/ 0 w 231"/>
                    <a:gd name="T87" fmla="*/ 27 h 49"/>
                    <a:gd name="T88" fmla="*/ 3 w 231"/>
                    <a:gd name="T89" fmla="*/ 25 h 49"/>
                    <a:gd name="T90" fmla="*/ 11 w 231"/>
                    <a:gd name="T91" fmla="*/ 25 h 49"/>
                    <a:gd name="T92" fmla="*/ 45 w 231"/>
                    <a:gd name="T93" fmla="*/ 21 h 49"/>
                    <a:gd name="T94" fmla="*/ 54 w 231"/>
                    <a:gd name="T95" fmla="*/ 17 h 49"/>
                    <a:gd name="T96" fmla="*/ 69 w 231"/>
                    <a:gd name="T97" fmla="*/ 12 h 49"/>
                    <a:gd name="T98" fmla="*/ 82 w 231"/>
                    <a:gd name="T99" fmla="*/ 8 h 49"/>
                    <a:gd name="T100" fmla="*/ 97 w 231"/>
                    <a:gd name="T101" fmla="*/ 4 h 49"/>
                    <a:gd name="T102" fmla="*/ 114 w 231"/>
                    <a:gd name="T103" fmla="*/ 0 h 49"/>
                    <a:gd name="T104" fmla="*/ 133 w 231"/>
                    <a:gd name="T105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31" h="49">
                      <a:moveTo>
                        <a:pt x="133" y="0"/>
                      </a:moveTo>
                      <a:lnTo>
                        <a:pt x="146" y="0"/>
                      </a:lnTo>
                      <a:lnTo>
                        <a:pt x="165" y="4"/>
                      </a:lnTo>
                      <a:lnTo>
                        <a:pt x="184" y="10"/>
                      </a:lnTo>
                      <a:lnTo>
                        <a:pt x="188" y="12"/>
                      </a:lnTo>
                      <a:lnTo>
                        <a:pt x="197" y="19"/>
                      </a:lnTo>
                      <a:lnTo>
                        <a:pt x="205" y="25"/>
                      </a:lnTo>
                      <a:lnTo>
                        <a:pt x="218" y="34"/>
                      </a:lnTo>
                      <a:lnTo>
                        <a:pt x="229" y="42"/>
                      </a:lnTo>
                      <a:lnTo>
                        <a:pt x="231" y="44"/>
                      </a:lnTo>
                      <a:lnTo>
                        <a:pt x="231" y="47"/>
                      </a:lnTo>
                      <a:lnTo>
                        <a:pt x="229" y="49"/>
                      </a:lnTo>
                      <a:lnTo>
                        <a:pt x="227" y="49"/>
                      </a:lnTo>
                      <a:lnTo>
                        <a:pt x="225" y="49"/>
                      </a:lnTo>
                      <a:lnTo>
                        <a:pt x="218" y="44"/>
                      </a:lnTo>
                      <a:lnTo>
                        <a:pt x="214" y="40"/>
                      </a:lnTo>
                      <a:lnTo>
                        <a:pt x="210" y="36"/>
                      </a:lnTo>
                      <a:lnTo>
                        <a:pt x="197" y="30"/>
                      </a:lnTo>
                      <a:lnTo>
                        <a:pt x="186" y="21"/>
                      </a:lnTo>
                      <a:lnTo>
                        <a:pt x="165" y="12"/>
                      </a:lnTo>
                      <a:lnTo>
                        <a:pt x="141" y="8"/>
                      </a:lnTo>
                      <a:lnTo>
                        <a:pt x="139" y="8"/>
                      </a:lnTo>
                      <a:lnTo>
                        <a:pt x="135" y="8"/>
                      </a:lnTo>
                      <a:lnTo>
                        <a:pt x="133" y="8"/>
                      </a:lnTo>
                      <a:lnTo>
                        <a:pt x="124" y="8"/>
                      </a:lnTo>
                      <a:lnTo>
                        <a:pt x="109" y="10"/>
                      </a:lnTo>
                      <a:lnTo>
                        <a:pt x="97" y="12"/>
                      </a:lnTo>
                      <a:lnTo>
                        <a:pt x="92" y="15"/>
                      </a:lnTo>
                      <a:lnTo>
                        <a:pt x="90" y="15"/>
                      </a:lnTo>
                      <a:lnTo>
                        <a:pt x="82" y="17"/>
                      </a:lnTo>
                      <a:lnTo>
                        <a:pt x="75" y="19"/>
                      </a:lnTo>
                      <a:lnTo>
                        <a:pt x="67" y="21"/>
                      </a:lnTo>
                      <a:lnTo>
                        <a:pt x="60" y="23"/>
                      </a:lnTo>
                      <a:lnTo>
                        <a:pt x="50" y="25"/>
                      </a:lnTo>
                      <a:lnTo>
                        <a:pt x="41" y="25"/>
                      </a:lnTo>
                      <a:lnTo>
                        <a:pt x="39" y="27"/>
                      </a:lnTo>
                      <a:lnTo>
                        <a:pt x="37" y="30"/>
                      </a:lnTo>
                      <a:lnTo>
                        <a:pt x="35" y="30"/>
                      </a:lnTo>
                      <a:lnTo>
                        <a:pt x="32" y="32"/>
                      </a:lnTo>
                      <a:lnTo>
                        <a:pt x="30" y="34"/>
                      </a:lnTo>
                      <a:lnTo>
                        <a:pt x="26" y="34"/>
                      </a:lnTo>
                      <a:lnTo>
                        <a:pt x="15" y="32"/>
                      </a:lnTo>
                      <a:lnTo>
                        <a:pt x="3" y="30"/>
                      </a:lnTo>
                      <a:lnTo>
                        <a:pt x="0" y="27"/>
                      </a:lnTo>
                      <a:lnTo>
                        <a:pt x="3" y="25"/>
                      </a:lnTo>
                      <a:lnTo>
                        <a:pt x="11" y="25"/>
                      </a:lnTo>
                      <a:lnTo>
                        <a:pt x="45" y="21"/>
                      </a:lnTo>
                      <a:lnTo>
                        <a:pt x="54" y="17"/>
                      </a:lnTo>
                      <a:lnTo>
                        <a:pt x="69" y="12"/>
                      </a:lnTo>
                      <a:lnTo>
                        <a:pt x="82" y="8"/>
                      </a:lnTo>
                      <a:lnTo>
                        <a:pt x="97" y="4"/>
                      </a:lnTo>
                      <a:lnTo>
                        <a:pt x="114" y="0"/>
                      </a:lnTo>
                      <a:lnTo>
                        <a:pt x="133" y="0"/>
                      </a:lnTo>
                      <a:close/>
                    </a:path>
                  </a:pathLst>
                </a:custGeom>
                <a:solidFill>
                  <a:srgbClr val="454545"/>
                </a:solidFill>
                <a:ln w="0">
                  <a:solidFill>
                    <a:srgbClr val="454545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27" name="Freeform 226"/>
                <p:cNvSpPr>
                  <a:spLocks/>
                </p:cNvSpPr>
                <p:nvPr/>
              </p:nvSpPr>
              <p:spPr bwMode="auto">
                <a:xfrm>
                  <a:off x="3282" y="989"/>
                  <a:ext cx="66" cy="54"/>
                </a:xfrm>
                <a:custGeom>
                  <a:avLst/>
                  <a:gdLst>
                    <a:gd name="T0" fmla="*/ 55 w 66"/>
                    <a:gd name="T1" fmla="*/ 0 h 54"/>
                    <a:gd name="T2" fmla="*/ 60 w 66"/>
                    <a:gd name="T3" fmla="*/ 0 h 54"/>
                    <a:gd name="T4" fmla="*/ 62 w 66"/>
                    <a:gd name="T5" fmla="*/ 3 h 54"/>
                    <a:gd name="T6" fmla="*/ 64 w 66"/>
                    <a:gd name="T7" fmla="*/ 9 h 54"/>
                    <a:gd name="T8" fmla="*/ 64 w 66"/>
                    <a:gd name="T9" fmla="*/ 13 h 54"/>
                    <a:gd name="T10" fmla="*/ 62 w 66"/>
                    <a:gd name="T11" fmla="*/ 15 h 54"/>
                    <a:gd name="T12" fmla="*/ 57 w 66"/>
                    <a:gd name="T13" fmla="*/ 20 h 54"/>
                    <a:gd name="T14" fmla="*/ 60 w 66"/>
                    <a:gd name="T15" fmla="*/ 17 h 54"/>
                    <a:gd name="T16" fmla="*/ 64 w 66"/>
                    <a:gd name="T17" fmla="*/ 17 h 54"/>
                    <a:gd name="T18" fmla="*/ 66 w 66"/>
                    <a:gd name="T19" fmla="*/ 20 h 54"/>
                    <a:gd name="T20" fmla="*/ 64 w 66"/>
                    <a:gd name="T21" fmla="*/ 26 h 54"/>
                    <a:gd name="T22" fmla="*/ 60 w 66"/>
                    <a:gd name="T23" fmla="*/ 30 h 54"/>
                    <a:gd name="T24" fmla="*/ 53 w 66"/>
                    <a:gd name="T25" fmla="*/ 35 h 54"/>
                    <a:gd name="T26" fmla="*/ 51 w 66"/>
                    <a:gd name="T27" fmla="*/ 35 h 54"/>
                    <a:gd name="T28" fmla="*/ 49 w 66"/>
                    <a:gd name="T29" fmla="*/ 37 h 54"/>
                    <a:gd name="T30" fmla="*/ 49 w 66"/>
                    <a:gd name="T31" fmla="*/ 39 h 54"/>
                    <a:gd name="T32" fmla="*/ 47 w 66"/>
                    <a:gd name="T33" fmla="*/ 41 h 54"/>
                    <a:gd name="T34" fmla="*/ 45 w 66"/>
                    <a:gd name="T35" fmla="*/ 45 h 54"/>
                    <a:gd name="T36" fmla="*/ 30 w 66"/>
                    <a:gd name="T37" fmla="*/ 52 h 54"/>
                    <a:gd name="T38" fmla="*/ 28 w 66"/>
                    <a:gd name="T39" fmla="*/ 52 h 54"/>
                    <a:gd name="T40" fmla="*/ 25 w 66"/>
                    <a:gd name="T41" fmla="*/ 49 h 54"/>
                    <a:gd name="T42" fmla="*/ 25 w 66"/>
                    <a:gd name="T43" fmla="*/ 47 h 54"/>
                    <a:gd name="T44" fmla="*/ 21 w 66"/>
                    <a:gd name="T45" fmla="*/ 47 h 54"/>
                    <a:gd name="T46" fmla="*/ 19 w 66"/>
                    <a:gd name="T47" fmla="*/ 52 h 54"/>
                    <a:gd name="T48" fmla="*/ 15 w 66"/>
                    <a:gd name="T49" fmla="*/ 54 h 54"/>
                    <a:gd name="T50" fmla="*/ 10 w 66"/>
                    <a:gd name="T51" fmla="*/ 54 h 54"/>
                    <a:gd name="T52" fmla="*/ 6 w 66"/>
                    <a:gd name="T53" fmla="*/ 54 h 54"/>
                    <a:gd name="T54" fmla="*/ 4 w 66"/>
                    <a:gd name="T55" fmla="*/ 49 h 54"/>
                    <a:gd name="T56" fmla="*/ 4 w 66"/>
                    <a:gd name="T57" fmla="*/ 45 h 54"/>
                    <a:gd name="T58" fmla="*/ 2 w 66"/>
                    <a:gd name="T59" fmla="*/ 43 h 54"/>
                    <a:gd name="T60" fmla="*/ 0 w 66"/>
                    <a:gd name="T61" fmla="*/ 41 h 54"/>
                    <a:gd name="T62" fmla="*/ 0 w 66"/>
                    <a:gd name="T63" fmla="*/ 39 h 54"/>
                    <a:gd name="T64" fmla="*/ 0 w 66"/>
                    <a:gd name="T65" fmla="*/ 35 h 54"/>
                    <a:gd name="T66" fmla="*/ 2 w 66"/>
                    <a:gd name="T67" fmla="*/ 30 h 54"/>
                    <a:gd name="T68" fmla="*/ 6 w 66"/>
                    <a:gd name="T69" fmla="*/ 28 h 54"/>
                    <a:gd name="T70" fmla="*/ 10 w 66"/>
                    <a:gd name="T71" fmla="*/ 24 h 54"/>
                    <a:gd name="T72" fmla="*/ 15 w 66"/>
                    <a:gd name="T73" fmla="*/ 22 h 54"/>
                    <a:gd name="T74" fmla="*/ 21 w 66"/>
                    <a:gd name="T75" fmla="*/ 22 h 54"/>
                    <a:gd name="T76" fmla="*/ 23 w 66"/>
                    <a:gd name="T77" fmla="*/ 24 h 54"/>
                    <a:gd name="T78" fmla="*/ 23 w 66"/>
                    <a:gd name="T79" fmla="*/ 24 h 54"/>
                    <a:gd name="T80" fmla="*/ 25 w 66"/>
                    <a:gd name="T81" fmla="*/ 22 h 54"/>
                    <a:gd name="T82" fmla="*/ 25 w 66"/>
                    <a:gd name="T83" fmla="*/ 20 h 54"/>
                    <a:gd name="T84" fmla="*/ 28 w 66"/>
                    <a:gd name="T85" fmla="*/ 15 h 54"/>
                    <a:gd name="T86" fmla="*/ 32 w 66"/>
                    <a:gd name="T87" fmla="*/ 11 h 54"/>
                    <a:gd name="T88" fmla="*/ 36 w 66"/>
                    <a:gd name="T89" fmla="*/ 11 h 54"/>
                    <a:gd name="T90" fmla="*/ 40 w 66"/>
                    <a:gd name="T91" fmla="*/ 9 h 54"/>
                    <a:gd name="T92" fmla="*/ 45 w 66"/>
                    <a:gd name="T93" fmla="*/ 5 h 54"/>
                    <a:gd name="T94" fmla="*/ 47 w 66"/>
                    <a:gd name="T95" fmla="*/ 3 h 54"/>
                    <a:gd name="T96" fmla="*/ 51 w 66"/>
                    <a:gd name="T97" fmla="*/ 0 h 54"/>
                    <a:gd name="T98" fmla="*/ 55 w 66"/>
                    <a:gd name="T99" fmla="*/ 0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66" h="54">
                      <a:moveTo>
                        <a:pt x="55" y="0"/>
                      </a:moveTo>
                      <a:lnTo>
                        <a:pt x="60" y="0"/>
                      </a:lnTo>
                      <a:lnTo>
                        <a:pt x="62" y="3"/>
                      </a:lnTo>
                      <a:lnTo>
                        <a:pt x="64" y="9"/>
                      </a:lnTo>
                      <a:lnTo>
                        <a:pt x="64" y="13"/>
                      </a:lnTo>
                      <a:lnTo>
                        <a:pt x="62" y="15"/>
                      </a:lnTo>
                      <a:lnTo>
                        <a:pt x="57" y="20"/>
                      </a:lnTo>
                      <a:lnTo>
                        <a:pt x="60" y="17"/>
                      </a:lnTo>
                      <a:lnTo>
                        <a:pt x="64" y="17"/>
                      </a:lnTo>
                      <a:lnTo>
                        <a:pt x="66" y="20"/>
                      </a:lnTo>
                      <a:lnTo>
                        <a:pt x="64" y="26"/>
                      </a:lnTo>
                      <a:lnTo>
                        <a:pt x="60" y="30"/>
                      </a:lnTo>
                      <a:lnTo>
                        <a:pt x="53" y="35"/>
                      </a:lnTo>
                      <a:lnTo>
                        <a:pt x="51" y="35"/>
                      </a:lnTo>
                      <a:lnTo>
                        <a:pt x="49" y="37"/>
                      </a:lnTo>
                      <a:lnTo>
                        <a:pt x="49" y="39"/>
                      </a:lnTo>
                      <a:lnTo>
                        <a:pt x="47" y="41"/>
                      </a:lnTo>
                      <a:lnTo>
                        <a:pt x="45" y="45"/>
                      </a:lnTo>
                      <a:lnTo>
                        <a:pt x="30" y="52"/>
                      </a:lnTo>
                      <a:lnTo>
                        <a:pt x="28" y="52"/>
                      </a:lnTo>
                      <a:lnTo>
                        <a:pt x="25" y="49"/>
                      </a:lnTo>
                      <a:lnTo>
                        <a:pt x="25" y="47"/>
                      </a:lnTo>
                      <a:lnTo>
                        <a:pt x="21" y="47"/>
                      </a:lnTo>
                      <a:lnTo>
                        <a:pt x="19" y="52"/>
                      </a:lnTo>
                      <a:lnTo>
                        <a:pt x="15" y="54"/>
                      </a:lnTo>
                      <a:lnTo>
                        <a:pt x="10" y="54"/>
                      </a:lnTo>
                      <a:lnTo>
                        <a:pt x="6" y="54"/>
                      </a:lnTo>
                      <a:lnTo>
                        <a:pt x="4" y="49"/>
                      </a:lnTo>
                      <a:lnTo>
                        <a:pt x="4" y="45"/>
                      </a:lnTo>
                      <a:lnTo>
                        <a:pt x="2" y="43"/>
                      </a:lnTo>
                      <a:lnTo>
                        <a:pt x="0" y="41"/>
                      </a:lnTo>
                      <a:lnTo>
                        <a:pt x="0" y="39"/>
                      </a:lnTo>
                      <a:lnTo>
                        <a:pt x="0" y="35"/>
                      </a:lnTo>
                      <a:lnTo>
                        <a:pt x="2" y="30"/>
                      </a:lnTo>
                      <a:lnTo>
                        <a:pt x="6" y="28"/>
                      </a:lnTo>
                      <a:lnTo>
                        <a:pt x="10" y="24"/>
                      </a:lnTo>
                      <a:lnTo>
                        <a:pt x="15" y="22"/>
                      </a:lnTo>
                      <a:lnTo>
                        <a:pt x="21" y="22"/>
                      </a:lnTo>
                      <a:lnTo>
                        <a:pt x="23" y="24"/>
                      </a:lnTo>
                      <a:lnTo>
                        <a:pt x="23" y="24"/>
                      </a:lnTo>
                      <a:lnTo>
                        <a:pt x="25" y="22"/>
                      </a:lnTo>
                      <a:lnTo>
                        <a:pt x="25" y="20"/>
                      </a:lnTo>
                      <a:lnTo>
                        <a:pt x="28" y="15"/>
                      </a:lnTo>
                      <a:lnTo>
                        <a:pt x="32" y="11"/>
                      </a:lnTo>
                      <a:lnTo>
                        <a:pt x="36" y="11"/>
                      </a:lnTo>
                      <a:lnTo>
                        <a:pt x="40" y="9"/>
                      </a:lnTo>
                      <a:lnTo>
                        <a:pt x="45" y="5"/>
                      </a:lnTo>
                      <a:lnTo>
                        <a:pt x="47" y="3"/>
                      </a:lnTo>
                      <a:lnTo>
                        <a:pt x="51" y="0"/>
                      </a:lnTo>
                      <a:lnTo>
                        <a:pt x="55" y="0"/>
                      </a:lnTo>
                      <a:close/>
                    </a:path>
                  </a:pathLst>
                </a:custGeom>
                <a:solidFill>
                  <a:srgbClr val="323232"/>
                </a:solidFill>
                <a:ln w="0">
                  <a:solidFill>
                    <a:srgbClr val="323232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28" name="Freeform 227"/>
                <p:cNvSpPr>
                  <a:spLocks/>
                </p:cNvSpPr>
                <p:nvPr/>
              </p:nvSpPr>
              <p:spPr bwMode="auto">
                <a:xfrm>
                  <a:off x="3320" y="957"/>
                  <a:ext cx="66" cy="54"/>
                </a:xfrm>
                <a:custGeom>
                  <a:avLst/>
                  <a:gdLst>
                    <a:gd name="T0" fmla="*/ 60 w 66"/>
                    <a:gd name="T1" fmla="*/ 0 h 54"/>
                    <a:gd name="T2" fmla="*/ 64 w 66"/>
                    <a:gd name="T3" fmla="*/ 3 h 54"/>
                    <a:gd name="T4" fmla="*/ 64 w 66"/>
                    <a:gd name="T5" fmla="*/ 7 h 54"/>
                    <a:gd name="T6" fmla="*/ 64 w 66"/>
                    <a:gd name="T7" fmla="*/ 15 h 54"/>
                    <a:gd name="T8" fmla="*/ 66 w 66"/>
                    <a:gd name="T9" fmla="*/ 15 h 54"/>
                    <a:gd name="T10" fmla="*/ 66 w 66"/>
                    <a:gd name="T11" fmla="*/ 17 h 54"/>
                    <a:gd name="T12" fmla="*/ 64 w 66"/>
                    <a:gd name="T13" fmla="*/ 20 h 54"/>
                    <a:gd name="T14" fmla="*/ 62 w 66"/>
                    <a:gd name="T15" fmla="*/ 22 h 54"/>
                    <a:gd name="T16" fmla="*/ 60 w 66"/>
                    <a:gd name="T17" fmla="*/ 22 h 54"/>
                    <a:gd name="T18" fmla="*/ 60 w 66"/>
                    <a:gd name="T19" fmla="*/ 22 h 54"/>
                    <a:gd name="T20" fmla="*/ 60 w 66"/>
                    <a:gd name="T21" fmla="*/ 24 h 54"/>
                    <a:gd name="T22" fmla="*/ 64 w 66"/>
                    <a:gd name="T23" fmla="*/ 28 h 54"/>
                    <a:gd name="T24" fmla="*/ 64 w 66"/>
                    <a:gd name="T25" fmla="*/ 30 h 54"/>
                    <a:gd name="T26" fmla="*/ 62 w 66"/>
                    <a:gd name="T27" fmla="*/ 32 h 54"/>
                    <a:gd name="T28" fmla="*/ 60 w 66"/>
                    <a:gd name="T29" fmla="*/ 32 h 54"/>
                    <a:gd name="T30" fmla="*/ 56 w 66"/>
                    <a:gd name="T31" fmla="*/ 35 h 54"/>
                    <a:gd name="T32" fmla="*/ 51 w 66"/>
                    <a:gd name="T33" fmla="*/ 37 h 54"/>
                    <a:gd name="T34" fmla="*/ 49 w 66"/>
                    <a:gd name="T35" fmla="*/ 41 h 54"/>
                    <a:gd name="T36" fmla="*/ 43 w 66"/>
                    <a:gd name="T37" fmla="*/ 43 h 54"/>
                    <a:gd name="T38" fmla="*/ 37 w 66"/>
                    <a:gd name="T39" fmla="*/ 49 h 54"/>
                    <a:gd name="T40" fmla="*/ 34 w 66"/>
                    <a:gd name="T41" fmla="*/ 54 h 54"/>
                    <a:gd name="T42" fmla="*/ 28 w 66"/>
                    <a:gd name="T43" fmla="*/ 49 h 54"/>
                    <a:gd name="T44" fmla="*/ 26 w 66"/>
                    <a:gd name="T45" fmla="*/ 45 h 54"/>
                    <a:gd name="T46" fmla="*/ 24 w 66"/>
                    <a:gd name="T47" fmla="*/ 41 h 54"/>
                    <a:gd name="T48" fmla="*/ 26 w 66"/>
                    <a:gd name="T49" fmla="*/ 37 h 54"/>
                    <a:gd name="T50" fmla="*/ 28 w 66"/>
                    <a:gd name="T51" fmla="*/ 30 h 54"/>
                    <a:gd name="T52" fmla="*/ 30 w 66"/>
                    <a:gd name="T53" fmla="*/ 24 h 54"/>
                    <a:gd name="T54" fmla="*/ 22 w 66"/>
                    <a:gd name="T55" fmla="*/ 28 h 54"/>
                    <a:gd name="T56" fmla="*/ 13 w 66"/>
                    <a:gd name="T57" fmla="*/ 28 h 54"/>
                    <a:gd name="T58" fmla="*/ 4 w 66"/>
                    <a:gd name="T59" fmla="*/ 28 h 54"/>
                    <a:gd name="T60" fmla="*/ 2 w 66"/>
                    <a:gd name="T61" fmla="*/ 28 h 54"/>
                    <a:gd name="T62" fmla="*/ 0 w 66"/>
                    <a:gd name="T63" fmla="*/ 22 h 54"/>
                    <a:gd name="T64" fmla="*/ 2 w 66"/>
                    <a:gd name="T65" fmla="*/ 20 h 54"/>
                    <a:gd name="T66" fmla="*/ 4 w 66"/>
                    <a:gd name="T67" fmla="*/ 17 h 54"/>
                    <a:gd name="T68" fmla="*/ 4 w 66"/>
                    <a:gd name="T69" fmla="*/ 17 h 54"/>
                    <a:gd name="T70" fmla="*/ 9 w 66"/>
                    <a:gd name="T71" fmla="*/ 15 h 54"/>
                    <a:gd name="T72" fmla="*/ 13 w 66"/>
                    <a:gd name="T73" fmla="*/ 15 h 54"/>
                    <a:gd name="T74" fmla="*/ 17 w 66"/>
                    <a:gd name="T75" fmla="*/ 11 h 54"/>
                    <a:gd name="T76" fmla="*/ 24 w 66"/>
                    <a:gd name="T77" fmla="*/ 7 h 54"/>
                    <a:gd name="T78" fmla="*/ 28 w 66"/>
                    <a:gd name="T79" fmla="*/ 7 h 54"/>
                    <a:gd name="T80" fmla="*/ 34 w 66"/>
                    <a:gd name="T81" fmla="*/ 5 h 54"/>
                    <a:gd name="T82" fmla="*/ 39 w 66"/>
                    <a:gd name="T83" fmla="*/ 5 h 54"/>
                    <a:gd name="T84" fmla="*/ 43 w 66"/>
                    <a:gd name="T85" fmla="*/ 5 h 54"/>
                    <a:gd name="T86" fmla="*/ 49 w 66"/>
                    <a:gd name="T87" fmla="*/ 3 h 54"/>
                    <a:gd name="T88" fmla="*/ 56 w 66"/>
                    <a:gd name="T89" fmla="*/ 0 h 54"/>
                    <a:gd name="T90" fmla="*/ 60 w 66"/>
                    <a:gd name="T91" fmla="*/ 0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66" h="54">
                      <a:moveTo>
                        <a:pt x="60" y="0"/>
                      </a:moveTo>
                      <a:lnTo>
                        <a:pt x="64" y="3"/>
                      </a:lnTo>
                      <a:lnTo>
                        <a:pt x="64" y="7"/>
                      </a:lnTo>
                      <a:lnTo>
                        <a:pt x="64" y="15"/>
                      </a:lnTo>
                      <a:lnTo>
                        <a:pt x="66" y="15"/>
                      </a:lnTo>
                      <a:lnTo>
                        <a:pt x="66" y="17"/>
                      </a:lnTo>
                      <a:lnTo>
                        <a:pt x="64" y="20"/>
                      </a:lnTo>
                      <a:lnTo>
                        <a:pt x="62" y="22"/>
                      </a:lnTo>
                      <a:lnTo>
                        <a:pt x="60" y="22"/>
                      </a:lnTo>
                      <a:lnTo>
                        <a:pt x="60" y="22"/>
                      </a:lnTo>
                      <a:lnTo>
                        <a:pt x="60" y="24"/>
                      </a:lnTo>
                      <a:lnTo>
                        <a:pt x="64" y="28"/>
                      </a:lnTo>
                      <a:lnTo>
                        <a:pt x="64" y="30"/>
                      </a:lnTo>
                      <a:lnTo>
                        <a:pt x="62" y="32"/>
                      </a:lnTo>
                      <a:lnTo>
                        <a:pt x="60" y="32"/>
                      </a:lnTo>
                      <a:lnTo>
                        <a:pt x="56" y="35"/>
                      </a:lnTo>
                      <a:lnTo>
                        <a:pt x="51" y="37"/>
                      </a:lnTo>
                      <a:lnTo>
                        <a:pt x="49" y="41"/>
                      </a:lnTo>
                      <a:lnTo>
                        <a:pt x="43" y="43"/>
                      </a:lnTo>
                      <a:lnTo>
                        <a:pt x="37" y="49"/>
                      </a:lnTo>
                      <a:lnTo>
                        <a:pt x="34" y="54"/>
                      </a:lnTo>
                      <a:lnTo>
                        <a:pt x="28" y="49"/>
                      </a:lnTo>
                      <a:lnTo>
                        <a:pt x="26" y="45"/>
                      </a:lnTo>
                      <a:lnTo>
                        <a:pt x="24" y="41"/>
                      </a:lnTo>
                      <a:lnTo>
                        <a:pt x="26" y="37"/>
                      </a:lnTo>
                      <a:lnTo>
                        <a:pt x="28" y="30"/>
                      </a:lnTo>
                      <a:lnTo>
                        <a:pt x="30" y="24"/>
                      </a:lnTo>
                      <a:lnTo>
                        <a:pt x="22" y="28"/>
                      </a:lnTo>
                      <a:lnTo>
                        <a:pt x="13" y="28"/>
                      </a:lnTo>
                      <a:lnTo>
                        <a:pt x="4" y="28"/>
                      </a:lnTo>
                      <a:lnTo>
                        <a:pt x="2" y="28"/>
                      </a:lnTo>
                      <a:lnTo>
                        <a:pt x="0" y="22"/>
                      </a:lnTo>
                      <a:lnTo>
                        <a:pt x="2" y="20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9" y="15"/>
                      </a:lnTo>
                      <a:lnTo>
                        <a:pt x="13" y="15"/>
                      </a:lnTo>
                      <a:lnTo>
                        <a:pt x="17" y="11"/>
                      </a:lnTo>
                      <a:lnTo>
                        <a:pt x="24" y="7"/>
                      </a:lnTo>
                      <a:lnTo>
                        <a:pt x="28" y="7"/>
                      </a:lnTo>
                      <a:lnTo>
                        <a:pt x="34" y="5"/>
                      </a:lnTo>
                      <a:lnTo>
                        <a:pt x="39" y="5"/>
                      </a:lnTo>
                      <a:lnTo>
                        <a:pt x="43" y="5"/>
                      </a:lnTo>
                      <a:lnTo>
                        <a:pt x="49" y="3"/>
                      </a:lnTo>
                      <a:lnTo>
                        <a:pt x="56" y="0"/>
                      </a:lnTo>
                      <a:lnTo>
                        <a:pt x="60" y="0"/>
                      </a:lnTo>
                      <a:close/>
                    </a:path>
                  </a:pathLst>
                </a:custGeom>
                <a:solidFill>
                  <a:srgbClr val="2B2B2B"/>
                </a:solidFill>
                <a:ln w="0">
                  <a:solidFill>
                    <a:srgbClr val="2B2B2B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29" name="Freeform 228"/>
                <p:cNvSpPr>
                  <a:spLocks noEditPoints="1"/>
                </p:cNvSpPr>
                <p:nvPr/>
              </p:nvSpPr>
              <p:spPr bwMode="auto">
                <a:xfrm>
                  <a:off x="3431" y="1139"/>
                  <a:ext cx="43" cy="104"/>
                </a:xfrm>
                <a:custGeom>
                  <a:avLst/>
                  <a:gdLst>
                    <a:gd name="T0" fmla="*/ 24 w 43"/>
                    <a:gd name="T1" fmla="*/ 42 h 104"/>
                    <a:gd name="T2" fmla="*/ 24 w 43"/>
                    <a:gd name="T3" fmla="*/ 44 h 104"/>
                    <a:gd name="T4" fmla="*/ 24 w 43"/>
                    <a:gd name="T5" fmla="*/ 46 h 104"/>
                    <a:gd name="T6" fmla="*/ 24 w 43"/>
                    <a:gd name="T7" fmla="*/ 44 h 104"/>
                    <a:gd name="T8" fmla="*/ 24 w 43"/>
                    <a:gd name="T9" fmla="*/ 42 h 104"/>
                    <a:gd name="T10" fmla="*/ 34 w 43"/>
                    <a:gd name="T11" fmla="*/ 0 h 104"/>
                    <a:gd name="T12" fmla="*/ 37 w 43"/>
                    <a:gd name="T13" fmla="*/ 6 h 104"/>
                    <a:gd name="T14" fmla="*/ 37 w 43"/>
                    <a:gd name="T15" fmla="*/ 12 h 104"/>
                    <a:gd name="T16" fmla="*/ 37 w 43"/>
                    <a:gd name="T17" fmla="*/ 21 h 104"/>
                    <a:gd name="T18" fmla="*/ 37 w 43"/>
                    <a:gd name="T19" fmla="*/ 29 h 104"/>
                    <a:gd name="T20" fmla="*/ 39 w 43"/>
                    <a:gd name="T21" fmla="*/ 42 h 104"/>
                    <a:gd name="T22" fmla="*/ 39 w 43"/>
                    <a:gd name="T23" fmla="*/ 55 h 104"/>
                    <a:gd name="T24" fmla="*/ 41 w 43"/>
                    <a:gd name="T25" fmla="*/ 59 h 104"/>
                    <a:gd name="T26" fmla="*/ 41 w 43"/>
                    <a:gd name="T27" fmla="*/ 66 h 104"/>
                    <a:gd name="T28" fmla="*/ 41 w 43"/>
                    <a:gd name="T29" fmla="*/ 76 h 104"/>
                    <a:gd name="T30" fmla="*/ 41 w 43"/>
                    <a:gd name="T31" fmla="*/ 87 h 104"/>
                    <a:gd name="T32" fmla="*/ 41 w 43"/>
                    <a:gd name="T33" fmla="*/ 95 h 104"/>
                    <a:gd name="T34" fmla="*/ 43 w 43"/>
                    <a:gd name="T35" fmla="*/ 102 h 104"/>
                    <a:gd name="T36" fmla="*/ 43 w 43"/>
                    <a:gd name="T37" fmla="*/ 104 h 104"/>
                    <a:gd name="T38" fmla="*/ 43 w 43"/>
                    <a:gd name="T39" fmla="*/ 104 h 104"/>
                    <a:gd name="T40" fmla="*/ 41 w 43"/>
                    <a:gd name="T41" fmla="*/ 104 h 104"/>
                    <a:gd name="T42" fmla="*/ 39 w 43"/>
                    <a:gd name="T43" fmla="*/ 95 h 104"/>
                    <a:gd name="T44" fmla="*/ 34 w 43"/>
                    <a:gd name="T45" fmla="*/ 87 h 104"/>
                    <a:gd name="T46" fmla="*/ 30 w 43"/>
                    <a:gd name="T47" fmla="*/ 81 h 104"/>
                    <a:gd name="T48" fmla="*/ 15 w 43"/>
                    <a:gd name="T49" fmla="*/ 46 h 104"/>
                    <a:gd name="T50" fmla="*/ 2 w 43"/>
                    <a:gd name="T51" fmla="*/ 15 h 104"/>
                    <a:gd name="T52" fmla="*/ 0 w 43"/>
                    <a:gd name="T53" fmla="*/ 8 h 104"/>
                    <a:gd name="T54" fmla="*/ 5 w 43"/>
                    <a:gd name="T55" fmla="*/ 12 h 104"/>
                    <a:gd name="T56" fmla="*/ 11 w 43"/>
                    <a:gd name="T57" fmla="*/ 17 h 104"/>
                    <a:gd name="T58" fmla="*/ 15 w 43"/>
                    <a:gd name="T59" fmla="*/ 17 h 104"/>
                    <a:gd name="T60" fmla="*/ 17 w 43"/>
                    <a:gd name="T61" fmla="*/ 17 h 104"/>
                    <a:gd name="T62" fmla="*/ 22 w 43"/>
                    <a:gd name="T63" fmla="*/ 17 h 104"/>
                    <a:gd name="T64" fmla="*/ 26 w 43"/>
                    <a:gd name="T65" fmla="*/ 17 h 104"/>
                    <a:gd name="T66" fmla="*/ 28 w 43"/>
                    <a:gd name="T67" fmla="*/ 19 h 104"/>
                    <a:gd name="T68" fmla="*/ 28 w 43"/>
                    <a:gd name="T69" fmla="*/ 23 h 104"/>
                    <a:gd name="T70" fmla="*/ 28 w 43"/>
                    <a:gd name="T71" fmla="*/ 27 h 104"/>
                    <a:gd name="T72" fmla="*/ 24 w 43"/>
                    <a:gd name="T73" fmla="*/ 25 h 104"/>
                    <a:gd name="T74" fmla="*/ 19 w 43"/>
                    <a:gd name="T75" fmla="*/ 23 h 104"/>
                    <a:gd name="T76" fmla="*/ 13 w 43"/>
                    <a:gd name="T77" fmla="*/ 21 h 104"/>
                    <a:gd name="T78" fmla="*/ 11 w 43"/>
                    <a:gd name="T79" fmla="*/ 21 h 104"/>
                    <a:gd name="T80" fmla="*/ 11 w 43"/>
                    <a:gd name="T81" fmla="*/ 23 h 104"/>
                    <a:gd name="T82" fmla="*/ 13 w 43"/>
                    <a:gd name="T83" fmla="*/ 25 h 104"/>
                    <a:gd name="T84" fmla="*/ 19 w 43"/>
                    <a:gd name="T85" fmla="*/ 27 h 104"/>
                    <a:gd name="T86" fmla="*/ 19 w 43"/>
                    <a:gd name="T87" fmla="*/ 34 h 104"/>
                    <a:gd name="T88" fmla="*/ 22 w 43"/>
                    <a:gd name="T89" fmla="*/ 40 h 104"/>
                    <a:gd name="T90" fmla="*/ 22 w 43"/>
                    <a:gd name="T91" fmla="*/ 40 h 104"/>
                    <a:gd name="T92" fmla="*/ 22 w 43"/>
                    <a:gd name="T93" fmla="*/ 38 h 104"/>
                    <a:gd name="T94" fmla="*/ 22 w 43"/>
                    <a:gd name="T95" fmla="*/ 36 h 104"/>
                    <a:gd name="T96" fmla="*/ 22 w 43"/>
                    <a:gd name="T97" fmla="*/ 34 h 104"/>
                    <a:gd name="T98" fmla="*/ 22 w 43"/>
                    <a:gd name="T99" fmla="*/ 32 h 104"/>
                    <a:gd name="T100" fmla="*/ 28 w 43"/>
                    <a:gd name="T101" fmla="*/ 34 h 104"/>
                    <a:gd name="T102" fmla="*/ 32 w 43"/>
                    <a:gd name="T103" fmla="*/ 34 h 104"/>
                    <a:gd name="T104" fmla="*/ 34 w 43"/>
                    <a:gd name="T105" fmla="*/ 29 h 104"/>
                    <a:gd name="T106" fmla="*/ 34 w 43"/>
                    <a:gd name="T107" fmla="*/ 23 h 104"/>
                    <a:gd name="T108" fmla="*/ 34 w 43"/>
                    <a:gd name="T109" fmla="*/ 10 h 104"/>
                    <a:gd name="T110" fmla="*/ 34 w 43"/>
                    <a:gd name="T111" fmla="*/ 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43" h="104">
                      <a:moveTo>
                        <a:pt x="24" y="42"/>
                      </a:moveTo>
                      <a:lnTo>
                        <a:pt x="24" y="44"/>
                      </a:lnTo>
                      <a:lnTo>
                        <a:pt x="24" y="46"/>
                      </a:lnTo>
                      <a:lnTo>
                        <a:pt x="24" y="44"/>
                      </a:lnTo>
                      <a:lnTo>
                        <a:pt x="24" y="42"/>
                      </a:lnTo>
                      <a:close/>
                      <a:moveTo>
                        <a:pt x="34" y="0"/>
                      </a:moveTo>
                      <a:lnTo>
                        <a:pt x="37" y="6"/>
                      </a:lnTo>
                      <a:lnTo>
                        <a:pt x="37" y="12"/>
                      </a:lnTo>
                      <a:lnTo>
                        <a:pt x="37" y="21"/>
                      </a:lnTo>
                      <a:lnTo>
                        <a:pt x="37" y="29"/>
                      </a:lnTo>
                      <a:lnTo>
                        <a:pt x="39" y="42"/>
                      </a:lnTo>
                      <a:lnTo>
                        <a:pt x="39" y="55"/>
                      </a:lnTo>
                      <a:lnTo>
                        <a:pt x="41" y="59"/>
                      </a:lnTo>
                      <a:lnTo>
                        <a:pt x="41" y="66"/>
                      </a:lnTo>
                      <a:lnTo>
                        <a:pt x="41" y="76"/>
                      </a:lnTo>
                      <a:lnTo>
                        <a:pt x="41" y="87"/>
                      </a:lnTo>
                      <a:lnTo>
                        <a:pt x="41" y="95"/>
                      </a:lnTo>
                      <a:lnTo>
                        <a:pt x="43" y="102"/>
                      </a:lnTo>
                      <a:lnTo>
                        <a:pt x="43" y="104"/>
                      </a:lnTo>
                      <a:lnTo>
                        <a:pt x="43" y="104"/>
                      </a:lnTo>
                      <a:lnTo>
                        <a:pt x="41" y="104"/>
                      </a:lnTo>
                      <a:lnTo>
                        <a:pt x="39" y="95"/>
                      </a:lnTo>
                      <a:lnTo>
                        <a:pt x="34" y="87"/>
                      </a:lnTo>
                      <a:lnTo>
                        <a:pt x="30" y="81"/>
                      </a:lnTo>
                      <a:lnTo>
                        <a:pt x="15" y="46"/>
                      </a:lnTo>
                      <a:lnTo>
                        <a:pt x="2" y="15"/>
                      </a:lnTo>
                      <a:lnTo>
                        <a:pt x="0" y="8"/>
                      </a:lnTo>
                      <a:lnTo>
                        <a:pt x="5" y="12"/>
                      </a:lnTo>
                      <a:lnTo>
                        <a:pt x="11" y="17"/>
                      </a:lnTo>
                      <a:lnTo>
                        <a:pt x="15" y="17"/>
                      </a:lnTo>
                      <a:lnTo>
                        <a:pt x="17" y="17"/>
                      </a:lnTo>
                      <a:lnTo>
                        <a:pt x="22" y="17"/>
                      </a:lnTo>
                      <a:lnTo>
                        <a:pt x="26" y="17"/>
                      </a:lnTo>
                      <a:lnTo>
                        <a:pt x="28" y="19"/>
                      </a:lnTo>
                      <a:lnTo>
                        <a:pt x="28" y="23"/>
                      </a:lnTo>
                      <a:lnTo>
                        <a:pt x="28" y="27"/>
                      </a:lnTo>
                      <a:lnTo>
                        <a:pt x="24" y="25"/>
                      </a:lnTo>
                      <a:lnTo>
                        <a:pt x="19" y="23"/>
                      </a:lnTo>
                      <a:lnTo>
                        <a:pt x="13" y="21"/>
                      </a:lnTo>
                      <a:lnTo>
                        <a:pt x="11" y="21"/>
                      </a:lnTo>
                      <a:lnTo>
                        <a:pt x="11" y="23"/>
                      </a:lnTo>
                      <a:lnTo>
                        <a:pt x="13" y="25"/>
                      </a:lnTo>
                      <a:lnTo>
                        <a:pt x="19" y="27"/>
                      </a:lnTo>
                      <a:lnTo>
                        <a:pt x="19" y="34"/>
                      </a:lnTo>
                      <a:lnTo>
                        <a:pt x="22" y="40"/>
                      </a:lnTo>
                      <a:lnTo>
                        <a:pt x="22" y="40"/>
                      </a:lnTo>
                      <a:lnTo>
                        <a:pt x="22" y="38"/>
                      </a:lnTo>
                      <a:lnTo>
                        <a:pt x="22" y="36"/>
                      </a:lnTo>
                      <a:lnTo>
                        <a:pt x="22" y="34"/>
                      </a:lnTo>
                      <a:lnTo>
                        <a:pt x="22" y="32"/>
                      </a:lnTo>
                      <a:lnTo>
                        <a:pt x="28" y="34"/>
                      </a:lnTo>
                      <a:lnTo>
                        <a:pt x="32" y="34"/>
                      </a:lnTo>
                      <a:lnTo>
                        <a:pt x="34" y="29"/>
                      </a:lnTo>
                      <a:lnTo>
                        <a:pt x="34" y="23"/>
                      </a:lnTo>
                      <a:lnTo>
                        <a:pt x="34" y="10"/>
                      </a:lnTo>
                      <a:lnTo>
                        <a:pt x="34" y="0"/>
                      </a:lnTo>
                      <a:close/>
                    </a:path>
                  </a:pathLst>
                </a:custGeom>
                <a:solidFill>
                  <a:srgbClr val="313131"/>
                </a:solidFill>
                <a:ln w="0">
                  <a:solidFill>
                    <a:srgbClr val="31313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30" name="Freeform 229"/>
                <p:cNvSpPr>
                  <a:spLocks/>
                </p:cNvSpPr>
                <p:nvPr/>
              </p:nvSpPr>
              <p:spPr bwMode="auto">
                <a:xfrm>
                  <a:off x="3241" y="721"/>
                  <a:ext cx="54" cy="55"/>
                </a:xfrm>
                <a:custGeom>
                  <a:avLst/>
                  <a:gdLst>
                    <a:gd name="T0" fmla="*/ 49 w 54"/>
                    <a:gd name="T1" fmla="*/ 0 h 55"/>
                    <a:gd name="T2" fmla="*/ 51 w 54"/>
                    <a:gd name="T3" fmla="*/ 8 h 55"/>
                    <a:gd name="T4" fmla="*/ 54 w 54"/>
                    <a:gd name="T5" fmla="*/ 13 h 55"/>
                    <a:gd name="T6" fmla="*/ 54 w 54"/>
                    <a:gd name="T7" fmla="*/ 17 h 55"/>
                    <a:gd name="T8" fmla="*/ 54 w 54"/>
                    <a:gd name="T9" fmla="*/ 19 h 55"/>
                    <a:gd name="T10" fmla="*/ 51 w 54"/>
                    <a:gd name="T11" fmla="*/ 21 h 55"/>
                    <a:gd name="T12" fmla="*/ 47 w 54"/>
                    <a:gd name="T13" fmla="*/ 25 h 55"/>
                    <a:gd name="T14" fmla="*/ 47 w 54"/>
                    <a:gd name="T15" fmla="*/ 28 h 55"/>
                    <a:gd name="T16" fmla="*/ 47 w 54"/>
                    <a:gd name="T17" fmla="*/ 32 h 55"/>
                    <a:gd name="T18" fmla="*/ 47 w 54"/>
                    <a:gd name="T19" fmla="*/ 34 h 55"/>
                    <a:gd name="T20" fmla="*/ 45 w 54"/>
                    <a:gd name="T21" fmla="*/ 36 h 55"/>
                    <a:gd name="T22" fmla="*/ 32 w 54"/>
                    <a:gd name="T23" fmla="*/ 53 h 55"/>
                    <a:gd name="T24" fmla="*/ 28 w 54"/>
                    <a:gd name="T25" fmla="*/ 55 h 55"/>
                    <a:gd name="T26" fmla="*/ 26 w 54"/>
                    <a:gd name="T27" fmla="*/ 53 h 55"/>
                    <a:gd name="T28" fmla="*/ 24 w 54"/>
                    <a:gd name="T29" fmla="*/ 51 h 55"/>
                    <a:gd name="T30" fmla="*/ 24 w 54"/>
                    <a:gd name="T31" fmla="*/ 45 h 55"/>
                    <a:gd name="T32" fmla="*/ 24 w 54"/>
                    <a:gd name="T33" fmla="*/ 49 h 55"/>
                    <a:gd name="T34" fmla="*/ 22 w 54"/>
                    <a:gd name="T35" fmla="*/ 49 h 55"/>
                    <a:gd name="T36" fmla="*/ 19 w 54"/>
                    <a:gd name="T37" fmla="*/ 51 h 55"/>
                    <a:gd name="T38" fmla="*/ 17 w 54"/>
                    <a:gd name="T39" fmla="*/ 51 h 55"/>
                    <a:gd name="T40" fmla="*/ 13 w 54"/>
                    <a:gd name="T41" fmla="*/ 49 h 55"/>
                    <a:gd name="T42" fmla="*/ 11 w 54"/>
                    <a:gd name="T43" fmla="*/ 47 h 55"/>
                    <a:gd name="T44" fmla="*/ 9 w 54"/>
                    <a:gd name="T45" fmla="*/ 45 h 55"/>
                    <a:gd name="T46" fmla="*/ 7 w 54"/>
                    <a:gd name="T47" fmla="*/ 40 h 55"/>
                    <a:gd name="T48" fmla="*/ 4 w 54"/>
                    <a:gd name="T49" fmla="*/ 38 h 55"/>
                    <a:gd name="T50" fmla="*/ 2 w 54"/>
                    <a:gd name="T51" fmla="*/ 36 h 55"/>
                    <a:gd name="T52" fmla="*/ 0 w 54"/>
                    <a:gd name="T53" fmla="*/ 34 h 55"/>
                    <a:gd name="T54" fmla="*/ 0 w 54"/>
                    <a:gd name="T55" fmla="*/ 32 h 55"/>
                    <a:gd name="T56" fmla="*/ 2 w 54"/>
                    <a:gd name="T57" fmla="*/ 28 h 55"/>
                    <a:gd name="T58" fmla="*/ 2 w 54"/>
                    <a:gd name="T59" fmla="*/ 23 h 55"/>
                    <a:gd name="T60" fmla="*/ 4 w 54"/>
                    <a:gd name="T61" fmla="*/ 21 h 55"/>
                    <a:gd name="T62" fmla="*/ 7 w 54"/>
                    <a:gd name="T63" fmla="*/ 19 h 55"/>
                    <a:gd name="T64" fmla="*/ 11 w 54"/>
                    <a:gd name="T65" fmla="*/ 17 h 55"/>
                    <a:gd name="T66" fmla="*/ 13 w 54"/>
                    <a:gd name="T67" fmla="*/ 17 h 55"/>
                    <a:gd name="T68" fmla="*/ 17 w 54"/>
                    <a:gd name="T69" fmla="*/ 17 h 55"/>
                    <a:gd name="T70" fmla="*/ 19 w 54"/>
                    <a:gd name="T71" fmla="*/ 17 h 55"/>
                    <a:gd name="T72" fmla="*/ 19 w 54"/>
                    <a:gd name="T73" fmla="*/ 13 h 55"/>
                    <a:gd name="T74" fmla="*/ 22 w 54"/>
                    <a:gd name="T75" fmla="*/ 8 h 55"/>
                    <a:gd name="T76" fmla="*/ 26 w 54"/>
                    <a:gd name="T77" fmla="*/ 6 h 55"/>
                    <a:gd name="T78" fmla="*/ 30 w 54"/>
                    <a:gd name="T79" fmla="*/ 4 h 55"/>
                    <a:gd name="T80" fmla="*/ 34 w 54"/>
                    <a:gd name="T81" fmla="*/ 4 h 55"/>
                    <a:gd name="T82" fmla="*/ 39 w 54"/>
                    <a:gd name="T83" fmla="*/ 4 h 55"/>
                    <a:gd name="T84" fmla="*/ 41 w 54"/>
                    <a:gd name="T85" fmla="*/ 0 h 55"/>
                    <a:gd name="T86" fmla="*/ 49 w 54"/>
                    <a:gd name="T87" fmla="*/ 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54" h="55">
                      <a:moveTo>
                        <a:pt x="49" y="0"/>
                      </a:moveTo>
                      <a:lnTo>
                        <a:pt x="51" y="8"/>
                      </a:lnTo>
                      <a:lnTo>
                        <a:pt x="54" y="13"/>
                      </a:lnTo>
                      <a:lnTo>
                        <a:pt x="54" y="17"/>
                      </a:lnTo>
                      <a:lnTo>
                        <a:pt x="54" y="19"/>
                      </a:lnTo>
                      <a:lnTo>
                        <a:pt x="51" y="21"/>
                      </a:lnTo>
                      <a:lnTo>
                        <a:pt x="47" y="25"/>
                      </a:lnTo>
                      <a:lnTo>
                        <a:pt x="47" y="28"/>
                      </a:lnTo>
                      <a:lnTo>
                        <a:pt x="47" y="32"/>
                      </a:lnTo>
                      <a:lnTo>
                        <a:pt x="47" y="34"/>
                      </a:lnTo>
                      <a:lnTo>
                        <a:pt x="45" y="36"/>
                      </a:lnTo>
                      <a:lnTo>
                        <a:pt x="32" y="53"/>
                      </a:lnTo>
                      <a:lnTo>
                        <a:pt x="28" y="55"/>
                      </a:lnTo>
                      <a:lnTo>
                        <a:pt x="26" y="53"/>
                      </a:lnTo>
                      <a:lnTo>
                        <a:pt x="24" y="51"/>
                      </a:lnTo>
                      <a:lnTo>
                        <a:pt x="24" y="45"/>
                      </a:lnTo>
                      <a:lnTo>
                        <a:pt x="24" y="49"/>
                      </a:lnTo>
                      <a:lnTo>
                        <a:pt x="22" y="49"/>
                      </a:lnTo>
                      <a:lnTo>
                        <a:pt x="19" y="51"/>
                      </a:lnTo>
                      <a:lnTo>
                        <a:pt x="17" y="51"/>
                      </a:lnTo>
                      <a:lnTo>
                        <a:pt x="13" y="49"/>
                      </a:lnTo>
                      <a:lnTo>
                        <a:pt x="11" y="47"/>
                      </a:lnTo>
                      <a:lnTo>
                        <a:pt x="9" y="45"/>
                      </a:lnTo>
                      <a:lnTo>
                        <a:pt x="7" y="40"/>
                      </a:lnTo>
                      <a:lnTo>
                        <a:pt x="4" y="38"/>
                      </a:lnTo>
                      <a:lnTo>
                        <a:pt x="2" y="36"/>
                      </a:lnTo>
                      <a:lnTo>
                        <a:pt x="0" y="34"/>
                      </a:lnTo>
                      <a:lnTo>
                        <a:pt x="0" y="32"/>
                      </a:lnTo>
                      <a:lnTo>
                        <a:pt x="2" y="28"/>
                      </a:lnTo>
                      <a:lnTo>
                        <a:pt x="2" y="23"/>
                      </a:lnTo>
                      <a:lnTo>
                        <a:pt x="4" y="21"/>
                      </a:lnTo>
                      <a:lnTo>
                        <a:pt x="7" y="19"/>
                      </a:lnTo>
                      <a:lnTo>
                        <a:pt x="11" y="17"/>
                      </a:lnTo>
                      <a:lnTo>
                        <a:pt x="13" y="17"/>
                      </a:lnTo>
                      <a:lnTo>
                        <a:pt x="17" y="17"/>
                      </a:lnTo>
                      <a:lnTo>
                        <a:pt x="19" y="17"/>
                      </a:lnTo>
                      <a:lnTo>
                        <a:pt x="19" y="13"/>
                      </a:lnTo>
                      <a:lnTo>
                        <a:pt x="22" y="8"/>
                      </a:lnTo>
                      <a:lnTo>
                        <a:pt x="26" y="6"/>
                      </a:lnTo>
                      <a:lnTo>
                        <a:pt x="30" y="4"/>
                      </a:lnTo>
                      <a:lnTo>
                        <a:pt x="34" y="4"/>
                      </a:lnTo>
                      <a:lnTo>
                        <a:pt x="39" y="4"/>
                      </a:lnTo>
                      <a:lnTo>
                        <a:pt x="41" y="0"/>
                      </a:lnTo>
                      <a:lnTo>
                        <a:pt x="49" y="0"/>
                      </a:lnTo>
                      <a:close/>
                    </a:path>
                  </a:pathLst>
                </a:custGeom>
                <a:solidFill>
                  <a:srgbClr val="ACACAC"/>
                </a:solidFill>
                <a:ln w="0">
                  <a:solidFill>
                    <a:srgbClr val="ACACAC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31" name="Freeform 230"/>
                <p:cNvSpPr>
                  <a:spLocks/>
                </p:cNvSpPr>
                <p:nvPr/>
              </p:nvSpPr>
              <p:spPr bwMode="auto">
                <a:xfrm>
                  <a:off x="2840" y="902"/>
                  <a:ext cx="226" cy="60"/>
                </a:xfrm>
                <a:custGeom>
                  <a:avLst/>
                  <a:gdLst>
                    <a:gd name="T0" fmla="*/ 4 w 226"/>
                    <a:gd name="T1" fmla="*/ 0 h 60"/>
                    <a:gd name="T2" fmla="*/ 10 w 226"/>
                    <a:gd name="T3" fmla="*/ 2 h 60"/>
                    <a:gd name="T4" fmla="*/ 15 w 226"/>
                    <a:gd name="T5" fmla="*/ 6 h 60"/>
                    <a:gd name="T6" fmla="*/ 21 w 226"/>
                    <a:gd name="T7" fmla="*/ 6 h 60"/>
                    <a:gd name="T8" fmla="*/ 28 w 226"/>
                    <a:gd name="T9" fmla="*/ 6 h 60"/>
                    <a:gd name="T10" fmla="*/ 38 w 226"/>
                    <a:gd name="T11" fmla="*/ 11 h 60"/>
                    <a:gd name="T12" fmla="*/ 47 w 226"/>
                    <a:gd name="T13" fmla="*/ 17 h 60"/>
                    <a:gd name="T14" fmla="*/ 57 w 226"/>
                    <a:gd name="T15" fmla="*/ 21 h 60"/>
                    <a:gd name="T16" fmla="*/ 62 w 226"/>
                    <a:gd name="T17" fmla="*/ 23 h 60"/>
                    <a:gd name="T18" fmla="*/ 64 w 226"/>
                    <a:gd name="T19" fmla="*/ 23 h 60"/>
                    <a:gd name="T20" fmla="*/ 66 w 226"/>
                    <a:gd name="T21" fmla="*/ 26 h 60"/>
                    <a:gd name="T22" fmla="*/ 68 w 226"/>
                    <a:gd name="T23" fmla="*/ 26 h 60"/>
                    <a:gd name="T24" fmla="*/ 89 w 226"/>
                    <a:gd name="T25" fmla="*/ 32 h 60"/>
                    <a:gd name="T26" fmla="*/ 113 w 226"/>
                    <a:gd name="T27" fmla="*/ 34 h 60"/>
                    <a:gd name="T28" fmla="*/ 115 w 226"/>
                    <a:gd name="T29" fmla="*/ 36 h 60"/>
                    <a:gd name="T30" fmla="*/ 119 w 226"/>
                    <a:gd name="T31" fmla="*/ 38 h 60"/>
                    <a:gd name="T32" fmla="*/ 126 w 226"/>
                    <a:gd name="T33" fmla="*/ 38 h 60"/>
                    <a:gd name="T34" fmla="*/ 134 w 226"/>
                    <a:gd name="T35" fmla="*/ 38 h 60"/>
                    <a:gd name="T36" fmla="*/ 141 w 226"/>
                    <a:gd name="T37" fmla="*/ 41 h 60"/>
                    <a:gd name="T38" fmla="*/ 145 w 226"/>
                    <a:gd name="T39" fmla="*/ 43 h 60"/>
                    <a:gd name="T40" fmla="*/ 149 w 226"/>
                    <a:gd name="T41" fmla="*/ 41 h 60"/>
                    <a:gd name="T42" fmla="*/ 151 w 226"/>
                    <a:gd name="T43" fmla="*/ 41 h 60"/>
                    <a:gd name="T44" fmla="*/ 181 w 226"/>
                    <a:gd name="T45" fmla="*/ 43 h 60"/>
                    <a:gd name="T46" fmla="*/ 211 w 226"/>
                    <a:gd name="T47" fmla="*/ 47 h 60"/>
                    <a:gd name="T48" fmla="*/ 218 w 226"/>
                    <a:gd name="T49" fmla="*/ 49 h 60"/>
                    <a:gd name="T50" fmla="*/ 226 w 226"/>
                    <a:gd name="T51" fmla="*/ 53 h 60"/>
                    <a:gd name="T52" fmla="*/ 226 w 226"/>
                    <a:gd name="T53" fmla="*/ 55 h 60"/>
                    <a:gd name="T54" fmla="*/ 224 w 226"/>
                    <a:gd name="T55" fmla="*/ 60 h 60"/>
                    <a:gd name="T56" fmla="*/ 222 w 226"/>
                    <a:gd name="T57" fmla="*/ 60 h 60"/>
                    <a:gd name="T58" fmla="*/ 218 w 226"/>
                    <a:gd name="T59" fmla="*/ 60 h 60"/>
                    <a:gd name="T60" fmla="*/ 215 w 226"/>
                    <a:gd name="T61" fmla="*/ 58 h 60"/>
                    <a:gd name="T62" fmla="*/ 213 w 226"/>
                    <a:gd name="T63" fmla="*/ 58 h 60"/>
                    <a:gd name="T64" fmla="*/ 205 w 226"/>
                    <a:gd name="T65" fmla="*/ 55 h 60"/>
                    <a:gd name="T66" fmla="*/ 194 w 226"/>
                    <a:gd name="T67" fmla="*/ 53 h 60"/>
                    <a:gd name="T68" fmla="*/ 183 w 226"/>
                    <a:gd name="T69" fmla="*/ 53 h 60"/>
                    <a:gd name="T70" fmla="*/ 173 w 226"/>
                    <a:gd name="T71" fmla="*/ 53 h 60"/>
                    <a:gd name="T72" fmla="*/ 166 w 226"/>
                    <a:gd name="T73" fmla="*/ 53 h 60"/>
                    <a:gd name="T74" fmla="*/ 160 w 226"/>
                    <a:gd name="T75" fmla="*/ 51 h 60"/>
                    <a:gd name="T76" fmla="*/ 151 w 226"/>
                    <a:gd name="T77" fmla="*/ 51 h 60"/>
                    <a:gd name="T78" fmla="*/ 132 w 226"/>
                    <a:gd name="T79" fmla="*/ 49 h 60"/>
                    <a:gd name="T80" fmla="*/ 113 w 226"/>
                    <a:gd name="T81" fmla="*/ 47 h 60"/>
                    <a:gd name="T82" fmla="*/ 109 w 226"/>
                    <a:gd name="T83" fmla="*/ 45 h 60"/>
                    <a:gd name="T84" fmla="*/ 104 w 226"/>
                    <a:gd name="T85" fmla="*/ 45 h 60"/>
                    <a:gd name="T86" fmla="*/ 100 w 226"/>
                    <a:gd name="T87" fmla="*/ 43 h 60"/>
                    <a:gd name="T88" fmla="*/ 96 w 226"/>
                    <a:gd name="T89" fmla="*/ 43 h 60"/>
                    <a:gd name="T90" fmla="*/ 92 w 226"/>
                    <a:gd name="T91" fmla="*/ 43 h 60"/>
                    <a:gd name="T92" fmla="*/ 89 w 226"/>
                    <a:gd name="T93" fmla="*/ 41 h 60"/>
                    <a:gd name="T94" fmla="*/ 89 w 226"/>
                    <a:gd name="T95" fmla="*/ 41 h 60"/>
                    <a:gd name="T96" fmla="*/ 81 w 226"/>
                    <a:gd name="T97" fmla="*/ 38 h 60"/>
                    <a:gd name="T98" fmla="*/ 70 w 226"/>
                    <a:gd name="T99" fmla="*/ 34 h 60"/>
                    <a:gd name="T100" fmla="*/ 60 w 226"/>
                    <a:gd name="T101" fmla="*/ 32 h 60"/>
                    <a:gd name="T102" fmla="*/ 49 w 226"/>
                    <a:gd name="T103" fmla="*/ 28 h 60"/>
                    <a:gd name="T104" fmla="*/ 45 w 226"/>
                    <a:gd name="T105" fmla="*/ 26 h 60"/>
                    <a:gd name="T106" fmla="*/ 36 w 226"/>
                    <a:gd name="T107" fmla="*/ 23 h 60"/>
                    <a:gd name="T108" fmla="*/ 30 w 226"/>
                    <a:gd name="T109" fmla="*/ 21 h 60"/>
                    <a:gd name="T110" fmla="*/ 23 w 226"/>
                    <a:gd name="T111" fmla="*/ 15 h 60"/>
                    <a:gd name="T112" fmla="*/ 17 w 226"/>
                    <a:gd name="T113" fmla="*/ 13 h 60"/>
                    <a:gd name="T114" fmla="*/ 10 w 226"/>
                    <a:gd name="T115" fmla="*/ 11 h 60"/>
                    <a:gd name="T116" fmla="*/ 6 w 226"/>
                    <a:gd name="T117" fmla="*/ 9 h 60"/>
                    <a:gd name="T118" fmla="*/ 0 w 226"/>
                    <a:gd name="T119" fmla="*/ 6 h 60"/>
                    <a:gd name="T120" fmla="*/ 4 w 226"/>
                    <a:gd name="T121" fmla="*/ 0 h 60"/>
                    <a:gd name="T122" fmla="*/ 4 w 226"/>
                    <a:gd name="T123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226" h="60">
                      <a:moveTo>
                        <a:pt x="4" y="0"/>
                      </a:moveTo>
                      <a:lnTo>
                        <a:pt x="10" y="2"/>
                      </a:lnTo>
                      <a:lnTo>
                        <a:pt x="15" y="6"/>
                      </a:lnTo>
                      <a:lnTo>
                        <a:pt x="21" y="6"/>
                      </a:lnTo>
                      <a:lnTo>
                        <a:pt x="28" y="6"/>
                      </a:lnTo>
                      <a:lnTo>
                        <a:pt x="38" y="11"/>
                      </a:lnTo>
                      <a:lnTo>
                        <a:pt x="47" y="17"/>
                      </a:lnTo>
                      <a:lnTo>
                        <a:pt x="57" y="21"/>
                      </a:lnTo>
                      <a:lnTo>
                        <a:pt x="62" y="23"/>
                      </a:lnTo>
                      <a:lnTo>
                        <a:pt x="64" y="23"/>
                      </a:lnTo>
                      <a:lnTo>
                        <a:pt x="66" y="26"/>
                      </a:lnTo>
                      <a:lnTo>
                        <a:pt x="68" y="26"/>
                      </a:lnTo>
                      <a:lnTo>
                        <a:pt x="89" y="32"/>
                      </a:lnTo>
                      <a:lnTo>
                        <a:pt x="113" y="34"/>
                      </a:lnTo>
                      <a:lnTo>
                        <a:pt x="115" y="36"/>
                      </a:lnTo>
                      <a:lnTo>
                        <a:pt x="119" y="38"/>
                      </a:lnTo>
                      <a:lnTo>
                        <a:pt x="126" y="38"/>
                      </a:lnTo>
                      <a:lnTo>
                        <a:pt x="134" y="38"/>
                      </a:lnTo>
                      <a:lnTo>
                        <a:pt x="141" y="41"/>
                      </a:lnTo>
                      <a:lnTo>
                        <a:pt x="145" y="43"/>
                      </a:lnTo>
                      <a:lnTo>
                        <a:pt x="149" y="41"/>
                      </a:lnTo>
                      <a:lnTo>
                        <a:pt x="151" y="41"/>
                      </a:lnTo>
                      <a:lnTo>
                        <a:pt x="181" y="43"/>
                      </a:lnTo>
                      <a:lnTo>
                        <a:pt x="211" y="47"/>
                      </a:lnTo>
                      <a:lnTo>
                        <a:pt x="218" y="49"/>
                      </a:lnTo>
                      <a:lnTo>
                        <a:pt x="226" y="53"/>
                      </a:lnTo>
                      <a:lnTo>
                        <a:pt x="226" y="55"/>
                      </a:lnTo>
                      <a:lnTo>
                        <a:pt x="224" y="60"/>
                      </a:lnTo>
                      <a:lnTo>
                        <a:pt x="222" y="60"/>
                      </a:lnTo>
                      <a:lnTo>
                        <a:pt x="218" y="60"/>
                      </a:lnTo>
                      <a:lnTo>
                        <a:pt x="215" y="58"/>
                      </a:lnTo>
                      <a:lnTo>
                        <a:pt x="213" y="58"/>
                      </a:lnTo>
                      <a:lnTo>
                        <a:pt x="205" y="55"/>
                      </a:lnTo>
                      <a:lnTo>
                        <a:pt x="194" y="53"/>
                      </a:lnTo>
                      <a:lnTo>
                        <a:pt x="183" y="53"/>
                      </a:lnTo>
                      <a:lnTo>
                        <a:pt x="173" y="53"/>
                      </a:lnTo>
                      <a:lnTo>
                        <a:pt x="166" y="53"/>
                      </a:lnTo>
                      <a:lnTo>
                        <a:pt x="160" y="51"/>
                      </a:lnTo>
                      <a:lnTo>
                        <a:pt x="151" y="51"/>
                      </a:lnTo>
                      <a:lnTo>
                        <a:pt x="132" y="49"/>
                      </a:lnTo>
                      <a:lnTo>
                        <a:pt x="113" y="47"/>
                      </a:lnTo>
                      <a:lnTo>
                        <a:pt x="109" y="45"/>
                      </a:lnTo>
                      <a:lnTo>
                        <a:pt x="104" y="45"/>
                      </a:lnTo>
                      <a:lnTo>
                        <a:pt x="100" y="43"/>
                      </a:lnTo>
                      <a:lnTo>
                        <a:pt x="96" y="43"/>
                      </a:lnTo>
                      <a:lnTo>
                        <a:pt x="92" y="43"/>
                      </a:lnTo>
                      <a:lnTo>
                        <a:pt x="89" y="41"/>
                      </a:lnTo>
                      <a:lnTo>
                        <a:pt x="89" y="41"/>
                      </a:lnTo>
                      <a:lnTo>
                        <a:pt x="81" y="38"/>
                      </a:lnTo>
                      <a:lnTo>
                        <a:pt x="70" y="34"/>
                      </a:lnTo>
                      <a:lnTo>
                        <a:pt x="60" y="32"/>
                      </a:lnTo>
                      <a:lnTo>
                        <a:pt x="49" y="28"/>
                      </a:lnTo>
                      <a:lnTo>
                        <a:pt x="45" y="26"/>
                      </a:lnTo>
                      <a:lnTo>
                        <a:pt x="36" y="23"/>
                      </a:lnTo>
                      <a:lnTo>
                        <a:pt x="30" y="21"/>
                      </a:lnTo>
                      <a:lnTo>
                        <a:pt x="23" y="15"/>
                      </a:lnTo>
                      <a:lnTo>
                        <a:pt x="17" y="13"/>
                      </a:lnTo>
                      <a:lnTo>
                        <a:pt x="10" y="11"/>
                      </a:lnTo>
                      <a:lnTo>
                        <a:pt x="6" y="9"/>
                      </a:lnTo>
                      <a:lnTo>
                        <a:pt x="0" y="6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3B3B3B"/>
                </a:solidFill>
                <a:ln w="0">
                  <a:solidFill>
                    <a:srgbClr val="3B3B3B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32" name="Freeform 231"/>
                <p:cNvSpPr>
                  <a:spLocks/>
                </p:cNvSpPr>
                <p:nvPr/>
              </p:nvSpPr>
              <p:spPr bwMode="auto">
                <a:xfrm>
                  <a:off x="2821" y="1002"/>
                  <a:ext cx="108" cy="62"/>
                </a:xfrm>
                <a:custGeom>
                  <a:avLst/>
                  <a:gdLst>
                    <a:gd name="T0" fmla="*/ 98 w 108"/>
                    <a:gd name="T1" fmla="*/ 0 h 62"/>
                    <a:gd name="T2" fmla="*/ 100 w 108"/>
                    <a:gd name="T3" fmla="*/ 2 h 62"/>
                    <a:gd name="T4" fmla="*/ 104 w 108"/>
                    <a:gd name="T5" fmla="*/ 4 h 62"/>
                    <a:gd name="T6" fmla="*/ 102 w 108"/>
                    <a:gd name="T7" fmla="*/ 7 h 62"/>
                    <a:gd name="T8" fmla="*/ 100 w 108"/>
                    <a:gd name="T9" fmla="*/ 9 h 62"/>
                    <a:gd name="T10" fmla="*/ 102 w 108"/>
                    <a:gd name="T11" fmla="*/ 11 h 62"/>
                    <a:gd name="T12" fmla="*/ 104 w 108"/>
                    <a:gd name="T13" fmla="*/ 13 h 62"/>
                    <a:gd name="T14" fmla="*/ 106 w 108"/>
                    <a:gd name="T15" fmla="*/ 15 h 62"/>
                    <a:gd name="T16" fmla="*/ 108 w 108"/>
                    <a:gd name="T17" fmla="*/ 19 h 62"/>
                    <a:gd name="T18" fmla="*/ 108 w 108"/>
                    <a:gd name="T19" fmla="*/ 22 h 62"/>
                    <a:gd name="T20" fmla="*/ 108 w 108"/>
                    <a:gd name="T21" fmla="*/ 26 h 62"/>
                    <a:gd name="T22" fmla="*/ 104 w 108"/>
                    <a:gd name="T23" fmla="*/ 32 h 62"/>
                    <a:gd name="T24" fmla="*/ 94 w 108"/>
                    <a:gd name="T25" fmla="*/ 34 h 62"/>
                    <a:gd name="T26" fmla="*/ 85 w 108"/>
                    <a:gd name="T27" fmla="*/ 34 h 62"/>
                    <a:gd name="T28" fmla="*/ 74 w 108"/>
                    <a:gd name="T29" fmla="*/ 36 h 62"/>
                    <a:gd name="T30" fmla="*/ 68 w 108"/>
                    <a:gd name="T31" fmla="*/ 39 h 62"/>
                    <a:gd name="T32" fmla="*/ 62 w 108"/>
                    <a:gd name="T33" fmla="*/ 41 h 62"/>
                    <a:gd name="T34" fmla="*/ 55 w 108"/>
                    <a:gd name="T35" fmla="*/ 43 h 62"/>
                    <a:gd name="T36" fmla="*/ 47 w 108"/>
                    <a:gd name="T37" fmla="*/ 43 h 62"/>
                    <a:gd name="T38" fmla="*/ 38 w 108"/>
                    <a:gd name="T39" fmla="*/ 45 h 62"/>
                    <a:gd name="T40" fmla="*/ 19 w 108"/>
                    <a:gd name="T41" fmla="*/ 53 h 62"/>
                    <a:gd name="T42" fmla="*/ 0 w 108"/>
                    <a:gd name="T43" fmla="*/ 62 h 62"/>
                    <a:gd name="T44" fmla="*/ 2 w 108"/>
                    <a:gd name="T45" fmla="*/ 56 h 62"/>
                    <a:gd name="T46" fmla="*/ 4 w 108"/>
                    <a:gd name="T47" fmla="*/ 53 h 62"/>
                    <a:gd name="T48" fmla="*/ 6 w 108"/>
                    <a:gd name="T49" fmla="*/ 49 h 62"/>
                    <a:gd name="T50" fmla="*/ 8 w 108"/>
                    <a:gd name="T51" fmla="*/ 49 h 62"/>
                    <a:gd name="T52" fmla="*/ 12 w 108"/>
                    <a:gd name="T53" fmla="*/ 47 h 62"/>
                    <a:gd name="T54" fmla="*/ 17 w 108"/>
                    <a:gd name="T55" fmla="*/ 45 h 62"/>
                    <a:gd name="T56" fmla="*/ 23 w 108"/>
                    <a:gd name="T57" fmla="*/ 41 h 62"/>
                    <a:gd name="T58" fmla="*/ 25 w 108"/>
                    <a:gd name="T59" fmla="*/ 39 h 62"/>
                    <a:gd name="T60" fmla="*/ 34 w 108"/>
                    <a:gd name="T61" fmla="*/ 36 h 62"/>
                    <a:gd name="T62" fmla="*/ 44 w 108"/>
                    <a:gd name="T63" fmla="*/ 36 h 62"/>
                    <a:gd name="T64" fmla="*/ 47 w 108"/>
                    <a:gd name="T65" fmla="*/ 36 h 62"/>
                    <a:gd name="T66" fmla="*/ 51 w 108"/>
                    <a:gd name="T67" fmla="*/ 34 h 62"/>
                    <a:gd name="T68" fmla="*/ 55 w 108"/>
                    <a:gd name="T69" fmla="*/ 30 h 62"/>
                    <a:gd name="T70" fmla="*/ 57 w 108"/>
                    <a:gd name="T71" fmla="*/ 30 h 62"/>
                    <a:gd name="T72" fmla="*/ 59 w 108"/>
                    <a:gd name="T73" fmla="*/ 28 h 62"/>
                    <a:gd name="T74" fmla="*/ 62 w 108"/>
                    <a:gd name="T75" fmla="*/ 26 h 62"/>
                    <a:gd name="T76" fmla="*/ 64 w 108"/>
                    <a:gd name="T77" fmla="*/ 24 h 62"/>
                    <a:gd name="T78" fmla="*/ 62 w 108"/>
                    <a:gd name="T79" fmla="*/ 22 h 62"/>
                    <a:gd name="T80" fmla="*/ 59 w 108"/>
                    <a:gd name="T81" fmla="*/ 19 h 62"/>
                    <a:gd name="T82" fmla="*/ 62 w 108"/>
                    <a:gd name="T83" fmla="*/ 15 h 62"/>
                    <a:gd name="T84" fmla="*/ 64 w 108"/>
                    <a:gd name="T85" fmla="*/ 15 h 62"/>
                    <a:gd name="T86" fmla="*/ 66 w 108"/>
                    <a:gd name="T87" fmla="*/ 13 h 62"/>
                    <a:gd name="T88" fmla="*/ 66 w 108"/>
                    <a:gd name="T89" fmla="*/ 13 h 62"/>
                    <a:gd name="T90" fmla="*/ 68 w 108"/>
                    <a:gd name="T91" fmla="*/ 11 h 62"/>
                    <a:gd name="T92" fmla="*/ 70 w 108"/>
                    <a:gd name="T93" fmla="*/ 11 h 62"/>
                    <a:gd name="T94" fmla="*/ 72 w 108"/>
                    <a:gd name="T95" fmla="*/ 9 h 62"/>
                    <a:gd name="T96" fmla="*/ 74 w 108"/>
                    <a:gd name="T97" fmla="*/ 9 h 62"/>
                    <a:gd name="T98" fmla="*/ 76 w 108"/>
                    <a:gd name="T99" fmla="*/ 9 h 62"/>
                    <a:gd name="T100" fmla="*/ 79 w 108"/>
                    <a:gd name="T101" fmla="*/ 11 h 62"/>
                    <a:gd name="T102" fmla="*/ 79 w 108"/>
                    <a:gd name="T103" fmla="*/ 13 h 62"/>
                    <a:gd name="T104" fmla="*/ 85 w 108"/>
                    <a:gd name="T105" fmla="*/ 15 h 62"/>
                    <a:gd name="T106" fmla="*/ 89 w 108"/>
                    <a:gd name="T107" fmla="*/ 13 h 62"/>
                    <a:gd name="T108" fmla="*/ 91 w 108"/>
                    <a:gd name="T109" fmla="*/ 11 h 62"/>
                    <a:gd name="T110" fmla="*/ 94 w 108"/>
                    <a:gd name="T111" fmla="*/ 7 h 62"/>
                    <a:gd name="T112" fmla="*/ 96 w 108"/>
                    <a:gd name="T113" fmla="*/ 2 h 62"/>
                    <a:gd name="T114" fmla="*/ 98 w 108"/>
                    <a:gd name="T115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08" h="62">
                      <a:moveTo>
                        <a:pt x="98" y="0"/>
                      </a:moveTo>
                      <a:lnTo>
                        <a:pt x="100" y="2"/>
                      </a:lnTo>
                      <a:lnTo>
                        <a:pt x="104" y="4"/>
                      </a:lnTo>
                      <a:lnTo>
                        <a:pt x="102" y="7"/>
                      </a:lnTo>
                      <a:lnTo>
                        <a:pt x="100" y="9"/>
                      </a:lnTo>
                      <a:lnTo>
                        <a:pt x="102" y="11"/>
                      </a:lnTo>
                      <a:lnTo>
                        <a:pt x="104" y="13"/>
                      </a:lnTo>
                      <a:lnTo>
                        <a:pt x="106" y="15"/>
                      </a:lnTo>
                      <a:lnTo>
                        <a:pt x="108" y="19"/>
                      </a:lnTo>
                      <a:lnTo>
                        <a:pt x="108" y="22"/>
                      </a:lnTo>
                      <a:lnTo>
                        <a:pt x="108" y="26"/>
                      </a:lnTo>
                      <a:lnTo>
                        <a:pt x="104" y="32"/>
                      </a:lnTo>
                      <a:lnTo>
                        <a:pt x="94" y="34"/>
                      </a:lnTo>
                      <a:lnTo>
                        <a:pt x="85" y="34"/>
                      </a:lnTo>
                      <a:lnTo>
                        <a:pt x="74" y="36"/>
                      </a:lnTo>
                      <a:lnTo>
                        <a:pt x="68" y="39"/>
                      </a:lnTo>
                      <a:lnTo>
                        <a:pt x="62" y="41"/>
                      </a:lnTo>
                      <a:lnTo>
                        <a:pt x="55" y="43"/>
                      </a:lnTo>
                      <a:lnTo>
                        <a:pt x="47" y="43"/>
                      </a:lnTo>
                      <a:lnTo>
                        <a:pt x="38" y="45"/>
                      </a:lnTo>
                      <a:lnTo>
                        <a:pt x="19" y="53"/>
                      </a:lnTo>
                      <a:lnTo>
                        <a:pt x="0" y="62"/>
                      </a:lnTo>
                      <a:lnTo>
                        <a:pt x="2" y="56"/>
                      </a:lnTo>
                      <a:lnTo>
                        <a:pt x="4" y="53"/>
                      </a:lnTo>
                      <a:lnTo>
                        <a:pt x="6" y="49"/>
                      </a:lnTo>
                      <a:lnTo>
                        <a:pt x="8" y="49"/>
                      </a:lnTo>
                      <a:lnTo>
                        <a:pt x="12" y="47"/>
                      </a:lnTo>
                      <a:lnTo>
                        <a:pt x="17" y="45"/>
                      </a:lnTo>
                      <a:lnTo>
                        <a:pt x="23" y="41"/>
                      </a:lnTo>
                      <a:lnTo>
                        <a:pt x="25" y="39"/>
                      </a:lnTo>
                      <a:lnTo>
                        <a:pt x="34" y="36"/>
                      </a:lnTo>
                      <a:lnTo>
                        <a:pt x="44" y="36"/>
                      </a:lnTo>
                      <a:lnTo>
                        <a:pt x="47" y="36"/>
                      </a:lnTo>
                      <a:lnTo>
                        <a:pt x="51" y="34"/>
                      </a:lnTo>
                      <a:lnTo>
                        <a:pt x="55" y="30"/>
                      </a:lnTo>
                      <a:lnTo>
                        <a:pt x="57" y="30"/>
                      </a:lnTo>
                      <a:lnTo>
                        <a:pt x="59" y="28"/>
                      </a:lnTo>
                      <a:lnTo>
                        <a:pt x="62" y="26"/>
                      </a:lnTo>
                      <a:lnTo>
                        <a:pt x="64" y="24"/>
                      </a:lnTo>
                      <a:lnTo>
                        <a:pt x="62" y="22"/>
                      </a:lnTo>
                      <a:lnTo>
                        <a:pt x="59" y="19"/>
                      </a:lnTo>
                      <a:lnTo>
                        <a:pt x="62" y="15"/>
                      </a:lnTo>
                      <a:lnTo>
                        <a:pt x="64" y="15"/>
                      </a:lnTo>
                      <a:lnTo>
                        <a:pt x="66" y="13"/>
                      </a:lnTo>
                      <a:lnTo>
                        <a:pt x="66" y="13"/>
                      </a:lnTo>
                      <a:lnTo>
                        <a:pt x="68" y="11"/>
                      </a:lnTo>
                      <a:lnTo>
                        <a:pt x="70" y="11"/>
                      </a:lnTo>
                      <a:lnTo>
                        <a:pt x="72" y="9"/>
                      </a:lnTo>
                      <a:lnTo>
                        <a:pt x="74" y="9"/>
                      </a:lnTo>
                      <a:lnTo>
                        <a:pt x="76" y="9"/>
                      </a:lnTo>
                      <a:lnTo>
                        <a:pt x="79" y="11"/>
                      </a:lnTo>
                      <a:lnTo>
                        <a:pt x="79" y="13"/>
                      </a:lnTo>
                      <a:lnTo>
                        <a:pt x="85" y="15"/>
                      </a:lnTo>
                      <a:lnTo>
                        <a:pt x="89" y="13"/>
                      </a:lnTo>
                      <a:lnTo>
                        <a:pt x="91" y="11"/>
                      </a:lnTo>
                      <a:lnTo>
                        <a:pt x="94" y="7"/>
                      </a:lnTo>
                      <a:lnTo>
                        <a:pt x="96" y="2"/>
                      </a:lnTo>
                      <a:lnTo>
                        <a:pt x="98" y="0"/>
                      </a:lnTo>
                      <a:close/>
                    </a:path>
                  </a:pathLst>
                </a:custGeom>
                <a:solidFill>
                  <a:srgbClr val="313131"/>
                </a:solidFill>
                <a:ln w="0">
                  <a:solidFill>
                    <a:srgbClr val="31313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33" name="Freeform 232"/>
                <p:cNvSpPr>
                  <a:spLocks/>
                </p:cNvSpPr>
                <p:nvPr/>
              </p:nvSpPr>
              <p:spPr bwMode="auto">
                <a:xfrm>
                  <a:off x="3446" y="798"/>
                  <a:ext cx="86" cy="32"/>
                </a:xfrm>
                <a:custGeom>
                  <a:avLst/>
                  <a:gdLst>
                    <a:gd name="T0" fmla="*/ 49 w 86"/>
                    <a:gd name="T1" fmla="*/ 0 h 32"/>
                    <a:gd name="T2" fmla="*/ 66 w 86"/>
                    <a:gd name="T3" fmla="*/ 0 h 32"/>
                    <a:gd name="T4" fmla="*/ 83 w 86"/>
                    <a:gd name="T5" fmla="*/ 0 h 32"/>
                    <a:gd name="T6" fmla="*/ 86 w 86"/>
                    <a:gd name="T7" fmla="*/ 0 h 32"/>
                    <a:gd name="T8" fmla="*/ 81 w 86"/>
                    <a:gd name="T9" fmla="*/ 4 h 32"/>
                    <a:gd name="T10" fmla="*/ 77 w 86"/>
                    <a:gd name="T11" fmla="*/ 6 h 32"/>
                    <a:gd name="T12" fmla="*/ 73 w 86"/>
                    <a:gd name="T13" fmla="*/ 8 h 32"/>
                    <a:gd name="T14" fmla="*/ 71 w 86"/>
                    <a:gd name="T15" fmla="*/ 10 h 32"/>
                    <a:gd name="T16" fmla="*/ 64 w 86"/>
                    <a:gd name="T17" fmla="*/ 12 h 32"/>
                    <a:gd name="T18" fmla="*/ 64 w 86"/>
                    <a:gd name="T19" fmla="*/ 15 h 32"/>
                    <a:gd name="T20" fmla="*/ 66 w 86"/>
                    <a:gd name="T21" fmla="*/ 19 h 32"/>
                    <a:gd name="T22" fmla="*/ 69 w 86"/>
                    <a:gd name="T23" fmla="*/ 21 h 32"/>
                    <a:gd name="T24" fmla="*/ 71 w 86"/>
                    <a:gd name="T25" fmla="*/ 23 h 32"/>
                    <a:gd name="T26" fmla="*/ 73 w 86"/>
                    <a:gd name="T27" fmla="*/ 25 h 32"/>
                    <a:gd name="T28" fmla="*/ 73 w 86"/>
                    <a:gd name="T29" fmla="*/ 27 h 32"/>
                    <a:gd name="T30" fmla="*/ 73 w 86"/>
                    <a:gd name="T31" fmla="*/ 29 h 32"/>
                    <a:gd name="T32" fmla="*/ 71 w 86"/>
                    <a:gd name="T33" fmla="*/ 32 h 32"/>
                    <a:gd name="T34" fmla="*/ 69 w 86"/>
                    <a:gd name="T35" fmla="*/ 32 h 32"/>
                    <a:gd name="T36" fmla="*/ 64 w 86"/>
                    <a:gd name="T37" fmla="*/ 27 h 32"/>
                    <a:gd name="T38" fmla="*/ 58 w 86"/>
                    <a:gd name="T39" fmla="*/ 27 h 32"/>
                    <a:gd name="T40" fmla="*/ 51 w 86"/>
                    <a:gd name="T41" fmla="*/ 25 h 32"/>
                    <a:gd name="T42" fmla="*/ 43 w 86"/>
                    <a:gd name="T43" fmla="*/ 23 h 32"/>
                    <a:gd name="T44" fmla="*/ 32 w 86"/>
                    <a:gd name="T45" fmla="*/ 19 h 32"/>
                    <a:gd name="T46" fmla="*/ 19 w 86"/>
                    <a:gd name="T47" fmla="*/ 15 h 32"/>
                    <a:gd name="T48" fmla="*/ 15 w 86"/>
                    <a:gd name="T49" fmla="*/ 12 h 32"/>
                    <a:gd name="T50" fmla="*/ 11 w 86"/>
                    <a:gd name="T51" fmla="*/ 12 h 32"/>
                    <a:gd name="T52" fmla="*/ 7 w 86"/>
                    <a:gd name="T53" fmla="*/ 12 h 32"/>
                    <a:gd name="T54" fmla="*/ 4 w 86"/>
                    <a:gd name="T55" fmla="*/ 12 h 32"/>
                    <a:gd name="T56" fmla="*/ 2 w 86"/>
                    <a:gd name="T57" fmla="*/ 10 h 32"/>
                    <a:gd name="T58" fmla="*/ 0 w 86"/>
                    <a:gd name="T59" fmla="*/ 10 h 32"/>
                    <a:gd name="T60" fmla="*/ 0 w 86"/>
                    <a:gd name="T61" fmla="*/ 6 h 32"/>
                    <a:gd name="T62" fmla="*/ 0 w 86"/>
                    <a:gd name="T63" fmla="*/ 4 h 32"/>
                    <a:gd name="T64" fmla="*/ 2 w 86"/>
                    <a:gd name="T65" fmla="*/ 4 h 32"/>
                    <a:gd name="T66" fmla="*/ 4 w 86"/>
                    <a:gd name="T67" fmla="*/ 4 h 32"/>
                    <a:gd name="T68" fmla="*/ 9 w 86"/>
                    <a:gd name="T69" fmla="*/ 4 h 32"/>
                    <a:gd name="T70" fmla="*/ 13 w 86"/>
                    <a:gd name="T71" fmla="*/ 4 h 32"/>
                    <a:gd name="T72" fmla="*/ 17 w 86"/>
                    <a:gd name="T73" fmla="*/ 4 h 32"/>
                    <a:gd name="T74" fmla="*/ 22 w 86"/>
                    <a:gd name="T75" fmla="*/ 4 h 32"/>
                    <a:gd name="T76" fmla="*/ 28 w 86"/>
                    <a:gd name="T77" fmla="*/ 2 h 32"/>
                    <a:gd name="T78" fmla="*/ 36 w 86"/>
                    <a:gd name="T79" fmla="*/ 0 h 32"/>
                    <a:gd name="T80" fmla="*/ 45 w 86"/>
                    <a:gd name="T81" fmla="*/ 0 h 32"/>
                    <a:gd name="T82" fmla="*/ 49 w 86"/>
                    <a:gd name="T83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86" h="32">
                      <a:moveTo>
                        <a:pt x="49" y="0"/>
                      </a:moveTo>
                      <a:lnTo>
                        <a:pt x="66" y="0"/>
                      </a:lnTo>
                      <a:lnTo>
                        <a:pt x="83" y="0"/>
                      </a:lnTo>
                      <a:lnTo>
                        <a:pt x="86" y="0"/>
                      </a:lnTo>
                      <a:lnTo>
                        <a:pt x="81" y="4"/>
                      </a:lnTo>
                      <a:lnTo>
                        <a:pt x="77" y="6"/>
                      </a:lnTo>
                      <a:lnTo>
                        <a:pt x="73" y="8"/>
                      </a:lnTo>
                      <a:lnTo>
                        <a:pt x="71" y="10"/>
                      </a:lnTo>
                      <a:lnTo>
                        <a:pt x="64" y="12"/>
                      </a:lnTo>
                      <a:lnTo>
                        <a:pt x="64" y="15"/>
                      </a:lnTo>
                      <a:lnTo>
                        <a:pt x="66" y="19"/>
                      </a:lnTo>
                      <a:lnTo>
                        <a:pt x="69" y="21"/>
                      </a:lnTo>
                      <a:lnTo>
                        <a:pt x="71" y="23"/>
                      </a:lnTo>
                      <a:lnTo>
                        <a:pt x="73" y="25"/>
                      </a:lnTo>
                      <a:lnTo>
                        <a:pt x="73" y="27"/>
                      </a:lnTo>
                      <a:lnTo>
                        <a:pt x="73" y="29"/>
                      </a:lnTo>
                      <a:lnTo>
                        <a:pt x="71" y="32"/>
                      </a:lnTo>
                      <a:lnTo>
                        <a:pt x="69" y="32"/>
                      </a:lnTo>
                      <a:lnTo>
                        <a:pt x="64" y="27"/>
                      </a:lnTo>
                      <a:lnTo>
                        <a:pt x="58" y="27"/>
                      </a:lnTo>
                      <a:lnTo>
                        <a:pt x="51" y="25"/>
                      </a:lnTo>
                      <a:lnTo>
                        <a:pt x="43" y="23"/>
                      </a:lnTo>
                      <a:lnTo>
                        <a:pt x="32" y="19"/>
                      </a:lnTo>
                      <a:lnTo>
                        <a:pt x="19" y="15"/>
                      </a:lnTo>
                      <a:lnTo>
                        <a:pt x="15" y="12"/>
                      </a:lnTo>
                      <a:lnTo>
                        <a:pt x="11" y="12"/>
                      </a:lnTo>
                      <a:lnTo>
                        <a:pt x="7" y="12"/>
                      </a:lnTo>
                      <a:lnTo>
                        <a:pt x="4" y="12"/>
                      </a:lnTo>
                      <a:lnTo>
                        <a:pt x="2" y="10"/>
                      </a:lnTo>
                      <a:lnTo>
                        <a:pt x="0" y="10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4" y="4"/>
                      </a:lnTo>
                      <a:lnTo>
                        <a:pt x="9" y="4"/>
                      </a:lnTo>
                      <a:lnTo>
                        <a:pt x="13" y="4"/>
                      </a:lnTo>
                      <a:lnTo>
                        <a:pt x="17" y="4"/>
                      </a:lnTo>
                      <a:lnTo>
                        <a:pt x="22" y="4"/>
                      </a:lnTo>
                      <a:lnTo>
                        <a:pt x="28" y="2"/>
                      </a:lnTo>
                      <a:lnTo>
                        <a:pt x="36" y="0"/>
                      </a:lnTo>
                      <a:lnTo>
                        <a:pt x="45" y="0"/>
                      </a:lnTo>
                      <a:lnTo>
                        <a:pt x="49" y="0"/>
                      </a:lnTo>
                      <a:close/>
                    </a:path>
                  </a:pathLst>
                </a:custGeom>
                <a:solidFill>
                  <a:srgbClr val="676767"/>
                </a:solidFill>
                <a:ln w="0">
                  <a:solidFill>
                    <a:srgbClr val="676767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34" name="Freeform 233"/>
                <p:cNvSpPr>
                  <a:spLocks/>
                </p:cNvSpPr>
                <p:nvPr/>
              </p:nvSpPr>
              <p:spPr bwMode="auto">
                <a:xfrm>
                  <a:off x="3598" y="461"/>
                  <a:ext cx="62" cy="43"/>
                </a:xfrm>
                <a:custGeom>
                  <a:avLst/>
                  <a:gdLst>
                    <a:gd name="T0" fmla="*/ 2 w 62"/>
                    <a:gd name="T1" fmla="*/ 0 h 43"/>
                    <a:gd name="T2" fmla="*/ 6 w 62"/>
                    <a:gd name="T3" fmla="*/ 0 h 43"/>
                    <a:gd name="T4" fmla="*/ 8 w 62"/>
                    <a:gd name="T5" fmla="*/ 2 h 43"/>
                    <a:gd name="T6" fmla="*/ 13 w 62"/>
                    <a:gd name="T7" fmla="*/ 4 h 43"/>
                    <a:gd name="T8" fmla="*/ 15 w 62"/>
                    <a:gd name="T9" fmla="*/ 4 h 43"/>
                    <a:gd name="T10" fmla="*/ 17 w 62"/>
                    <a:gd name="T11" fmla="*/ 2 h 43"/>
                    <a:gd name="T12" fmla="*/ 21 w 62"/>
                    <a:gd name="T13" fmla="*/ 4 h 43"/>
                    <a:gd name="T14" fmla="*/ 19 w 62"/>
                    <a:gd name="T15" fmla="*/ 6 h 43"/>
                    <a:gd name="T16" fmla="*/ 17 w 62"/>
                    <a:gd name="T17" fmla="*/ 8 h 43"/>
                    <a:gd name="T18" fmla="*/ 15 w 62"/>
                    <a:gd name="T19" fmla="*/ 11 h 43"/>
                    <a:gd name="T20" fmla="*/ 19 w 62"/>
                    <a:gd name="T21" fmla="*/ 11 h 43"/>
                    <a:gd name="T22" fmla="*/ 21 w 62"/>
                    <a:gd name="T23" fmla="*/ 13 h 43"/>
                    <a:gd name="T24" fmla="*/ 23 w 62"/>
                    <a:gd name="T25" fmla="*/ 15 h 43"/>
                    <a:gd name="T26" fmla="*/ 28 w 62"/>
                    <a:gd name="T27" fmla="*/ 13 h 43"/>
                    <a:gd name="T28" fmla="*/ 36 w 62"/>
                    <a:gd name="T29" fmla="*/ 13 h 43"/>
                    <a:gd name="T30" fmla="*/ 38 w 62"/>
                    <a:gd name="T31" fmla="*/ 11 h 43"/>
                    <a:gd name="T32" fmla="*/ 38 w 62"/>
                    <a:gd name="T33" fmla="*/ 6 h 43"/>
                    <a:gd name="T34" fmla="*/ 43 w 62"/>
                    <a:gd name="T35" fmla="*/ 8 h 43"/>
                    <a:gd name="T36" fmla="*/ 45 w 62"/>
                    <a:gd name="T37" fmla="*/ 11 h 43"/>
                    <a:gd name="T38" fmla="*/ 49 w 62"/>
                    <a:gd name="T39" fmla="*/ 11 h 43"/>
                    <a:gd name="T40" fmla="*/ 51 w 62"/>
                    <a:gd name="T41" fmla="*/ 11 h 43"/>
                    <a:gd name="T42" fmla="*/ 51 w 62"/>
                    <a:gd name="T43" fmla="*/ 13 h 43"/>
                    <a:gd name="T44" fmla="*/ 53 w 62"/>
                    <a:gd name="T45" fmla="*/ 15 h 43"/>
                    <a:gd name="T46" fmla="*/ 55 w 62"/>
                    <a:gd name="T47" fmla="*/ 21 h 43"/>
                    <a:gd name="T48" fmla="*/ 60 w 62"/>
                    <a:gd name="T49" fmla="*/ 28 h 43"/>
                    <a:gd name="T50" fmla="*/ 62 w 62"/>
                    <a:gd name="T51" fmla="*/ 36 h 43"/>
                    <a:gd name="T52" fmla="*/ 62 w 62"/>
                    <a:gd name="T53" fmla="*/ 38 h 43"/>
                    <a:gd name="T54" fmla="*/ 60 w 62"/>
                    <a:gd name="T55" fmla="*/ 40 h 43"/>
                    <a:gd name="T56" fmla="*/ 57 w 62"/>
                    <a:gd name="T57" fmla="*/ 43 h 43"/>
                    <a:gd name="T58" fmla="*/ 55 w 62"/>
                    <a:gd name="T59" fmla="*/ 40 h 43"/>
                    <a:gd name="T60" fmla="*/ 51 w 62"/>
                    <a:gd name="T61" fmla="*/ 38 h 43"/>
                    <a:gd name="T62" fmla="*/ 49 w 62"/>
                    <a:gd name="T63" fmla="*/ 38 h 43"/>
                    <a:gd name="T64" fmla="*/ 47 w 62"/>
                    <a:gd name="T65" fmla="*/ 40 h 43"/>
                    <a:gd name="T66" fmla="*/ 40 w 62"/>
                    <a:gd name="T67" fmla="*/ 43 h 43"/>
                    <a:gd name="T68" fmla="*/ 34 w 62"/>
                    <a:gd name="T69" fmla="*/ 43 h 43"/>
                    <a:gd name="T70" fmla="*/ 28 w 62"/>
                    <a:gd name="T71" fmla="*/ 40 h 43"/>
                    <a:gd name="T72" fmla="*/ 25 w 62"/>
                    <a:gd name="T73" fmla="*/ 36 h 43"/>
                    <a:gd name="T74" fmla="*/ 23 w 62"/>
                    <a:gd name="T75" fmla="*/ 30 h 43"/>
                    <a:gd name="T76" fmla="*/ 23 w 62"/>
                    <a:gd name="T77" fmla="*/ 25 h 43"/>
                    <a:gd name="T78" fmla="*/ 21 w 62"/>
                    <a:gd name="T79" fmla="*/ 28 h 43"/>
                    <a:gd name="T80" fmla="*/ 21 w 62"/>
                    <a:gd name="T81" fmla="*/ 30 h 43"/>
                    <a:gd name="T82" fmla="*/ 19 w 62"/>
                    <a:gd name="T83" fmla="*/ 32 h 43"/>
                    <a:gd name="T84" fmla="*/ 17 w 62"/>
                    <a:gd name="T85" fmla="*/ 34 h 43"/>
                    <a:gd name="T86" fmla="*/ 15 w 62"/>
                    <a:gd name="T87" fmla="*/ 34 h 43"/>
                    <a:gd name="T88" fmla="*/ 13 w 62"/>
                    <a:gd name="T89" fmla="*/ 32 h 43"/>
                    <a:gd name="T90" fmla="*/ 13 w 62"/>
                    <a:gd name="T91" fmla="*/ 30 h 43"/>
                    <a:gd name="T92" fmla="*/ 10 w 62"/>
                    <a:gd name="T93" fmla="*/ 28 h 43"/>
                    <a:gd name="T94" fmla="*/ 8 w 62"/>
                    <a:gd name="T95" fmla="*/ 21 h 43"/>
                    <a:gd name="T96" fmla="*/ 8 w 62"/>
                    <a:gd name="T97" fmla="*/ 23 h 43"/>
                    <a:gd name="T98" fmla="*/ 4 w 62"/>
                    <a:gd name="T99" fmla="*/ 21 h 43"/>
                    <a:gd name="T100" fmla="*/ 2 w 62"/>
                    <a:gd name="T101" fmla="*/ 15 h 43"/>
                    <a:gd name="T102" fmla="*/ 0 w 62"/>
                    <a:gd name="T103" fmla="*/ 8 h 43"/>
                    <a:gd name="T104" fmla="*/ 0 w 62"/>
                    <a:gd name="T105" fmla="*/ 2 h 43"/>
                    <a:gd name="T106" fmla="*/ 2 w 62"/>
                    <a:gd name="T107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62" h="43">
                      <a:moveTo>
                        <a:pt x="2" y="0"/>
                      </a:moveTo>
                      <a:lnTo>
                        <a:pt x="6" y="0"/>
                      </a:lnTo>
                      <a:lnTo>
                        <a:pt x="8" y="2"/>
                      </a:lnTo>
                      <a:lnTo>
                        <a:pt x="13" y="4"/>
                      </a:lnTo>
                      <a:lnTo>
                        <a:pt x="15" y="4"/>
                      </a:lnTo>
                      <a:lnTo>
                        <a:pt x="17" y="2"/>
                      </a:lnTo>
                      <a:lnTo>
                        <a:pt x="21" y="4"/>
                      </a:lnTo>
                      <a:lnTo>
                        <a:pt x="19" y="6"/>
                      </a:lnTo>
                      <a:lnTo>
                        <a:pt x="17" y="8"/>
                      </a:lnTo>
                      <a:lnTo>
                        <a:pt x="15" y="11"/>
                      </a:lnTo>
                      <a:lnTo>
                        <a:pt x="19" y="11"/>
                      </a:lnTo>
                      <a:lnTo>
                        <a:pt x="21" y="13"/>
                      </a:lnTo>
                      <a:lnTo>
                        <a:pt x="23" y="15"/>
                      </a:lnTo>
                      <a:lnTo>
                        <a:pt x="28" y="13"/>
                      </a:lnTo>
                      <a:lnTo>
                        <a:pt x="36" y="13"/>
                      </a:lnTo>
                      <a:lnTo>
                        <a:pt x="38" y="11"/>
                      </a:lnTo>
                      <a:lnTo>
                        <a:pt x="38" y="6"/>
                      </a:lnTo>
                      <a:lnTo>
                        <a:pt x="43" y="8"/>
                      </a:lnTo>
                      <a:lnTo>
                        <a:pt x="45" y="11"/>
                      </a:lnTo>
                      <a:lnTo>
                        <a:pt x="49" y="11"/>
                      </a:lnTo>
                      <a:lnTo>
                        <a:pt x="51" y="11"/>
                      </a:lnTo>
                      <a:lnTo>
                        <a:pt x="51" y="13"/>
                      </a:lnTo>
                      <a:lnTo>
                        <a:pt x="53" y="15"/>
                      </a:lnTo>
                      <a:lnTo>
                        <a:pt x="55" y="21"/>
                      </a:lnTo>
                      <a:lnTo>
                        <a:pt x="60" y="28"/>
                      </a:lnTo>
                      <a:lnTo>
                        <a:pt x="62" y="36"/>
                      </a:lnTo>
                      <a:lnTo>
                        <a:pt x="62" y="38"/>
                      </a:lnTo>
                      <a:lnTo>
                        <a:pt x="60" y="40"/>
                      </a:lnTo>
                      <a:lnTo>
                        <a:pt x="57" y="43"/>
                      </a:lnTo>
                      <a:lnTo>
                        <a:pt x="55" y="40"/>
                      </a:lnTo>
                      <a:lnTo>
                        <a:pt x="51" y="38"/>
                      </a:lnTo>
                      <a:lnTo>
                        <a:pt x="49" y="38"/>
                      </a:lnTo>
                      <a:lnTo>
                        <a:pt x="47" y="40"/>
                      </a:lnTo>
                      <a:lnTo>
                        <a:pt x="40" y="43"/>
                      </a:lnTo>
                      <a:lnTo>
                        <a:pt x="34" y="43"/>
                      </a:lnTo>
                      <a:lnTo>
                        <a:pt x="28" y="40"/>
                      </a:lnTo>
                      <a:lnTo>
                        <a:pt x="25" y="36"/>
                      </a:lnTo>
                      <a:lnTo>
                        <a:pt x="23" y="30"/>
                      </a:lnTo>
                      <a:lnTo>
                        <a:pt x="23" y="25"/>
                      </a:lnTo>
                      <a:lnTo>
                        <a:pt x="21" y="28"/>
                      </a:lnTo>
                      <a:lnTo>
                        <a:pt x="21" y="30"/>
                      </a:lnTo>
                      <a:lnTo>
                        <a:pt x="19" y="32"/>
                      </a:lnTo>
                      <a:lnTo>
                        <a:pt x="17" y="34"/>
                      </a:lnTo>
                      <a:lnTo>
                        <a:pt x="15" y="34"/>
                      </a:lnTo>
                      <a:lnTo>
                        <a:pt x="13" y="32"/>
                      </a:lnTo>
                      <a:lnTo>
                        <a:pt x="13" y="30"/>
                      </a:lnTo>
                      <a:lnTo>
                        <a:pt x="10" y="28"/>
                      </a:lnTo>
                      <a:lnTo>
                        <a:pt x="8" y="21"/>
                      </a:lnTo>
                      <a:lnTo>
                        <a:pt x="8" y="23"/>
                      </a:lnTo>
                      <a:lnTo>
                        <a:pt x="4" y="21"/>
                      </a:lnTo>
                      <a:lnTo>
                        <a:pt x="2" y="15"/>
                      </a:lnTo>
                      <a:lnTo>
                        <a:pt x="0" y="8"/>
                      </a:lnTo>
                      <a:lnTo>
                        <a:pt x="0" y="2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D3D3D3"/>
                </a:solidFill>
                <a:ln w="0">
                  <a:solidFill>
                    <a:srgbClr val="D3D3D3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35" name="Freeform 234"/>
                <p:cNvSpPr>
                  <a:spLocks/>
                </p:cNvSpPr>
                <p:nvPr/>
              </p:nvSpPr>
              <p:spPr bwMode="auto">
                <a:xfrm>
                  <a:off x="4157" y="1215"/>
                  <a:ext cx="109" cy="60"/>
                </a:xfrm>
                <a:custGeom>
                  <a:avLst/>
                  <a:gdLst>
                    <a:gd name="T0" fmla="*/ 4 w 109"/>
                    <a:gd name="T1" fmla="*/ 0 h 60"/>
                    <a:gd name="T2" fmla="*/ 9 w 109"/>
                    <a:gd name="T3" fmla="*/ 2 h 60"/>
                    <a:gd name="T4" fmla="*/ 15 w 109"/>
                    <a:gd name="T5" fmla="*/ 5 h 60"/>
                    <a:gd name="T6" fmla="*/ 22 w 109"/>
                    <a:gd name="T7" fmla="*/ 7 h 60"/>
                    <a:gd name="T8" fmla="*/ 26 w 109"/>
                    <a:gd name="T9" fmla="*/ 7 h 60"/>
                    <a:gd name="T10" fmla="*/ 32 w 109"/>
                    <a:gd name="T11" fmla="*/ 11 h 60"/>
                    <a:gd name="T12" fmla="*/ 39 w 109"/>
                    <a:gd name="T13" fmla="*/ 11 h 60"/>
                    <a:gd name="T14" fmla="*/ 41 w 109"/>
                    <a:gd name="T15" fmla="*/ 13 h 60"/>
                    <a:gd name="T16" fmla="*/ 47 w 109"/>
                    <a:gd name="T17" fmla="*/ 17 h 60"/>
                    <a:gd name="T18" fmla="*/ 58 w 109"/>
                    <a:gd name="T19" fmla="*/ 22 h 60"/>
                    <a:gd name="T20" fmla="*/ 66 w 109"/>
                    <a:gd name="T21" fmla="*/ 26 h 60"/>
                    <a:gd name="T22" fmla="*/ 73 w 109"/>
                    <a:gd name="T23" fmla="*/ 30 h 60"/>
                    <a:gd name="T24" fmla="*/ 79 w 109"/>
                    <a:gd name="T25" fmla="*/ 32 h 60"/>
                    <a:gd name="T26" fmla="*/ 83 w 109"/>
                    <a:gd name="T27" fmla="*/ 34 h 60"/>
                    <a:gd name="T28" fmla="*/ 94 w 109"/>
                    <a:gd name="T29" fmla="*/ 37 h 60"/>
                    <a:gd name="T30" fmla="*/ 103 w 109"/>
                    <a:gd name="T31" fmla="*/ 41 h 60"/>
                    <a:gd name="T32" fmla="*/ 107 w 109"/>
                    <a:gd name="T33" fmla="*/ 43 h 60"/>
                    <a:gd name="T34" fmla="*/ 107 w 109"/>
                    <a:gd name="T35" fmla="*/ 45 h 60"/>
                    <a:gd name="T36" fmla="*/ 107 w 109"/>
                    <a:gd name="T37" fmla="*/ 47 h 60"/>
                    <a:gd name="T38" fmla="*/ 107 w 109"/>
                    <a:gd name="T39" fmla="*/ 49 h 60"/>
                    <a:gd name="T40" fmla="*/ 109 w 109"/>
                    <a:gd name="T41" fmla="*/ 54 h 60"/>
                    <a:gd name="T42" fmla="*/ 109 w 109"/>
                    <a:gd name="T43" fmla="*/ 56 h 60"/>
                    <a:gd name="T44" fmla="*/ 109 w 109"/>
                    <a:gd name="T45" fmla="*/ 58 h 60"/>
                    <a:gd name="T46" fmla="*/ 107 w 109"/>
                    <a:gd name="T47" fmla="*/ 60 h 60"/>
                    <a:gd name="T48" fmla="*/ 98 w 109"/>
                    <a:gd name="T49" fmla="*/ 56 h 60"/>
                    <a:gd name="T50" fmla="*/ 90 w 109"/>
                    <a:gd name="T51" fmla="*/ 54 h 60"/>
                    <a:gd name="T52" fmla="*/ 81 w 109"/>
                    <a:gd name="T53" fmla="*/ 49 h 60"/>
                    <a:gd name="T54" fmla="*/ 69 w 109"/>
                    <a:gd name="T55" fmla="*/ 43 h 60"/>
                    <a:gd name="T56" fmla="*/ 54 w 109"/>
                    <a:gd name="T57" fmla="*/ 37 h 60"/>
                    <a:gd name="T58" fmla="*/ 4 w 109"/>
                    <a:gd name="T59" fmla="*/ 13 h 60"/>
                    <a:gd name="T60" fmla="*/ 0 w 109"/>
                    <a:gd name="T61" fmla="*/ 9 h 60"/>
                    <a:gd name="T62" fmla="*/ 0 w 109"/>
                    <a:gd name="T63" fmla="*/ 2 h 60"/>
                    <a:gd name="T64" fmla="*/ 4 w 109"/>
                    <a:gd name="T65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09" h="60">
                      <a:moveTo>
                        <a:pt x="4" y="0"/>
                      </a:moveTo>
                      <a:lnTo>
                        <a:pt x="9" y="2"/>
                      </a:lnTo>
                      <a:lnTo>
                        <a:pt x="15" y="5"/>
                      </a:lnTo>
                      <a:lnTo>
                        <a:pt x="22" y="7"/>
                      </a:lnTo>
                      <a:lnTo>
                        <a:pt x="26" y="7"/>
                      </a:lnTo>
                      <a:lnTo>
                        <a:pt x="32" y="11"/>
                      </a:lnTo>
                      <a:lnTo>
                        <a:pt x="39" y="11"/>
                      </a:lnTo>
                      <a:lnTo>
                        <a:pt x="41" y="13"/>
                      </a:lnTo>
                      <a:lnTo>
                        <a:pt x="47" y="17"/>
                      </a:lnTo>
                      <a:lnTo>
                        <a:pt x="58" y="22"/>
                      </a:lnTo>
                      <a:lnTo>
                        <a:pt x="66" y="26"/>
                      </a:lnTo>
                      <a:lnTo>
                        <a:pt x="73" y="30"/>
                      </a:lnTo>
                      <a:lnTo>
                        <a:pt x="79" y="32"/>
                      </a:lnTo>
                      <a:lnTo>
                        <a:pt x="83" y="34"/>
                      </a:lnTo>
                      <a:lnTo>
                        <a:pt x="94" y="37"/>
                      </a:lnTo>
                      <a:lnTo>
                        <a:pt x="103" y="41"/>
                      </a:lnTo>
                      <a:lnTo>
                        <a:pt x="107" y="43"/>
                      </a:lnTo>
                      <a:lnTo>
                        <a:pt x="107" y="45"/>
                      </a:lnTo>
                      <a:lnTo>
                        <a:pt x="107" y="47"/>
                      </a:lnTo>
                      <a:lnTo>
                        <a:pt x="107" y="49"/>
                      </a:lnTo>
                      <a:lnTo>
                        <a:pt x="109" y="54"/>
                      </a:lnTo>
                      <a:lnTo>
                        <a:pt x="109" y="56"/>
                      </a:lnTo>
                      <a:lnTo>
                        <a:pt x="109" y="58"/>
                      </a:lnTo>
                      <a:lnTo>
                        <a:pt x="107" y="60"/>
                      </a:lnTo>
                      <a:lnTo>
                        <a:pt x="98" y="56"/>
                      </a:lnTo>
                      <a:lnTo>
                        <a:pt x="90" y="54"/>
                      </a:lnTo>
                      <a:lnTo>
                        <a:pt x="81" y="49"/>
                      </a:lnTo>
                      <a:lnTo>
                        <a:pt x="69" y="43"/>
                      </a:lnTo>
                      <a:lnTo>
                        <a:pt x="54" y="37"/>
                      </a:lnTo>
                      <a:lnTo>
                        <a:pt x="4" y="13"/>
                      </a:lnTo>
                      <a:lnTo>
                        <a:pt x="0" y="9"/>
                      </a:lnTo>
                      <a:lnTo>
                        <a:pt x="0" y="2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969696"/>
                </a:solidFill>
                <a:ln w="0">
                  <a:solidFill>
                    <a:srgbClr val="969696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36" name="Freeform 235"/>
                <p:cNvSpPr>
                  <a:spLocks/>
                </p:cNvSpPr>
                <p:nvPr/>
              </p:nvSpPr>
              <p:spPr bwMode="auto">
                <a:xfrm>
                  <a:off x="3632" y="602"/>
                  <a:ext cx="77" cy="59"/>
                </a:xfrm>
                <a:custGeom>
                  <a:avLst/>
                  <a:gdLst>
                    <a:gd name="T0" fmla="*/ 2 w 77"/>
                    <a:gd name="T1" fmla="*/ 0 h 59"/>
                    <a:gd name="T2" fmla="*/ 9 w 77"/>
                    <a:gd name="T3" fmla="*/ 0 h 59"/>
                    <a:gd name="T4" fmla="*/ 15 w 77"/>
                    <a:gd name="T5" fmla="*/ 2 h 59"/>
                    <a:gd name="T6" fmla="*/ 19 w 77"/>
                    <a:gd name="T7" fmla="*/ 6 h 59"/>
                    <a:gd name="T8" fmla="*/ 23 w 77"/>
                    <a:gd name="T9" fmla="*/ 12 h 59"/>
                    <a:gd name="T10" fmla="*/ 28 w 77"/>
                    <a:gd name="T11" fmla="*/ 19 h 59"/>
                    <a:gd name="T12" fmla="*/ 30 w 77"/>
                    <a:gd name="T13" fmla="*/ 21 h 59"/>
                    <a:gd name="T14" fmla="*/ 36 w 77"/>
                    <a:gd name="T15" fmla="*/ 23 h 59"/>
                    <a:gd name="T16" fmla="*/ 43 w 77"/>
                    <a:gd name="T17" fmla="*/ 23 h 59"/>
                    <a:gd name="T18" fmla="*/ 47 w 77"/>
                    <a:gd name="T19" fmla="*/ 23 h 59"/>
                    <a:gd name="T20" fmla="*/ 51 w 77"/>
                    <a:gd name="T21" fmla="*/ 27 h 59"/>
                    <a:gd name="T22" fmla="*/ 53 w 77"/>
                    <a:gd name="T23" fmla="*/ 29 h 59"/>
                    <a:gd name="T24" fmla="*/ 58 w 77"/>
                    <a:gd name="T25" fmla="*/ 34 h 59"/>
                    <a:gd name="T26" fmla="*/ 55 w 77"/>
                    <a:gd name="T27" fmla="*/ 29 h 59"/>
                    <a:gd name="T28" fmla="*/ 53 w 77"/>
                    <a:gd name="T29" fmla="*/ 25 h 59"/>
                    <a:gd name="T30" fmla="*/ 55 w 77"/>
                    <a:gd name="T31" fmla="*/ 19 h 59"/>
                    <a:gd name="T32" fmla="*/ 58 w 77"/>
                    <a:gd name="T33" fmla="*/ 17 h 59"/>
                    <a:gd name="T34" fmla="*/ 60 w 77"/>
                    <a:gd name="T35" fmla="*/ 17 h 59"/>
                    <a:gd name="T36" fmla="*/ 62 w 77"/>
                    <a:gd name="T37" fmla="*/ 19 h 59"/>
                    <a:gd name="T38" fmla="*/ 66 w 77"/>
                    <a:gd name="T39" fmla="*/ 23 h 59"/>
                    <a:gd name="T40" fmla="*/ 68 w 77"/>
                    <a:gd name="T41" fmla="*/ 27 h 59"/>
                    <a:gd name="T42" fmla="*/ 73 w 77"/>
                    <a:gd name="T43" fmla="*/ 36 h 59"/>
                    <a:gd name="T44" fmla="*/ 75 w 77"/>
                    <a:gd name="T45" fmla="*/ 44 h 59"/>
                    <a:gd name="T46" fmla="*/ 77 w 77"/>
                    <a:gd name="T47" fmla="*/ 55 h 59"/>
                    <a:gd name="T48" fmla="*/ 77 w 77"/>
                    <a:gd name="T49" fmla="*/ 55 h 59"/>
                    <a:gd name="T50" fmla="*/ 75 w 77"/>
                    <a:gd name="T51" fmla="*/ 57 h 59"/>
                    <a:gd name="T52" fmla="*/ 73 w 77"/>
                    <a:gd name="T53" fmla="*/ 59 h 59"/>
                    <a:gd name="T54" fmla="*/ 68 w 77"/>
                    <a:gd name="T55" fmla="*/ 59 h 59"/>
                    <a:gd name="T56" fmla="*/ 58 w 77"/>
                    <a:gd name="T57" fmla="*/ 57 h 59"/>
                    <a:gd name="T58" fmla="*/ 49 w 77"/>
                    <a:gd name="T59" fmla="*/ 51 h 59"/>
                    <a:gd name="T60" fmla="*/ 49 w 77"/>
                    <a:gd name="T61" fmla="*/ 51 h 59"/>
                    <a:gd name="T62" fmla="*/ 49 w 77"/>
                    <a:gd name="T63" fmla="*/ 49 h 59"/>
                    <a:gd name="T64" fmla="*/ 30 w 77"/>
                    <a:gd name="T65" fmla="*/ 34 h 59"/>
                    <a:gd name="T66" fmla="*/ 21 w 77"/>
                    <a:gd name="T67" fmla="*/ 25 h 59"/>
                    <a:gd name="T68" fmla="*/ 13 w 77"/>
                    <a:gd name="T69" fmla="*/ 17 h 59"/>
                    <a:gd name="T70" fmla="*/ 4 w 77"/>
                    <a:gd name="T71" fmla="*/ 6 h 59"/>
                    <a:gd name="T72" fmla="*/ 0 w 77"/>
                    <a:gd name="T73" fmla="*/ 0 h 59"/>
                    <a:gd name="T74" fmla="*/ 2 w 77"/>
                    <a:gd name="T75" fmla="*/ 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77" h="59">
                      <a:moveTo>
                        <a:pt x="2" y="0"/>
                      </a:moveTo>
                      <a:lnTo>
                        <a:pt x="9" y="0"/>
                      </a:lnTo>
                      <a:lnTo>
                        <a:pt x="15" y="2"/>
                      </a:lnTo>
                      <a:lnTo>
                        <a:pt x="19" y="6"/>
                      </a:lnTo>
                      <a:lnTo>
                        <a:pt x="23" y="12"/>
                      </a:lnTo>
                      <a:lnTo>
                        <a:pt x="28" y="19"/>
                      </a:lnTo>
                      <a:lnTo>
                        <a:pt x="30" y="21"/>
                      </a:lnTo>
                      <a:lnTo>
                        <a:pt x="36" y="23"/>
                      </a:lnTo>
                      <a:lnTo>
                        <a:pt x="43" y="23"/>
                      </a:lnTo>
                      <a:lnTo>
                        <a:pt x="47" y="23"/>
                      </a:lnTo>
                      <a:lnTo>
                        <a:pt x="51" y="27"/>
                      </a:lnTo>
                      <a:lnTo>
                        <a:pt x="53" y="29"/>
                      </a:lnTo>
                      <a:lnTo>
                        <a:pt x="58" y="34"/>
                      </a:lnTo>
                      <a:lnTo>
                        <a:pt x="55" y="29"/>
                      </a:lnTo>
                      <a:lnTo>
                        <a:pt x="53" y="25"/>
                      </a:lnTo>
                      <a:lnTo>
                        <a:pt x="55" y="19"/>
                      </a:lnTo>
                      <a:lnTo>
                        <a:pt x="58" y="17"/>
                      </a:lnTo>
                      <a:lnTo>
                        <a:pt x="60" y="17"/>
                      </a:lnTo>
                      <a:lnTo>
                        <a:pt x="62" y="19"/>
                      </a:lnTo>
                      <a:lnTo>
                        <a:pt x="66" y="23"/>
                      </a:lnTo>
                      <a:lnTo>
                        <a:pt x="68" y="27"/>
                      </a:lnTo>
                      <a:lnTo>
                        <a:pt x="73" y="36"/>
                      </a:lnTo>
                      <a:lnTo>
                        <a:pt x="75" y="44"/>
                      </a:lnTo>
                      <a:lnTo>
                        <a:pt x="77" y="55"/>
                      </a:lnTo>
                      <a:lnTo>
                        <a:pt x="77" y="55"/>
                      </a:lnTo>
                      <a:lnTo>
                        <a:pt x="75" y="57"/>
                      </a:lnTo>
                      <a:lnTo>
                        <a:pt x="73" y="59"/>
                      </a:lnTo>
                      <a:lnTo>
                        <a:pt x="68" y="59"/>
                      </a:lnTo>
                      <a:lnTo>
                        <a:pt x="58" y="57"/>
                      </a:lnTo>
                      <a:lnTo>
                        <a:pt x="49" y="51"/>
                      </a:lnTo>
                      <a:lnTo>
                        <a:pt x="49" y="51"/>
                      </a:lnTo>
                      <a:lnTo>
                        <a:pt x="49" y="49"/>
                      </a:lnTo>
                      <a:lnTo>
                        <a:pt x="30" y="34"/>
                      </a:lnTo>
                      <a:lnTo>
                        <a:pt x="21" y="25"/>
                      </a:lnTo>
                      <a:lnTo>
                        <a:pt x="13" y="17"/>
                      </a:lnTo>
                      <a:lnTo>
                        <a:pt x="4" y="6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B9B9B9"/>
                </a:solidFill>
                <a:ln w="0">
                  <a:solidFill>
                    <a:srgbClr val="B9B9B9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37" name="Freeform 236"/>
                <p:cNvSpPr>
                  <a:spLocks noEditPoints="1"/>
                </p:cNvSpPr>
                <p:nvPr/>
              </p:nvSpPr>
              <p:spPr bwMode="auto">
                <a:xfrm>
                  <a:off x="3299" y="972"/>
                  <a:ext cx="60" cy="58"/>
                </a:xfrm>
                <a:custGeom>
                  <a:avLst/>
                  <a:gdLst>
                    <a:gd name="T0" fmla="*/ 34 w 60"/>
                    <a:gd name="T1" fmla="*/ 34 h 58"/>
                    <a:gd name="T2" fmla="*/ 34 w 60"/>
                    <a:gd name="T3" fmla="*/ 34 h 58"/>
                    <a:gd name="T4" fmla="*/ 53 w 60"/>
                    <a:gd name="T5" fmla="*/ 0 h 58"/>
                    <a:gd name="T6" fmla="*/ 55 w 60"/>
                    <a:gd name="T7" fmla="*/ 9 h 58"/>
                    <a:gd name="T8" fmla="*/ 55 w 60"/>
                    <a:gd name="T9" fmla="*/ 13 h 58"/>
                    <a:gd name="T10" fmla="*/ 51 w 60"/>
                    <a:gd name="T11" fmla="*/ 20 h 58"/>
                    <a:gd name="T12" fmla="*/ 49 w 60"/>
                    <a:gd name="T13" fmla="*/ 32 h 58"/>
                    <a:gd name="T14" fmla="*/ 55 w 60"/>
                    <a:gd name="T15" fmla="*/ 39 h 58"/>
                    <a:gd name="T16" fmla="*/ 40 w 60"/>
                    <a:gd name="T17" fmla="*/ 54 h 58"/>
                    <a:gd name="T18" fmla="*/ 34 w 60"/>
                    <a:gd name="T19" fmla="*/ 58 h 58"/>
                    <a:gd name="T20" fmla="*/ 30 w 60"/>
                    <a:gd name="T21" fmla="*/ 58 h 58"/>
                    <a:gd name="T22" fmla="*/ 23 w 60"/>
                    <a:gd name="T23" fmla="*/ 58 h 58"/>
                    <a:gd name="T24" fmla="*/ 28 w 60"/>
                    <a:gd name="T25" fmla="*/ 56 h 58"/>
                    <a:gd name="T26" fmla="*/ 30 w 60"/>
                    <a:gd name="T27" fmla="*/ 52 h 58"/>
                    <a:gd name="T28" fmla="*/ 34 w 60"/>
                    <a:gd name="T29" fmla="*/ 47 h 58"/>
                    <a:gd name="T30" fmla="*/ 45 w 60"/>
                    <a:gd name="T31" fmla="*/ 41 h 58"/>
                    <a:gd name="T32" fmla="*/ 40 w 60"/>
                    <a:gd name="T33" fmla="*/ 39 h 58"/>
                    <a:gd name="T34" fmla="*/ 34 w 60"/>
                    <a:gd name="T35" fmla="*/ 34 h 58"/>
                    <a:gd name="T36" fmla="*/ 43 w 60"/>
                    <a:gd name="T37" fmla="*/ 32 h 58"/>
                    <a:gd name="T38" fmla="*/ 43 w 60"/>
                    <a:gd name="T39" fmla="*/ 24 h 58"/>
                    <a:gd name="T40" fmla="*/ 28 w 60"/>
                    <a:gd name="T41" fmla="*/ 26 h 58"/>
                    <a:gd name="T42" fmla="*/ 17 w 60"/>
                    <a:gd name="T43" fmla="*/ 30 h 58"/>
                    <a:gd name="T44" fmla="*/ 8 w 60"/>
                    <a:gd name="T45" fmla="*/ 37 h 58"/>
                    <a:gd name="T46" fmla="*/ 6 w 60"/>
                    <a:gd name="T47" fmla="*/ 41 h 58"/>
                    <a:gd name="T48" fmla="*/ 0 w 60"/>
                    <a:gd name="T49" fmla="*/ 39 h 58"/>
                    <a:gd name="T50" fmla="*/ 8 w 60"/>
                    <a:gd name="T51" fmla="*/ 20 h 58"/>
                    <a:gd name="T52" fmla="*/ 15 w 60"/>
                    <a:gd name="T53" fmla="*/ 20 h 58"/>
                    <a:gd name="T54" fmla="*/ 21 w 60"/>
                    <a:gd name="T55" fmla="*/ 13 h 58"/>
                    <a:gd name="T56" fmla="*/ 32 w 60"/>
                    <a:gd name="T57" fmla="*/ 11 h 58"/>
                    <a:gd name="T58" fmla="*/ 40 w 60"/>
                    <a:gd name="T59" fmla="*/ 9 h 58"/>
                    <a:gd name="T60" fmla="*/ 47 w 60"/>
                    <a:gd name="T61" fmla="*/ 9 h 58"/>
                    <a:gd name="T62" fmla="*/ 47 w 60"/>
                    <a:gd name="T63" fmla="*/ 2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60" h="58">
                      <a:moveTo>
                        <a:pt x="34" y="34"/>
                      </a:moveTo>
                      <a:lnTo>
                        <a:pt x="34" y="34"/>
                      </a:lnTo>
                      <a:lnTo>
                        <a:pt x="34" y="34"/>
                      </a:lnTo>
                      <a:lnTo>
                        <a:pt x="34" y="34"/>
                      </a:lnTo>
                      <a:close/>
                      <a:moveTo>
                        <a:pt x="51" y="0"/>
                      </a:moveTo>
                      <a:lnTo>
                        <a:pt x="53" y="0"/>
                      </a:lnTo>
                      <a:lnTo>
                        <a:pt x="53" y="7"/>
                      </a:lnTo>
                      <a:lnTo>
                        <a:pt x="55" y="9"/>
                      </a:lnTo>
                      <a:lnTo>
                        <a:pt x="60" y="9"/>
                      </a:lnTo>
                      <a:lnTo>
                        <a:pt x="55" y="13"/>
                      </a:lnTo>
                      <a:lnTo>
                        <a:pt x="53" y="17"/>
                      </a:lnTo>
                      <a:lnTo>
                        <a:pt x="51" y="20"/>
                      </a:lnTo>
                      <a:lnTo>
                        <a:pt x="49" y="24"/>
                      </a:lnTo>
                      <a:lnTo>
                        <a:pt x="49" y="32"/>
                      </a:lnTo>
                      <a:lnTo>
                        <a:pt x="53" y="37"/>
                      </a:lnTo>
                      <a:lnTo>
                        <a:pt x="55" y="39"/>
                      </a:lnTo>
                      <a:lnTo>
                        <a:pt x="43" y="52"/>
                      </a:lnTo>
                      <a:lnTo>
                        <a:pt x="40" y="54"/>
                      </a:lnTo>
                      <a:lnTo>
                        <a:pt x="38" y="56"/>
                      </a:lnTo>
                      <a:lnTo>
                        <a:pt x="34" y="58"/>
                      </a:lnTo>
                      <a:lnTo>
                        <a:pt x="34" y="58"/>
                      </a:lnTo>
                      <a:lnTo>
                        <a:pt x="30" y="58"/>
                      </a:lnTo>
                      <a:lnTo>
                        <a:pt x="23" y="58"/>
                      </a:lnTo>
                      <a:lnTo>
                        <a:pt x="23" y="58"/>
                      </a:lnTo>
                      <a:lnTo>
                        <a:pt x="23" y="56"/>
                      </a:lnTo>
                      <a:lnTo>
                        <a:pt x="28" y="56"/>
                      </a:lnTo>
                      <a:lnTo>
                        <a:pt x="30" y="54"/>
                      </a:lnTo>
                      <a:lnTo>
                        <a:pt x="30" y="52"/>
                      </a:lnTo>
                      <a:lnTo>
                        <a:pt x="32" y="49"/>
                      </a:lnTo>
                      <a:lnTo>
                        <a:pt x="34" y="47"/>
                      </a:lnTo>
                      <a:lnTo>
                        <a:pt x="40" y="43"/>
                      </a:lnTo>
                      <a:lnTo>
                        <a:pt x="45" y="41"/>
                      </a:lnTo>
                      <a:lnTo>
                        <a:pt x="47" y="37"/>
                      </a:lnTo>
                      <a:lnTo>
                        <a:pt x="40" y="39"/>
                      </a:lnTo>
                      <a:lnTo>
                        <a:pt x="36" y="39"/>
                      </a:lnTo>
                      <a:lnTo>
                        <a:pt x="34" y="34"/>
                      </a:lnTo>
                      <a:lnTo>
                        <a:pt x="36" y="34"/>
                      </a:lnTo>
                      <a:lnTo>
                        <a:pt x="43" y="32"/>
                      </a:lnTo>
                      <a:lnTo>
                        <a:pt x="43" y="30"/>
                      </a:lnTo>
                      <a:lnTo>
                        <a:pt x="43" y="24"/>
                      </a:lnTo>
                      <a:lnTo>
                        <a:pt x="34" y="22"/>
                      </a:lnTo>
                      <a:lnTo>
                        <a:pt x="28" y="26"/>
                      </a:lnTo>
                      <a:lnTo>
                        <a:pt x="23" y="30"/>
                      </a:lnTo>
                      <a:lnTo>
                        <a:pt x="17" y="30"/>
                      </a:lnTo>
                      <a:lnTo>
                        <a:pt x="13" y="34"/>
                      </a:lnTo>
                      <a:lnTo>
                        <a:pt x="8" y="37"/>
                      </a:lnTo>
                      <a:lnTo>
                        <a:pt x="8" y="37"/>
                      </a:lnTo>
                      <a:lnTo>
                        <a:pt x="6" y="41"/>
                      </a:lnTo>
                      <a:lnTo>
                        <a:pt x="4" y="41"/>
                      </a:lnTo>
                      <a:lnTo>
                        <a:pt x="0" y="39"/>
                      </a:lnTo>
                      <a:lnTo>
                        <a:pt x="6" y="22"/>
                      </a:lnTo>
                      <a:lnTo>
                        <a:pt x="8" y="20"/>
                      </a:lnTo>
                      <a:lnTo>
                        <a:pt x="13" y="20"/>
                      </a:lnTo>
                      <a:lnTo>
                        <a:pt x="15" y="20"/>
                      </a:lnTo>
                      <a:lnTo>
                        <a:pt x="19" y="15"/>
                      </a:lnTo>
                      <a:lnTo>
                        <a:pt x="21" y="13"/>
                      </a:lnTo>
                      <a:lnTo>
                        <a:pt x="25" y="13"/>
                      </a:lnTo>
                      <a:lnTo>
                        <a:pt x="32" y="11"/>
                      </a:lnTo>
                      <a:lnTo>
                        <a:pt x="36" y="9"/>
                      </a:lnTo>
                      <a:lnTo>
                        <a:pt x="40" y="9"/>
                      </a:lnTo>
                      <a:lnTo>
                        <a:pt x="43" y="9"/>
                      </a:lnTo>
                      <a:lnTo>
                        <a:pt x="47" y="9"/>
                      </a:lnTo>
                      <a:lnTo>
                        <a:pt x="47" y="5"/>
                      </a:lnTo>
                      <a:lnTo>
                        <a:pt x="47" y="2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1E1E1E"/>
                </a:solidFill>
                <a:ln w="0">
                  <a:solidFill>
                    <a:srgbClr val="1E1E1E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38" name="Freeform 237"/>
                <p:cNvSpPr>
                  <a:spLocks/>
                </p:cNvSpPr>
                <p:nvPr/>
              </p:nvSpPr>
              <p:spPr bwMode="auto">
                <a:xfrm>
                  <a:off x="3760" y="542"/>
                  <a:ext cx="39" cy="79"/>
                </a:xfrm>
                <a:custGeom>
                  <a:avLst/>
                  <a:gdLst>
                    <a:gd name="T0" fmla="*/ 32 w 39"/>
                    <a:gd name="T1" fmla="*/ 0 h 79"/>
                    <a:gd name="T2" fmla="*/ 34 w 39"/>
                    <a:gd name="T3" fmla="*/ 0 h 79"/>
                    <a:gd name="T4" fmla="*/ 36 w 39"/>
                    <a:gd name="T5" fmla="*/ 2 h 79"/>
                    <a:gd name="T6" fmla="*/ 39 w 39"/>
                    <a:gd name="T7" fmla="*/ 8 h 79"/>
                    <a:gd name="T8" fmla="*/ 39 w 39"/>
                    <a:gd name="T9" fmla="*/ 13 h 79"/>
                    <a:gd name="T10" fmla="*/ 36 w 39"/>
                    <a:gd name="T11" fmla="*/ 17 h 79"/>
                    <a:gd name="T12" fmla="*/ 34 w 39"/>
                    <a:gd name="T13" fmla="*/ 32 h 79"/>
                    <a:gd name="T14" fmla="*/ 34 w 39"/>
                    <a:gd name="T15" fmla="*/ 36 h 79"/>
                    <a:gd name="T16" fmla="*/ 34 w 39"/>
                    <a:gd name="T17" fmla="*/ 40 h 79"/>
                    <a:gd name="T18" fmla="*/ 32 w 39"/>
                    <a:gd name="T19" fmla="*/ 45 h 79"/>
                    <a:gd name="T20" fmla="*/ 30 w 39"/>
                    <a:gd name="T21" fmla="*/ 47 h 79"/>
                    <a:gd name="T22" fmla="*/ 28 w 39"/>
                    <a:gd name="T23" fmla="*/ 51 h 79"/>
                    <a:gd name="T24" fmla="*/ 24 w 39"/>
                    <a:gd name="T25" fmla="*/ 60 h 79"/>
                    <a:gd name="T26" fmla="*/ 15 w 39"/>
                    <a:gd name="T27" fmla="*/ 70 h 79"/>
                    <a:gd name="T28" fmla="*/ 9 w 39"/>
                    <a:gd name="T29" fmla="*/ 74 h 79"/>
                    <a:gd name="T30" fmla="*/ 2 w 39"/>
                    <a:gd name="T31" fmla="*/ 79 h 79"/>
                    <a:gd name="T32" fmla="*/ 0 w 39"/>
                    <a:gd name="T33" fmla="*/ 79 h 79"/>
                    <a:gd name="T34" fmla="*/ 0 w 39"/>
                    <a:gd name="T35" fmla="*/ 74 h 79"/>
                    <a:gd name="T36" fmla="*/ 0 w 39"/>
                    <a:gd name="T37" fmla="*/ 72 h 79"/>
                    <a:gd name="T38" fmla="*/ 2 w 39"/>
                    <a:gd name="T39" fmla="*/ 70 h 79"/>
                    <a:gd name="T40" fmla="*/ 4 w 39"/>
                    <a:gd name="T41" fmla="*/ 68 h 79"/>
                    <a:gd name="T42" fmla="*/ 4 w 39"/>
                    <a:gd name="T43" fmla="*/ 66 h 79"/>
                    <a:gd name="T44" fmla="*/ 4 w 39"/>
                    <a:gd name="T45" fmla="*/ 60 h 79"/>
                    <a:gd name="T46" fmla="*/ 9 w 39"/>
                    <a:gd name="T47" fmla="*/ 53 h 79"/>
                    <a:gd name="T48" fmla="*/ 11 w 39"/>
                    <a:gd name="T49" fmla="*/ 47 h 79"/>
                    <a:gd name="T50" fmla="*/ 11 w 39"/>
                    <a:gd name="T51" fmla="*/ 40 h 79"/>
                    <a:gd name="T52" fmla="*/ 11 w 39"/>
                    <a:gd name="T53" fmla="*/ 36 h 79"/>
                    <a:gd name="T54" fmla="*/ 11 w 39"/>
                    <a:gd name="T55" fmla="*/ 32 h 79"/>
                    <a:gd name="T56" fmla="*/ 11 w 39"/>
                    <a:gd name="T57" fmla="*/ 30 h 79"/>
                    <a:gd name="T58" fmla="*/ 13 w 39"/>
                    <a:gd name="T59" fmla="*/ 23 h 79"/>
                    <a:gd name="T60" fmla="*/ 17 w 39"/>
                    <a:gd name="T61" fmla="*/ 23 h 79"/>
                    <a:gd name="T62" fmla="*/ 19 w 39"/>
                    <a:gd name="T63" fmla="*/ 21 h 79"/>
                    <a:gd name="T64" fmla="*/ 19 w 39"/>
                    <a:gd name="T65" fmla="*/ 19 h 79"/>
                    <a:gd name="T66" fmla="*/ 19 w 39"/>
                    <a:gd name="T67" fmla="*/ 15 h 79"/>
                    <a:gd name="T68" fmla="*/ 19 w 39"/>
                    <a:gd name="T69" fmla="*/ 13 h 79"/>
                    <a:gd name="T70" fmla="*/ 21 w 39"/>
                    <a:gd name="T71" fmla="*/ 6 h 79"/>
                    <a:gd name="T72" fmla="*/ 28 w 39"/>
                    <a:gd name="T73" fmla="*/ 2 h 79"/>
                    <a:gd name="T74" fmla="*/ 32 w 39"/>
                    <a:gd name="T75" fmla="*/ 0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39" h="79">
                      <a:moveTo>
                        <a:pt x="32" y="0"/>
                      </a:moveTo>
                      <a:lnTo>
                        <a:pt x="34" y="0"/>
                      </a:lnTo>
                      <a:lnTo>
                        <a:pt x="36" y="2"/>
                      </a:lnTo>
                      <a:lnTo>
                        <a:pt x="39" y="8"/>
                      </a:lnTo>
                      <a:lnTo>
                        <a:pt x="39" y="13"/>
                      </a:lnTo>
                      <a:lnTo>
                        <a:pt x="36" y="17"/>
                      </a:lnTo>
                      <a:lnTo>
                        <a:pt x="34" y="32"/>
                      </a:lnTo>
                      <a:lnTo>
                        <a:pt x="34" y="36"/>
                      </a:lnTo>
                      <a:lnTo>
                        <a:pt x="34" y="40"/>
                      </a:lnTo>
                      <a:lnTo>
                        <a:pt x="32" y="45"/>
                      </a:lnTo>
                      <a:lnTo>
                        <a:pt x="30" y="47"/>
                      </a:lnTo>
                      <a:lnTo>
                        <a:pt x="28" y="51"/>
                      </a:lnTo>
                      <a:lnTo>
                        <a:pt x="24" y="60"/>
                      </a:lnTo>
                      <a:lnTo>
                        <a:pt x="15" y="70"/>
                      </a:lnTo>
                      <a:lnTo>
                        <a:pt x="9" y="74"/>
                      </a:lnTo>
                      <a:lnTo>
                        <a:pt x="2" y="79"/>
                      </a:lnTo>
                      <a:lnTo>
                        <a:pt x="0" y="79"/>
                      </a:lnTo>
                      <a:lnTo>
                        <a:pt x="0" y="74"/>
                      </a:lnTo>
                      <a:lnTo>
                        <a:pt x="0" y="72"/>
                      </a:lnTo>
                      <a:lnTo>
                        <a:pt x="2" y="70"/>
                      </a:lnTo>
                      <a:lnTo>
                        <a:pt x="4" y="68"/>
                      </a:lnTo>
                      <a:lnTo>
                        <a:pt x="4" y="66"/>
                      </a:lnTo>
                      <a:lnTo>
                        <a:pt x="4" y="60"/>
                      </a:lnTo>
                      <a:lnTo>
                        <a:pt x="9" y="53"/>
                      </a:lnTo>
                      <a:lnTo>
                        <a:pt x="11" y="47"/>
                      </a:lnTo>
                      <a:lnTo>
                        <a:pt x="11" y="40"/>
                      </a:lnTo>
                      <a:lnTo>
                        <a:pt x="11" y="36"/>
                      </a:lnTo>
                      <a:lnTo>
                        <a:pt x="11" y="32"/>
                      </a:lnTo>
                      <a:lnTo>
                        <a:pt x="11" y="30"/>
                      </a:lnTo>
                      <a:lnTo>
                        <a:pt x="13" y="23"/>
                      </a:lnTo>
                      <a:lnTo>
                        <a:pt x="17" y="23"/>
                      </a:lnTo>
                      <a:lnTo>
                        <a:pt x="19" y="21"/>
                      </a:lnTo>
                      <a:lnTo>
                        <a:pt x="19" y="19"/>
                      </a:lnTo>
                      <a:lnTo>
                        <a:pt x="19" y="15"/>
                      </a:lnTo>
                      <a:lnTo>
                        <a:pt x="19" y="13"/>
                      </a:lnTo>
                      <a:lnTo>
                        <a:pt x="21" y="6"/>
                      </a:lnTo>
                      <a:lnTo>
                        <a:pt x="28" y="2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0">
                  <a:solidFill>
                    <a:srgbClr val="CCCCCC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39" name="Freeform 238"/>
                <p:cNvSpPr>
                  <a:spLocks/>
                </p:cNvSpPr>
                <p:nvPr/>
              </p:nvSpPr>
              <p:spPr bwMode="auto">
                <a:xfrm>
                  <a:off x="3205" y="789"/>
                  <a:ext cx="58" cy="51"/>
                </a:xfrm>
                <a:custGeom>
                  <a:avLst/>
                  <a:gdLst>
                    <a:gd name="T0" fmla="*/ 13 w 58"/>
                    <a:gd name="T1" fmla="*/ 0 h 51"/>
                    <a:gd name="T2" fmla="*/ 17 w 58"/>
                    <a:gd name="T3" fmla="*/ 2 h 51"/>
                    <a:gd name="T4" fmla="*/ 21 w 58"/>
                    <a:gd name="T5" fmla="*/ 9 h 51"/>
                    <a:gd name="T6" fmla="*/ 30 w 58"/>
                    <a:gd name="T7" fmla="*/ 11 h 51"/>
                    <a:gd name="T8" fmla="*/ 36 w 58"/>
                    <a:gd name="T9" fmla="*/ 15 h 51"/>
                    <a:gd name="T10" fmla="*/ 40 w 58"/>
                    <a:gd name="T11" fmla="*/ 17 h 51"/>
                    <a:gd name="T12" fmla="*/ 47 w 58"/>
                    <a:gd name="T13" fmla="*/ 24 h 51"/>
                    <a:gd name="T14" fmla="*/ 53 w 58"/>
                    <a:gd name="T15" fmla="*/ 32 h 51"/>
                    <a:gd name="T16" fmla="*/ 58 w 58"/>
                    <a:gd name="T17" fmla="*/ 36 h 51"/>
                    <a:gd name="T18" fmla="*/ 58 w 58"/>
                    <a:gd name="T19" fmla="*/ 41 h 51"/>
                    <a:gd name="T20" fmla="*/ 58 w 58"/>
                    <a:gd name="T21" fmla="*/ 45 h 51"/>
                    <a:gd name="T22" fmla="*/ 53 w 58"/>
                    <a:gd name="T23" fmla="*/ 49 h 51"/>
                    <a:gd name="T24" fmla="*/ 47 w 58"/>
                    <a:gd name="T25" fmla="*/ 51 h 51"/>
                    <a:gd name="T26" fmla="*/ 43 w 58"/>
                    <a:gd name="T27" fmla="*/ 49 h 51"/>
                    <a:gd name="T28" fmla="*/ 38 w 58"/>
                    <a:gd name="T29" fmla="*/ 49 h 51"/>
                    <a:gd name="T30" fmla="*/ 34 w 58"/>
                    <a:gd name="T31" fmla="*/ 49 h 51"/>
                    <a:gd name="T32" fmla="*/ 32 w 58"/>
                    <a:gd name="T33" fmla="*/ 51 h 51"/>
                    <a:gd name="T34" fmla="*/ 28 w 58"/>
                    <a:gd name="T35" fmla="*/ 51 h 51"/>
                    <a:gd name="T36" fmla="*/ 28 w 58"/>
                    <a:gd name="T37" fmla="*/ 49 h 51"/>
                    <a:gd name="T38" fmla="*/ 30 w 58"/>
                    <a:gd name="T39" fmla="*/ 45 h 51"/>
                    <a:gd name="T40" fmla="*/ 30 w 58"/>
                    <a:gd name="T41" fmla="*/ 41 h 51"/>
                    <a:gd name="T42" fmla="*/ 26 w 58"/>
                    <a:gd name="T43" fmla="*/ 41 h 51"/>
                    <a:gd name="T44" fmla="*/ 23 w 58"/>
                    <a:gd name="T45" fmla="*/ 43 h 51"/>
                    <a:gd name="T46" fmla="*/ 23 w 58"/>
                    <a:gd name="T47" fmla="*/ 43 h 51"/>
                    <a:gd name="T48" fmla="*/ 17 w 58"/>
                    <a:gd name="T49" fmla="*/ 43 h 51"/>
                    <a:gd name="T50" fmla="*/ 17 w 58"/>
                    <a:gd name="T51" fmla="*/ 43 h 51"/>
                    <a:gd name="T52" fmla="*/ 17 w 58"/>
                    <a:gd name="T53" fmla="*/ 43 h 51"/>
                    <a:gd name="T54" fmla="*/ 15 w 58"/>
                    <a:gd name="T55" fmla="*/ 43 h 51"/>
                    <a:gd name="T56" fmla="*/ 13 w 58"/>
                    <a:gd name="T57" fmla="*/ 43 h 51"/>
                    <a:gd name="T58" fmla="*/ 13 w 58"/>
                    <a:gd name="T59" fmla="*/ 41 h 51"/>
                    <a:gd name="T60" fmla="*/ 13 w 58"/>
                    <a:gd name="T61" fmla="*/ 38 h 51"/>
                    <a:gd name="T62" fmla="*/ 13 w 58"/>
                    <a:gd name="T63" fmla="*/ 36 h 51"/>
                    <a:gd name="T64" fmla="*/ 15 w 58"/>
                    <a:gd name="T65" fmla="*/ 36 h 51"/>
                    <a:gd name="T66" fmla="*/ 17 w 58"/>
                    <a:gd name="T67" fmla="*/ 36 h 51"/>
                    <a:gd name="T68" fmla="*/ 21 w 58"/>
                    <a:gd name="T69" fmla="*/ 34 h 51"/>
                    <a:gd name="T70" fmla="*/ 21 w 58"/>
                    <a:gd name="T71" fmla="*/ 32 h 51"/>
                    <a:gd name="T72" fmla="*/ 21 w 58"/>
                    <a:gd name="T73" fmla="*/ 28 h 51"/>
                    <a:gd name="T74" fmla="*/ 19 w 58"/>
                    <a:gd name="T75" fmla="*/ 26 h 51"/>
                    <a:gd name="T76" fmla="*/ 19 w 58"/>
                    <a:gd name="T77" fmla="*/ 24 h 51"/>
                    <a:gd name="T78" fmla="*/ 17 w 58"/>
                    <a:gd name="T79" fmla="*/ 21 h 51"/>
                    <a:gd name="T80" fmla="*/ 15 w 58"/>
                    <a:gd name="T81" fmla="*/ 19 h 51"/>
                    <a:gd name="T82" fmla="*/ 13 w 58"/>
                    <a:gd name="T83" fmla="*/ 19 h 51"/>
                    <a:gd name="T84" fmla="*/ 11 w 58"/>
                    <a:gd name="T85" fmla="*/ 17 h 51"/>
                    <a:gd name="T86" fmla="*/ 11 w 58"/>
                    <a:gd name="T87" fmla="*/ 17 h 51"/>
                    <a:gd name="T88" fmla="*/ 11 w 58"/>
                    <a:gd name="T89" fmla="*/ 17 h 51"/>
                    <a:gd name="T90" fmla="*/ 8 w 58"/>
                    <a:gd name="T91" fmla="*/ 17 h 51"/>
                    <a:gd name="T92" fmla="*/ 6 w 58"/>
                    <a:gd name="T93" fmla="*/ 17 h 51"/>
                    <a:gd name="T94" fmla="*/ 4 w 58"/>
                    <a:gd name="T95" fmla="*/ 15 h 51"/>
                    <a:gd name="T96" fmla="*/ 2 w 58"/>
                    <a:gd name="T97" fmla="*/ 15 h 51"/>
                    <a:gd name="T98" fmla="*/ 0 w 58"/>
                    <a:gd name="T99" fmla="*/ 9 h 51"/>
                    <a:gd name="T100" fmla="*/ 0 w 58"/>
                    <a:gd name="T101" fmla="*/ 6 h 51"/>
                    <a:gd name="T102" fmla="*/ 4 w 58"/>
                    <a:gd name="T103" fmla="*/ 4 h 51"/>
                    <a:gd name="T104" fmla="*/ 8 w 58"/>
                    <a:gd name="T105" fmla="*/ 2 h 51"/>
                    <a:gd name="T106" fmla="*/ 11 w 58"/>
                    <a:gd name="T107" fmla="*/ 0 h 51"/>
                    <a:gd name="T108" fmla="*/ 13 w 58"/>
                    <a:gd name="T109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58" h="51">
                      <a:moveTo>
                        <a:pt x="13" y="0"/>
                      </a:moveTo>
                      <a:lnTo>
                        <a:pt x="17" y="2"/>
                      </a:lnTo>
                      <a:lnTo>
                        <a:pt x="21" y="9"/>
                      </a:lnTo>
                      <a:lnTo>
                        <a:pt x="30" y="11"/>
                      </a:lnTo>
                      <a:lnTo>
                        <a:pt x="36" y="15"/>
                      </a:lnTo>
                      <a:lnTo>
                        <a:pt x="40" y="17"/>
                      </a:lnTo>
                      <a:lnTo>
                        <a:pt x="47" y="24"/>
                      </a:lnTo>
                      <a:lnTo>
                        <a:pt x="53" y="32"/>
                      </a:lnTo>
                      <a:lnTo>
                        <a:pt x="58" y="36"/>
                      </a:lnTo>
                      <a:lnTo>
                        <a:pt x="58" y="41"/>
                      </a:lnTo>
                      <a:lnTo>
                        <a:pt x="58" y="45"/>
                      </a:lnTo>
                      <a:lnTo>
                        <a:pt x="53" y="49"/>
                      </a:lnTo>
                      <a:lnTo>
                        <a:pt x="47" y="51"/>
                      </a:lnTo>
                      <a:lnTo>
                        <a:pt x="43" y="49"/>
                      </a:lnTo>
                      <a:lnTo>
                        <a:pt x="38" y="49"/>
                      </a:lnTo>
                      <a:lnTo>
                        <a:pt x="34" y="49"/>
                      </a:lnTo>
                      <a:lnTo>
                        <a:pt x="32" y="51"/>
                      </a:lnTo>
                      <a:lnTo>
                        <a:pt x="28" y="51"/>
                      </a:lnTo>
                      <a:lnTo>
                        <a:pt x="28" y="49"/>
                      </a:lnTo>
                      <a:lnTo>
                        <a:pt x="30" y="45"/>
                      </a:lnTo>
                      <a:lnTo>
                        <a:pt x="30" y="41"/>
                      </a:lnTo>
                      <a:lnTo>
                        <a:pt x="26" y="41"/>
                      </a:lnTo>
                      <a:lnTo>
                        <a:pt x="23" y="43"/>
                      </a:lnTo>
                      <a:lnTo>
                        <a:pt x="23" y="43"/>
                      </a:lnTo>
                      <a:lnTo>
                        <a:pt x="17" y="43"/>
                      </a:lnTo>
                      <a:lnTo>
                        <a:pt x="17" y="43"/>
                      </a:lnTo>
                      <a:lnTo>
                        <a:pt x="17" y="43"/>
                      </a:lnTo>
                      <a:lnTo>
                        <a:pt x="15" y="43"/>
                      </a:lnTo>
                      <a:lnTo>
                        <a:pt x="13" y="43"/>
                      </a:lnTo>
                      <a:lnTo>
                        <a:pt x="13" y="41"/>
                      </a:lnTo>
                      <a:lnTo>
                        <a:pt x="13" y="38"/>
                      </a:lnTo>
                      <a:lnTo>
                        <a:pt x="13" y="36"/>
                      </a:lnTo>
                      <a:lnTo>
                        <a:pt x="15" y="36"/>
                      </a:lnTo>
                      <a:lnTo>
                        <a:pt x="17" y="36"/>
                      </a:lnTo>
                      <a:lnTo>
                        <a:pt x="21" y="34"/>
                      </a:lnTo>
                      <a:lnTo>
                        <a:pt x="21" y="32"/>
                      </a:lnTo>
                      <a:lnTo>
                        <a:pt x="21" y="28"/>
                      </a:lnTo>
                      <a:lnTo>
                        <a:pt x="19" y="26"/>
                      </a:lnTo>
                      <a:lnTo>
                        <a:pt x="19" y="24"/>
                      </a:lnTo>
                      <a:lnTo>
                        <a:pt x="17" y="21"/>
                      </a:lnTo>
                      <a:lnTo>
                        <a:pt x="15" y="19"/>
                      </a:lnTo>
                      <a:lnTo>
                        <a:pt x="13" y="19"/>
                      </a:lnTo>
                      <a:lnTo>
                        <a:pt x="11" y="17"/>
                      </a:lnTo>
                      <a:lnTo>
                        <a:pt x="11" y="17"/>
                      </a:lnTo>
                      <a:lnTo>
                        <a:pt x="11" y="17"/>
                      </a:lnTo>
                      <a:lnTo>
                        <a:pt x="8" y="17"/>
                      </a:lnTo>
                      <a:lnTo>
                        <a:pt x="6" y="17"/>
                      </a:lnTo>
                      <a:lnTo>
                        <a:pt x="4" y="15"/>
                      </a:lnTo>
                      <a:lnTo>
                        <a:pt x="2" y="15"/>
                      </a:lnTo>
                      <a:lnTo>
                        <a:pt x="0" y="9"/>
                      </a:lnTo>
                      <a:lnTo>
                        <a:pt x="0" y="6"/>
                      </a:lnTo>
                      <a:lnTo>
                        <a:pt x="4" y="4"/>
                      </a:lnTo>
                      <a:lnTo>
                        <a:pt x="8" y="2"/>
                      </a:lnTo>
                      <a:lnTo>
                        <a:pt x="11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2F2F2F"/>
                </a:solidFill>
                <a:ln w="0">
                  <a:solidFill>
                    <a:srgbClr val="2F2F2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40" name="Freeform 239"/>
                <p:cNvSpPr>
                  <a:spLocks/>
                </p:cNvSpPr>
                <p:nvPr/>
              </p:nvSpPr>
              <p:spPr bwMode="auto">
                <a:xfrm>
                  <a:off x="3258" y="591"/>
                  <a:ext cx="96" cy="49"/>
                </a:xfrm>
                <a:custGeom>
                  <a:avLst/>
                  <a:gdLst>
                    <a:gd name="T0" fmla="*/ 17 w 96"/>
                    <a:gd name="T1" fmla="*/ 0 h 49"/>
                    <a:gd name="T2" fmla="*/ 26 w 96"/>
                    <a:gd name="T3" fmla="*/ 0 h 49"/>
                    <a:gd name="T4" fmla="*/ 37 w 96"/>
                    <a:gd name="T5" fmla="*/ 0 h 49"/>
                    <a:gd name="T6" fmla="*/ 47 w 96"/>
                    <a:gd name="T7" fmla="*/ 4 h 49"/>
                    <a:gd name="T8" fmla="*/ 58 w 96"/>
                    <a:gd name="T9" fmla="*/ 6 h 49"/>
                    <a:gd name="T10" fmla="*/ 60 w 96"/>
                    <a:gd name="T11" fmla="*/ 8 h 49"/>
                    <a:gd name="T12" fmla="*/ 71 w 96"/>
                    <a:gd name="T13" fmla="*/ 15 h 49"/>
                    <a:gd name="T14" fmla="*/ 79 w 96"/>
                    <a:gd name="T15" fmla="*/ 23 h 49"/>
                    <a:gd name="T16" fmla="*/ 84 w 96"/>
                    <a:gd name="T17" fmla="*/ 28 h 49"/>
                    <a:gd name="T18" fmla="*/ 88 w 96"/>
                    <a:gd name="T19" fmla="*/ 32 h 49"/>
                    <a:gd name="T20" fmla="*/ 92 w 96"/>
                    <a:gd name="T21" fmla="*/ 36 h 49"/>
                    <a:gd name="T22" fmla="*/ 96 w 96"/>
                    <a:gd name="T23" fmla="*/ 40 h 49"/>
                    <a:gd name="T24" fmla="*/ 96 w 96"/>
                    <a:gd name="T25" fmla="*/ 45 h 49"/>
                    <a:gd name="T26" fmla="*/ 96 w 96"/>
                    <a:gd name="T27" fmla="*/ 47 h 49"/>
                    <a:gd name="T28" fmla="*/ 92 w 96"/>
                    <a:gd name="T29" fmla="*/ 49 h 49"/>
                    <a:gd name="T30" fmla="*/ 88 w 96"/>
                    <a:gd name="T31" fmla="*/ 49 h 49"/>
                    <a:gd name="T32" fmla="*/ 86 w 96"/>
                    <a:gd name="T33" fmla="*/ 49 h 49"/>
                    <a:gd name="T34" fmla="*/ 84 w 96"/>
                    <a:gd name="T35" fmla="*/ 49 h 49"/>
                    <a:gd name="T36" fmla="*/ 81 w 96"/>
                    <a:gd name="T37" fmla="*/ 49 h 49"/>
                    <a:gd name="T38" fmla="*/ 79 w 96"/>
                    <a:gd name="T39" fmla="*/ 47 h 49"/>
                    <a:gd name="T40" fmla="*/ 73 w 96"/>
                    <a:gd name="T41" fmla="*/ 43 h 49"/>
                    <a:gd name="T42" fmla="*/ 69 w 96"/>
                    <a:gd name="T43" fmla="*/ 40 h 49"/>
                    <a:gd name="T44" fmla="*/ 64 w 96"/>
                    <a:gd name="T45" fmla="*/ 38 h 49"/>
                    <a:gd name="T46" fmla="*/ 60 w 96"/>
                    <a:gd name="T47" fmla="*/ 36 h 49"/>
                    <a:gd name="T48" fmla="*/ 58 w 96"/>
                    <a:gd name="T49" fmla="*/ 34 h 49"/>
                    <a:gd name="T50" fmla="*/ 58 w 96"/>
                    <a:gd name="T51" fmla="*/ 32 h 49"/>
                    <a:gd name="T52" fmla="*/ 52 w 96"/>
                    <a:gd name="T53" fmla="*/ 30 h 49"/>
                    <a:gd name="T54" fmla="*/ 49 w 96"/>
                    <a:gd name="T55" fmla="*/ 25 h 49"/>
                    <a:gd name="T56" fmla="*/ 47 w 96"/>
                    <a:gd name="T57" fmla="*/ 21 h 49"/>
                    <a:gd name="T58" fmla="*/ 47 w 96"/>
                    <a:gd name="T59" fmla="*/ 17 h 49"/>
                    <a:gd name="T60" fmla="*/ 47 w 96"/>
                    <a:gd name="T61" fmla="*/ 13 h 49"/>
                    <a:gd name="T62" fmla="*/ 47 w 96"/>
                    <a:gd name="T63" fmla="*/ 11 h 49"/>
                    <a:gd name="T64" fmla="*/ 45 w 96"/>
                    <a:gd name="T65" fmla="*/ 11 h 49"/>
                    <a:gd name="T66" fmla="*/ 41 w 96"/>
                    <a:gd name="T67" fmla="*/ 11 h 49"/>
                    <a:gd name="T68" fmla="*/ 28 w 96"/>
                    <a:gd name="T69" fmla="*/ 8 h 49"/>
                    <a:gd name="T70" fmla="*/ 15 w 96"/>
                    <a:gd name="T71" fmla="*/ 6 h 49"/>
                    <a:gd name="T72" fmla="*/ 11 w 96"/>
                    <a:gd name="T73" fmla="*/ 6 h 49"/>
                    <a:gd name="T74" fmla="*/ 7 w 96"/>
                    <a:gd name="T75" fmla="*/ 6 h 49"/>
                    <a:gd name="T76" fmla="*/ 5 w 96"/>
                    <a:gd name="T77" fmla="*/ 6 h 49"/>
                    <a:gd name="T78" fmla="*/ 0 w 96"/>
                    <a:gd name="T79" fmla="*/ 4 h 49"/>
                    <a:gd name="T80" fmla="*/ 0 w 96"/>
                    <a:gd name="T81" fmla="*/ 2 h 49"/>
                    <a:gd name="T82" fmla="*/ 5 w 96"/>
                    <a:gd name="T83" fmla="*/ 0 h 49"/>
                    <a:gd name="T84" fmla="*/ 11 w 96"/>
                    <a:gd name="T85" fmla="*/ 0 h 49"/>
                    <a:gd name="T86" fmla="*/ 17 w 96"/>
                    <a:gd name="T87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96" h="49">
                      <a:moveTo>
                        <a:pt x="17" y="0"/>
                      </a:moveTo>
                      <a:lnTo>
                        <a:pt x="26" y="0"/>
                      </a:lnTo>
                      <a:lnTo>
                        <a:pt x="37" y="0"/>
                      </a:lnTo>
                      <a:lnTo>
                        <a:pt x="47" y="4"/>
                      </a:lnTo>
                      <a:lnTo>
                        <a:pt x="58" y="6"/>
                      </a:lnTo>
                      <a:lnTo>
                        <a:pt x="60" y="8"/>
                      </a:lnTo>
                      <a:lnTo>
                        <a:pt x="71" y="15"/>
                      </a:lnTo>
                      <a:lnTo>
                        <a:pt x="79" y="23"/>
                      </a:lnTo>
                      <a:lnTo>
                        <a:pt x="84" y="28"/>
                      </a:lnTo>
                      <a:lnTo>
                        <a:pt x="88" y="32"/>
                      </a:lnTo>
                      <a:lnTo>
                        <a:pt x="92" y="36"/>
                      </a:lnTo>
                      <a:lnTo>
                        <a:pt x="96" y="40"/>
                      </a:lnTo>
                      <a:lnTo>
                        <a:pt x="96" y="45"/>
                      </a:lnTo>
                      <a:lnTo>
                        <a:pt x="96" y="47"/>
                      </a:lnTo>
                      <a:lnTo>
                        <a:pt x="92" y="49"/>
                      </a:lnTo>
                      <a:lnTo>
                        <a:pt x="88" y="49"/>
                      </a:lnTo>
                      <a:lnTo>
                        <a:pt x="86" y="49"/>
                      </a:lnTo>
                      <a:lnTo>
                        <a:pt x="84" y="49"/>
                      </a:lnTo>
                      <a:lnTo>
                        <a:pt x="81" y="49"/>
                      </a:lnTo>
                      <a:lnTo>
                        <a:pt x="79" y="47"/>
                      </a:lnTo>
                      <a:lnTo>
                        <a:pt x="73" y="43"/>
                      </a:lnTo>
                      <a:lnTo>
                        <a:pt x="69" y="40"/>
                      </a:lnTo>
                      <a:lnTo>
                        <a:pt x="64" y="38"/>
                      </a:lnTo>
                      <a:lnTo>
                        <a:pt x="60" y="36"/>
                      </a:lnTo>
                      <a:lnTo>
                        <a:pt x="58" y="34"/>
                      </a:lnTo>
                      <a:lnTo>
                        <a:pt x="58" y="32"/>
                      </a:lnTo>
                      <a:lnTo>
                        <a:pt x="52" y="30"/>
                      </a:lnTo>
                      <a:lnTo>
                        <a:pt x="49" y="25"/>
                      </a:lnTo>
                      <a:lnTo>
                        <a:pt x="47" y="21"/>
                      </a:lnTo>
                      <a:lnTo>
                        <a:pt x="47" y="17"/>
                      </a:lnTo>
                      <a:lnTo>
                        <a:pt x="47" y="13"/>
                      </a:lnTo>
                      <a:lnTo>
                        <a:pt x="47" y="11"/>
                      </a:lnTo>
                      <a:lnTo>
                        <a:pt x="45" y="11"/>
                      </a:lnTo>
                      <a:lnTo>
                        <a:pt x="41" y="11"/>
                      </a:lnTo>
                      <a:lnTo>
                        <a:pt x="28" y="8"/>
                      </a:lnTo>
                      <a:lnTo>
                        <a:pt x="15" y="6"/>
                      </a:lnTo>
                      <a:lnTo>
                        <a:pt x="11" y="6"/>
                      </a:lnTo>
                      <a:lnTo>
                        <a:pt x="7" y="6"/>
                      </a:lnTo>
                      <a:lnTo>
                        <a:pt x="5" y="6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5" y="0"/>
                      </a:lnTo>
                      <a:lnTo>
                        <a:pt x="11" y="0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2D2D2D"/>
                </a:solidFill>
                <a:ln w="0">
                  <a:solidFill>
                    <a:srgbClr val="2D2D2D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41" name="Freeform 240"/>
                <p:cNvSpPr>
                  <a:spLocks/>
                </p:cNvSpPr>
                <p:nvPr/>
              </p:nvSpPr>
              <p:spPr bwMode="auto">
                <a:xfrm>
                  <a:off x="4040" y="1145"/>
                  <a:ext cx="51" cy="64"/>
                </a:xfrm>
                <a:custGeom>
                  <a:avLst/>
                  <a:gdLst>
                    <a:gd name="T0" fmla="*/ 25 w 51"/>
                    <a:gd name="T1" fmla="*/ 0 h 64"/>
                    <a:gd name="T2" fmla="*/ 30 w 51"/>
                    <a:gd name="T3" fmla="*/ 0 h 64"/>
                    <a:gd name="T4" fmla="*/ 30 w 51"/>
                    <a:gd name="T5" fmla="*/ 0 h 64"/>
                    <a:gd name="T6" fmla="*/ 34 w 51"/>
                    <a:gd name="T7" fmla="*/ 2 h 64"/>
                    <a:gd name="T8" fmla="*/ 34 w 51"/>
                    <a:gd name="T9" fmla="*/ 2 h 64"/>
                    <a:gd name="T10" fmla="*/ 40 w 51"/>
                    <a:gd name="T11" fmla="*/ 4 h 64"/>
                    <a:gd name="T12" fmla="*/ 45 w 51"/>
                    <a:gd name="T13" fmla="*/ 6 h 64"/>
                    <a:gd name="T14" fmla="*/ 47 w 51"/>
                    <a:gd name="T15" fmla="*/ 9 h 64"/>
                    <a:gd name="T16" fmla="*/ 49 w 51"/>
                    <a:gd name="T17" fmla="*/ 11 h 64"/>
                    <a:gd name="T18" fmla="*/ 51 w 51"/>
                    <a:gd name="T19" fmla="*/ 13 h 64"/>
                    <a:gd name="T20" fmla="*/ 51 w 51"/>
                    <a:gd name="T21" fmla="*/ 19 h 64"/>
                    <a:gd name="T22" fmla="*/ 49 w 51"/>
                    <a:gd name="T23" fmla="*/ 21 h 64"/>
                    <a:gd name="T24" fmla="*/ 47 w 51"/>
                    <a:gd name="T25" fmla="*/ 23 h 64"/>
                    <a:gd name="T26" fmla="*/ 42 w 51"/>
                    <a:gd name="T27" fmla="*/ 23 h 64"/>
                    <a:gd name="T28" fmla="*/ 40 w 51"/>
                    <a:gd name="T29" fmla="*/ 23 h 64"/>
                    <a:gd name="T30" fmla="*/ 38 w 51"/>
                    <a:gd name="T31" fmla="*/ 26 h 64"/>
                    <a:gd name="T32" fmla="*/ 38 w 51"/>
                    <a:gd name="T33" fmla="*/ 30 h 64"/>
                    <a:gd name="T34" fmla="*/ 36 w 51"/>
                    <a:gd name="T35" fmla="*/ 34 h 64"/>
                    <a:gd name="T36" fmla="*/ 36 w 51"/>
                    <a:gd name="T37" fmla="*/ 36 h 64"/>
                    <a:gd name="T38" fmla="*/ 34 w 51"/>
                    <a:gd name="T39" fmla="*/ 40 h 64"/>
                    <a:gd name="T40" fmla="*/ 32 w 51"/>
                    <a:gd name="T41" fmla="*/ 47 h 64"/>
                    <a:gd name="T42" fmla="*/ 25 w 51"/>
                    <a:gd name="T43" fmla="*/ 51 h 64"/>
                    <a:gd name="T44" fmla="*/ 21 w 51"/>
                    <a:gd name="T45" fmla="*/ 53 h 64"/>
                    <a:gd name="T46" fmla="*/ 19 w 51"/>
                    <a:gd name="T47" fmla="*/ 58 h 64"/>
                    <a:gd name="T48" fmla="*/ 17 w 51"/>
                    <a:gd name="T49" fmla="*/ 62 h 64"/>
                    <a:gd name="T50" fmla="*/ 13 w 51"/>
                    <a:gd name="T51" fmla="*/ 64 h 64"/>
                    <a:gd name="T52" fmla="*/ 4 w 51"/>
                    <a:gd name="T53" fmla="*/ 62 h 64"/>
                    <a:gd name="T54" fmla="*/ 2 w 51"/>
                    <a:gd name="T55" fmla="*/ 60 h 64"/>
                    <a:gd name="T56" fmla="*/ 2 w 51"/>
                    <a:gd name="T57" fmla="*/ 58 h 64"/>
                    <a:gd name="T58" fmla="*/ 2 w 51"/>
                    <a:gd name="T59" fmla="*/ 55 h 64"/>
                    <a:gd name="T60" fmla="*/ 0 w 51"/>
                    <a:gd name="T61" fmla="*/ 53 h 64"/>
                    <a:gd name="T62" fmla="*/ 0 w 51"/>
                    <a:gd name="T63" fmla="*/ 51 h 64"/>
                    <a:gd name="T64" fmla="*/ 0 w 51"/>
                    <a:gd name="T65" fmla="*/ 47 h 64"/>
                    <a:gd name="T66" fmla="*/ 2 w 51"/>
                    <a:gd name="T67" fmla="*/ 47 h 64"/>
                    <a:gd name="T68" fmla="*/ 6 w 51"/>
                    <a:gd name="T69" fmla="*/ 47 h 64"/>
                    <a:gd name="T70" fmla="*/ 13 w 51"/>
                    <a:gd name="T71" fmla="*/ 47 h 64"/>
                    <a:gd name="T72" fmla="*/ 17 w 51"/>
                    <a:gd name="T73" fmla="*/ 45 h 64"/>
                    <a:gd name="T74" fmla="*/ 19 w 51"/>
                    <a:gd name="T75" fmla="*/ 43 h 64"/>
                    <a:gd name="T76" fmla="*/ 23 w 51"/>
                    <a:gd name="T77" fmla="*/ 36 h 64"/>
                    <a:gd name="T78" fmla="*/ 28 w 51"/>
                    <a:gd name="T79" fmla="*/ 28 h 64"/>
                    <a:gd name="T80" fmla="*/ 28 w 51"/>
                    <a:gd name="T81" fmla="*/ 21 h 64"/>
                    <a:gd name="T82" fmla="*/ 28 w 51"/>
                    <a:gd name="T83" fmla="*/ 13 h 64"/>
                    <a:gd name="T84" fmla="*/ 25 w 51"/>
                    <a:gd name="T85" fmla="*/ 11 h 64"/>
                    <a:gd name="T86" fmla="*/ 23 w 51"/>
                    <a:gd name="T87" fmla="*/ 9 h 64"/>
                    <a:gd name="T88" fmla="*/ 21 w 51"/>
                    <a:gd name="T89" fmla="*/ 6 h 64"/>
                    <a:gd name="T90" fmla="*/ 21 w 51"/>
                    <a:gd name="T91" fmla="*/ 4 h 64"/>
                    <a:gd name="T92" fmla="*/ 21 w 51"/>
                    <a:gd name="T93" fmla="*/ 2 h 64"/>
                    <a:gd name="T94" fmla="*/ 23 w 51"/>
                    <a:gd name="T95" fmla="*/ 0 h 64"/>
                    <a:gd name="T96" fmla="*/ 25 w 51"/>
                    <a:gd name="T97" fmla="*/ 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51" h="64">
                      <a:moveTo>
                        <a:pt x="25" y="0"/>
                      </a:moveTo>
                      <a:lnTo>
                        <a:pt x="30" y="0"/>
                      </a:lnTo>
                      <a:lnTo>
                        <a:pt x="30" y="0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40" y="4"/>
                      </a:lnTo>
                      <a:lnTo>
                        <a:pt x="45" y="6"/>
                      </a:lnTo>
                      <a:lnTo>
                        <a:pt x="47" y="9"/>
                      </a:lnTo>
                      <a:lnTo>
                        <a:pt x="49" y="11"/>
                      </a:lnTo>
                      <a:lnTo>
                        <a:pt x="51" y="13"/>
                      </a:lnTo>
                      <a:lnTo>
                        <a:pt x="51" y="19"/>
                      </a:lnTo>
                      <a:lnTo>
                        <a:pt x="49" y="21"/>
                      </a:lnTo>
                      <a:lnTo>
                        <a:pt x="47" y="23"/>
                      </a:lnTo>
                      <a:lnTo>
                        <a:pt x="42" y="23"/>
                      </a:lnTo>
                      <a:lnTo>
                        <a:pt x="40" y="23"/>
                      </a:lnTo>
                      <a:lnTo>
                        <a:pt x="38" y="26"/>
                      </a:lnTo>
                      <a:lnTo>
                        <a:pt x="38" y="30"/>
                      </a:lnTo>
                      <a:lnTo>
                        <a:pt x="36" y="34"/>
                      </a:lnTo>
                      <a:lnTo>
                        <a:pt x="36" y="36"/>
                      </a:lnTo>
                      <a:lnTo>
                        <a:pt x="34" y="40"/>
                      </a:lnTo>
                      <a:lnTo>
                        <a:pt x="32" y="47"/>
                      </a:lnTo>
                      <a:lnTo>
                        <a:pt x="25" y="51"/>
                      </a:lnTo>
                      <a:lnTo>
                        <a:pt x="21" y="53"/>
                      </a:lnTo>
                      <a:lnTo>
                        <a:pt x="19" y="58"/>
                      </a:lnTo>
                      <a:lnTo>
                        <a:pt x="17" y="62"/>
                      </a:lnTo>
                      <a:lnTo>
                        <a:pt x="13" y="64"/>
                      </a:lnTo>
                      <a:lnTo>
                        <a:pt x="4" y="62"/>
                      </a:lnTo>
                      <a:lnTo>
                        <a:pt x="2" y="60"/>
                      </a:lnTo>
                      <a:lnTo>
                        <a:pt x="2" y="58"/>
                      </a:lnTo>
                      <a:lnTo>
                        <a:pt x="2" y="55"/>
                      </a:lnTo>
                      <a:lnTo>
                        <a:pt x="0" y="53"/>
                      </a:lnTo>
                      <a:lnTo>
                        <a:pt x="0" y="51"/>
                      </a:lnTo>
                      <a:lnTo>
                        <a:pt x="0" y="47"/>
                      </a:lnTo>
                      <a:lnTo>
                        <a:pt x="2" y="47"/>
                      </a:lnTo>
                      <a:lnTo>
                        <a:pt x="6" y="47"/>
                      </a:lnTo>
                      <a:lnTo>
                        <a:pt x="13" y="47"/>
                      </a:lnTo>
                      <a:lnTo>
                        <a:pt x="17" y="45"/>
                      </a:lnTo>
                      <a:lnTo>
                        <a:pt x="19" y="43"/>
                      </a:lnTo>
                      <a:lnTo>
                        <a:pt x="23" y="36"/>
                      </a:lnTo>
                      <a:lnTo>
                        <a:pt x="28" y="28"/>
                      </a:lnTo>
                      <a:lnTo>
                        <a:pt x="28" y="21"/>
                      </a:lnTo>
                      <a:lnTo>
                        <a:pt x="28" y="13"/>
                      </a:lnTo>
                      <a:lnTo>
                        <a:pt x="25" y="11"/>
                      </a:lnTo>
                      <a:lnTo>
                        <a:pt x="23" y="9"/>
                      </a:lnTo>
                      <a:lnTo>
                        <a:pt x="21" y="6"/>
                      </a:lnTo>
                      <a:lnTo>
                        <a:pt x="21" y="4"/>
                      </a:lnTo>
                      <a:lnTo>
                        <a:pt x="21" y="2"/>
                      </a:lnTo>
                      <a:lnTo>
                        <a:pt x="23" y="0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323232"/>
                </a:solidFill>
                <a:ln w="0">
                  <a:solidFill>
                    <a:srgbClr val="323232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42" name="Freeform 241"/>
                <p:cNvSpPr>
                  <a:spLocks/>
                </p:cNvSpPr>
                <p:nvPr/>
              </p:nvSpPr>
              <p:spPr bwMode="auto">
                <a:xfrm>
                  <a:off x="4292" y="1271"/>
                  <a:ext cx="60" cy="34"/>
                </a:xfrm>
                <a:custGeom>
                  <a:avLst/>
                  <a:gdLst>
                    <a:gd name="T0" fmla="*/ 15 w 60"/>
                    <a:gd name="T1" fmla="*/ 0 h 34"/>
                    <a:gd name="T2" fmla="*/ 17 w 60"/>
                    <a:gd name="T3" fmla="*/ 2 h 34"/>
                    <a:gd name="T4" fmla="*/ 17 w 60"/>
                    <a:gd name="T5" fmla="*/ 2 h 34"/>
                    <a:gd name="T6" fmla="*/ 25 w 60"/>
                    <a:gd name="T7" fmla="*/ 6 h 34"/>
                    <a:gd name="T8" fmla="*/ 32 w 60"/>
                    <a:gd name="T9" fmla="*/ 8 h 34"/>
                    <a:gd name="T10" fmla="*/ 38 w 60"/>
                    <a:gd name="T11" fmla="*/ 10 h 34"/>
                    <a:gd name="T12" fmla="*/ 45 w 60"/>
                    <a:gd name="T13" fmla="*/ 15 h 34"/>
                    <a:gd name="T14" fmla="*/ 51 w 60"/>
                    <a:gd name="T15" fmla="*/ 17 h 34"/>
                    <a:gd name="T16" fmla="*/ 60 w 60"/>
                    <a:gd name="T17" fmla="*/ 19 h 34"/>
                    <a:gd name="T18" fmla="*/ 60 w 60"/>
                    <a:gd name="T19" fmla="*/ 23 h 34"/>
                    <a:gd name="T20" fmla="*/ 53 w 60"/>
                    <a:gd name="T21" fmla="*/ 25 h 34"/>
                    <a:gd name="T22" fmla="*/ 47 w 60"/>
                    <a:gd name="T23" fmla="*/ 27 h 34"/>
                    <a:gd name="T24" fmla="*/ 42 w 60"/>
                    <a:gd name="T25" fmla="*/ 34 h 34"/>
                    <a:gd name="T26" fmla="*/ 40 w 60"/>
                    <a:gd name="T27" fmla="*/ 34 h 34"/>
                    <a:gd name="T28" fmla="*/ 36 w 60"/>
                    <a:gd name="T29" fmla="*/ 34 h 34"/>
                    <a:gd name="T30" fmla="*/ 34 w 60"/>
                    <a:gd name="T31" fmla="*/ 34 h 34"/>
                    <a:gd name="T32" fmla="*/ 30 w 60"/>
                    <a:gd name="T33" fmla="*/ 32 h 34"/>
                    <a:gd name="T34" fmla="*/ 21 w 60"/>
                    <a:gd name="T35" fmla="*/ 27 h 34"/>
                    <a:gd name="T36" fmla="*/ 13 w 60"/>
                    <a:gd name="T37" fmla="*/ 23 h 34"/>
                    <a:gd name="T38" fmla="*/ 4 w 60"/>
                    <a:gd name="T39" fmla="*/ 19 h 34"/>
                    <a:gd name="T40" fmla="*/ 0 w 60"/>
                    <a:gd name="T41" fmla="*/ 15 h 34"/>
                    <a:gd name="T42" fmla="*/ 0 w 60"/>
                    <a:gd name="T43" fmla="*/ 13 h 34"/>
                    <a:gd name="T44" fmla="*/ 6 w 60"/>
                    <a:gd name="T45" fmla="*/ 6 h 34"/>
                    <a:gd name="T46" fmla="*/ 8 w 60"/>
                    <a:gd name="T47" fmla="*/ 2 h 34"/>
                    <a:gd name="T48" fmla="*/ 10 w 60"/>
                    <a:gd name="T49" fmla="*/ 0 h 34"/>
                    <a:gd name="T50" fmla="*/ 15 w 60"/>
                    <a:gd name="T51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60" h="34">
                      <a:moveTo>
                        <a:pt x="15" y="0"/>
                      </a:moveTo>
                      <a:lnTo>
                        <a:pt x="17" y="2"/>
                      </a:lnTo>
                      <a:lnTo>
                        <a:pt x="17" y="2"/>
                      </a:lnTo>
                      <a:lnTo>
                        <a:pt x="25" y="6"/>
                      </a:lnTo>
                      <a:lnTo>
                        <a:pt x="32" y="8"/>
                      </a:lnTo>
                      <a:lnTo>
                        <a:pt x="38" y="10"/>
                      </a:lnTo>
                      <a:lnTo>
                        <a:pt x="45" y="15"/>
                      </a:lnTo>
                      <a:lnTo>
                        <a:pt x="51" y="17"/>
                      </a:lnTo>
                      <a:lnTo>
                        <a:pt x="60" y="19"/>
                      </a:lnTo>
                      <a:lnTo>
                        <a:pt x="60" y="23"/>
                      </a:lnTo>
                      <a:lnTo>
                        <a:pt x="53" y="25"/>
                      </a:lnTo>
                      <a:lnTo>
                        <a:pt x="47" y="27"/>
                      </a:lnTo>
                      <a:lnTo>
                        <a:pt x="42" y="34"/>
                      </a:lnTo>
                      <a:lnTo>
                        <a:pt x="40" y="34"/>
                      </a:lnTo>
                      <a:lnTo>
                        <a:pt x="36" y="34"/>
                      </a:lnTo>
                      <a:lnTo>
                        <a:pt x="34" y="34"/>
                      </a:lnTo>
                      <a:lnTo>
                        <a:pt x="30" y="32"/>
                      </a:lnTo>
                      <a:lnTo>
                        <a:pt x="21" y="27"/>
                      </a:lnTo>
                      <a:lnTo>
                        <a:pt x="13" y="23"/>
                      </a:lnTo>
                      <a:lnTo>
                        <a:pt x="4" y="19"/>
                      </a:ln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6" y="6"/>
                      </a:lnTo>
                      <a:lnTo>
                        <a:pt x="8" y="2"/>
                      </a:lnTo>
                      <a:lnTo>
                        <a:pt x="10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979797"/>
                </a:solidFill>
                <a:ln w="0">
                  <a:solidFill>
                    <a:srgbClr val="979797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43" name="Freeform 242"/>
                <p:cNvSpPr>
                  <a:spLocks/>
                </p:cNvSpPr>
                <p:nvPr/>
              </p:nvSpPr>
              <p:spPr bwMode="auto">
                <a:xfrm>
                  <a:off x="3713" y="533"/>
                  <a:ext cx="28" cy="162"/>
                </a:xfrm>
                <a:custGeom>
                  <a:avLst/>
                  <a:gdLst>
                    <a:gd name="T0" fmla="*/ 15 w 28"/>
                    <a:gd name="T1" fmla="*/ 0 h 162"/>
                    <a:gd name="T2" fmla="*/ 17 w 28"/>
                    <a:gd name="T3" fmla="*/ 2 h 162"/>
                    <a:gd name="T4" fmla="*/ 17 w 28"/>
                    <a:gd name="T5" fmla="*/ 5 h 162"/>
                    <a:gd name="T6" fmla="*/ 17 w 28"/>
                    <a:gd name="T7" fmla="*/ 7 h 162"/>
                    <a:gd name="T8" fmla="*/ 17 w 28"/>
                    <a:gd name="T9" fmla="*/ 9 h 162"/>
                    <a:gd name="T10" fmla="*/ 17 w 28"/>
                    <a:gd name="T11" fmla="*/ 15 h 162"/>
                    <a:gd name="T12" fmla="*/ 19 w 28"/>
                    <a:gd name="T13" fmla="*/ 22 h 162"/>
                    <a:gd name="T14" fmla="*/ 19 w 28"/>
                    <a:gd name="T15" fmla="*/ 28 h 162"/>
                    <a:gd name="T16" fmla="*/ 21 w 28"/>
                    <a:gd name="T17" fmla="*/ 34 h 162"/>
                    <a:gd name="T18" fmla="*/ 21 w 28"/>
                    <a:gd name="T19" fmla="*/ 47 h 162"/>
                    <a:gd name="T20" fmla="*/ 21 w 28"/>
                    <a:gd name="T21" fmla="*/ 60 h 162"/>
                    <a:gd name="T22" fmla="*/ 26 w 28"/>
                    <a:gd name="T23" fmla="*/ 75 h 162"/>
                    <a:gd name="T24" fmla="*/ 28 w 28"/>
                    <a:gd name="T25" fmla="*/ 79 h 162"/>
                    <a:gd name="T26" fmla="*/ 28 w 28"/>
                    <a:gd name="T27" fmla="*/ 86 h 162"/>
                    <a:gd name="T28" fmla="*/ 28 w 28"/>
                    <a:gd name="T29" fmla="*/ 92 h 162"/>
                    <a:gd name="T30" fmla="*/ 28 w 28"/>
                    <a:gd name="T31" fmla="*/ 96 h 162"/>
                    <a:gd name="T32" fmla="*/ 28 w 28"/>
                    <a:gd name="T33" fmla="*/ 107 h 162"/>
                    <a:gd name="T34" fmla="*/ 28 w 28"/>
                    <a:gd name="T35" fmla="*/ 115 h 162"/>
                    <a:gd name="T36" fmla="*/ 28 w 28"/>
                    <a:gd name="T37" fmla="*/ 122 h 162"/>
                    <a:gd name="T38" fmla="*/ 28 w 28"/>
                    <a:gd name="T39" fmla="*/ 126 h 162"/>
                    <a:gd name="T40" fmla="*/ 26 w 28"/>
                    <a:gd name="T41" fmla="*/ 128 h 162"/>
                    <a:gd name="T42" fmla="*/ 26 w 28"/>
                    <a:gd name="T43" fmla="*/ 128 h 162"/>
                    <a:gd name="T44" fmla="*/ 24 w 28"/>
                    <a:gd name="T45" fmla="*/ 128 h 162"/>
                    <a:gd name="T46" fmla="*/ 24 w 28"/>
                    <a:gd name="T47" fmla="*/ 128 h 162"/>
                    <a:gd name="T48" fmla="*/ 24 w 28"/>
                    <a:gd name="T49" fmla="*/ 128 h 162"/>
                    <a:gd name="T50" fmla="*/ 24 w 28"/>
                    <a:gd name="T51" fmla="*/ 128 h 162"/>
                    <a:gd name="T52" fmla="*/ 21 w 28"/>
                    <a:gd name="T53" fmla="*/ 128 h 162"/>
                    <a:gd name="T54" fmla="*/ 21 w 28"/>
                    <a:gd name="T55" fmla="*/ 130 h 162"/>
                    <a:gd name="T56" fmla="*/ 19 w 28"/>
                    <a:gd name="T57" fmla="*/ 132 h 162"/>
                    <a:gd name="T58" fmla="*/ 19 w 28"/>
                    <a:gd name="T59" fmla="*/ 132 h 162"/>
                    <a:gd name="T60" fmla="*/ 19 w 28"/>
                    <a:gd name="T61" fmla="*/ 137 h 162"/>
                    <a:gd name="T62" fmla="*/ 15 w 28"/>
                    <a:gd name="T63" fmla="*/ 139 h 162"/>
                    <a:gd name="T64" fmla="*/ 15 w 28"/>
                    <a:gd name="T65" fmla="*/ 141 h 162"/>
                    <a:gd name="T66" fmla="*/ 19 w 28"/>
                    <a:gd name="T67" fmla="*/ 147 h 162"/>
                    <a:gd name="T68" fmla="*/ 17 w 28"/>
                    <a:gd name="T69" fmla="*/ 152 h 162"/>
                    <a:gd name="T70" fmla="*/ 17 w 28"/>
                    <a:gd name="T71" fmla="*/ 158 h 162"/>
                    <a:gd name="T72" fmla="*/ 17 w 28"/>
                    <a:gd name="T73" fmla="*/ 162 h 162"/>
                    <a:gd name="T74" fmla="*/ 13 w 28"/>
                    <a:gd name="T75" fmla="*/ 160 h 162"/>
                    <a:gd name="T76" fmla="*/ 11 w 28"/>
                    <a:gd name="T77" fmla="*/ 154 h 162"/>
                    <a:gd name="T78" fmla="*/ 7 w 28"/>
                    <a:gd name="T79" fmla="*/ 150 h 162"/>
                    <a:gd name="T80" fmla="*/ 2 w 28"/>
                    <a:gd name="T81" fmla="*/ 143 h 162"/>
                    <a:gd name="T82" fmla="*/ 2 w 28"/>
                    <a:gd name="T83" fmla="*/ 141 h 162"/>
                    <a:gd name="T84" fmla="*/ 0 w 28"/>
                    <a:gd name="T85" fmla="*/ 139 h 162"/>
                    <a:gd name="T86" fmla="*/ 0 w 28"/>
                    <a:gd name="T87" fmla="*/ 137 h 162"/>
                    <a:gd name="T88" fmla="*/ 2 w 28"/>
                    <a:gd name="T89" fmla="*/ 135 h 162"/>
                    <a:gd name="T90" fmla="*/ 7 w 28"/>
                    <a:gd name="T91" fmla="*/ 135 h 162"/>
                    <a:gd name="T92" fmla="*/ 11 w 28"/>
                    <a:gd name="T93" fmla="*/ 132 h 162"/>
                    <a:gd name="T94" fmla="*/ 17 w 28"/>
                    <a:gd name="T95" fmla="*/ 124 h 162"/>
                    <a:gd name="T96" fmla="*/ 21 w 28"/>
                    <a:gd name="T97" fmla="*/ 120 h 162"/>
                    <a:gd name="T98" fmla="*/ 21 w 28"/>
                    <a:gd name="T99" fmla="*/ 113 h 162"/>
                    <a:gd name="T100" fmla="*/ 21 w 28"/>
                    <a:gd name="T101" fmla="*/ 101 h 162"/>
                    <a:gd name="T102" fmla="*/ 21 w 28"/>
                    <a:gd name="T103" fmla="*/ 96 h 162"/>
                    <a:gd name="T104" fmla="*/ 19 w 28"/>
                    <a:gd name="T105" fmla="*/ 88 h 162"/>
                    <a:gd name="T106" fmla="*/ 17 w 28"/>
                    <a:gd name="T107" fmla="*/ 79 h 162"/>
                    <a:gd name="T108" fmla="*/ 13 w 28"/>
                    <a:gd name="T109" fmla="*/ 69 h 162"/>
                    <a:gd name="T110" fmla="*/ 13 w 28"/>
                    <a:gd name="T111" fmla="*/ 58 h 162"/>
                    <a:gd name="T112" fmla="*/ 13 w 28"/>
                    <a:gd name="T113" fmla="*/ 13 h 162"/>
                    <a:gd name="T114" fmla="*/ 13 w 28"/>
                    <a:gd name="T115" fmla="*/ 7 h 162"/>
                    <a:gd name="T116" fmla="*/ 15 w 28"/>
                    <a:gd name="T117" fmla="*/ 0 h 1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8" h="162">
                      <a:moveTo>
                        <a:pt x="15" y="0"/>
                      </a:moveTo>
                      <a:lnTo>
                        <a:pt x="17" y="2"/>
                      </a:lnTo>
                      <a:lnTo>
                        <a:pt x="17" y="5"/>
                      </a:lnTo>
                      <a:lnTo>
                        <a:pt x="17" y="7"/>
                      </a:lnTo>
                      <a:lnTo>
                        <a:pt x="17" y="9"/>
                      </a:lnTo>
                      <a:lnTo>
                        <a:pt x="17" y="15"/>
                      </a:lnTo>
                      <a:lnTo>
                        <a:pt x="19" y="22"/>
                      </a:lnTo>
                      <a:lnTo>
                        <a:pt x="19" y="28"/>
                      </a:lnTo>
                      <a:lnTo>
                        <a:pt x="21" y="34"/>
                      </a:lnTo>
                      <a:lnTo>
                        <a:pt x="21" y="47"/>
                      </a:lnTo>
                      <a:lnTo>
                        <a:pt x="21" y="60"/>
                      </a:lnTo>
                      <a:lnTo>
                        <a:pt x="26" y="75"/>
                      </a:lnTo>
                      <a:lnTo>
                        <a:pt x="28" y="79"/>
                      </a:lnTo>
                      <a:lnTo>
                        <a:pt x="28" y="86"/>
                      </a:lnTo>
                      <a:lnTo>
                        <a:pt x="28" y="92"/>
                      </a:lnTo>
                      <a:lnTo>
                        <a:pt x="28" y="96"/>
                      </a:lnTo>
                      <a:lnTo>
                        <a:pt x="28" y="107"/>
                      </a:lnTo>
                      <a:lnTo>
                        <a:pt x="28" y="115"/>
                      </a:lnTo>
                      <a:lnTo>
                        <a:pt x="28" y="122"/>
                      </a:lnTo>
                      <a:lnTo>
                        <a:pt x="28" y="126"/>
                      </a:lnTo>
                      <a:lnTo>
                        <a:pt x="26" y="128"/>
                      </a:lnTo>
                      <a:lnTo>
                        <a:pt x="26" y="128"/>
                      </a:lnTo>
                      <a:lnTo>
                        <a:pt x="24" y="128"/>
                      </a:lnTo>
                      <a:lnTo>
                        <a:pt x="24" y="128"/>
                      </a:lnTo>
                      <a:lnTo>
                        <a:pt x="24" y="128"/>
                      </a:lnTo>
                      <a:lnTo>
                        <a:pt x="24" y="128"/>
                      </a:lnTo>
                      <a:lnTo>
                        <a:pt x="21" y="128"/>
                      </a:lnTo>
                      <a:lnTo>
                        <a:pt x="21" y="130"/>
                      </a:lnTo>
                      <a:lnTo>
                        <a:pt x="19" y="132"/>
                      </a:lnTo>
                      <a:lnTo>
                        <a:pt x="19" y="132"/>
                      </a:lnTo>
                      <a:lnTo>
                        <a:pt x="19" y="137"/>
                      </a:lnTo>
                      <a:lnTo>
                        <a:pt x="15" y="139"/>
                      </a:lnTo>
                      <a:lnTo>
                        <a:pt x="15" y="141"/>
                      </a:lnTo>
                      <a:lnTo>
                        <a:pt x="19" y="147"/>
                      </a:lnTo>
                      <a:lnTo>
                        <a:pt x="17" y="152"/>
                      </a:lnTo>
                      <a:lnTo>
                        <a:pt x="17" y="158"/>
                      </a:lnTo>
                      <a:lnTo>
                        <a:pt x="17" y="162"/>
                      </a:lnTo>
                      <a:lnTo>
                        <a:pt x="13" y="160"/>
                      </a:lnTo>
                      <a:lnTo>
                        <a:pt x="11" y="154"/>
                      </a:lnTo>
                      <a:lnTo>
                        <a:pt x="7" y="150"/>
                      </a:lnTo>
                      <a:lnTo>
                        <a:pt x="2" y="143"/>
                      </a:lnTo>
                      <a:lnTo>
                        <a:pt x="2" y="141"/>
                      </a:lnTo>
                      <a:lnTo>
                        <a:pt x="0" y="139"/>
                      </a:lnTo>
                      <a:lnTo>
                        <a:pt x="0" y="137"/>
                      </a:lnTo>
                      <a:lnTo>
                        <a:pt x="2" y="135"/>
                      </a:lnTo>
                      <a:lnTo>
                        <a:pt x="7" y="135"/>
                      </a:lnTo>
                      <a:lnTo>
                        <a:pt x="11" y="132"/>
                      </a:lnTo>
                      <a:lnTo>
                        <a:pt x="17" y="124"/>
                      </a:lnTo>
                      <a:lnTo>
                        <a:pt x="21" y="120"/>
                      </a:lnTo>
                      <a:lnTo>
                        <a:pt x="21" y="113"/>
                      </a:lnTo>
                      <a:lnTo>
                        <a:pt x="21" y="101"/>
                      </a:lnTo>
                      <a:lnTo>
                        <a:pt x="21" y="96"/>
                      </a:lnTo>
                      <a:lnTo>
                        <a:pt x="19" y="88"/>
                      </a:lnTo>
                      <a:lnTo>
                        <a:pt x="17" y="79"/>
                      </a:lnTo>
                      <a:lnTo>
                        <a:pt x="13" y="69"/>
                      </a:lnTo>
                      <a:lnTo>
                        <a:pt x="13" y="58"/>
                      </a:lnTo>
                      <a:lnTo>
                        <a:pt x="13" y="13"/>
                      </a:lnTo>
                      <a:lnTo>
                        <a:pt x="13" y="7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0">
                  <a:solidFill>
                    <a:srgbClr val="BFBFB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44" name="Freeform 243"/>
                <p:cNvSpPr>
                  <a:spLocks/>
                </p:cNvSpPr>
                <p:nvPr/>
              </p:nvSpPr>
              <p:spPr bwMode="auto">
                <a:xfrm>
                  <a:off x="3848" y="936"/>
                  <a:ext cx="104" cy="117"/>
                </a:xfrm>
                <a:custGeom>
                  <a:avLst/>
                  <a:gdLst>
                    <a:gd name="T0" fmla="*/ 4 w 104"/>
                    <a:gd name="T1" fmla="*/ 0 h 117"/>
                    <a:gd name="T2" fmla="*/ 8 w 104"/>
                    <a:gd name="T3" fmla="*/ 0 h 117"/>
                    <a:gd name="T4" fmla="*/ 10 w 104"/>
                    <a:gd name="T5" fmla="*/ 0 h 117"/>
                    <a:gd name="T6" fmla="*/ 12 w 104"/>
                    <a:gd name="T7" fmla="*/ 2 h 117"/>
                    <a:gd name="T8" fmla="*/ 15 w 104"/>
                    <a:gd name="T9" fmla="*/ 4 h 117"/>
                    <a:gd name="T10" fmla="*/ 17 w 104"/>
                    <a:gd name="T11" fmla="*/ 9 h 117"/>
                    <a:gd name="T12" fmla="*/ 19 w 104"/>
                    <a:gd name="T13" fmla="*/ 11 h 117"/>
                    <a:gd name="T14" fmla="*/ 23 w 104"/>
                    <a:gd name="T15" fmla="*/ 13 h 117"/>
                    <a:gd name="T16" fmla="*/ 30 w 104"/>
                    <a:gd name="T17" fmla="*/ 19 h 117"/>
                    <a:gd name="T18" fmla="*/ 30 w 104"/>
                    <a:gd name="T19" fmla="*/ 24 h 117"/>
                    <a:gd name="T20" fmla="*/ 32 w 104"/>
                    <a:gd name="T21" fmla="*/ 28 h 117"/>
                    <a:gd name="T22" fmla="*/ 34 w 104"/>
                    <a:gd name="T23" fmla="*/ 28 h 117"/>
                    <a:gd name="T24" fmla="*/ 40 w 104"/>
                    <a:gd name="T25" fmla="*/ 36 h 117"/>
                    <a:gd name="T26" fmla="*/ 42 w 104"/>
                    <a:gd name="T27" fmla="*/ 38 h 117"/>
                    <a:gd name="T28" fmla="*/ 44 w 104"/>
                    <a:gd name="T29" fmla="*/ 43 h 117"/>
                    <a:gd name="T30" fmla="*/ 49 w 104"/>
                    <a:gd name="T31" fmla="*/ 43 h 117"/>
                    <a:gd name="T32" fmla="*/ 51 w 104"/>
                    <a:gd name="T33" fmla="*/ 47 h 117"/>
                    <a:gd name="T34" fmla="*/ 53 w 104"/>
                    <a:gd name="T35" fmla="*/ 49 h 117"/>
                    <a:gd name="T36" fmla="*/ 55 w 104"/>
                    <a:gd name="T37" fmla="*/ 51 h 117"/>
                    <a:gd name="T38" fmla="*/ 55 w 104"/>
                    <a:gd name="T39" fmla="*/ 56 h 117"/>
                    <a:gd name="T40" fmla="*/ 57 w 104"/>
                    <a:gd name="T41" fmla="*/ 58 h 117"/>
                    <a:gd name="T42" fmla="*/ 59 w 104"/>
                    <a:gd name="T43" fmla="*/ 60 h 117"/>
                    <a:gd name="T44" fmla="*/ 66 w 104"/>
                    <a:gd name="T45" fmla="*/ 66 h 117"/>
                    <a:gd name="T46" fmla="*/ 72 w 104"/>
                    <a:gd name="T47" fmla="*/ 73 h 117"/>
                    <a:gd name="T48" fmla="*/ 83 w 104"/>
                    <a:gd name="T49" fmla="*/ 85 h 117"/>
                    <a:gd name="T50" fmla="*/ 94 w 104"/>
                    <a:gd name="T51" fmla="*/ 100 h 117"/>
                    <a:gd name="T52" fmla="*/ 100 w 104"/>
                    <a:gd name="T53" fmla="*/ 107 h 117"/>
                    <a:gd name="T54" fmla="*/ 104 w 104"/>
                    <a:gd name="T55" fmla="*/ 113 h 117"/>
                    <a:gd name="T56" fmla="*/ 104 w 104"/>
                    <a:gd name="T57" fmla="*/ 115 h 117"/>
                    <a:gd name="T58" fmla="*/ 104 w 104"/>
                    <a:gd name="T59" fmla="*/ 117 h 117"/>
                    <a:gd name="T60" fmla="*/ 104 w 104"/>
                    <a:gd name="T61" fmla="*/ 117 h 117"/>
                    <a:gd name="T62" fmla="*/ 102 w 104"/>
                    <a:gd name="T63" fmla="*/ 117 h 117"/>
                    <a:gd name="T64" fmla="*/ 102 w 104"/>
                    <a:gd name="T65" fmla="*/ 117 h 117"/>
                    <a:gd name="T66" fmla="*/ 100 w 104"/>
                    <a:gd name="T67" fmla="*/ 117 h 117"/>
                    <a:gd name="T68" fmla="*/ 100 w 104"/>
                    <a:gd name="T69" fmla="*/ 117 h 117"/>
                    <a:gd name="T70" fmla="*/ 100 w 104"/>
                    <a:gd name="T71" fmla="*/ 115 h 117"/>
                    <a:gd name="T72" fmla="*/ 100 w 104"/>
                    <a:gd name="T73" fmla="*/ 115 h 117"/>
                    <a:gd name="T74" fmla="*/ 98 w 104"/>
                    <a:gd name="T75" fmla="*/ 113 h 117"/>
                    <a:gd name="T76" fmla="*/ 98 w 104"/>
                    <a:gd name="T77" fmla="*/ 113 h 117"/>
                    <a:gd name="T78" fmla="*/ 91 w 104"/>
                    <a:gd name="T79" fmla="*/ 107 h 117"/>
                    <a:gd name="T80" fmla="*/ 87 w 104"/>
                    <a:gd name="T81" fmla="*/ 102 h 117"/>
                    <a:gd name="T82" fmla="*/ 59 w 104"/>
                    <a:gd name="T83" fmla="*/ 70 h 117"/>
                    <a:gd name="T84" fmla="*/ 55 w 104"/>
                    <a:gd name="T85" fmla="*/ 66 h 117"/>
                    <a:gd name="T86" fmla="*/ 51 w 104"/>
                    <a:gd name="T87" fmla="*/ 62 h 117"/>
                    <a:gd name="T88" fmla="*/ 30 w 104"/>
                    <a:gd name="T89" fmla="*/ 41 h 117"/>
                    <a:gd name="T90" fmla="*/ 6 w 104"/>
                    <a:gd name="T91" fmla="*/ 17 h 117"/>
                    <a:gd name="T92" fmla="*/ 4 w 104"/>
                    <a:gd name="T93" fmla="*/ 15 h 117"/>
                    <a:gd name="T94" fmla="*/ 0 w 104"/>
                    <a:gd name="T95" fmla="*/ 11 h 117"/>
                    <a:gd name="T96" fmla="*/ 0 w 104"/>
                    <a:gd name="T97" fmla="*/ 7 h 117"/>
                    <a:gd name="T98" fmla="*/ 0 w 104"/>
                    <a:gd name="T99" fmla="*/ 4 h 117"/>
                    <a:gd name="T100" fmla="*/ 2 w 104"/>
                    <a:gd name="T101" fmla="*/ 2 h 117"/>
                    <a:gd name="T102" fmla="*/ 4 w 104"/>
                    <a:gd name="T103" fmla="*/ 0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04" h="117">
                      <a:moveTo>
                        <a:pt x="4" y="0"/>
                      </a:move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2" y="2"/>
                      </a:lnTo>
                      <a:lnTo>
                        <a:pt x="15" y="4"/>
                      </a:lnTo>
                      <a:lnTo>
                        <a:pt x="17" y="9"/>
                      </a:lnTo>
                      <a:lnTo>
                        <a:pt x="19" y="11"/>
                      </a:lnTo>
                      <a:lnTo>
                        <a:pt x="23" y="13"/>
                      </a:lnTo>
                      <a:lnTo>
                        <a:pt x="30" y="19"/>
                      </a:lnTo>
                      <a:lnTo>
                        <a:pt x="30" y="24"/>
                      </a:lnTo>
                      <a:lnTo>
                        <a:pt x="32" y="28"/>
                      </a:lnTo>
                      <a:lnTo>
                        <a:pt x="34" y="28"/>
                      </a:lnTo>
                      <a:lnTo>
                        <a:pt x="40" y="36"/>
                      </a:lnTo>
                      <a:lnTo>
                        <a:pt x="42" y="38"/>
                      </a:lnTo>
                      <a:lnTo>
                        <a:pt x="44" y="43"/>
                      </a:lnTo>
                      <a:lnTo>
                        <a:pt x="49" y="43"/>
                      </a:lnTo>
                      <a:lnTo>
                        <a:pt x="51" y="47"/>
                      </a:lnTo>
                      <a:lnTo>
                        <a:pt x="53" y="49"/>
                      </a:lnTo>
                      <a:lnTo>
                        <a:pt x="55" y="51"/>
                      </a:lnTo>
                      <a:lnTo>
                        <a:pt x="55" y="56"/>
                      </a:lnTo>
                      <a:lnTo>
                        <a:pt x="57" y="58"/>
                      </a:lnTo>
                      <a:lnTo>
                        <a:pt x="59" y="60"/>
                      </a:lnTo>
                      <a:lnTo>
                        <a:pt x="66" y="66"/>
                      </a:lnTo>
                      <a:lnTo>
                        <a:pt x="72" y="73"/>
                      </a:lnTo>
                      <a:lnTo>
                        <a:pt x="83" y="85"/>
                      </a:lnTo>
                      <a:lnTo>
                        <a:pt x="94" y="100"/>
                      </a:lnTo>
                      <a:lnTo>
                        <a:pt x="100" y="107"/>
                      </a:lnTo>
                      <a:lnTo>
                        <a:pt x="104" y="113"/>
                      </a:lnTo>
                      <a:lnTo>
                        <a:pt x="104" y="115"/>
                      </a:lnTo>
                      <a:lnTo>
                        <a:pt x="104" y="117"/>
                      </a:lnTo>
                      <a:lnTo>
                        <a:pt x="104" y="117"/>
                      </a:lnTo>
                      <a:lnTo>
                        <a:pt x="102" y="117"/>
                      </a:lnTo>
                      <a:lnTo>
                        <a:pt x="102" y="117"/>
                      </a:lnTo>
                      <a:lnTo>
                        <a:pt x="100" y="117"/>
                      </a:lnTo>
                      <a:lnTo>
                        <a:pt x="100" y="117"/>
                      </a:lnTo>
                      <a:lnTo>
                        <a:pt x="100" y="115"/>
                      </a:lnTo>
                      <a:lnTo>
                        <a:pt x="100" y="115"/>
                      </a:lnTo>
                      <a:lnTo>
                        <a:pt x="98" y="113"/>
                      </a:lnTo>
                      <a:lnTo>
                        <a:pt x="98" y="113"/>
                      </a:lnTo>
                      <a:lnTo>
                        <a:pt x="91" y="107"/>
                      </a:lnTo>
                      <a:lnTo>
                        <a:pt x="87" y="102"/>
                      </a:lnTo>
                      <a:lnTo>
                        <a:pt x="59" y="70"/>
                      </a:lnTo>
                      <a:lnTo>
                        <a:pt x="55" y="66"/>
                      </a:lnTo>
                      <a:lnTo>
                        <a:pt x="51" y="62"/>
                      </a:lnTo>
                      <a:lnTo>
                        <a:pt x="30" y="41"/>
                      </a:lnTo>
                      <a:lnTo>
                        <a:pt x="6" y="17"/>
                      </a:lnTo>
                      <a:lnTo>
                        <a:pt x="4" y="15"/>
                      </a:lnTo>
                      <a:lnTo>
                        <a:pt x="0" y="11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828282"/>
                </a:solidFill>
                <a:ln w="0">
                  <a:solidFill>
                    <a:srgbClr val="828282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45" name="Freeform 244"/>
                <p:cNvSpPr>
                  <a:spLocks noEditPoints="1"/>
                </p:cNvSpPr>
                <p:nvPr/>
              </p:nvSpPr>
              <p:spPr bwMode="auto">
                <a:xfrm>
                  <a:off x="3000" y="1096"/>
                  <a:ext cx="87" cy="115"/>
                </a:xfrm>
                <a:custGeom>
                  <a:avLst/>
                  <a:gdLst>
                    <a:gd name="T0" fmla="*/ 4 w 87"/>
                    <a:gd name="T1" fmla="*/ 115 h 115"/>
                    <a:gd name="T2" fmla="*/ 4 w 87"/>
                    <a:gd name="T3" fmla="*/ 115 h 115"/>
                    <a:gd name="T4" fmla="*/ 11 w 87"/>
                    <a:gd name="T5" fmla="*/ 109 h 115"/>
                    <a:gd name="T6" fmla="*/ 11 w 87"/>
                    <a:gd name="T7" fmla="*/ 107 h 115"/>
                    <a:gd name="T8" fmla="*/ 13 w 87"/>
                    <a:gd name="T9" fmla="*/ 107 h 115"/>
                    <a:gd name="T10" fmla="*/ 13 w 87"/>
                    <a:gd name="T11" fmla="*/ 107 h 115"/>
                    <a:gd name="T12" fmla="*/ 6 w 87"/>
                    <a:gd name="T13" fmla="*/ 104 h 115"/>
                    <a:gd name="T14" fmla="*/ 6 w 87"/>
                    <a:gd name="T15" fmla="*/ 104 h 115"/>
                    <a:gd name="T16" fmla="*/ 87 w 87"/>
                    <a:gd name="T17" fmla="*/ 2 h 115"/>
                    <a:gd name="T18" fmla="*/ 87 w 87"/>
                    <a:gd name="T19" fmla="*/ 6 h 115"/>
                    <a:gd name="T20" fmla="*/ 77 w 87"/>
                    <a:gd name="T21" fmla="*/ 23 h 115"/>
                    <a:gd name="T22" fmla="*/ 68 w 87"/>
                    <a:gd name="T23" fmla="*/ 36 h 115"/>
                    <a:gd name="T24" fmla="*/ 73 w 87"/>
                    <a:gd name="T25" fmla="*/ 38 h 115"/>
                    <a:gd name="T26" fmla="*/ 77 w 87"/>
                    <a:gd name="T27" fmla="*/ 47 h 115"/>
                    <a:gd name="T28" fmla="*/ 70 w 87"/>
                    <a:gd name="T29" fmla="*/ 51 h 115"/>
                    <a:gd name="T30" fmla="*/ 64 w 87"/>
                    <a:gd name="T31" fmla="*/ 51 h 115"/>
                    <a:gd name="T32" fmla="*/ 58 w 87"/>
                    <a:gd name="T33" fmla="*/ 55 h 115"/>
                    <a:gd name="T34" fmla="*/ 53 w 87"/>
                    <a:gd name="T35" fmla="*/ 64 h 115"/>
                    <a:gd name="T36" fmla="*/ 45 w 87"/>
                    <a:gd name="T37" fmla="*/ 68 h 115"/>
                    <a:gd name="T38" fmla="*/ 41 w 87"/>
                    <a:gd name="T39" fmla="*/ 77 h 115"/>
                    <a:gd name="T40" fmla="*/ 36 w 87"/>
                    <a:gd name="T41" fmla="*/ 81 h 115"/>
                    <a:gd name="T42" fmla="*/ 36 w 87"/>
                    <a:gd name="T43" fmla="*/ 85 h 115"/>
                    <a:gd name="T44" fmla="*/ 23 w 87"/>
                    <a:gd name="T45" fmla="*/ 98 h 115"/>
                    <a:gd name="T46" fmla="*/ 13 w 87"/>
                    <a:gd name="T47" fmla="*/ 107 h 115"/>
                    <a:gd name="T48" fmla="*/ 8 w 87"/>
                    <a:gd name="T49" fmla="*/ 109 h 115"/>
                    <a:gd name="T50" fmla="*/ 4 w 87"/>
                    <a:gd name="T51" fmla="*/ 113 h 115"/>
                    <a:gd name="T52" fmla="*/ 4 w 87"/>
                    <a:gd name="T53" fmla="*/ 115 h 115"/>
                    <a:gd name="T54" fmla="*/ 0 w 87"/>
                    <a:gd name="T55" fmla="*/ 113 h 115"/>
                    <a:gd name="T56" fmla="*/ 2 w 87"/>
                    <a:gd name="T57" fmla="*/ 111 h 115"/>
                    <a:gd name="T58" fmla="*/ 4 w 87"/>
                    <a:gd name="T59" fmla="*/ 107 h 115"/>
                    <a:gd name="T60" fmla="*/ 8 w 87"/>
                    <a:gd name="T61" fmla="*/ 102 h 115"/>
                    <a:gd name="T62" fmla="*/ 15 w 87"/>
                    <a:gd name="T63" fmla="*/ 89 h 115"/>
                    <a:gd name="T64" fmla="*/ 23 w 87"/>
                    <a:gd name="T65" fmla="*/ 79 h 115"/>
                    <a:gd name="T66" fmla="*/ 36 w 87"/>
                    <a:gd name="T67" fmla="*/ 64 h 115"/>
                    <a:gd name="T68" fmla="*/ 62 w 87"/>
                    <a:gd name="T69" fmla="*/ 34 h 115"/>
                    <a:gd name="T70" fmla="*/ 81 w 87"/>
                    <a:gd name="T71" fmla="*/ 6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87" h="115">
                      <a:moveTo>
                        <a:pt x="4" y="115"/>
                      </a:moveTo>
                      <a:lnTo>
                        <a:pt x="4" y="115"/>
                      </a:lnTo>
                      <a:lnTo>
                        <a:pt x="4" y="115"/>
                      </a:lnTo>
                      <a:lnTo>
                        <a:pt x="4" y="115"/>
                      </a:lnTo>
                      <a:close/>
                      <a:moveTo>
                        <a:pt x="11" y="107"/>
                      </a:moveTo>
                      <a:lnTo>
                        <a:pt x="11" y="109"/>
                      </a:lnTo>
                      <a:lnTo>
                        <a:pt x="11" y="109"/>
                      </a:lnTo>
                      <a:lnTo>
                        <a:pt x="11" y="107"/>
                      </a:lnTo>
                      <a:close/>
                      <a:moveTo>
                        <a:pt x="13" y="107"/>
                      </a:moveTo>
                      <a:lnTo>
                        <a:pt x="13" y="107"/>
                      </a:lnTo>
                      <a:lnTo>
                        <a:pt x="13" y="107"/>
                      </a:lnTo>
                      <a:lnTo>
                        <a:pt x="13" y="107"/>
                      </a:lnTo>
                      <a:close/>
                      <a:moveTo>
                        <a:pt x="6" y="104"/>
                      </a:moveTo>
                      <a:lnTo>
                        <a:pt x="6" y="104"/>
                      </a:lnTo>
                      <a:lnTo>
                        <a:pt x="6" y="104"/>
                      </a:lnTo>
                      <a:lnTo>
                        <a:pt x="6" y="104"/>
                      </a:lnTo>
                      <a:close/>
                      <a:moveTo>
                        <a:pt x="85" y="0"/>
                      </a:moveTo>
                      <a:lnTo>
                        <a:pt x="87" y="2"/>
                      </a:lnTo>
                      <a:lnTo>
                        <a:pt x="87" y="4"/>
                      </a:lnTo>
                      <a:lnTo>
                        <a:pt x="87" y="6"/>
                      </a:lnTo>
                      <a:lnTo>
                        <a:pt x="83" y="15"/>
                      </a:lnTo>
                      <a:lnTo>
                        <a:pt x="77" y="23"/>
                      </a:lnTo>
                      <a:lnTo>
                        <a:pt x="70" y="34"/>
                      </a:lnTo>
                      <a:lnTo>
                        <a:pt x="68" y="36"/>
                      </a:lnTo>
                      <a:lnTo>
                        <a:pt x="70" y="38"/>
                      </a:lnTo>
                      <a:lnTo>
                        <a:pt x="73" y="38"/>
                      </a:lnTo>
                      <a:lnTo>
                        <a:pt x="77" y="43"/>
                      </a:lnTo>
                      <a:lnTo>
                        <a:pt x="77" y="47"/>
                      </a:lnTo>
                      <a:lnTo>
                        <a:pt x="75" y="49"/>
                      </a:lnTo>
                      <a:lnTo>
                        <a:pt x="70" y="51"/>
                      </a:lnTo>
                      <a:lnTo>
                        <a:pt x="66" y="51"/>
                      </a:lnTo>
                      <a:lnTo>
                        <a:pt x="64" y="51"/>
                      </a:lnTo>
                      <a:lnTo>
                        <a:pt x="60" y="53"/>
                      </a:lnTo>
                      <a:lnTo>
                        <a:pt x="58" y="55"/>
                      </a:lnTo>
                      <a:lnTo>
                        <a:pt x="58" y="60"/>
                      </a:lnTo>
                      <a:lnTo>
                        <a:pt x="53" y="64"/>
                      </a:lnTo>
                      <a:lnTo>
                        <a:pt x="49" y="66"/>
                      </a:lnTo>
                      <a:lnTo>
                        <a:pt x="45" y="68"/>
                      </a:lnTo>
                      <a:lnTo>
                        <a:pt x="43" y="72"/>
                      </a:lnTo>
                      <a:lnTo>
                        <a:pt x="41" y="77"/>
                      </a:lnTo>
                      <a:lnTo>
                        <a:pt x="38" y="79"/>
                      </a:lnTo>
                      <a:lnTo>
                        <a:pt x="36" y="81"/>
                      </a:lnTo>
                      <a:lnTo>
                        <a:pt x="34" y="83"/>
                      </a:lnTo>
                      <a:lnTo>
                        <a:pt x="36" y="85"/>
                      </a:lnTo>
                      <a:lnTo>
                        <a:pt x="32" y="92"/>
                      </a:lnTo>
                      <a:lnTo>
                        <a:pt x="23" y="98"/>
                      </a:lnTo>
                      <a:lnTo>
                        <a:pt x="13" y="104"/>
                      </a:lnTo>
                      <a:lnTo>
                        <a:pt x="13" y="107"/>
                      </a:lnTo>
                      <a:lnTo>
                        <a:pt x="11" y="109"/>
                      </a:lnTo>
                      <a:lnTo>
                        <a:pt x="8" y="109"/>
                      </a:lnTo>
                      <a:lnTo>
                        <a:pt x="8" y="109"/>
                      </a:lnTo>
                      <a:lnTo>
                        <a:pt x="4" y="113"/>
                      </a:lnTo>
                      <a:lnTo>
                        <a:pt x="4" y="113"/>
                      </a:lnTo>
                      <a:lnTo>
                        <a:pt x="4" y="115"/>
                      </a:lnTo>
                      <a:lnTo>
                        <a:pt x="2" y="115"/>
                      </a:lnTo>
                      <a:lnTo>
                        <a:pt x="0" y="113"/>
                      </a:lnTo>
                      <a:lnTo>
                        <a:pt x="0" y="111"/>
                      </a:lnTo>
                      <a:lnTo>
                        <a:pt x="2" y="111"/>
                      </a:lnTo>
                      <a:lnTo>
                        <a:pt x="4" y="107"/>
                      </a:lnTo>
                      <a:lnTo>
                        <a:pt x="4" y="107"/>
                      </a:lnTo>
                      <a:lnTo>
                        <a:pt x="6" y="104"/>
                      </a:lnTo>
                      <a:lnTo>
                        <a:pt x="8" y="102"/>
                      </a:lnTo>
                      <a:lnTo>
                        <a:pt x="13" y="96"/>
                      </a:lnTo>
                      <a:lnTo>
                        <a:pt x="15" y="89"/>
                      </a:lnTo>
                      <a:lnTo>
                        <a:pt x="19" y="83"/>
                      </a:lnTo>
                      <a:lnTo>
                        <a:pt x="23" y="79"/>
                      </a:lnTo>
                      <a:lnTo>
                        <a:pt x="30" y="70"/>
                      </a:lnTo>
                      <a:lnTo>
                        <a:pt x="36" y="64"/>
                      </a:lnTo>
                      <a:lnTo>
                        <a:pt x="45" y="53"/>
                      </a:lnTo>
                      <a:lnTo>
                        <a:pt x="62" y="34"/>
                      </a:lnTo>
                      <a:lnTo>
                        <a:pt x="77" y="13"/>
                      </a:lnTo>
                      <a:lnTo>
                        <a:pt x="81" y="6"/>
                      </a:lnTo>
                      <a:lnTo>
                        <a:pt x="85" y="0"/>
                      </a:lnTo>
                      <a:close/>
                    </a:path>
                  </a:pathLst>
                </a:custGeom>
                <a:solidFill>
                  <a:srgbClr val="343434"/>
                </a:solidFill>
                <a:ln w="0">
                  <a:solidFill>
                    <a:srgbClr val="343434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46" name="Freeform 245"/>
                <p:cNvSpPr>
                  <a:spLocks/>
                </p:cNvSpPr>
                <p:nvPr/>
              </p:nvSpPr>
              <p:spPr bwMode="auto">
                <a:xfrm>
                  <a:off x="3008" y="668"/>
                  <a:ext cx="97" cy="49"/>
                </a:xfrm>
                <a:custGeom>
                  <a:avLst/>
                  <a:gdLst>
                    <a:gd name="T0" fmla="*/ 3 w 97"/>
                    <a:gd name="T1" fmla="*/ 0 h 49"/>
                    <a:gd name="T2" fmla="*/ 9 w 97"/>
                    <a:gd name="T3" fmla="*/ 0 h 49"/>
                    <a:gd name="T4" fmla="*/ 13 w 97"/>
                    <a:gd name="T5" fmla="*/ 4 h 49"/>
                    <a:gd name="T6" fmla="*/ 18 w 97"/>
                    <a:gd name="T7" fmla="*/ 6 h 49"/>
                    <a:gd name="T8" fmla="*/ 20 w 97"/>
                    <a:gd name="T9" fmla="*/ 10 h 49"/>
                    <a:gd name="T10" fmla="*/ 22 w 97"/>
                    <a:gd name="T11" fmla="*/ 10 h 49"/>
                    <a:gd name="T12" fmla="*/ 24 w 97"/>
                    <a:gd name="T13" fmla="*/ 10 h 49"/>
                    <a:gd name="T14" fmla="*/ 30 w 97"/>
                    <a:gd name="T15" fmla="*/ 10 h 49"/>
                    <a:gd name="T16" fmla="*/ 35 w 97"/>
                    <a:gd name="T17" fmla="*/ 12 h 49"/>
                    <a:gd name="T18" fmla="*/ 37 w 97"/>
                    <a:gd name="T19" fmla="*/ 15 h 49"/>
                    <a:gd name="T20" fmla="*/ 39 w 97"/>
                    <a:gd name="T21" fmla="*/ 15 h 49"/>
                    <a:gd name="T22" fmla="*/ 43 w 97"/>
                    <a:gd name="T23" fmla="*/ 15 h 49"/>
                    <a:gd name="T24" fmla="*/ 45 w 97"/>
                    <a:gd name="T25" fmla="*/ 17 h 49"/>
                    <a:gd name="T26" fmla="*/ 47 w 97"/>
                    <a:gd name="T27" fmla="*/ 19 h 49"/>
                    <a:gd name="T28" fmla="*/ 47 w 97"/>
                    <a:gd name="T29" fmla="*/ 23 h 49"/>
                    <a:gd name="T30" fmla="*/ 47 w 97"/>
                    <a:gd name="T31" fmla="*/ 27 h 49"/>
                    <a:gd name="T32" fmla="*/ 47 w 97"/>
                    <a:gd name="T33" fmla="*/ 29 h 49"/>
                    <a:gd name="T34" fmla="*/ 50 w 97"/>
                    <a:gd name="T35" fmla="*/ 32 h 49"/>
                    <a:gd name="T36" fmla="*/ 52 w 97"/>
                    <a:gd name="T37" fmla="*/ 32 h 49"/>
                    <a:gd name="T38" fmla="*/ 58 w 97"/>
                    <a:gd name="T39" fmla="*/ 34 h 49"/>
                    <a:gd name="T40" fmla="*/ 75 w 97"/>
                    <a:gd name="T41" fmla="*/ 36 h 49"/>
                    <a:gd name="T42" fmla="*/ 94 w 97"/>
                    <a:gd name="T43" fmla="*/ 36 h 49"/>
                    <a:gd name="T44" fmla="*/ 97 w 97"/>
                    <a:gd name="T45" fmla="*/ 40 h 49"/>
                    <a:gd name="T46" fmla="*/ 97 w 97"/>
                    <a:gd name="T47" fmla="*/ 42 h 49"/>
                    <a:gd name="T48" fmla="*/ 97 w 97"/>
                    <a:gd name="T49" fmla="*/ 42 h 49"/>
                    <a:gd name="T50" fmla="*/ 92 w 97"/>
                    <a:gd name="T51" fmla="*/ 44 h 49"/>
                    <a:gd name="T52" fmla="*/ 88 w 97"/>
                    <a:gd name="T53" fmla="*/ 42 h 49"/>
                    <a:gd name="T54" fmla="*/ 84 w 97"/>
                    <a:gd name="T55" fmla="*/ 42 h 49"/>
                    <a:gd name="T56" fmla="*/ 79 w 97"/>
                    <a:gd name="T57" fmla="*/ 44 h 49"/>
                    <a:gd name="T58" fmla="*/ 75 w 97"/>
                    <a:gd name="T59" fmla="*/ 44 h 49"/>
                    <a:gd name="T60" fmla="*/ 73 w 97"/>
                    <a:gd name="T61" fmla="*/ 49 h 49"/>
                    <a:gd name="T62" fmla="*/ 69 w 97"/>
                    <a:gd name="T63" fmla="*/ 49 h 49"/>
                    <a:gd name="T64" fmla="*/ 65 w 97"/>
                    <a:gd name="T65" fmla="*/ 49 h 49"/>
                    <a:gd name="T66" fmla="*/ 62 w 97"/>
                    <a:gd name="T67" fmla="*/ 49 h 49"/>
                    <a:gd name="T68" fmla="*/ 62 w 97"/>
                    <a:gd name="T69" fmla="*/ 46 h 49"/>
                    <a:gd name="T70" fmla="*/ 69 w 97"/>
                    <a:gd name="T71" fmla="*/ 44 h 49"/>
                    <a:gd name="T72" fmla="*/ 71 w 97"/>
                    <a:gd name="T73" fmla="*/ 42 h 49"/>
                    <a:gd name="T74" fmla="*/ 69 w 97"/>
                    <a:gd name="T75" fmla="*/ 42 h 49"/>
                    <a:gd name="T76" fmla="*/ 65 w 97"/>
                    <a:gd name="T77" fmla="*/ 42 h 49"/>
                    <a:gd name="T78" fmla="*/ 58 w 97"/>
                    <a:gd name="T79" fmla="*/ 40 h 49"/>
                    <a:gd name="T80" fmla="*/ 54 w 97"/>
                    <a:gd name="T81" fmla="*/ 40 h 49"/>
                    <a:gd name="T82" fmla="*/ 52 w 97"/>
                    <a:gd name="T83" fmla="*/ 40 h 49"/>
                    <a:gd name="T84" fmla="*/ 50 w 97"/>
                    <a:gd name="T85" fmla="*/ 40 h 49"/>
                    <a:gd name="T86" fmla="*/ 47 w 97"/>
                    <a:gd name="T87" fmla="*/ 44 h 49"/>
                    <a:gd name="T88" fmla="*/ 47 w 97"/>
                    <a:gd name="T89" fmla="*/ 42 h 49"/>
                    <a:gd name="T90" fmla="*/ 45 w 97"/>
                    <a:gd name="T91" fmla="*/ 38 h 49"/>
                    <a:gd name="T92" fmla="*/ 43 w 97"/>
                    <a:gd name="T93" fmla="*/ 38 h 49"/>
                    <a:gd name="T94" fmla="*/ 39 w 97"/>
                    <a:gd name="T95" fmla="*/ 36 h 49"/>
                    <a:gd name="T96" fmla="*/ 35 w 97"/>
                    <a:gd name="T97" fmla="*/ 34 h 49"/>
                    <a:gd name="T98" fmla="*/ 30 w 97"/>
                    <a:gd name="T99" fmla="*/ 29 h 49"/>
                    <a:gd name="T100" fmla="*/ 26 w 97"/>
                    <a:gd name="T101" fmla="*/ 25 h 49"/>
                    <a:gd name="T102" fmla="*/ 18 w 97"/>
                    <a:gd name="T103" fmla="*/ 21 h 49"/>
                    <a:gd name="T104" fmla="*/ 13 w 97"/>
                    <a:gd name="T105" fmla="*/ 17 h 49"/>
                    <a:gd name="T106" fmla="*/ 7 w 97"/>
                    <a:gd name="T107" fmla="*/ 12 h 49"/>
                    <a:gd name="T108" fmla="*/ 3 w 97"/>
                    <a:gd name="T109" fmla="*/ 8 h 49"/>
                    <a:gd name="T110" fmla="*/ 0 w 97"/>
                    <a:gd name="T111" fmla="*/ 6 h 49"/>
                    <a:gd name="T112" fmla="*/ 0 w 97"/>
                    <a:gd name="T113" fmla="*/ 2 h 49"/>
                    <a:gd name="T114" fmla="*/ 0 w 97"/>
                    <a:gd name="T115" fmla="*/ 0 h 49"/>
                    <a:gd name="T116" fmla="*/ 3 w 97"/>
                    <a:gd name="T117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97" h="49">
                      <a:moveTo>
                        <a:pt x="3" y="0"/>
                      </a:moveTo>
                      <a:lnTo>
                        <a:pt x="9" y="0"/>
                      </a:lnTo>
                      <a:lnTo>
                        <a:pt x="13" y="4"/>
                      </a:lnTo>
                      <a:lnTo>
                        <a:pt x="18" y="6"/>
                      </a:lnTo>
                      <a:lnTo>
                        <a:pt x="20" y="10"/>
                      </a:lnTo>
                      <a:lnTo>
                        <a:pt x="22" y="10"/>
                      </a:lnTo>
                      <a:lnTo>
                        <a:pt x="24" y="10"/>
                      </a:lnTo>
                      <a:lnTo>
                        <a:pt x="30" y="10"/>
                      </a:lnTo>
                      <a:lnTo>
                        <a:pt x="35" y="12"/>
                      </a:lnTo>
                      <a:lnTo>
                        <a:pt x="37" y="15"/>
                      </a:lnTo>
                      <a:lnTo>
                        <a:pt x="39" y="15"/>
                      </a:lnTo>
                      <a:lnTo>
                        <a:pt x="43" y="15"/>
                      </a:lnTo>
                      <a:lnTo>
                        <a:pt x="45" y="17"/>
                      </a:lnTo>
                      <a:lnTo>
                        <a:pt x="47" y="19"/>
                      </a:lnTo>
                      <a:lnTo>
                        <a:pt x="47" y="23"/>
                      </a:lnTo>
                      <a:lnTo>
                        <a:pt x="47" y="27"/>
                      </a:lnTo>
                      <a:lnTo>
                        <a:pt x="47" y="29"/>
                      </a:lnTo>
                      <a:lnTo>
                        <a:pt x="50" y="32"/>
                      </a:lnTo>
                      <a:lnTo>
                        <a:pt x="52" y="32"/>
                      </a:lnTo>
                      <a:lnTo>
                        <a:pt x="58" y="34"/>
                      </a:lnTo>
                      <a:lnTo>
                        <a:pt x="75" y="36"/>
                      </a:lnTo>
                      <a:lnTo>
                        <a:pt x="94" y="36"/>
                      </a:lnTo>
                      <a:lnTo>
                        <a:pt x="97" y="40"/>
                      </a:lnTo>
                      <a:lnTo>
                        <a:pt x="97" y="42"/>
                      </a:lnTo>
                      <a:lnTo>
                        <a:pt x="97" y="42"/>
                      </a:lnTo>
                      <a:lnTo>
                        <a:pt x="92" y="44"/>
                      </a:lnTo>
                      <a:lnTo>
                        <a:pt x="88" y="42"/>
                      </a:lnTo>
                      <a:lnTo>
                        <a:pt x="84" y="42"/>
                      </a:lnTo>
                      <a:lnTo>
                        <a:pt x="79" y="44"/>
                      </a:lnTo>
                      <a:lnTo>
                        <a:pt x="75" y="44"/>
                      </a:lnTo>
                      <a:lnTo>
                        <a:pt x="73" y="49"/>
                      </a:lnTo>
                      <a:lnTo>
                        <a:pt x="69" y="49"/>
                      </a:lnTo>
                      <a:lnTo>
                        <a:pt x="65" y="49"/>
                      </a:lnTo>
                      <a:lnTo>
                        <a:pt x="62" y="49"/>
                      </a:lnTo>
                      <a:lnTo>
                        <a:pt x="62" y="46"/>
                      </a:lnTo>
                      <a:lnTo>
                        <a:pt x="69" y="44"/>
                      </a:lnTo>
                      <a:lnTo>
                        <a:pt x="71" y="42"/>
                      </a:lnTo>
                      <a:lnTo>
                        <a:pt x="69" y="42"/>
                      </a:lnTo>
                      <a:lnTo>
                        <a:pt x="65" y="42"/>
                      </a:lnTo>
                      <a:lnTo>
                        <a:pt x="58" y="40"/>
                      </a:lnTo>
                      <a:lnTo>
                        <a:pt x="54" y="40"/>
                      </a:lnTo>
                      <a:lnTo>
                        <a:pt x="52" y="40"/>
                      </a:lnTo>
                      <a:lnTo>
                        <a:pt x="50" y="40"/>
                      </a:lnTo>
                      <a:lnTo>
                        <a:pt x="47" y="44"/>
                      </a:lnTo>
                      <a:lnTo>
                        <a:pt x="47" y="42"/>
                      </a:lnTo>
                      <a:lnTo>
                        <a:pt x="45" y="38"/>
                      </a:lnTo>
                      <a:lnTo>
                        <a:pt x="43" y="38"/>
                      </a:lnTo>
                      <a:lnTo>
                        <a:pt x="39" y="36"/>
                      </a:lnTo>
                      <a:lnTo>
                        <a:pt x="35" y="34"/>
                      </a:lnTo>
                      <a:lnTo>
                        <a:pt x="30" y="29"/>
                      </a:lnTo>
                      <a:lnTo>
                        <a:pt x="26" y="25"/>
                      </a:lnTo>
                      <a:lnTo>
                        <a:pt x="18" y="21"/>
                      </a:lnTo>
                      <a:lnTo>
                        <a:pt x="13" y="17"/>
                      </a:lnTo>
                      <a:lnTo>
                        <a:pt x="7" y="12"/>
                      </a:lnTo>
                      <a:lnTo>
                        <a:pt x="3" y="8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9A9A9A"/>
                </a:solidFill>
                <a:ln w="0">
                  <a:solidFill>
                    <a:srgbClr val="9A9A9A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47" name="Freeform 246"/>
                <p:cNvSpPr>
                  <a:spLocks/>
                </p:cNvSpPr>
                <p:nvPr/>
              </p:nvSpPr>
              <p:spPr bwMode="auto">
                <a:xfrm>
                  <a:off x="3709" y="695"/>
                  <a:ext cx="55" cy="90"/>
                </a:xfrm>
                <a:custGeom>
                  <a:avLst/>
                  <a:gdLst>
                    <a:gd name="T0" fmla="*/ 6 w 55"/>
                    <a:gd name="T1" fmla="*/ 0 h 90"/>
                    <a:gd name="T2" fmla="*/ 11 w 55"/>
                    <a:gd name="T3" fmla="*/ 5 h 90"/>
                    <a:gd name="T4" fmla="*/ 13 w 55"/>
                    <a:gd name="T5" fmla="*/ 7 h 90"/>
                    <a:gd name="T6" fmla="*/ 15 w 55"/>
                    <a:gd name="T7" fmla="*/ 9 h 90"/>
                    <a:gd name="T8" fmla="*/ 17 w 55"/>
                    <a:gd name="T9" fmla="*/ 11 h 90"/>
                    <a:gd name="T10" fmla="*/ 19 w 55"/>
                    <a:gd name="T11" fmla="*/ 13 h 90"/>
                    <a:gd name="T12" fmla="*/ 21 w 55"/>
                    <a:gd name="T13" fmla="*/ 15 h 90"/>
                    <a:gd name="T14" fmla="*/ 23 w 55"/>
                    <a:gd name="T15" fmla="*/ 17 h 90"/>
                    <a:gd name="T16" fmla="*/ 30 w 55"/>
                    <a:gd name="T17" fmla="*/ 32 h 90"/>
                    <a:gd name="T18" fmla="*/ 38 w 55"/>
                    <a:gd name="T19" fmla="*/ 45 h 90"/>
                    <a:gd name="T20" fmla="*/ 40 w 55"/>
                    <a:gd name="T21" fmla="*/ 51 h 90"/>
                    <a:gd name="T22" fmla="*/ 43 w 55"/>
                    <a:gd name="T23" fmla="*/ 56 h 90"/>
                    <a:gd name="T24" fmla="*/ 45 w 55"/>
                    <a:gd name="T25" fmla="*/ 62 h 90"/>
                    <a:gd name="T26" fmla="*/ 47 w 55"/>
                    <a:gd name="T27" fmla="*/ 66 h 90"/>
                    <a:gd name="T28" fmla="*/ 49 w 55"/>
                    <a:gd name="T29" fmla="*/ 69 h 90"/>
                    <a:gd name="T30" fmla="*/ 53 w 55"/>
                    <a:gd name="T31" fmla="*/ 77 h 90"/>
                    <a:gd name="T32" fmla="*/ 55 w 55"/>
                    <a:gd name="T33" fmla="*/ 88 h 90"/>
                    <a:gd name="T34" fmla="*/ 55 w 55"/>
                    <a:gd name="T35" fmla="*/ 90 h 90"/>
                    <a:gd name="T36" fmla="*/ 51 w 55"/>
                    <a:gd name="T37" fmla="*/ 90 h 90"/>
                    <a:gd name="T38" fmla="*/ 47 w 55"/>
                    <a:gd name="T39" fmla="*/ 83 h 90"/>
                    <a:gd name="T40" fmla="*/ 45 w 55"/>
                    <a:gd name="T41" fmla="*/ 79 h 90"/>
                    <a:gd name="T42" fmla="*/ 40 w 55"/>
                    <a:gd name="T43" fmla="*/ 75 h 90"/>
                    <a:gd name="T44" fmla="*/ 38 w 55"/>
                    <a:gd name="T45" fmla="*/ 71 h 90"/>
                    <a:gd name="T46" fmla="*/ 38 w 55"/>
                    <a:gd name="T47" fmla="*/ 71 h 90"/>
                    <a:gd name="T48" fmla="*/ 36 w 55"/>
                    <a:gd name="T49" fmla="*/ 69 h 90"/>
                    <a:gd name="T50" fmla="*/ 32 w 55"/>
                    <a:gd name="T51" fmla="*/ 60 h 90"/>
                    <a:gd name="T52" fmla="*/ 30 w 55"/>
                    <a:gd name="T53" fmla="*/ 56 h 90"/>
                    <a:gd name="T54" fmla="*/ 25 w 55"/>
                    <a:gd name="T55" fmla="*/ 47 h 90"/>
                    <a:gd name="T56" fmla="*/ 17 w 55"/>
                    <a:gd name="T57" fmla="*/ 30 h 90"/>
                    <a:gd name="T58" fmla="*/ 15 w 55"/>
                    <a:gd name="T59" fmla="*/ 26 h 90"/>
                    <a:gd name="T60" fmla="*/ 11 w 55"/>
                    <a:gd name="T61" fmla="*/ 22 h 90"/>
                    <a:gd name="T62" fmla="*/ 8 w 55"/>
                    <a:gd name="T63" fmla="*/ 15 h 90"/>
                    <a:gd name="T64" fmla="*/ 2 w 55"/>
                    <a:gd name="T65" fmla="*/ 7 h 90"/>
                    <a:gd name="T66" fmla="*/ 2 w 55"/>
                    <a:gd name="T67" fmla="*/ 7 h 90"/>
                    <a:gd name="T68" fmla="*/ 0 w 55"/>
                    <a:gd name="T69" fmla="*/ 5 h 90"/>
                    <a:gd name="T70" fmla="*/ 0 w 55"/>
                    <a:gd name="T71" fmla="*/ 2 h 90"/>
                    <a:gd name="T72" fmla="*/ 0 w 55"/>
                    <a:gd name="T73" fmla="*/ 0 h 90"/>
                    <a:gd name="T74" fmla="*/ 6 w 55"/>
                    <a:gd name="T75" fmla="*/ 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55" h="90">
                      <a:moveTo>
                        <a:pt x="6" y="0"/>
                      </a:moveTo>
                      <a:lnTo>
                        <a:pt x="11" y="5"/>
                      </a:lnTo>
                      <a:lnTo>
                        <a:pt x="13" y="7"/>
                      </a:lnTo>
                      <a:lnTo>
                        <a:pt x="15" y="9"/>
                      </a:lnTo>
                      <a:lnTo>
                        <a:pt x="17" y="11"/>
                      </a:lnTo>
                      <a:lnTo>
                        <a:pt x="19" y="13"/>
                      </a:lnTo>
                      <a:lnTo>
                        <a:pt x="21" y="15"/>
                      </a:lnTo>
                      <a:lnTo>
                        <a:pt x="23" y="17"/>
                      </a:lnTo>
                      <a:lnTo>
                        <a:pt x="30" y="32"/>
                      </a:lnTo>
                      <a:lnTo>
                        <a:pt x="38" y="45"/>
                      </a:lnTo>
                      <a:lnTo>
                        <a:pt x="40" y="51"/>
                      </a:lnTo>
                      <a:lnTo>
                        <a:pt x="43" y="56"/>
                      </a:lnTo>
                      <a:lnTo>
                        <a:pt x="45" y="62"/>
                      </a:lnTo>
                      <a:lnTo>
                        <a:pt x="47" y="66"/>
                      </a:lnTo>
                      <a:lnTo>
                        <a:pt x="49" y="69"/>
                      </a:lnTo>
                      <a:lnTo>
                        <a:pt x="53" y="77"/>
                      </a:lnTo>
                      <a:lnTo>
                        <a:pt x="55" y="88"/>
                      </a:lnTo>
                      <a:lnTo>
                        <a:pt x="55" y="90"/>
                      </a:lnTo>
                      <a:lnTo>
                        <a:pt x="51" y="90"/>
                      </a:lnTo>
                      <a:lnTo>
                        <a:pt x="47" y="83"/>
                      </a:lnTo>
                      <a:lnTo>
                        <a:pt x="45" y="79"/>
                      </a:lnTo>
                      <a:lnTo>
                        <a:pt x="40" y="75"/>
                      </a:lnTo>
                      <a:lnTo>
                        <a:pt x="38" y="71"/>
                      </a:lnTo>
                      <a:lnTo>
                        <a:pt x="38" y="71"/>
                      </a:lnTo>
                      <a:lnTo>
                        <a:pt x="36" y="69"/>
                      </a:lnTo>
                      <a:lnTo>
                        <a:pt x="32" y="60"/>
                      </a:lnTo>
                      <a:lnTo>
                        <a:pt x="30" y="56"/>
                      </a:lnTo>
                      <a:lnTo>
                        <a:pt x="25" y="47"/>
                      </a:lnTo>
                      <a:lnTo>
                        <a:pt x="17" y="30"/>
                      </a:lnTo>
                      <a:lnTo>
                        <a:pt x="15" y="26"/>
                      </a:lnTo>
                      <a:lnTo>
                        <a:pt x="11" y="22"/>
                      </a:lnTo>
                      <a:lnTo>
                        <a:pt x="8" y="15"/>
                      </a:lnTo>
                      <a:lnTo>
                        <a:pt x="2" y="7"/>
                      </a:lnTo>
                      <a:lnTo>
                        <a:pt x="2" y="7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565656"/>
                </a:solidFill>
                <a:ln w="0">
                  <a:solidFill>
                    <a:srgbClr val="565656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48" name="Freeform 247"/>
                <p:cNvSpPr>
                  <a:spLocks noEditPoints="1"/>
                </p:cNvSpPr>
                <p:nvPr/>
              </p:nvSpPr>
              <p:spPr bwMode="auto">
                <a:xfrm>
                  <a:off x="3468" y="904"/>
                  <a:ext cx="143" cy="60"/>
                </a:xfrm>
                <a:custGeom>
                  <a:avLst/>
                  <a:gdLst>
                    <a:gd name="T0" fmla="*/ 130 w 143"/>
                    <a:gd name="T1" fmla="*/ 60 h 60"/>
                    <a:gd name="T2" fmla="*/ 130 w 143"/>
                    <a:gd name="T3" fmla="*/ 60 h 60"/>
                    <a:gd name="T4" fmla="*/ 130 w 143"/>
                    <a:gd name="T5" fmla="*/ 60 h 60"/>
                    <a:gd name="T6" fmla="*/ 130 w 143"/>
                    <a:gd name="T7" fmla="*/ 60 h 60"/>
                    <a:gd name="T8" fmla="*/ 108 w 143"/>
                    <a:gd name="T9" fmla="*/ 43 h 60"/>
                    <a:gd name="T10" fmla="*/ 113 w 143"/>
                    <a:gd name="T11" fmla="*/ 45 h 60"/>
                    <a:gd name="T12" fmla="*/ 113 w 143"/>
                    <a:gd name="T13" fmla="*/ 45 h 60"/>
                    <a:gd name="T14" fmla="*/ 113 w 143"/>
                    <a:gd name="T15" fmla="*/ 45 h 60"/>
                    <a:gd name="T16" fmla="*/ 108 w 143"/>
                    <a:gd name="T17" fmla="*/ 43 h 60"/>
                    <a:gd name="T18" fmla="*/ 87 w 143"/>
                    <a:gd name="T19" fmla="*/ 32 h 60"/>
                    <a:gd name="T20" fmla="*/ 89 w 143"/>
                    <a:gd name="T21" fmla="*/ 34 h 60"/>
                    <a:gd name="T22" fmla="*/ 91 w 143"/>
                    <a:gd name="T23" fmla="*/ 34 h 60"/>
                    <a:gd name="T24" fmla="*/ 87 w 143"/>
                    <a:gd name="T25" fmla="*/ 32 h 60"/>
                    <a:gd name="T26" fmla="*/ 74 w 143"/>
                    <a:gd name="T27" fmla="*/ 28 h 60"/>
                    <a:gd name="T28" fmla="*/ 83 w 143"/>
                    <a:gd name="T29" fmla="*/ 30 h 60"/>
                    <a:gd name="T30" fmla="*/ 79 w 143"/>
                    <a:gd name="T31" fmla="*/ 30 h 60"/>
                    <a:gd name="T32" fmla="*/ 74 w 143"/>
                    <a:gd name="T33" fmla="*/ 28 h 60"/>
                    <a:gd name="T34" fmla="*/ 74 w 143"/>
                    <a:gd name="T35" fmla="*/ 28 h 60"/>
                    <a:gd name="T36" fmla="*/ 4 w 143"/>
                    <a:gd name="T37" fmla="*/ 0 h 60"/>
                    <a:gd name="T38" fmla="*/ 12 w 143"/>
                    <a:gd name="T39" fmla="*/ 2 h 60"/>
                    <a:gd name="T40" fmla="*/ 21 w 143"/>
                    <a:gd name="T41" fmla="*/ 4 h 60"/>
                    <a:gd name="T42" fmla="*/ 32 w 143"/>
                    <a:gd name="T43" fmla="*/ 9 h 60"/>
                    <a:gd name="T44" fmla="*/ 32 w 143"/>
                    <a:gd name="T45" fmla="*/ 9 h 60"/>
                    <a:gd name="T46" fmla="*/ 36 w 143"/>
                    <a:gd name="T47" fmla="*/ 11 h 60"/>
                    <a:gd name="T48" fmla="*/ 42 w 143"/>
                    <a:gd name="T49" fmla="*/ 13 h 60"/>
                    <a:gd name="T50" fmla="*/ 47 w 143"/>
                    <a:gd name="T51" fmla="*/ 15 h 60"/>
                    <a:gd name="T52" fmla="*/ 53 w 143"/>
                    <a:gd name="T53" fmla="*/ 17 h 60"/>
                    <a:gd name="T54" fmla="*/ 59 w 143"/>
                    <a:gd name="T55" fmla="*/ 19 h 60"/>
                    <a:gd name="T56" fmla="*/ 61 w 143"/>
                    <a:gd name="T57" fmla="*/ 15 h 60"/>
                    <a:gd name="T58" fmla="*/ 68 w 143"/>
                    <a:gd name="T59" fmla="*/ 15 h 60"/>
                    <a:gd name="T60" fmla="*/ 74 w 143"/>
                    <a:gd name="T61" fmla="*/ 19 h 60"/>
                    <a:gd name="T62" fmla="*/ 83 w 143"/>
                    <a:gd name="T63" fmla="*/ 24 h 60"/>
                    <a:gd name="T64" fmla="*/ 104 w 143"/>
                    <a:gd name="T65" fmla="*/ 32 h 60"/>
                    <a:gd name="T66" fmla="*/ 123 w 143"/>
                    <a:gd name="T67" fmla="*/ 41 h 60"/>
                    <a:gd name="T68" fmla="*/ 130 w 143"/>
                    <a:gd name="T69" fmla="*/ 43 h 60"/>
                    <a:gd name="T70" fmla="*/ 134 w 143"/>
                    <a:gd name="T71" fmla="*/ 45 h 60"/>
                    <a:gd name="T72" fmla="*/ 138 w 143"/>
                    <a:gd name="T73" fmla="*/ 47 h 60"/>
                    <a:gd name="T74" fmla="*/ 143 w 143"/>
                    <a:gd name="T75" fmla="*/ 49 h 60"/>
                    <a:gd name="T76" fmla="*/ 140 w 143"/>
                    <a:gd name="T77" fmla="*/ 56 h 60"/>
                    <a:gd name="T78" fmla="*/ 132 w 143"/>
                    <a:gd name="T79" fmla="*/ 53 h 60"/>
                    <a:gd name="T80" fmla="*/ 130 w 143"/>
                    <a:gd name="T81" fmla="*/ 53 h 60"/>
                    <a:gd name="T82" fmla="*/ 132 w 143"/>
                    <a:gd name="T83" fmla="*/ 56 h 60"/>
                    <a:gd name="T84" fmla="*/ 134 w 143"/>
                    <a:gd name="T85" fmla="*/ 58 h 60"/>
                    <a:gd name="T86" fmla="*/ 134 w 143"/>
                    <a:gd name="T87" fmla="*/ 60 h 60"/>
                    <a:gd name="T88" fmla="*/ 130 w 143"/>
                    <a:gd name="T89" fmla="*/ 60 h 60"/>
                    <a:gd name="T90" fmla="*/ 128 w 143"/>
                    <a:gd name="T91" fmla="*/ 58 h 60"/>
                    <a:gd name="T92" fmla="*/ 128 w 143"/>
                    <a:gd name="T93" fmla="*/ 58 h 60"/>
                    <a:gd name="T94" fmla="*/ 126 w 143"/>
                    <a:gd name="T95" fmla="*/ 58 h 60"/>
                    <a:gd name="T96" fmla="*/ 121 w 143"/>
                    <a:gd name="T97" fmla="*/ 56 h 60"/>
                    <a:gd name="T98" fmla="*/ 121 w 143"/>
                    <a:gd name="T99" fmla="*/ 53 h 60"/>
                    <a:gd name="T100" fmla="*/ 121 w 143"/>
                    <a:gd name="T101" fmla="*/ 53 h 60"/>
                    <a:gd name="T102" fmla="*/ 117 w 143"/>
                    <a:gd name="T103" fmla="*/ 53 h 60"/>
                    <a:gd name="T104" fmla="*/ 117 w 143"/>
                    <a:gd name="T105" fmla="*/ 53 h 60"/>
                    <a:gd name="T106" fmla="*/ 115 w 143"/>
                    <a:gd name="T107" fmla="*/ 53 h 60"/>
                    <a:gd name="T108" fmla="*/ 111 w 143"/>
                    <a:gd name="T109" fmla="*/ 51 h 60"/>
                    <a:gd name="T110" fmla="*/ 96 w 143"/>
                    <a:gd name="T111" fmla="*/ 43 h 60"/>
                    <a:gd name="T112" fmla="*/ 81 w 143"/>
                    <a:gd name="T113" fmla="*/ 34 h 60"/>
                    <a:gd name="T114" fmla="*/ 42 w 143"/>
                    <a:gd name="T115" fmla="*/ 19 h 60"/>
                    <a:gd name="T116" fmla="*/ 25 w 143"/>
                    <a:gd name="T117" fmla="*/ 13 h 60"/>
                    <a:gd name="T118" fmla="*/ 17 w 143"/>
                    <a:gd name="T119" fmla="*/ 9 h 60"/>
                    <a:gd name="T120" fmla="*/ 6 w 143"/>
                    <a:gd name="T121" fmla="*/ 7 h 60"/>
                    <a:gd name="T122" fmla="*/ 0 w 143"/>
                    <a:gd name="T123" fmla="*/ 2 h 60"/>
                    <a:gd name="T124" fmla="*/ 4 w 143"/>
                    <a:gd name="T125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43" h="60">
                      <a:moveTo>
                        <a:pt x="130" y="60"/>
                      </a:moveTo>
                      <a:lnTo>
                        <a:pt x="130" y="60"/>
                      </a:lnTo>
                      <a:lnTo>
                        <a:pt x="130" y="60"/>
                      </a:lnTo>
                      <a:lnTo>
                        <a:pt x="130" y="60"/>
                      </a:lnTo>
                      <a:close/>
                      <a:moveTo>
                        <a:pt x="108" y="43"/>
                      </a:moveTo>
                      <a:lnTo>
                        <a:pt x="113" y="45"/>
                      </a:lnTo>
                      <a:lnTo>
                        <a:pt x="113" y="45"/>
                      </a:lnTo>
                      <a:lnTo>
                        <a:pt x="113" y="45"/>
                      </a:lnTo>
                      <a:lnTo>
                        <a:pt x="108" y="43"/>
                      </a:lnTo>
                      <a:close/>
                      <a:moveTo>
                        <a:pt x="87" y="32"/>
                      </a:moveTo>
                      <a:lnTo>
                        <a:pt x="89" y="34"/>
                      </a:lnTo>
                      <a:lnTo>
                        <a:pt x="91" y="34"/>
                      </a:lnTo>
                      <a:lnTo>
                        <a:pt x="87" y="32"/>
                      </a:lnTo>
                      <a:close/>
                      <a:moveTo>
                        <a:pt x="74" y="28"/>
                      </a:moveTo>
                      <a:lnTo>
                        <a:pt x="83" y="30"/>
                      </a:lnTo>
                      <a:lnTo>
                        <a:pt x="79" y="30"/>
                      </a:lnTo>
                      <a:lnTo>
                        <a:pt x="74" y="28"/>
                      </a:lnTo>
                      <a:lnTo>
                        <a:pt x="74" y="28"/>
                      </a:lnTo>
                      <a:close/>
                      <a:moveTo>
                        <a:pt x="4" y="0"/>
                      </a:moveTo>
                      <a:lnTo>
                        <a:pt x="12" y="2"/>
                      </a:lnTo>
                      <a:lnTo>
                        <a:pt x="21" y="4"/>
                      </a:lnTo>
                      <a:lnTo>
                        <a:pt x="32" y="9"/>
                      </a:lnTo>
                      <a:lnTo>
                        <a:pt x="32" y="9"/>
                      </a:lnTo>
                      <a:lnTo>
                        <a:pt x="36" y="11"/>
                      </a:lnTo>
                      <a:lnTo>
                        <a:pt x="42" y="13"/>
                      </a:lnTo>
                      <a:lnTo>
                        <a:pt x="47" y="15"/>
                      </a:lnTo>
                      <a:lnTo>
                        <a:pt x="53" y="17"/>
                      </a:lnTo>
                      <a:lnTo>
                        <a:pt x="59" y="19"/>
                      </a:lnTo>
                      <a:lnTo>
                        <a:pt x="61" y="15"/>
                      </a:lnTo>
                      <a:lnTo>
                        <a:pt x="68" y="15"/>
                      </a:lnTo>
                      <a:lnTo>
                        <a:pt x="74" y="19"/>
                      </a:lnTo>
                      <a:lnTo>
                        <a:pt x="83" y="24"/>
                      </a:lnTo>
                      <a:lnTo>
                        <a:pt x="104" y="32"/>
                      </a:lnTo>
                      <a:lnTo>
                        <a:pt x="123" y="41"/>
                      </a:lnTo>
                      <a:lnTo>
                        <a:pt x="130" y="43"/>
                      </a:lnTo>
                      <a:lnTo>
                        <a:pt x="134" y="45"/>
                      </a:lnTo>
                      <a:lnTo>
                        <a:pt x="138" y="47"/>
                      </a:lnTo>
                      <a:lnTo>
                        <a:pt x="143" y="49"/>
                      </a:lnTo>
                      <a:lnTo>
                        <a:pt x="140" y="56"/>
                      </a:lnTo>
                      <a:lnTo>
                        <a:pt x="132" y="53"/>
                      </a:lnTo>
                      <a:lnTo>
                        <a:pt x="130" y="53"/>
                      </a:lnTo>
                      <a:lnTo>
                        <a:pt x="132" y="56"/>
                      </a:lnTo>
                      <a:lnTo>
                        <a:pt x="134" y="58"/>
                      </a:lnTo>
                      <a:lnTo>
                        <a:pt x="134" y="60"/>
                      </a:lnTo>
                      <a:lnTo>
                        <a:pt x="130" y="60"/>
                      </a:lnTo>
                      <a:lnTo>
                        <a:pt x="128" y="58"/>
                      </a:lnTo>
                      <a:lnTo>
                        <a:pt x="128" y="58"/>
                      </a:lnTo>
                      <a:lnTo>
                        <a:pt x="126" y="58"/>
                      </a:lnTo>
                      <a:lnTo>
                        <a:pt x="121" y="56"/>
                      </a:lnTo>
                      <a:lnTo>
                        <a:pt x="121" y="53"/>
                      </a:lnTo>
                      <a:lnTo>
                        <a:pt x="121" y="53"/>
                      </a:lnTo>
                      <a:lnTo>
                        <a:pt x="117" y="53"/>
                      </a:lnTo>
                      <a:lnTo>
                        <a:pt x="117" y="53"/>
                      </a:lnTo>
                      <a:lnTo>
                        <a:pt x="115" y="53"/>
                      </a:lnTo>
                      <a:lnTo>
                        <a:pt x="111" y="51"/>
                      </a:lnTo>
                      <a:lnTo>
                        <a:pt x="96" y="43"/>
                      </a:lnTo>
                      <a:lnTo>
                        <a:pt x="81" y="34"/>
                      </a:lnTo>
                      <a:lnTo>
                        <a:pt x="42" y="19"/>
                      </a:lnTo>
                      <a:lnTo>
                        <a:pt x="25" y="13"/>
                      </a:lnTo>
                      <a:lnTo>
                        <a:pt x="17" y="9"/>
                      </a:lnTo>
                      <a:lnTo>
                        <a:pt x="6" y="7"/>
                      </a:lnTo>
                      <a:lnTo>
                        <a:pt x="0" y="2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616161"/>
                </a:solidFill>
                <a:ln w="0">
                  <a:solidFill>
                    <a:srgbClr val="61616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49" name="Freeform 248"/>
                <p:cNvSpPr>
                  <a:spLocks noEditPoints="1"/>
                </p:cNvSpPr>
                <p:nvPr/>
              </p:nvSpPr>
              <p:spPr bwMode="auto">
                <a:xfrm>
                  <a:off x="3506" y="668"/>
                  <a:ext cx="79" cy="61"/>
                </a:xfrm>
                <a:custGeom>
                  <a:avLst/>
                  <a:gdLst>
                    <a:gd name="T0" fmla="*/ 79 w 79"/>
                    <a:gd name="T1" fmla="*/ 51 h 61"/>
                    <a:gd name="T2" fmla="*/ 79 w 79"/>
                    <a:gd name="T3" fmla="*/ 51 h 61"/>
                    <a:gd name="T4" fmla="*/ 79 w 79"/>
                    <a:gd name="T5" fmla="*/ 51 h 61"/>
                    <a:gd name="T6" fmla="*/ 79 w 79"/>
                    <a:gd name="T7" fmla="*/ 51 h 61"/>
                    <a:gd name="T8" fmla="*/ 2 w 79"/>
                    <a:gd name="T9" fmla="*/ 0 h 61"/>
                    <a:gd name="T10" fmla="*/ 6 w 79"/>
                    <a:gd name="T11" fmla="*/ 2 h 61"/>
                    <a:gd name="T12" fmla="*/ 15 w 79"/>
                    <a:gd name="T13" fmla="*/ 6 h 61"/>
                    <a:gd name="T14" fmla="*/ 23 w 79"/>
                    <a:gd name="T15" fmla="*/ 10 h 61"/>
                    <a:gd name="T16" fmla="*/ 28 w 79"/>
                    <a:gd name="T17" fmla="*/ 10 h 61"/>
                    <a:gd name="T18" fmla="*/ 32 w 79"/>
                    <a:gd name="T19" fmla="*/ 12 h 61"/>
                    <a:gd name="T20" fmla="*/ 36 w 79"/>
                    <a:gd name="T21" fmla="*/ 15 h 61"/>
                    <a:gd name="T22" fmla="*/ 41 w 79"/>
                    <a:gd name="T23" fmla="*/ 17 h 61"/>
                    <a:gd name="T24" fmla="*/ 45 w 79"/>
                    <a:gd name="T25" fmla="*/ 19 h 61"/>
                    <a:gd name="T26" fmla="*/ 49 w 79"/>
                    <a:gd name="T27" fmla="*/ 21 h 61"/>
                    <a:gd name="T28" fmla="*/ 53 w 79"/>
                    <a:gd name="T29" fmla="*/ 21 h 61"/>
                    <a:gd name="T30" fmla="*/ 60 w 79"/>
                    <a:gd name="T31" fmla="*/ 23 h 61"/>
                    <a:gd name="T32" fmla="*/ 58 w 79"/>
                    <a:gd name="T33" fmla="*/ 27 h 61"/>
                    <a:gd name="T34" fmla="*/ 58 w 79"/>
                    <a:gd name="T35" fmla="*/ 32 h 61"/>
                    <a:gd name="T36" fmla="*/ 58 w 79"/>
                    <a:gd name="T37" fmla="*/ 36 h 61"/>
                    <a:gd name="T38" fmla="*/ 60 w 79"/>
                    <a:gd name="T39" fmla="*/ 40 h 61"/>
                    <a:gd name="T40" fmla="*/ 64 w 79"/>
                    <a:gd name="T41" fmla="*/ 44 h 61"/>
                    <a:gd name="T42" fmla="*/ 68 w 79"/>
                    <a:gd name="T43" fmla="*/ 46 h 61"/>
                    <a:gd name="T44" fmla="*/ 75 w 79"/>
                    <a:gd name="T45" fmla="*/ 49 h 61"/>
                    <a:gd name="T46" fmla="*/ 79 w 79"/>
                    <a:gd name="T47" fmla="*/ 51 h 61"/>
                    <a:gd name="T48" fmla="*/ 77 w 79"/>
                    <a:gd name="T49" fmla="*/ 53 h 61"/>
                    <a:gd name="T50" fmla="*/ 73 w 79"/>
                    <a:gd name="T51" fmla="*/ 55 h 61"/>
                    <a:gd name="T52" fmla="*/ 73 w 79"/>
                    <a:gd name="T53" fmla="*/ 61 h 61"/>
                    <a:gd name="T54" fmla="*/ 75 w 79"/>
                    <a:gd name="T55" fmla="*/ 61 h 61"/>
                    <a:gd name="T56" fmla="*/ 68 w 79"/>
                    <a:gd name="T57" fmla="*/ 59 h 61"/>
                    <a:gd name="T58" fmla="*/ 62 w 79"/>
                    <a:gd name="T59" fmla="*/ 53 h 61"/>
                    <a:gd name="T60" fmla="*/ 62 w 79"/>
                    <a:gd name="T61" fmla="*/ 53 h 61"/>
                    <a:gd name="T62" fmla="*/ 60 w 79"/>
                    <a:gd name="T63" fmla="*/ 51 h 61"/>
                    <a:gd name="T64" fmla="*/ 56 w 79"/>
                    <a:gd name="T65" fmla="*/ 49 h 61"/>
                    <a:gd name="T66" fmla="*/ 49 w 79"/>
                    <a:gd name="T67" fmla="*/ 42 h 61"/>
                    <a:gd name="T68" fmla="*/ 43 w 79"/>
                    <a:gd name="T69" fmla="*/ 38 h 61"/>
                    <a:gd name="T70" fmla="*/ 38 w 79"/>
                    <a:gd name="T71" fmla="*/ 34 h 61"/>
                    <a:gd name="T72" fmla="*/ 32 w 79"/>
                    <a:gd name="T73" fmla="*/ 29 h 61"/>
                    <a:gd name="T74" fmla="*/ 28 w 79"/>
                    <a:gd name="T75" fmla="*/ 25 h 61"/>
                    <a:gd name="T76" fmla="*/ 23 w 79"/>
                    <a:gd name="T77" fmla="*/ 21 h 61"/>
                    <a:gd name="T78" fmla="*/ 17 w 79"/>
                    <a:gd name="T79" fmla="*/ 15 h 61"/>
                    <a:gd name="T80" fmla="*/ 11 w 79"/>
                    <a:gd name="T81" fmla="*/ 10 h 61"/>
                    <a:gd name="T82" fmla="*/ 6 w 79"/>
                    <a:gd name="T83" fmla="*/ 6 h 61"/>
                    <a:gd name="T84" fmla="*/ 0 w 79"/>
                    <a:gd name="T85" fmla="*/ 2 h 61"/>
                    <a:gd name="T86" fmla="*/ 2 w 79"/>
                    <a:gd name="T87" fmla="*/ 0 h 61"/>
                    <a:gd name="T88" fmla="*/ 2 w 79"/>
                    <a:gd name="T89" fmla="*/ 0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79" h="61">
                      <a:moveTo>
                        <a:pt x="79" y="51"/>
                      </a:moveTo>
                      <a:lnTo>
                        <a:pt x="79" y="51"/>
                      </a:lnTo>
                      <a:lnTo>
                        <a:pt x="79" y="51"/>
                      </a:lnTo>
                      <a:lnTo>
                        <a:pt x="79" y="51"/>
                      </a:lnTo>
                      <a:close/>
                      <a:moveTo>
                        <a:pt x="2" y="0"/>
                      </a:moveTo>
                      <a:lnTo>
                        <a:pt x="6" y="2"/>
                      </a:lnTo>
                      <a:lnTo>
                        <a:pt x="15" y="6"/>
                      </a:lnTo>
                      <a:lnTo>
                        <a:pt x="23" y="10"/>
                      </a:lnTo>
                      <a:lnTo>
                        <a:pt x="28" y="10"/>
                      </a:lnTo>
                      <a:lnTo>
                        <a:pt x="32" y="12"/>
                      </a:lnTo>
                      <a:lnTo>
                        <a:pt x="36" y="15"/>
                      </a:lnTo>
                      <a:lnTo>
                        <a:pt x="41" y="17"/>
                      </a:lnTo>
                      <a:lnTo>
                        <a:pt x="45" y="19"/>
                      </a:lnTo>
                      <a:lnTo>
                        <a:pt x="49" y="21"/>
                      </a:lnTo>
                      <a:lnTo>
                        <a:pt x="53" y="21"/>
                      </a:lnTo>
                      <a:lnTo>
                        <a:pt x="60" y="23"/>
                      </a:lnTo>
                      <a:lnTo>
                        <a:pt x="58" y="27"/>
                      </a:lnTo>
                      <a:lnTo>
                        <a:pt x="58" y="32"/>
                      </a:lnTo>
                      <a:lnTo>
                        <a:pt x="58" y="36"/>
                      </a:lnTo>
                      <a:lnTo>
                        <a:pt x="60" y="40"/>
                      </a:lnTo>
                      <a:lnTo>
                        <a:pt x="64" y="44"/>
                      </a:lnTo>
                      <a:lnTo>
                        <a:pt x="68" y="46"/>
                      </a:lnTo>
                      <a:lnTo>
                        <a:pt x="75" y="49"/>
                      </a:lnTo>
                      <a:lnTo>
                        <a:pt x="79" y="51"/>
                      </a:lnTo>
                      <a:lnTo>
                        <a:pt x="77" y="53"/>
                      </a:lnTo>
                      <a:lnTo>
                        <a:pt x="73" y="55"/>
                      </a:lnTo>
                      <a:lnTo>
                        <a:pt x="73" y="61"/>
                      </a:lnTo>
                      <a:lnTo>
                        <a:pt x="75" y="61"/>
                      </a:lnTo>
                      <a:lnTo>
                        <a:pt x="68" y="59"/>
                      </a:lnTo>
                      <a:lnTo>
                        <a:pt x="62" y="53"/>
                      </a:lnTo>
                      <a:lnTo>
                        <a:pt x="62" y="53"/>
                      </a:lnTo>
                      <a:lnTo>
                        <a:pt x="60" y="51"/>
                      </a:lnTo>
                      <a:lnTo>
                        <a:pt x="56" y="49"/>
                      </a:lnTo>
                      <a:lnTo>
                        <a:pt x="49" y="42"/>
                      </a:lnTo>
                      <a:lnTo>
                        <a:pt x="43" y="38"/>
                      </a:lnTo>
                      <a:lnTo>
                        <a:pt x="38" y="34"/>
                      </a:lnTo>
                      <a:lnTo>
                        <a:pt x="32" y="29"/>
                      </a:lnTo>
                      <a:lnTo>
                        <a:pt x="28" y="25"/>
                      </a:lnTo>
                      <a:lnTo>
                        <a:pt x="23" y="21"/>
                      </a:lnTo>
                      <a:lnTo>
                        <a:pt x="17" y="15"/>
                      </a:lnTo>
                      <a:lnTo>
                        <a:pt x="11" y="10"/>
                      </a:lnTo>
                      <a:lnTo>
                        <a:pt x="6" y="6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8F8F8F"/>
                </a:solidFill>
                <a:ln w="0">
                  <a:solidFill>
                    <a:srgbClr val="8F8F8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50" name="Freeform 249"/>
                <p:cNvSpPr>
                  <a:spLocks/>
                </p:cNvSpPr>
                <p:nvPr/>
              </p:nvSpPr>
              <p:spPr bwMode="auto">
                <a:xfrm>
                  <a:off x="3412" y="793"/>
                  <a:ext cx="79" cy="20"/>
                </a:xfrm>
                <a:custGeom>
                  <a:avLst/>
                  <a:gdLst>
                    <a:gd name="T0" fmla="*/ 21 w 79"/>
                    <a:gd name="T1" fmla="*/ 0 h 20"/>
                    <a:gd name="T2" fmla="*/ 28 w 79"/>
                    <a:gd name="T3" fmla="*/ 2 h 20"/>
                    <a:gd name="T4" fmla="*/ 34 w 79"/>
                    <a:gd name="T5" fmla="*/ 2 h 20"/>
                    <a:gd name="T6" fmla="*/ 41 w 79"/>
                    <a:gd name="T7" fmla="*/ 2 h 20"/>
                    <a:gd name="T8" fmla="*/ 49 w 79"/>
                    <a:gd name="T9" fmla="*/ 2 h 20"/>
                    <a:gd name="T10" fmla="*/ 60 w 79"/>
                    <a:gd name="T11" fmla="*/ 5 h 20"/>
                    <a:gd name="T12" fmla="*/ 73 w 79"/>
                    <a:gd name="T13" fmla="*/ 5 h 20"/>
                    <a:gd name="T14" fmla="*/ 79 w 79"/>
                    <a:gd name="T15" fmla="*/ 5 h 20"/>
                    <a:gd name="T16" fmla="*/ 75 w 79"/>
                    <a:gd name="T17" fmla="*/ 7 h 20"/>
                    <a:gd name="T18" fmla="*/ 70 w 79"/>
                    <a:gd name="T19" fmla="*/ 7 h 20"/>
                    <a:gd name="T20" fmla="*/ 66 w 79"/>
                    <a:gd name="T21" fmla="*/ 9 h 20"/>
                    <a:gd name="T22" fmla="*/ 62 w 79"/>
                    <a:gd name="T23" fmla="*/ 11 h 20"/>
                    <a:gd name="T24" fmla="*/ 58 w 79"/>
                    <a:gd name="T25" fmla="*/ 13 h 20"/>
                    <a:gd name="T26" fmla="*/ 51 w 79"/>
                    <a:gd name="T27" fmla="*/ 13 h 20"/>
                    <a:gd name="T28" fmla="*/ 47 w 79"/>
                    <a:gd name="T29" fmla="*/ 11 h 20"/>
                    <a:gd name="T30" fmla="*/ 43 w 79"/>
                    <a:gd name="T31" fmla="*/ 11 h 20"/>
                    <a:gd name="T32" fmla="*/ 36 w 79"/>
                    <a:gd name="T33" fmla="*/ 13 h 20"/>
                    <a:gd name="T34" fmla="*/ 38 w 79"/>
                    <a:gd name="T35" fmla="*/ 15 h 20"/>
                    <a:gd name="T36" fmla="*/ 47 w 79"/>
                    <a:gd name="T37" fmla="*/ 15 h 20"/>
                    <a:gd name="T38" fmla="*/ 49 w 79"/>
                    <a:gd name="T39" fmla="*/ 17 h 20"/>
                    <a:gd name="T40" fmla="*/ 51 w 79"/>
                    <a:gd name="T41" fmla="*/ 17 h 20"/>
                    <a:gd name="T42" fmla="*/ 53 w 79"/>
                    <a:gd name="T43" fmla="*/ 20 h 20"/>
                    <a:gd name="T44" fmla="*/ 49 w 79"/>
                    <a:gd name="T45" fmla="*/ 20 h 20"/>
                    <a:gd name="T46" fmla="*/ 24 w 79"/>
                    <a:gd name="T47" fmla="*/ 15 h 20"/>
                    <a:gd name="T48" fmla="*/ 4 w 79"/>
                    <a:gd name="T49" fmla="*/ 11 h 20"/>
                    <a:gd name="T50" fmla="*/ 0 w 79"/>
                    <a:gd name="T51" fmla="*/ 9 h 20"/>
                    <a:gd name="T52" fmla="*/ 0 w 79"/>
                    <a:gd name="T53" fmla="*/ 7 h 20"/>
                    <a:gd name="T54" fmla="*/ 2 w 79"/>
                    <a:gd name="T55" fmla="*/ 5 h 20"/>
                    <a:gd name="T56" fmla="*/ 6 w 79"/>
                    <a:gd name="T57" fmla="*/ 5 h 20"/>
                    <a:gd name="T58" fmla="*/ 13 w 79"/>
                    <a:gd name="T59" fmla="*/ 2 h 20"/>
                    <a:gd name="T60" fmla="*/ 21 w 79"/>
                    <a:gd name="T61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79" h="20">
                      <a:moveTo>
                        <a:pt x="21" y="0"/>
                      </a:moveTo>
                      <a:lnTo>
                        <a:pt x="28" y="2"/>
                      </a:lnTo>
                      <a:lnTo>
                        <a:pt x="34" y="2"/>
                      </a:lnTo>
                      <a:lnTo>
                        <a:pt x="41" y="2"/>
                      </a:lnTo>
                      <a:lnTo>
                        <a:pt x="49" y="2"/>
                      </a:lnTo>
                      <a:lnTo>
                        <a:pt x="60" y="5"/>
                      </a:lnTo>
                      <a:lnTo>
                        <a:pt x="73" y="5"/>
                      </a:lnTo>
                      <a:lnTo>
                        <a:pt x="79" y="5"/>
                      </a:lnTo>
                      <a:lnTo>
                        <a:pt x="75" y="7"/>
                      </a:lnTo>
                      <a:lnTo>
                        <a:pt x="70" y="7"/>
                      </a:lnTo>
                      <a:lnTo>
                        <a:pt x="66" y="9"/>
                      </a:lnTo>
                      <a:lnTo>
                        <a:pt x="62" y="11"/>
                      </a:lnTo>
                      <a:lnTo>
                        <a:pt x="58" y="13"/>
                      </a:lnTo>
                      <a:lnTo>
                        <a:pt x="51" y="13"/>
                      </a:lnTo>
                      <a:lnTo>
                        <a:pt x="47" y="11"/>
                      </a:lnTo>
                      <a:lnTo>
                        <a:pt x="43" y="11"/>
                      </a:lnTo>
                      <a:lnTo>
                        <a:pt x="36" y="13"/>
                      </a:lnTo>
                      <a:lnTo>
                        <a:pt x="38" y="15"/>
                      </a:lnTo>
                      <a:lnTo>
                        <a:pt x="47" y="15"/>
                      </a:lnTo>
                      <a:lnTo>
                        <a:pt x="49" y="17"/>
                      </a:lnTo>
                      <a:lnTo>
                        <a:pt x="51" y="17"/>
                      </a:lnTo>
                      <a:lnTo>
                        <a:pt x="53" y="20"/>
                      </a:lnTo>
                      <a:lnTo>
                        <a:pt x="49" y="20"/>
                      </a:lnTo>
                      <a:lnTo>
                        <a:pt x="24" y="15"/>
                      </a:lnTo>
                      <a:lnTo>
                        <a:pt x="4" y="11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2" y="5"/>
                      </a:lnTo>
                      <a:lnTo>
                        <a:pt x="6" y="5"/>
                      </a:lnTo>
                      <a:lnTo>
                        <a:pt x="13" y="2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737373"/>
                </a:solidFill>
                <a:ln w="0">
                  <a:solidFill>
                    <a:srgbClr val="737373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51" name="Freeform 250"/>
                <p:cNvSpPr>
                  <a:spLocks/>
                </p:cNvSpPr>
                <p:nvPr/>
              </p:nvSpPr>
              <p:spPr bwMode="auto">
                <a:xfrm>
                  <a:off x="3845" y="1092"/>
                  <a:ext cx="158" cy="79"/>
                </a:xfrm>
                <a:custGeom>
                  <a:avLst/>
                  <a:gdLst>
                    <a:gd name="T0" fmla="*/ 9 w 158"/>
                    <a:gd name="T1" fmla="*/ 0 h 79"/>
                    <a:gd name="T2" fmla="*/ 11 w 158"/>
                    <a:gd name="T3" fmla="*/ 0 h 79"/>
                    <a:gd name="T4" fmla="*/ 20 w 158"/>
                    <a:gd name="T5" fmla="*/ 4 h 79"/>
                    <a:gd name="T6" fmla="*/ 101 w 158"/>
                    <a:gd name="T7" fmla="*/ 42 h 79"/>
                    <a:gd name="T8" fmla="*/ 109 w 158"/>
                    <a:gd name="T9" fmla="*/ 49 h 79"/>
                    <a:gd name="T10" fmla="*/ 120 w 158"/>
                    <a:gd name="T11" fmla="*/ 53 h 79"/>
                    <a:gd name="T12" fmla="*/ 131 w 158"/>
                    <a:gd name="T13" fmla="*/ 55 h 79"/>
                    <a:gd name="T14" fmla="*/ 133 w 158"/>
                    <a:gd name="T15" fmla="*/ 57 h 79"/>
                    <a:gd name="T16" fmla="*/ 137 w 158"/>
                    <a:gd name="T17" fmla="*/ 59 h 79"/>
                    <a:gd name="T18" fmla="*/ 137 w 158"/>
                    <a:gd name="T19" fmla="*/ 62 h 79"/>
                    <a:gd name="T20" fmla="*/ 139 w 158"/>
                    <a:gd name="T21" fmla="*/ 64 h 79"/>
                    <a:gd name="T22" fmla="*/ 141 w 158"/>
                    <a:gd name="T23" fmla="*/ 66 h 79"/>
                    <a:gd name="T24" fmla="*/ 144 w 158"/>
                    <a:gd name="T25" fmla="*/ 68 h 79"/>
                    <a:gd name="T26" fmla="*/ 146 w 158"/>
                    <a:gd name="T27" fmla="*/ 68 h 79"/>
                    <a:gd name="T28" fmla="*/ 150 w 158"/>
                    <a:gd name="T29" fmla="*/ 70 h 79"/>
                    <a:gd name="T30" fmla="*/ 154 w 158"/>
                    <a:gd name="T31" fmla="*/ 72 h 79"/>
                    <a:gd name="T32" fmla="*/ 156 w 158"/>
                    <a:gd name="T33" fmla="*/ 74 h 79"/>
                    <a:gd name="T34" fmla="*/ 158 w 158"/>
                    <a:gd name="T35" fmla="*/ 79 h 79"/>
                    <a:gd name="T36" fmla="*/ 156 w 158"/>
                    <a:gd name="T37" fmla="*/ 79 h 79"/>
                    <a:gd name="T38" fmla="*/ 150 w 158"/>
                    <a:gd name="T39" fmla="*/ 76 h 79"/>
                    <a:gd name="T40" fmla="*/ 141 w 158"/>
                    <a:gd name="T41" fmla="*/ 72 h 79"/>
                    <a:gd name="T42" fmla="*/ 135 w 158"/>
                    <a:gd name="T43" fmla="*/ 70 h 79"/>
                    <a:gd name="T44" fmla="*/ 126 w 158"/>
                    <a:gd name="T45" fmla="*/ 64 h 79"/>
                    <a:gd name="T46" fmla="*/ 120 w 158"/>
                    <a:gd name="T47" fmla="*/ 62 h 79"/>
                    <a:gd name="T48" fmla="*/ 116 w 158"/>
                    <a:gd name="T49" fmla="*/ 57 h 79"/>
                    <a:gd name="T50" fmla="*/ 109 w 158"/>
                    <a:gd name="T51" fmla="*/ 55 h 79"/>
                    <a:gd name="T52" fmla="*/ 103 w 158"/>
                    <a:gd name="T53" fmla="*/ 51 h 79"/>
                    <a:gd name="T54" fmla="*/ 94 w 158"/>
                    <a:gd name="T55" fmla="*/ 47 h 79"/>
                    <a:gd name="T56" fmla="*/ 88 w 158"/>
                    <a:gd name="T57" fmla="*/ 44 h 79"/>
                    <a:gd name="T58" fmla="*/ 82 w 158"/>
                    <a:gd name="T59" fmla="*/ 44 h 79"/>
                    <a:gd name="T60" fmla="*/ 73 w 158"/>
                    <a:gd name="T61" fmla="*/ 40 h 79"/>
                    <a:gd name="T62" fmla="*/ 69 w 158"/>
                    <a:gd name="T63" fmla="*/ 40 h 79"/>
                    <a:gd name="T64" fmla="*/ 62 w 158"/>
                    <a:gd name="T65" fmla="*/ 38 h 79"/>
                    <a:gd name="T66" fmla="*/ 56 w 158"/>
                    <a:gd name="T67" fmla="*/ 36 h 79"/>
                    <a:gd name="T68" fmla="*/ 52 w 158"/>
                    <a:gd name="T69" fmla="*/ 34 h 79"/>
                    <a:gd name="T70" fmla="*/ 50 w 158"/>
                    <a:gd name="T71" fmla="*/ 34 h 79"/>
                    <a:gd name="T72" fmla="*/ 45 w 158"/>
                    <a:gd name="T73" fmla="*/ 30 h 79"/>
                    <a:gd name="T74" fmla="*/ 45 w 158"/>
                    <a:gd name="T75" fmla="*/ 30 h 79"/>
                    <a:gd name="T76" fmla="*/ 41 w 158"/>
                    <a:gd name="T77" fmla="*/ 27 h 79"/>
                    <a:gd name="T78" fmla="*/ 39 w 158"/>
                    <a:gd name="T79" fmla="*/ 25 h 79"/>
                    <a:gd name="T80" fmla="*/ 30 w 158"/>
                    <a:gd name="T81" fmla="*/ 21 h 79"/>
                    <a:gd name="T82" fmla="*/ 22 w 158"/>
                    <a:gd name="T83" fmla="*/ 17 h 79"/>
                    <a:gd name="T84" fmla="*/ 11 w 158"/>
                    <a:gd name="T85" fmla="*/ 12 h 79"/>
                    <a:gd name="T86" fmla="*/ 9 w 158"/>
                    <a:gd name="T87" fmla="*/ 12 h 79"/>
                    <a:gd name="T88" fmla="*/ 5 w 158"/>
                    <a:gd name="T89" fmla="*/ 10 h 79"/>
                    <a:gd name="T90" fmla="*/ 3 w 158"/>
                    <a:gd name="T91" fmla="*/ 8 h 79"/>
                    <a:gd name="T92" fmla="*/ 0 w 158"/>
                    <a:gd name="T93" fmla="*/ 6 h 79"/>
                    <a:gd name="T94" fmla="*/ 3 w 158"/>
                    <a:gd name="T95" fmla="*/ 4 h 79"/>
                    <a:gd name="T96" fmla="*/ 3 w 158"/>
                    <a:gd name="T97" fmla="*/ 2 h 79"/>
                    <a:gd name="T98" fmla="*/ 7 w 158"/>
                    <a:gd name="T99" fmla="*/ 0 h 79"/>
                    <a:gd name="T100" fmla="*/ 9 w 158"/>
                    <a:gd name="T101" fmla="*/ 0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58" h="79">
                      <a:moveTo>
                        <a:pt x="9" y="0"/>
                      </a:moveTo>
                      <a:lnTo>
                        <a:pt x="11" y="0"/>
                      </a:lnTo>
                      <a:lnTo>
                        <a:pt x="20" y="4"/>
                      </a:lnTo>
                      <a:lnTo>
                        <a:pt x="101" y="42"/>
                      </a:lnTo>
                      <a:lnTo>
                        <a:pt x="109" y="49"/>
                      </a:lnTo>
                      <a:lnTo>
                        <a:pt x="120" y="53"/>
                      </a:lnTo>
                      <a:lnTo>
                        <a:pt x="131" y="55"/>
                      </a:lnTo>
                      <a:lnTo>
                        <a:pt x="133" y="57"/>
                      </a:lnTo>
                      <a:lnTo>
                        <a:pt x="137" y="59"/>
                      </a:lnTo>
                      <a:lnTo>
                        <a:pt x="137" y="62"/>
                      </a:lnTo>
                      <a:lnTo>
                        <a:pt x="139" y="64"/>
                      </a:lnTo>
                      <a:lnTo>
                        <a:pt x="141" y="66"/>
                      </a:lnTo>
                      <a:lnTo>
                        <a:pt x="144" y="68"/>
                      </a:lnTo>
                      <a:lnTo>
                        <a:pt x="146" y="68"/>
                      </a:lnTo>
                      <a:lnTo>
                        <a:pt x="150" y="70"/>
                      </a:lnTo>
                      <a:lnTo>
                        <a:pt x="154" y="72"/>
                      </a:lnTo>
                      <a:lnTo>
                        <a:pt x="156" y="74"/>
                      </a:lnTo>
                      <a:lnTo>
                        <a:pt x="158" y="79"/>
                      </a:lnTo>
                      <a:lnTo>
                        <a:pt x="156" y="79"/>
                      </a:lnTo>
                      <a:lnTo>
                        <a:pt x="150" y="76"/>
                      </a:lnTo>
                      <a:lnTo>
                        <a:pt x="141" y="72"/>
                      </a:lnTo>
                      <a:lnTo>
                        <a:pt x="135" y="70"/>
                      </a:lnTo>
                      <a:lnTo>
                        <a:pt x="126" y="64"/>
                      </a:lnTo>
                      <a:lnTo>
                        <a:pt x="120" y="62"/>
                      </a:lnTo>
                      <a:lnTo>
                        <a:pt x="116" y="57"/>
                      </a:lnTo>
                      <a:lnTo>
                        <a:pt x="109" y="55"/>
                      </a:lnTo>
                      <a:lnTo>
                        <a:pt x="103" y="51"/>
                      </a:lnTo>
                      <a:lnTo>
                        <a:pt x="94" y="47"/>
                      </a:lnTo>
                      <a:lnTo>
                        <a:pt x="88" y="44"/>
                      </a:lnTo>
                      <a:lnTo>
                        <a:pt x="82" y="44"/>
                      </a:lnTo>
                      <a:lnTo>
                        <a:pt x="73" y="40"/>
                      </a:lnTo>
                      <a:lnTo>
                        <a:pt x="69" y="40"/>
                      </a:lnTo>
                      <a:lnTo>
                        <a:pt x="62" y="38"/>
                      </a:lnTo>
                      <a:lnTo>
                        <a:pt x="56" y="36"/>
                      </a:lnTo>
                      <a:lnTo>
                        <a:pt x="52" y="34"/>
                      </a:lnTo>
                      <a:lnTo>
                        <a:pt x="50" y="34"/>
                      </a:lnTo>
                      <a:lnTo>
                        <a:pt x="45" y="30"/>
                      </a:lnTo>
                      <a:lnTo>
                        <a:pt x="45" y="30"/>
                      </a:lnTo>
                      <a:lnTo>
                        <a:pt x="41" y="27"/>
                      </a:lnTo>
                      <a:lnTo>
                        <a:pt x="39" y="25"/>
                      </a:lnTo>
                      <a:lnTo>
                        <a:pt x="30" y="21"/>
                      </a:lnTo>
                      <a:lnTo>
                        <a:pt x="22" y="17"/>
                      </a:lnTo>
                      <a:lnTo>
                        <a:pt x="11" y="12"/>
                      </a:lnTo>
                      <a:lnTo>
                        <a:pt x="9" y="12"/>
                      </a:lnTo>
                      <a:lnTo>
                        <a:pt x="5" y="10"/>
                      </a:lnTo>
                      <a:lnTo>
                        <a:pt x="3" y="8"/>
                      </a:lnTo>
                      <a:lnTo>
                        <a:pt x="0" y="6"/>
                      </a:lnTo>
                      <a:lnTo>
                        <a:pt x="3" y="4"/>
                      </a:lnTo>
                      <a:lnTo>
                        <a:pt x="3" y="2"/>
                      </a:lnTo>
                      <a:lnTo>
                        <a:pt x="7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3C3C3C"/>
                </a:solidFill>
                <a:ln w="0">
                  <a:solidFill>
                    <a:srgbClr val="3C3C3C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52" name="Freeform 251"/>
                <p:cNvSpPr>
                  <a:spLocks/>
                </p:cNvSpPr>
                <p:nvPr/>
              </p:nvSpPr>
              <p:spPr bwMode="auto">
                <a:xfrm>
                  <a:off x="4236" y="1262"/>
                  <a:ext cx="160" cy="81"/>
                </a:xfrm>
                <a:custGeom>
                  <a:avLst/>
                  <a:gdLst>
                    <a:gd name="T0" fmla="*/ 4 w 160"/>
                    <a:gd name="T1" fmla="*/ 0 h 81"/>
                    <a:gd name="T2" fmla="*/ 11 w 160"/>
                    <a:gd name="T3" fmla="*/ 4 h 81"/>
                    <a:gd name="T4" fmla="*/ 19 w 160"/>
                    <a:gd name="T5" fmla="*/ 7 h 81"/>
                    <a:gd name="T6" fmla="*/ 26 w 160"/>
                    <a:gd name="T7" fmla="*/ 11 h 81"/>
                    <a:gd name="T8" fmla="*/ 28 w 160"/>
                    <a:gd name="T9" fmla="*/ 11 h 81"/>
                    <a:gd name="T10" fmla="*/ 30 w 160"/>
                    <a:gd name="T11" fmla="*/ 11 h 81"/>
                    <a:gd name="T12" fmla="*/ 39 w 160"/>
                    <a:gd name="T13" fmla="*/ 11 h 81"/>
                    <a:gd name="T14" fmla="*/ 45 w 160"/>
                    <a:gd name="T15" fmla="*/ 13 h 81"/>
                    <a:gd name="T16" fmla="*/ 51 w 160"/>
                    <a:gd name="T17" fmla="*/ 17 h 81"/>
                    <a:gd name="T18" fmla="*/ 58 w 160"/>
                    <a:gd name="T19" fmla="*/ 24 h 81"/>
                    <a:gd name="T20" fmla="*/ 62 w 160"/>
                    <a:gd name="T21" fmla="*/ 26 h 81"/>
                    <a:gd name="T22" fmla="*/ 71 w 160"/>
                    <a:gd name="T23" fmla="*/ 32 h 81"/>
                    <a:gd name="T24" fmla="*/ 81 w 160"/>
                    <a:gd name="T25" fmla="*/ 36 h 81"/>
                    <a:gd name="T26" fmla="*/ 88 w 160"/>
                    <a:gd name="T27" fmla="*/ 39 h 81"/>
                    <a:gd name="T28" fmla="*/ 92 w 160"/>
                    <a:gd name="T29" fmla="*/ 41 h 81"/>
                    <a:gd name="T30" fmla="*/ 94 w 160"/>
                    <a:gd name="T31" fmla="*/ 41 h 81"/>
                    <a:gd name="T32" fmla="*/ 98 w 160"/>
                    <a:gd name="T33" fmla="*/ 43 h 81"/>
                    <a:gd name="T34" fmla="*/ 98 w 160"/>
                    <a:gd name="T35" fmla="*/ 43 h 81"/>
                    <a:gd name="T36" fmla="*/ 103 w 160"/>
                    <a:gd name="T37" fmla="*/ 47 h 81"/>
                    <a:gd name="T38" fmla="*/ 109 w 160"/>
                    <a:gd name="T39" fmla="*/ 49 h 81"/>
                    <a:gd name="T40" fmla="*/ 116 w 160"/>
                    <a:gd name="T41" fmla="*/ 53 h 81"/>
                    <a:gd name="T42" fmla="*/ 124 w 160"/>
                    <a:gd name="T43" fmla="*/ 58 h 81"/>
                    <a:gd name="T44" fmla="*/ 133 w 160"/>
                    <a:gd name="T45" fmla="*/ 60 h 81"/>
                    <a:gd name="T46" fmla="*/ 143 w 160"/>
                    <a:gd name="T47" fmla="*/ 66 h 81"/>
                    <a:gd name="T48" fmla="*/ 154 w 160"/>
                    <a:gd name="T49" fmla="*/ 73 h 81"/>
                    <a:gd name="T50" fmla="*/ 160 w 160"/>
                    <a:gd name="T51" fmla="*/ 75 h 81"/>
                    <a:gd name="T52" fmla="*/ 160 w 160"/>
                    <a:gd name="T53" fmla="*/ 81 h 81"/>
                    <a:gd name="T54" fmla="*/ 160 w 160"/>
                    <a:gd name="T55" fmla="*/ 81 h 81"/>
                    <a:gd name="T56" fmla="*/ 139 w 160"/>
                    <a:gd name="T57" fmla="*/ 68 h 81"/>
                    <a:gd name="T58" fmla="*/ 101 w 160"/>
                    <a:gd name="T59" fmla="*/ 51 h 81"/>
                    <a:gd name="T60" fmla="*/ 92 w 160"/>
                    <a:gd name="T61" fmla="*/ 47 h 81"/>
                    <a:gd name="T62" fmla="*/ 83 w 160"/>
                    <a:gd name="T63" fmla="*/ 41 h 81"/>
                    <a:gd name="T64" fmla="*/ 75 w 160"/>
                    <a:gd name="T65" fmla="*/ 36 h 81"/>
                    <a:gd name="T66" fmla="*/ 66 w 160"/>
                    <a:gd name="T67" fmla="*/ 32 h 81"/>
                    <a:gd name="T68" fmla="*/ 60 w 160"/>
                    <a:gd name="T69" fmla="*/ 30 h 81"/>
                    <a:gd name="T70" fmla="*/ 54 w 160"/>
                    <a:gd name="T71" fmla="*/ 28 h 81"/>
                    <a:gd name="T72" fmla="*/ 49 w 160"/>
                    <a:gd name="T73" fmla="*/ 24 h 81"/>
                    <a:gd name="T74" fmla="*/ 43 w 160"/>
                    <a:gd name="T75" fmla="*/ 22 h 81"/>
                    <a:gd name="T76" fmla="*/ 37 w 160"/>
                    <a:gd name="T77" fmla="*/ 17 h 81"/>
                    <a:gd name="T78" fmla="*/ 28 w 160"/>
                    <a:gd name="T79" fmla="*/ 15 h 81"/>
                    <a:gd name="T80" fmla="*/ 22 w 160"/>
                    <a:gd name="T81" fmla="*/ 13 h 81"/>
                    <a:gd name="T82" fmla="*/ 11 w 160"/>
                    <a:gd name="T83" fmla="*/ 9 h 81"/>
                    <a:gd name="T84" fmla="*/ 0 w 160"/>
                    <a:gd name="T85" fmla="*/ 2 h 81"/>
                    <a:gd name="T86" fmla="*/ 4 w 160"/>
                    <a:gd name="T87" fmla="*/ 0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160" h="81">
                      <a:moveTo>
                        <a:pt x="4" y="0"/>
                      </a:moveTo>
                      <a:lnTo>
                        <a:pt x="11" y="4"/>
                      </a:lnTo>
                      <a:lnTo>
                        <a:pt x="19" y="7"/>
                      </a:lnTo>
                      <a:lnTo>
                        <a:pt x="26" y="11"/>
                      </a:lnTo>
                      <a:lnTo>
                        <a:pt x="28" y="11"/>
                      </a:lnTo>
                      <a:lnTo>
                        <a:pt x="30" y="11"/>
                      </a:lnTo>
                      <a:lnTo>
                        <a:pt x="39" y="11"/>
                      </a:lnTo>
                      <a:lnTo>
                        <a:pt x="45" y="13"/>
                      </a:lnTo>
                      <a:lnTo>
                        <a:pt x="51" y="17"/>
                      </a:lnTo>
                      <a:lnTo>
                        <a:pt x="58" y="24"/>
                      </a:lnTo>
                      <a:lnTo>
                        <a:pt x="62" y="26"/>
                      </a:lnTo>
                      <a:lnTo>
                        <a:pt x="71" y="32"/>
                      </a:lnTo>
                      <a:lnTo>
                        <a:pt x="81" y="36"/>
                      </a:lnTo>
                      <a:lnTo>
                        <a:pt x="88" y="39"/>
                      </a:lnTo>
                      <a:lnTo>
                        <a:pt x="92" y="41"/>
                      </a:lnTo>
                      <a:lnTo>
                        <a:pt x="94" y="41"/>
                      </a:lnTo>
                      <a:lnTo>
                        <a:pt x="98" y="43"/>
                      </a:lnTo>
                      <a:lnTo>
                        <a:pt x="98" y="43"/>
                      </a:lnTo>
                      <a:lnTo>
                        <a:pt x="103" y="47"/>
                      </a:lnTo>
                      <a:lnTo>
                        <a:pt x="109" y="49"/>
                      </a:lnTo>
                      <a:lnTo>
                        <a:pt x="116" y="53"/>
                      </a:lnTo>
                      <a:lnTo>
                        <a:pt x="124" y="58"/>
                      </a:lnTo>
                      <a:lnTo>
                        <a:pt x="133" y="60"/>
                      </a:lnTo>
                      <a:lnTo>
                        <a:pt x="143" y="66"/>
                      </a:lnTo>
                      <a:lnTo>
                        <a:pt x="154" y="73"/>
                      </a:lnTo>
                      <a:lnTo>
                        <a:pt x="160" y="75"/>
                      </a:lnTo>
                      <a:lnTo>
                        <a:pt x="160" y="81"/>
                      </a:lnTo>
                      <a:lnTo>
                        <a:pt x="160" y="81"/>
                      </a:lnTo>
                      <a:lnTo>
                        <a:pt x="139" y="68"/>
                      </a:lnTo>
                      <a:lnTo>
                        <a:pt x="101" y="51"/>
                      </a:lnTo>
                      <a:lnTo>
                        <a:pt x="92" y="47"/>
                      </a:lnTo>
                      <a:lnTo>
                        <a:pt x="83" y="41"/>
                      </a:lnTo>
                      <a:lnTo>
                        <a:pt x="75" y="36"/>
                      </a:lnTo>
                      <a:lnTo>
                        <a:pt x="66" y="32"/>
                      </a:lnTo>
                      <a:lnTo>
                        <a:pt x="60" y="30"/>
                      </a:lnTo>
                      <a:lnTo>
                        <a:pt x="54" y="28"/>
                      </a:lnTo>
                      <a:lnTo>
                        <a:pt x="49" y="24"/>
                      </a:lnTo>
                      <a:lnTo>
                        <a:pt x="43" y="22"/>
                      </a:lnTo>
                      <a:lnTo>
                        <a:pt x="37" y="17"/>
                      </a:lnTo>
                      <a:lnTo>
                        <a:pt x="28" y="15"/>
                      </a:lnTo>
                      <a:lnTo>
                        <a:pt x="22" y="13"/>
                      </a:lnTo>
                      <a:lnTo>
                        <a:pt x="11" y="9"/>
                      </a:lnTo>
                      <a:lnTo>
                        <a:pt x="0" y="2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585858"/>
                </a:solidFill>
                <a:ln w="0">
                  <a:solidFill>
                    <a:srgbClr val="585858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53" name="Freeform 252"/>
                <p:cNvSpPr>
                  <a:spLocks/>
                </p:cNvSpPr>
                <p:nvPr/>
              </p:nvSpPr>
              <p:spPr bwMode="auto">
                <a:xfrm>
                  <a:off x="2964" y="759"/>
                  <a:ext cx="145" cy="34"/>
                </a:xfrm>
                <a:custGeom>
                  <a:avLst/>
                  <a:gdLst>
                    <a:gd name="T0" fmla="*/ 19 w 145"/>
                    <a:gd name="T1" fmla="*/ 0 h 34"/>
                    <a:gd name="T2" fmla="*/ 25 w 145"/>
                    <a:gd name="T3" fmla="*/ 2 h 34"/>
                    <a:gd name="T4" fmla="*/ 32 w 145"/>
                    <a:gd name="T5" fmla="*/ 5 h 34"/>
                    <a:gd name="T6" fmla="*/ 79 w 145"/>
                    <a:gd name="T7" fmla="*/ 15 h 34"/>
                    <a:gd name="T8" fmla="*/ 91 w 145"/>
                    <a:gd name="T9" fmla="*/ 17 h 34"/>
                    <a:gd name="T10" fmla="*/ 106 w 145"/>
                    <a:gd name="T11" fmla="*/ 19 h 34"/>
                    <a:gd name="T12" fmla="*/ 113 w 145"/>
                    <a:gd name="T13" fmla="*/ 22 h 34"/>
                    <a:gd name="T14" fmla="*/ 117 w 145"/>
                    <a:gd name="T15" fmla="*/ 24 h 34"/>
                    <a:gd name="T16" fmla="*/ 123 w 145"/>
                    <a:gd name="T17" fmla="*/ 24 h 34"/>
                    <a:gd name="T18" fmla="*/ 128 w 145"/>
                    <a:gd name="T19" fmla="*/ 26 h 34"/>
                    <a:gd name="T20" fmla="*/ 132 w 145"/>
                    <a:gd name="T21" fmla="*/ 26 h 34"/>
                    <a:gd name="T22" fmla="*/ 132 w 145"/>
                    <a:gd name="T23" fmla="*/ 26 h 34"/>
                    <a:gd name="T24" fmla="*/ 141 w 145"/>
                    <a:gd name="T25" fmla="*/ 28 h 34"/>
                    <a:gd name="T26" fmla="*/ 141 w 145"/>
                    <a:gd name="T27" fmla="*/ 28 h 34"/>
                    <a:gd name="T28" fmla="*/ 143 w 145"/>
                    <a:gd name="T29" fmla="*/ 30 h 34"/>
                    <a:gd name="T30" fmla="*/ 145 w 145"/>
                    <a:gd name="T31" fmla="*/ 30 h 34"/>
                    <a:gd name="T32" fmla="*/ 143 w 145"/>
                    <a:gd name="T33" fmla="*/ 32 h 34"/>
                    <a:gd name="T34" fmla="*/ 141 w 145"/>
                    <a:gd name="T35" fmla="*/ 34 h 34"/>
                    <a:gd name="T36" fmla="*/ 132 w 145"/>
                    <a:gd name="T37" fmla="*/ 34 h 34"/>
                    <a:gd name="T38" fmla="*/ 130 w 145"/>
                    <a:gd name="T39" fmla="*/ 34 h 34"/>
                    <a:gd name="T40" fmla="*/ 126 w 145"/>
                    <a:gd name="T41" fmla="*/ 32 h 34"/>
                    <a:gd name="T42" fmla="*/ 121 w 145"/>
                    <a:gd name="T43" fmla="*/ 32 h 34"/>
                    <a:gd name="T44" fmla="*/ 117 w 145"/>
                    <a:gd name="T45" fmla="*/ 30 h 34"/>
                    <a:gd name="T46" fmla="*/ 115 w 145"/>
                    <a:gd name="T47" fmla="*/ 30 h 34"/>
                    <a:gd name="T48" fmla="*/ 53 w 145"/>
                    <a:gd name="T49" fmla="*/ 17 h 34"/>
                    <a:gd name="T50" fmla="*/ 47 w 145"/>
                    <a:gd name="T51" fmla="*/ 15 h 34"/>
                    <a:gd name="T52" fmla="*/ 40 w 145"/>
                    <a:gd name="T53" fmla="*/ 15 h 34"/>
                    <a:gd name="T54" fmla="*/ 34 w 145"/>
                    <a:gd name="T55" fmla="*/ 15 h 34"/>
                    <a:gd name="T56" fmla="*/ 27 w 145"/>
                    <a:gd name="T57" fmla="*/ 17 h 34"/>
                    <a:gd name="T58" fmla="*/ 23 w 145"/>
                    <a:gd name="T59" fmla="*/ 15 h 34"/>
                    <a:gd name="T60" fmla="*/ 23 w 145"/>
                    <a:gd name="T61" fmla="*/ 15 h 34"/>
                    <a:gd name="T62" fmla="*/ 15 w 145"/>
                    <a:gd name="T63" fmla="*/ 13 h 34"/>
                    <a:gd name="T64" fmla="*/ 8 w 145"/>
                    <a:gd name="T65" fmla="*/ 11 h 34"/>
                    <a:gd name="T66" fmla="*/ 6 w 145"/>
                    <a:gd name="T67" fmla="*/ 11 h 34"/>
                    <a:gd name="T68" fmla="*/ 2 w 145"/>
                    <a:gd name="T69" fmla="*/ 11 h 34"/>
                    <a:gd name="T70" fmla="*/ 0 w 145"/>
                    <a:gd name="T71" fmla="*/ 9 h 34"/>
                    <a:gd name="T72" fmla="*/ 0 w 145"/>
                    <a:gd name="T73" fmla="*/ 7 h 34"/>
                    <a:gd name="T74" fmla="*/ 0 w 145"/>
                    <a:gd name="T75" fmla="*/ 5 h 34"/>
                    <a:gd name="T76" fmla="*/ 8 w 145"/>
                    <a:gd name="T77" fmla="*/ 5 h 34"/>
                    <a:gd name="T78" fmla="*/ 10 w 145"/>
                    <a:gd name="T79" fmla="*/ 5 h 34"/>
                    <a:gd name="T80" fmla="*/ 10 w 145"/>
                    <a:gd name="T81" fmla="*/ 2 h 34"/>
                    <a:gd name="T82" fmla="*/ 12 w 145"/>
                    <a:gd name="T83" fmla="*/ 2 h 34"/>
                    <a:gd name="T84" fmla="*/ 19 w 145"/>
                    <a:gd name="T85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45" h="34">
                      <a:moveTo>
                        <a:pt x="19" y="0"/>
                      </a:moveTo>
                      <a:lnTo>
                        <a:pt x="25" y="2"/>
                      </a:lnTo>
                      <a:lnTo>
                        <a:pt x="32" y="5"/>
                      </a:lnTo>
                      <a:lnTo>
                        <a:pt x="79" y="15"/>
                      </a:lnTo>
                      <a:lnTo>
                        <a:pt x="91" y="17"/>
                      </a:lnTo>
                      <a:lnTo>
                        <a:pt x="106" y="19"/>
                      </a:lnTo>
                      <a:lnTo>
                        <a:pt x="113" y="22"/>
                      </a:lnTo>
                      <a:lnTo>
                        <a:pt x="117" y="24"/>
                      </a:lnTo>
                      <a:lnTo>
                        <a:pt x="123" y="24"/>
                      </a:lnTo>
                      <a:lnTo>
                        <a:pt x="128" y="26"/>
                      </a:lnTo>
                      <a:lnTo>
                        <a:pt x="132" y="26"/>
                      </a:lnTo>
                      <a:lnTo>
                        <a:pt x="132" y="26"/>
                      </a:lnTo>
                      <a:lnTo>
                        <a:pt x="141" y="28"/>
                      </a:lnTo>
                      <a:lnTo>
                        <a:pt x="141" y="28"/>
                      </a:lnTo>
                      <a:lnTo>
                        <a:pt x="143" y="30"/>
                      </a:lnTo>
                      <a:lnTo>
                        <a:pt x="145" y="30"/>
                      </a:lnTo>
                      <a:lnTo>
                        <a:pt x="143" y="32"/>
                      </a:lnTo>
                      <a:lnTo>
                        <a:pt x="141" y="34"/>
                      </a:lnTo>
                      <a:lnTo>
                        <a:pt x="132" y="34"/>
                      </a:lnTo>
                      <a:lnTo>
                        <a:pt x="130" y="34"/>
                      </a:lnTo>
                      <a:lnTo>
                        <a:pt x="126" y="32"/>
                      </a:lnTo>
                      <a:lnTo>
                        <a:pt x="121" y="32"/>
                      </a:lnTo>
                      <a:lnTo>
                        <a:pt x="117" y="30"/>
                      </a:lnTo>
                      <a:lnTo>
                        <a:pt x="115" y="30"/>
                      </a:lnTo>
                      <a:lnTo>
                        <a:pt x="53" y="17"/>
                      </a:lnTo>
                      <a:lnTo>
                        <a:pt x="47" y="15"/>
                      </a:lnTo>
                      <a:lnTo>
                        <a:pt x="40" y="15"/>
                      </a:lnTo>
                      <a:lnTo>
                        <a:pt x="34" y="15"/>
                      </a:lnTo>
                      <a:lnTo>
                        <a:pt x="27" y="17"/>
                      </a:lnTo>
                      <a:lnTo>
                        <a:pt x="23" y="15"/>
                      </a:lnTo>
                      <a:lnTo>
                        <a:pt x="23" y="15"/>
                      </a:lnTo>
                      <a:lnTo>
                        <a:pt x="15" y="13"/>
                      </a:lnTo>
                      <a:lnTo>
                        <a:pt x="8" y="11"/>
                      </a:lnTo>
                      <a:lnTo>
                        <a:pt x="6" y="11"/>
                      </a:lnTo>
                      <a:lnTo>
                        <a:pt x="2" y="11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8" y="5"/>
                      </a:lnTo>
                      <a:lnTo>
                        <a:pt x="10" y="5"/>
                      </a:lnTo>
                      <a:lnTo>
                        <a:pt x="10" y="2"/>
                      </a:lnTo>
                      <a:lnTo>
                        <a:pt x="12" y="2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494949"/>
                </a:solidFill>
                <a:ln w="0">
                  <a:solidFill>
                    <a:srgbClr val="494949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54" name="Freeform 253"/>
                <p:cNvSpPr>
                  <a:spLocks/>
                </p:cNvSpPr>
                <p:nvPr/>
              </p:nvSpPr>
              <p:spPr bwMode="auto">
                <a:xfrm>
                  <a:off x="3081" y="1079"/>
                  <a:ext cx="41" cy="43"/>
                </a:xfrm>
                <a:custGeom>
                  <a:avLst/>
                  <a:gdLst>
                    <a:gd name="T0" fmla="*/ 19 w 41"/>
                    <a:gd name="T1" fmla="*/ 0 h 43"/>
                    <a:gd name="T2" fmla="*/ 24 w 41"/>
                    <a:gd name="T3" fmla="*/ 0 h 43"/>
                    <a:gd name="T4" fmla="*/ 26 w 41"/>
                    <a:gd name="T5" fmla="*/ 4 h 43"/>
                    <a:gd name="T6" fmla="*/ 21 w 41"/>
                    <a:gd name="T7" fmla="*/ 11 h 43"/>
                    <a:gd name="T8" fmla="*/ 21 w 41"/>
                    <a:gd name="T9" fmla="*/ 13 h 43"/>
                    <a:gd name="T10" fmla="*/ 21 w 41"/>
                    <a:gd name="T11" fmla="*/ 15 h 43"/>
                    <a:gd name="T12" fmla="*/ 26 w 41"/>
                    <a:gd name="T13" fmla="*/ 15 h 43"/>
                    <a:gd name="T14" fmla="*/ 26 w 41"/>
                    <a:gd name="T15" fmla="*/ 15 h 43"/>
                    <a:gd name="T16" fmla="*/ 28 w 41"/>
                    <a:gd name="T17" fmla="*/ 13 h 43"/>
                    <a:gd name="T18" fmla="*/ 30 w 41"/>
                    <a:gd name="T19" fmla="*/ 11 h 43"/>
                    <a:gd name="T20" fmla="*/ 34 w 41"/>
                    <a:gd name="T21" fmla="*/ 11 h 43"/>
                    <a:gd name="T22" fmla="*/ 36 w 41"/>
                    <a:gd name="T23" fmla="*/ 11 h 43"/>
                    <a:gd name="T24" fmla="*/ 41 w 41"/>
                    <a:gd name="T25" fmla="*/ 11 h 43"/>
                    <a:gd name="T26" fmla="*/ 41 w 41"/>
                    <a:gd name="T27" fmla="*/ 15 h 43"/>
                    <a:gd name="T28" fmla="*/ 39 w 41"/>
                    <a:gd name="T29" fmla="*/ 19 h 43"/>
                    <a:gd name="T30" fmla="*/ 36 w 41"/>
                    <a:gd name="T31" fmla="*/ 23 h 43"/>
                    <a:gd name="T32" fmla="*/ 34 w 41"/>
                    <a:gd name="T33" fmla="*/ 25 h 43"/>
                    <a:gd name="T34" fmla="*/ 32 w 41"/>
                    <a:gd name="T35" fmla="*/ 28 h 43"/>
                    <a:gd name="T36" fmla="*/ 30 w 41"/>
                    <a:gd name="T37" fmla="*/ 30 h 43"/>
                    <a:gd name="T38" fmla="*/ 30 w 41"/>
                    <a:gd name="T39" fmla="*/ 34 h 43"/>
                    <a:gd name="T40" fmla="*/ 26 w 41"/>
                    <a:gd name="T41" fmla="*/ 38 h 43"/>
                    <a:gd name="T42" fmla="*/ 21 w 41"/>
                    <a:gd name="T43" fmla="*/ 40 h 43"/>
                    <a:gd name="T44" fmla="*/ 15 w 41"/>
                    <a:gd name="T45" fmla="*/ 43 h 43"/>
                    <a:gd name="T46" fmla="*/ 11 w 41"/>
                    <a:gd name="T47" fmla="*/ 43 h 43"/>
                    <a:gd name="T48" fmla="*/ 9 w 41"/>
                    <a:gd name="T49" fmla="*/ 43 h 43"/>
                    <a:gd name="T50" fmla="*/ 4 w 41"/>
                    <a:gd name="T51" fmla="*/ 40 h 43"/>
                    <a:gd name="T52" fmla="*/ 0 w 41"/>
                    <a:gd name="T53" fmla="*/ 36 h 43"/>
                    <a:gd name="T54" fmla="*/ 2 w 41"/>
                    <a:gd name="T55" fmla="*/ 30 h 43"/>
                    <a:gd name="T56" fmla="*/ 4 w 41"/>
                    <a:gd name="T57" fmla="*/ 25 h 43"/>
                    <a:gd name="T58" fmla="*/ 6 w 41"/>
                    <a:gd name="T59" fmla="*/ 23 h 43"/>
                    <a:gd name="T60" fmla="*/ 6 w 41"/>
                    <a:gd name="T61" fmla="*/ 19 h 43"/>
                    <a:gd name="T62" fmla="*/ 4 w 41"/>
                    <a:gd name="T63" fmla="*/ 17 h 43"/>
                    <a:gd name="T64" fmla="*/ 9 w 41"/>
                    <a:gd name="T65" fmla="*/ 13 h 43"/>
                    <a:gd name="T66" fmla="*/ 13 w 41"/>
                    <a:gd name="T67" fmla="*/ 6 h 43"/>
                    <a:gd name="T68" fmla="*/ 15 w 41"/>
                    <a:gd name="T69" fmla="*/ 0 h 43"/>
                    <a:gd name="T70" fmla="*/ 19 w 41"/>
                    <a:gd name="T71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41" h="43">
                      <a:moveTo>
                        <a:pt x="19" y="0"/>
                      </a:moveTo>
                      <a:lnTo>
                        <a:pt x="24" y="0"/>
                      </a:lnTo>
                      <a:lnTo>
                        <a:pt x="26" y="4"/>
                      </a:lnTo>
                      <a:lnTo>
                        <a:pt x="21" y="11"/>
                      </a:lnTo>
                      <a:lnTo>
                        <a:pt x="21" y="13"/>
                      </a:lnTo>
                      <a:lnTo>
                        <a:pt x="21" y="15"/>
                      </a:lnTo>
                      <a:lnTo>
                        <a:pt x="26" y="15"/>
                      </a:lnTo>
                      <a:lnTo>
                        <a:pt x="26" y="15"/>
                      </a:lnTo>
                      <a:lnTo>
                        <a:pt x="28" y="13"/>
                      </a:lnTo>
                      <a:lnTo>
                        <a:pt x="30" y="11"/>
                      </a:lnTo>
                      <a:lnTo>
                        <a:pt x="34" y="11"/>
                      </a:lnTo>
                      <a:lnTo>
                        <a:pt x="36" y="11"/>
                      </a:lnTo>
                      <a:lnTo>
                        <a:pt x="41" y="11"/>
                      </a:lnTo>
                      <a:lnTo>
                        <a:pt x="41" y="15"/>
                      </a:lnTo>
                      <a:lnTo>
                        <a:pt x="39" y="19"/>
                      </a:lnTo>
                      <a:lnTo>
                        <a:pt x="36" y="23"/>
                      </a:lnTo>
                      <a:lnTo>
                        <a:pt x="34" y="25"/>
                      </a:lnTo>
                      <a:lnTo>
                        <a:pt x="32" y="28"/>
                      </a:lnTo>
                      <a:lnTo>
                        <a:pt x="30" y="30"/>
                      </a:lnTo>
                      <a:lnTo>
                        <a:pt x="30" y="34"/>
                      </a:lnTo>
                      <a:lnTo>
                        <a:pt x="26" y="38"/>
                      </a:lnTo>
                      <a:lnTo>
                        <a:pt x="21" y="40"/>
                      </a:lnTo>
                      <a:lnTo>
                        <a:pt x="15" y="43"/>
                      </a:lnTo>
                      <a:lnTo>
                        <a:pt x="11" y="43"/>
                      </a:lnTo>
                      <a:lnTo>
                        <a:pt x="9" y="43"/>
                      </a:lnTo>
                      <a:lnTo>
                        <a:pt x="4" y="40"/>
                      </a:lnTo>
                      <a:lnTo>
                        <a:pt x="0" y="36"/>
                      </a:lnTo>
                      <a:lnTo>
                        <a:pt x="2" y="30"/>
                      </a:lnTo>
                      <a:lnTo>
                        <a:pt x="4" y="25"/>
                      </a:lnTo>
                      <a:lnTo>
                        <a:pt x="6" y="23"/>
                      </a:lnTo>
                      <a:lnTo>
                        <a:pt x="6" y="19"/>
                      </a:lnTo>
                      <a:lnTo>
                        <a:pt x="4" y="17"/>
                      </a:lnTo>
                      <a:lnTo>
                        <a:pt x="9" y="13"/>
                      </a:lnTo>
                      <a:lnTo>
                        <a:pt x="13" y="6"/>
                      </a:lnTo>
                      <a:lnTo>
                        <a:pt x="15" y="0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272727"/>
                </a:solidFill>
                <a:ln w="0">
                  <a:solidFill>
                    <a:srgbClr val="272727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55" name="Freeform 254"/>
                <p:cNvSpPr>
                  <a:spLocks noEditPoints="1"/>
                </p:cNvSpPr>
                <p:nvPr/>
              </p:nvSpPr>
              <p:spPr bwMode="auto">
                <a:xfrm>
                  <a:off x="3786" y="832"/>
                  <a:ext cx="36" cy="74"/>
                </a:xfrm>
                <a:custGeom>
                  <a:avLst/>
                  <a:gdLst>
                    <a:gd name="T0" fmla="*/ 15 w 36"/>
                    <a:gd name="T1" fmla="*/ 15 h 74"/>
                    <a:gd name="T2" fmla="*/ 15 w 36"/>
                    <a:gd name="T3" fmla="*/ 15 h 74"/>
                    <a:gd name="T4" fmla="*/ 15 w 36"/>
                    <a:gd name="T5" fmla="*/ 15 h 74"/>
                    <a:gd name="T6" fmla="*/ 15 w 36"/>
                    <a:gd name="T7" fmla="*/ 15 h 74"/>
                    <a:gd name="T8" fmla="*/ 4 w 36"/>
                    <a:gd name="T9" fmla="*/ 0 h 74"/>
                    <a:gd name="T10" fmla="*/ 6 w 36"/>
                    <a:gd name="T11" fmla="*/ 2 h 74"/>
                    <a:gd name="T12" fmla="*/ 10 w 36"/>
                    <a:gd name="T13" fmla="*/ 10 h 74"/>
                    <a:gd name="T14" fmla="*/ 10 w 36"/>
                    <a:gd name="T15" fmla="*/ 10 h 74"/>
                    <a:gd name="T16" fmla="*/ 15 w 36"/>
                    <a:gd name="T17" fmla="*/ 15 h 74"/>
                    <a:gd name="T18" fmla="*/ 19 w 36"/>
                    <a:gd name="T19" fmla="*/ 25 h 74"/>
                    <a:gd name="T20" fmla="*/ 23 w 36"/>
                    <a:gd name="T21" fmla="*/ 32 h 74"/>
                    <a:gd name="T22" fmla="*/ 27 w 36"/>
                    <a:gd name="T23" fmla="*/ 38 h 74"/>
                    <a:gd name="T24" fmla="*/ 30 w 36"/>
                    <a:gd name="T25" fmla="*/ 44 h 74"/>
                    <a:gd name="T26" fmla="*/ 32 w 36"/>
                    <a:gd name="T27" fmla="*/ 51 h 74"/>
                    <a:gd name="T28" fmla="*/ 34 w 36"/>
                    <a:gd name="T29" fmla="*/ 55 h 74"/>
                    <a:gd name="T30" fmla="*/ 36 w 36"/>
                    <a:gd name="T31" fmla="*/ 59 h 74"/>
                    <a:gd name="T32" fmla="*/ 34 w 36"/>
                    <a:gd name="T33" fmla="*/ 70 h 74"/>
                    <a:gd name="T34" fmla="*/ 34 w 36"/>
                    <a:gd name="T35" fmla="*/ 70 h 74"/>
                    <a:gd name="T36" fmla="*/ 32 w 36"/>
                    <a:gd name="T37" fmla="*/ 72 h 74"/>
                    <a:gd name="T38" fmla="*/ 32 w 36"/>
                    <a:gd name="T39" fmla="*/ 72 h 74"/>
                    <a:gd name="T40" fmla="*/ 30 w 36"/>
                    <a:gd name="T41" fmla="*/ 72 h 74"/>
                    <a:gd name="T42" fmla="*/ 27 w 36"/>
                    <a:gd name="T43" fmla="*/ 74 h 74"/>
                    <a:gd name="T44" fmla="*/ 25 w 36"/>
                    <a:gd name="T45" fmla="*/ 74 h 74"/>
                    <a:gd name="T46" fmla="*/ 23 w 36"/>
                    <a:gd name="T47" fmla="*/ 74 h 74"/>
                    <a:gd name="T48" fmla="*/ 21 w 36"/>
                    <a:gd name="T49" fmla="*/ 72 h 74"/>
                    <a:gd name="T50" fmla="*/ 21 w 36"/>
                    <a:gd name="T51" fmla="*/ 70 h 74"/>
                    <a:gd name="T52" fmla="*/ 21 w 36"/>
                    <a:gd name="T53" fmla="*/ 68 h 74"/>
                    <a:gd name="T54" fmla="*/ 21 w 36"/>
                    <a:gd name="T55" fmla="*/ 66 h 74"/>
                    <a:gd name="T56" fmla="*/ 19 w 36"/>
                    <a:gd name="T57" fmla="*/ 64 h 74"/>
                    <a:gd name="T58" fmla="*/ 17 w 36"/>
                    <a:gd name="T59" fmla="*/ 55 h 74"/>
                    <a:gd name="T60" fmla="*/ 15 w 36"/>
                    <a:gd name="T61" fmla="*/ 49 h 74"/>
                    <a:gd name="T62" fmla="*/ 10 w 36"/>
                    <a:gd name="T63" fmla="*/ 42 h 74"/>
                    <a:gd name="T64" fmla="*/ 8 w 36"/>
                    <a:gd name="T65" fmla="*/ 36 h 74"/>
                    <a:gd name="T66" fmla="*/ 4 w 36"/>
                    <a:gd name="T67" fmla="*/ 32 h 74"/>
                    <a:gd name="T68" fmla="*/ 4 w 36"/>
                    <a:gd name="T69" fmla="*/ 30 h 74"/>
                    <a:gd name="T70" fmla="*/ 4 w 36"/>
                    <a:gd name="T71" fmla="*/ 25 h 74"/>
                    <a:gd name="T72" fmla="*/ 4 w 36"/>
                    <a:gd name="T73" fmla="*/ 23 h 74"/>
                    <a:gd name="T74" fmla="*/ 4 w 36"/>
                    <a:gd name="T75" fmla="*/ 21 h 74"/>
                    <a:gd name="T76" fmla="*/ 6 w 36"/>
                    <a:gd name="T77" fmla="*/ 19 h 74"/>
                    <a:gd name="T78" fmla="*/ 6 w 36"/>
                    <a:gd name="T79" fmla="*/ 19 h 74"/>
                    <a:gd name="T80" fmla="*/ 6 w 36"/>
                    <a:gd name="T81" fmla="*/ 17 h 74"/>
                    <a:gd name="T82" fmla="*/ 4 w 36"/>
                    <a:gd name="T83" fmla="*/ 17 h 74"/>
                    <a:gd name="T84" fmla="*/ 4 w 36"/>
                    <a:gd name="T85" fmla="*/ 15 h 74"/>
                    <a:gd name="T86" fmla="*/ 4 w 36"/>
                    <a:gd name="T87" fmla="*/ 12 h 74"/>
                    <a:gd name="T88" fmla="*/ 2 w 36"/>
                    <a:gd name="T89" fmla="*/ 12 h 74"/>
                    <a:gd name="T90" fmla="*/ 2 w 36"/>
                    <a:gd name="T91" fmla="*/ 10 h 74"/>
                    <a:gd name="T92" fmla="*/ 2 w 36"/>
                    <a:gd name="T93" fmla="*/ 8 h 74"/>
                    <a:gd name="T94" fmla="*/ 0 w 36"/>
                    <a:gd name="T95" fmla="*/ 6 h 74"/>
                    <a:gd name="T96" fmla="*/ 0 w 36"/>
                    <a:gd name="T97" fmla="*/ 6 h 74"/>
                    <a:gd name="T98" fmla="*/ 0 w 36"/>
                    <a:gd name="T99" fmla="*/ 4 h 74"/>
                    <a:gd name="T100" fmla="*/ 2 w 36"/>
                    <a:gd name="T101" fmla="*/ 0 h 74"/>
                    <a:gd name="T102" fmla="*/ 4 w 36"/>
                    <a:gd name="T103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36" h="74">
                      <a:moveTo>
                        <a:pt x="15" y="15"/>
                      </a:moveTo>
                      <a:lnTo>
                        <a:pt x="15" y="15"/>
                      </a:lnTo>
                      <a:lnTo>
                        <a:pt x="15" y="15"/>
                      </a:lnTo>
                      <a:lnTo>
                        <a:pt x="15" y="15"/>
                      </a:lnTo>
                      <a:close/>
                      <a:moveTo>
                        <a:pt x="4" y="0"/>
                      </a:moveTo>
                      <a:lnTo>
                        <a:pt x="6" y="2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5" y="15"/>
                      </a:lnTo>
                      <a:lnTo>
                        <a:pt x="19" y="25"/>
                      </a:lnTo>
                      <a:lnTo>
                        <a:pt x="23" y="32"/>
                      </a:lnTo>
                      <a:lnTo>
                        <a:pt x="27" y="38"/>
                      </a:lnTo>
                      <a:lnTo>
                        <a:pt x="30" y="44"/>
                      </a:lnTo>
                      <a:lnTo>
                        <a:pt x="32" y="51"/>
                      </a:lnTo>
                      <a:lnTo>
                        <a:pt x="34" y="55"/>
                      </a:lnTo>
                      <a:lnTo>
                        <a:pt x="36" y="59"/>
                      </a:lnTo>
                      <a:lnTo>
                        <a:pt x="34" y="70"/>
                      </a:lnTo>
                      <a:lnTo>
                        <a:pt x="34" y="70"/>
                      </a:lnTo>
                      <a:lnTo>
                        <a:pt x="32" y="72"/>
                      </a:lnTo>
                      <a:lnTo>
                        <a:pt x="32" y="72"/>
                      </a:lnTo>
                      <a:lnTo>
                        <a:pt x="30" y="72"/>
                      </a:lnTo>
                      <a:lnTo>
                        <a:pt x="27" y="74"/>
                      </a:lnTo>
                      <a:lnTo>
                        <a:pt x="25" y="74"/>
                      </a:lnTo>
                      <a:lnTo>
                        <a:pt x="23" y="74"/>
                      </a:lnTo>
                      <a:lnTo>
                        <a:pt x="21" y="72"/>
                      </a:lnTo>
                      <a:lnTo>
                        <a:pt x="21" y="70"/>
                      </a:lnTo>
                      <a:lnTo>
                        <a:pt x="21" y="68"/>
                      </a:lnTo>
                      <a:lnTo>
                        <a:pt x="21" y="66"/>
                      </a:lnTo>
                      <a:lnTo>
                        <a:pt x="19" y="64"/>
                      </a:lnTo>
                      <a:lnTo>
                        <a:pt x="17" y="55"/>
                      </a:lnTo>
                      <a:lnTo>
                        <a:pt x="15" y="49"/>
                      </a:lnTo>
                      <a:lnTo>
                        <a:pt x="10" y="42"/>
                      </a:lnTo>
                      <a:lnTo>
                        <a:pt x="8" y="36"/>
                      </a:lnTo>
                      <a:lnTo>
                        <a:pt x="4" y="32"/>
                      </a:lnTo>
                      <a:lnTo>
                        <a:pt x="4" y="30"/>
                      </a:lnTo>
                      <a:lnTo>
                        <a:pt x="4" y="25"/>
                      </a:lnTo>
                      <a:lnTo>
                        <a:pt x="4" y="23"/>
                      </a:lnTo>
                      <a:lnTo>
                        <a:pt x="4" y="21"/>
                      </a:lnTo>
                      <a:lnTo>
                        <a:pt x="6" y="19"/>
                      </a:lnTo>
                      <a:lnTo>
                        <a:pt x="6" y="19"/>
                      </a:lnTo>
                      <a:lnTo>
                        <a:pt x="6" y="17"/>
                      </a:lnTo>
                      <a:lnTo>
                        <a:pt x="4" y="17"/>
                      </a:lnTo>
                      <a:lnTo>
                        <a:pt x="4" y="15"/>
                      </a:lnTo>
                      <a:lnTo>
                        <a:pt x="4" y="12"/>
                      </a:lnTo>
                      <a:lnTo>
                        <a:pt x="2" y="12"/>
                      </a:lnTo>
                      <a:lnTo>
                        <a:pt x="2" y="10"/>
                      </a:lnTo>
                      <a:lnTo>
                        <a:pt x="2" y="8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2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454545"/>
                </a:solidFill>
                <a:ln w="0">
                  <a:solidFill>
                    <a:srgbClr val="454545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56" name="Freeform 255"/>
                <p:cNvSpPr>
                  <a:spLocks noEditPoints="1"/>
                </p:cNvSpPr>
                <p:nvPr/>
              </p:nvSpPr>
              <p:spPr bwMode="auto">
                <a:xfrm>
                  <a:off x="2857" y="734"/>
                  <a:ext cx="75" cy="25"/>
                </a:xfrm>
                <a:custGeom>
                  <a:avLst/>
                  <a:gdLst>
                    <a:gd name="T0" fmla="*/ 2 w 75"/>
                    <a:gd name="T1" fmla="*/ 8 h 25"/>
                    <a:gd name="T2" fmla="*/ 2 w 75"/>
                    <a:gd name="T3" fmla="*/ 8 h 25"/>
                    <a:gd name="T4" fmla="*/ 2 w 75"/>
                    <a:gd name="T5" fmla="*/ 8 h 25"/>
                    <a:gd name="T6" fmla="*/ 2 w 75"/>
                    <a:gd name="T7" fmla="*/ 8 h 25"/>
                    <a:gd name="T8" fmla="*/ 28 w 75"/>
                    <a:gd name="T9" fmla="*/ 0 h 25"/>
                    <a:gd name="T10" fmla="*/ 34 w 75"/>
                    <a:gd name="T11" fmla="*/ 2 h 25"/>
                    <a:gd name="T12" fmla="*/ 38 w 75"/>
                    <a:gd name="T13" fmla="*/ 6 h 25"/>
                    <a:gd name="T14" fmla="*/ 38 w 75"/>
                    <a:gd name="T15" fmla="*/ 8 h 25"/>
                    <a:gd name="T16" fmla="*/ 40 w 75"/>
                    <a:gd name="T17" fmla="*/ 10 h 25"/>
                    <a:gd name="T18" fmla="*/ 40 w 75"/>
                    <a:gd name="T19" fmla="*/ 10 h 25"/>
                    <a:gd name="T20" fmla="*/ 43 w 75"/>
                    <a:gd name="T21" fmla="*/ 12 h 25"/>
                    <a:gd name="T22" fmla="*/ 49 w 75"/>
                    <a:gd name="T23" fmla="*/ 12 h 25"/>
                    <a:gd name="T24" fmla="*/ 58 w 75"/>
                    <a:gd name="T25" fmla="*/ 15 h 25"/>
                    <a:gd name="T26" fmla="*/ 64 w 75"/>
                    <a:gd name="T27" fmla="*/ 15 h 25"/>
                    <a:gd name="T28" fmla="*/ 70 w 75"/>
                    <a:gd name="T29" fmla="*/ 17 h 25"/>
                    <a:gd name="T30" fmla="*/ 75 w 75"/>
                    <a:gd name="T31" fmla="*/ 21 h 25"/>
                    <a:gd name="T32" fmla="*/ 72 w 75"/>
                    <a:gd name="T33" fmla="*/ 23 h 25"/>
                    <a:gd name="T34" fmla="*/ 70 w 75"/>
                    <a:gd name="T35" fmla="*/ 23 h 25"/>
                    <a:gd name="T36" fmla="*/ 68 w 75"/>
                    <a:gd name="T37" fmla="*/ 23 h 25"/>
                    <a:gd name="T38" fmla="*/ 60 w 75"/>
                    <a:gd name="T39" fmla="*/ 25 h 25"/>
                    <a:gd name="T40" fmla="*/ 58 w 75"/>
                    <a:gd name="T41" fmla="*/ 23 h 25"/>
                    <a:gd name="T42" fmla="*/ 51 w 75"/>
                    <a:gd name="T43" fmla="*/ 23 h 25"/>
                    <a:gd name="T44" fmla="*/ 45 w 75"/>
                    <a:gd name="T45" fmla="*/ 23 h 25"/>
                    <a:gd name="T46" fmla="*/ 38 w 75"/>
                    <a:gd name="T47" fmla="*/ 23 h 25"/>
                    <a:gd name="T48" fmla="*/ 30 w 75"/>
                    <a:gd name="T49" fmla="*/ 21 h 25"/>
                    <a:gd name="T50" fmla="*/ 23 w 75"/>
                    <a:gd name="T51" fmla="*/ 21 h 25"/>
                    <a:gd name="T52" fmla="*/ 15 w 75"/>
                    <a:gd name="T53" fmla="*/ 21 h 25"/>
                    <a:gd name="T54" fmla="*/ 11 w 75"/>
                    <a:gd name="T55" fmla="*/ 19 h 25"/>
                    <a:gd name="T56" fmla="*/ 11 w 75"/>
                    <a:gd name="T57" fmla="*/ 15 h 25"/>
                    <a:gd name="T58" fmla="*/ 8 w 75"/>
                    <a:gd name="T59" fmla="*/ 12 h 25"/>
                    <a:gd name="T60" fmla="*/ 6 w 75"/>
                    <a:gd name="T61" fmla="*/ 10 h 25"/>
                    <a:gd name="T62" fmla="*/ 4 w 75"/>
                    <a:gd name="T63" fmla="*/ 10 h 25"/>
                    <a:gd name="T64" fmla="*/ 2 w 75"/>
                    <a:gd name="T65" fmla="*/ 8 h 25"/>
                    <a:gd name="T66" fmla="*/ 0 w 75"/>
                    <a:gd name="T67" fmla="*/ 6 h 25"/>
                    <a:gd name="T68" fmla="*/ 2 w 75"/>
                    <a:gd name="T69" fmla="*/ 6 h 25"/>
                    <a:gd name="T70" fmla="*/ 8 w 75"/>
                    <a:gd name="T71" fmla="*/ 6 h 25"/>
                    <a:gd name="T72" fmla="*/ 15 w 75"/>
                    <a:gd name="T73" fmla="*/ 8 h 25"/>
                    <a:gd name="T74" fmla="*/ 19 w 75"/>
                    <a:gd name="T75" fmla="*/ 8 h 25"/>
                    <a:gd name="T76" fmla="*/ 21 w 75"/>
                    <a:gd name="T77" fmla="*/ 4 h 25"/>
                    <a:gd name="T78" fmla="*/ 23 w 75"/>
                    <a:gd name="T79" fmla="*/ 2 h 25"/>
                    <a:gd name="T80" fmla="*/ 28 w 75"/>
                    <a:gd name="T81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75" h="25">
                      <a:moveTo>
                        <a:pt x="2" y="8"/>
                      </a:move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close/>
                      <a:moveTo>
                        <a:pt x="28" y="0"/>
                      </a:moveTo>
                      <a:lnTo>
                        <a:pt x="34" y="2"/>
                      </a:lnTo>
                      <a:lnTo>
                        <a:pt x="38" y="6"/>
                      </a:lnTo>
                      <a:lnTo>
                        <a:pt x="38" y="8"/>
                      </a:lnTo>
                      <a:lnTo>
                        <a:pt x="40" y="10"/>
                      </a:lnTo>
                      <a:lnTo>
                        <a:pt x="40" y="10"/>
                      </a:lnTo>
                      <a:lnTo>
                        <a:pt x="43" y="12"/>
                      </a:lnTo>
                      <a:lnTo>
                        <a:pt x="49" y="12"/>
                      </a:lnTo>
                      <a:lnTo>
                        <a:pt x="58" y="15"/>
                      </a:lnTo>
                      <a:lnTo>
                        <a:pt x="64" y="15"/>
                      </a:lnTo>
                      <a:lnTo>
                        <a:pt x="70" y="17"/>
                      </a:lnTo>
                      <a:lnTo>
                        <a:pt x="75" y="21"/>
                      </a:lnTo>
                      <a:lnTo>
                        <a:pt x="72" y="23"/>
                      </a:lnTo>
                      <a:lnTo>
                        <a:pt x="70" y="23"/>
                      </a:lnTo>
                      <a:lnTo>
                        <a:pt x="68" y="23"/>
                      </a:lnTo>
                      <a:lnTo>
                        <a:pt x="60" y="25"/>
                      </a:lnTo>
                      <a:lnTo>
                        <a:pt x="58" y="23"/>
                      </a:lnTo>
                      <a:lnTo>
                        <a:pt x="51" y="23"/>
                      </a:lnTo>
                      <a:lnTo>
                        <a:pt x="45" y="23"/>
                      </a:lnTo>
                      <a:lnTo>
                        <a:pt x="38" y="23"/>
                      </a:lnTo>
                      <a:lnTo>
                        <a:pt x="30" y="21"/>
                      </a:lnTo>
                      <a:lnTo>
                        <a:pt x="23" y="21"/>
                      </a:lnTo>
                      <a:lnTo>
                        <a:pt x="15" y="21"/>
                      </a:lnTo>
                      <a:lnTo>
                        <a:pt x="11" y="19"/>
                      </a:lnTo>
                      <a:lnTo>
                        <a:pt x="11" y="15"/>
                      </a:lnTo>
                      <a:lnTo>
                        <a:pt x="8" y="12"/>
                      </a:lnTo>
                      <a:lnTo>
                        <a:pt x="6" y="10"/>
                      </a:lnTo>
                      <a:lnTo>
                        <a:pt x="4" y="10"/>
                      </a:lnTo>
                      <a:lnTo>
                        <a:pt x="2" y="8"/>
                      </a:lnTo>
                      <a:lnTo>
                        <a:pt x="0" y="6"/>
                      </a:lnTo>
                      <a:lnTo>
                        <a:pt x="2" y="6"/>
                      </a:lnTo>
                      <a:lnTo>
                        <a:pt x="8" y="6"/>
                      </a:lnTo>
                      <a:lnTo>
                        <a:pt x="15" y="8"/>
                      </a:lnTo>
                      <a:lnTo>
                        <a:pt x="19" y="8"/>
                      </a:lnTo>
                      <a:lnTo>
                        <a:pt x="21" y="4"/>
                      </a:lnTo>
                      <a:lnTo>
                        <a:pt x="23" y="2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393939"/>
                </a:solidFill>
                <a:ln w="0">
                  <a:solidFill>
                    <a:srgbClr val="393939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57" name="Freeform 256"/>
                <p:cNvSpPr>
                  <a:spLocks/>
                </p:cNvSpPr>
                <p:nvPr/>
              </p:nvSpPr>
              <p:spPr bwMode="auto">
                <a:xfrm>
                  <a:off x="3013" y="1143"/>
                  <a:ext cx="60" cy="57"/>
                </a:xfrm>
                <a:custGeom>
                  <a:avLst/>
                  <a:gdLst>
                    <a:gd name="T0" fmla="*/ 53 w 60"/>
                    <a:gd name="T1" fmla="*/ 0 h 57"/>
                    <a:gd name="T2" fmla="*/ 55 w 60"/>
                    <a:gd name="T3" fmla="*/ 0 h 57"/>
                    <a:gd name="T4" fmla="*/ 57 w 60"/>
                    <a:gd name="T5" fmla="*/ 2 h 57"/>
                    <a:gd name="T6" fmla="*/ 60 w 60"/>
                    <a:gd name="T7" fmla="*/ 6 h 57"/>
                    <a:gd name="T8" fmla="*/ 57 w 60"/>
                    <a:gd name="T9" fmla="*/ 8 h 57"/>
                    <a:gd name="T10" fmla="*/ 53 w 60"/>
                    <a:gd name="T11" fmla="*/ 11 h 57"/>
                    <a:gd name="T12" fmla="*/ 51 w 60"/>
                    <a:gd name="T13" fmla="*/ 13 h 57"/>
                    <a:gd name="T14" fmla="*/ 49 w 60"/>
                    <a:gd name="T15" fmla="*/ 15 h 57"/>
                    <a:gd name="T16" fmla="*/ 51 w 60"/>
                    <a:gd name="T17" fmla="*/ 13 h 57"/>
                    <a:gd name="T18" fmla="*/ 53 w 60"/>
                    <a:gd name="T19" fmla="*/ 13 h 57"/>
                    <a:gd name="T20" fmla="*/ 55 w 60"/>
                    <a:gd name="T21" fmla="*/ 13 h 57"/>
                    <a:gd name="T22" fmla="*/ 60 w 60"/>
                    <a:gd name="T23" fmla="*/ 13 h 57"/>
                    <a:gd name="T24" fmla="*/ 53 w 60"/>
                    <a:gd name="T25" fmla="*/ 17 h 57"/>
                    <a:gd name="T26" fmla="*/ 45 w 60"/>
                    <a:gd name="T27" fmla="*/ 25 h 57"/>
                    <a:gd name="T28" fmla="*/ 36 w 60"/>
                    <a:gd name="T29" fmla="*/ 34 h 57"/>
                    <a:gd name="T30" fmla="*/ 25 w 60"/>
                    <a:gd name="T31" fmla="*/ 42 h 57"/>
                    <a:gd name="T32" fmla="*/ 15 w 60"/>
                    <a:gd name="T33" fmla="*/ 49 h 57"/>
                    <a:gd name="T34" fmla="*/ 8 w 60"/>
                    <a:gd name="T35" fmla="*/ 53 h 57"/>
                    <a:gd name="T36" fmla="*/ 2 w 60"/>
                    <a:gd name="T37" fmla="*/ 57 h 57"/>
                    <a:gd name="T38" fmla="*/ 0 w 60"/>
                    <a:gd name="T39" fmla="*/ 57 h 57"/>
                    <a:gd name="T40" fmla="*/ 4 w 60"/>
                    <a:gd name="T41" fmla="*/ 51 h 57"/>
                    <a:gd name="T42" fmla="*/ 10 w 60"/>
                    <a:gd name="T43" fmla="*/ 47 h 57"/>
                    <a:gd name="T44" fmla="*/ 19 w 60"/>
                    <a:gd name="T45" fmla="*/ 42 h 57"/>
                    <a:gd name="T46" fmla="*/ 19 w 60"/>
                    <a:gd name="T47" fmla="*/ 38 h 57"/>
                    <a:gd name="T48" fmla="*/ 19 w 60"/>
                    <a:gd name="T49" fmla="*/ 34 h 57"/>
                    <a:gd name="T50" fmla="*/ 23 w 60"/>
                    <a:gd name="T51" fmla="*/ 30 h 57"/>
                    <a:gd name="T52" fmla="*/ 25 w 60"/>
                    <a:gd name="T53" fmla="*/ 30 h 57"/>
                    <a:gd name="T54" fmla="*/ 25 w 60"/>
                    <a:gd name="T55" fmla="*/ 25 h 57"/>
                    <a:gd name="T56" fmla="*/ 28 w 60"/>
                    <a:gd name="T57" fmla="*/ 21 h 57"/>
                    <a:gd name="T58" fmla="*/ 30 w 60"/>
                    <a:gd name="T59" fmla="*/ 19 h 57"/>
                    <a:gd name="T60" fmla="*/ 34 w 60"/>
                    <a:gd name="T61" fmla="*/ 17 h 57"/>
                    <a:gd name="T62" fmla="*/ 36 w 60"/>
                    <a:gd name="T63" fmla="*/ 13 h 57"/>
                    <a:gd name="T64" fmla="*/ 40 w 60"/>
                    <a:gd name="T65" fmla="*/ 13 h 57"/>
                    <a:gd name="T66" fmla="*/ 40 w 60"/>
                    <a:gd name="T67" fmla="*/ 11 h 57"/>
                    <a:gd name="T68" fmla="*/ 40 w 60"/>
                    <a:gd name="T69" fmla="*/ 6 h 57"/>
                    <a:gd name="T70" fmla="*/ 40 w 60"/>
                    <a:gd name="T71" fmla="*/ 4 h 57"/>
                    <a:gd name="T72" fmla="*/ 42 w 60"/>
                    <a:gd name="T73" fmla="*/ 2 h 57"/>
                    <a:gd name="T74" fmla="*/ 45 w 60"/>
                    <a:gd name="T75" fmla="*/ 2 h 57"/>
                    <a:gd name="T76" fmla="*/ 51 w 60"/>
                    <a:gd name="T77" fmla="*/ 0 h 57"/>
                    <a:gd name="T78" fmla="*/ 53 w 60"/>
                    <a:gd name="T79" fmla="*/ 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60" h="57">
                      <a:moveTo>
                        <a:pt x="53" y="0"/>
                      </a:moveTo>
                      <a:lnTo>
                        <a:pt x="55" y="0"/>
                      </a:lnTo>
                      <a:lnTo>
                        <a:pt x="57" y="2"/>
                      </a:lnTo>
                      <a:lnTo>
                        <a:pt x="60" y="6"/>
                      </a:lnTo>
                      <a:lnTo>
                        <a:pt x="57" y="8"/>
                      </a:lnTo>
                      <a:lnTo>
                        <a:pt x="53" y="11"/>
                      </a:lnTo>
                      <a:lnTo>
                        <a:pt x="51" y="13"/>
                      </a:lnTo>
                      <a:lnTo>
                        <a:pt x="49" y="15"/>
                      </a:lnTo>
                      <a:lnTo>
                        <a:pt x="51" y="13"/>
                      </a:lnTo>
                      <a:lnTo>
                        <a:pt x="53" y="13"/>
                      </a:lnTo>
                      <a:lnTo>
                        <a:pt x="55" y="13"/>
                      </a:lnTo>
                      <a:lnTo>
                        <a:pt x="60" y="13"/>
                      </a:lnTo>
                      <a:lnTo>
                        <a:pt x="53" y="17"/>
                      </a:lnTo>
                      <a:lnTo>
                        <a:pt x="45" y="25"/>
                      </a:lnTo>
                      <a:lnTo>
                        <a:pt x="36" y="34"/>
                      </a:lnTo>
                      <a:lnTo>
                        <a:pt x="25" y="42"/>
                      </a:lnTo>
                      <a:lnTo>
                        <a:pt x="15" y="49"/>
                      </a:lnTo>
                      <a:lnTo>
                        <a:pt x="8" y="53"/>
                      </a:lnTo>
                      <a:lnTo>
                        <a:pt x="2" y="57"/>
                      </a:lnTo>
                      <a:lnTo>
                        <a:pt x="0" y="57"/>
                      </a:lnTo>
                      <a:lnTo>
                        <a:pt x="4" y="51"/>
                      </a:lnTo>
                      <a:lnTo>
                        <a:pt x="10" y="47"/>
                      </a:lnTo>
                      <a:lnTo>
                        <a:pt x="19" y="42"/>
                      </a:lnTo>
                      <a:lnTo>
                        <a:pt x="19" y="38"/>
                      </a:lnTo>
                      <a:lnTo>
                        <a:pt x="19" y="34"/>
                      </a:lnTo>
                      <a:lnTo>
                        <a:pt x="23" y="30"/>
                      </a:lnTo>
                      <a:lnTo>
                        <a:pt x="25" y="30"/>
                      </a:lnTo>
                      <a:lnTo>
                        <a:pt x="25" y="25"/>
                      </a:lnTo>
                      <a:lnTo>
                        <a:pt x="28" y="21"/>
                      </a:lnTo>
                      <a:lnTo>
                        <a:pt x="30" y="19"/>
                      </a:lnTo>
                      <a:lnTo>
                        <a:pt x="34" y="17"/>
                      </a:lnTo>
                      <a:lnTo>
                        <a:pt x="36" y="13"/>
                      </a:lnTo>
                      <a:lnTo>
                        <a:pt x="40" y="13"/>
                      </a:lnTo>
                      <a:lnTo>
                        <a:pt x="40" y="11"/>
                      </a:lnTo>
                      <a:lnTo>
                        <a:pt x="40" y="6"/>
                      </a:lnTo>
                      <a:lnTo>
                        <a:pt x="40" y="4"/>
                      </a:lnTo>
                      <a:lnTo>
                        <a:pt x="42" y="2"/>
                      </a:lnTo>
                      <a:lnTo>
                        <a:pt x="45" y="2"/>
                      </a:lnTo>
                      <a:lnTo>
                        <a:pt x="51" y="0"/>
                      </a:lnTo>
                      <a:lnTo>
                        <a:pt x="53" y="0"/>
                      </a:lnTo>
                      <a:close/>
                    </a:path>
                  </a:pathLst>
                </a:custGeom>
                <a:solidFill>
                  <a:srgbClr val="454545"/>
                </a:solidFill>
                <a:ln w="0">
                  <a:solidFill>
                    <a:srgbClr val="454545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58" name="Freeform 257"/>
                <p:cNvSpPr>
                  <a:spLocks/>
                </p:cNvSpPr>
                <p:nvPr/>
              </p:nvSpPr>
              <p:spPr bwMode="auto">
                <a:xfrm>
                  <a:off x="3756" y="397"/>
                  <a:ext cx="45" cy="164"/>
                </a:xfrm>
                <a:custGeom>
                  <a:avLst/>
                  <a:gdLst>
                    <a:gd name="T0" fmla="*/ 2 w 45"/>
                    <a:gd name="T1" fmla="*/ 0 h 164"/>
                    <a:gd name="T2" fmla="*/ 6 w 45"/>
                    <a:gd name="T3" fmla="*/ 11 h 164"/>
                    <a:gd name="T4" fmla="*/ 10 w 45"/>
                    <a:gd name="T5" fmla="*/ 19 h 164"/>
                    <a:gd name="T6" fmla="*/ 13 w 45"/>
                    <a:gd name="T7" fmla="*/ 28 h 164"/>
                    <a:gd name="T8" fmla="*/ 15 w 45"/>
                    <a:gd name="T9" fmla="*/ 32 h 164"/>
                    <a:gd name="T10" fmla="*/ 15 w 45"/>
                    <a:gd name="T11" fmla="*/ 38 h 164"/>
                    <a:gd name="T12" fmla="*/ 17 w 45"/>
                    <a:gd name="T13" fmla="*/ 45 h 164"/>
                    <a:gd name="T14" fmla="*/ 23 w 45"/>
                    <a:gd name="T15" fmla="*/ 55 h 164"/>
                    <a:gd name="T16" fmla="*/ 30 w 45"/>
                    <a:gd name="T17" fmla="*/ 68 h 164"/>
                    <a:gd name="T18" fmla="*/ 30 w 45"/>
                    <a:gd name="T19" fmla="*/ 70 h 164"/>
                    <a:gd name="T20" fmla="*/ 32 w 45"/>
                    <a:gd name="T21" fmla="*/ 75 h 164"/>
                    <a:gd name="T22" fmla="*/ 40 w 45"/>
                    <a:gd name="T23" fmla="*/ 102 h 164"/>
                    <a:gd name="T24" fmla="*/ 45 w 45"/>
                    <a:gd name="T25" fmla="*/ 132 h 164"/>
                    <a:gd name="T26" fmla="*/ 43 w 45"/>
                    <a:gd name="T27" fmla="*/ 162 h 164"/>
                    <a:gd name="T28" fmla="*/ 40 w 45"/>
                    <a:gd name="T29" fmla="*/ 164 h 164"/>
                    <a:gd name="T30" fmla="*/ 40 w 45"/>
                    <a:gd name="T31" fmla="*/ 162 h 164"/>
                    <a:gd name="T32" fmla="*/ 40 w 45"/>
                    <a:gd name="T33" fmla="*/ 162 h 164"/>
                    <a:gd name="T34" fmla="*/ 40 w 45"/>
                    <a:gd name="T35" fmla="*/ 162 h 164"/>
                    <a:gd name="T36" fmla="*/ 38 w 45"/>
                    <a:gd name="T37" fmla="*/ 160 h 164"/>
                    <a:gd name="T38" fmla="*/ 38 w 45"/>
                    <a:gd name="T39" fmla="*/ 158 h 164"/>
                    <a:gd name="T40" fmla="*/ 40 w 45"/>
                    <a:gd name="T41" fmla="*/ 153 h 164"/>
                    <a:gd name="T42" fmla="*/ 40 w 45"/>
                    <a:gd name="T43" fmla="*/ 149 h 164"/>
                    <a:gd name="T44" fmla="*/ 38 w 45"/>
                    <a:gd name="T45" fmla="*/ 145 h 164"/>
                    <a:gd name="T46" fmla="*/ 36 w 45"/>
                    <a:gd name="T47" fmla="*/ 143 h 164"/>
                    <a:gd name="T48" fmla="*/ 34 w 45"/>
                    <a:gd name="T49" fmla="*/ 134 h 164"/>
                    <a:gd name="T50" fmla="*/ 34 w 45"/>
                    <a:gd name="T51" fmla="*/ 130 h 164"/>
                    <a:gd name="T52" fmla="*/ 34 w 45"/>
                    <a:gd name="T53" fmla="*/ 126 h 164"/>
                    <a:gd name="T54" fmla="*/ 28 w 45"/>
                    <a:gd name="T55" fmla="*/ 92 h 164"/>
                    <a:gd name="T56" fmla="*/ 15 w 45"/>
                    <a:gd name="T57" fmla="*/ 57 h 164"/>
                    <a:gd name="T58" fmla="*/ 15 w 45"/>
                    <a:gd name="T59" fmla="*/ 55 h 164"/>
                    <a:gd name="T60" fmla="*/ 13 w 45"/>
                    <a:gd name="T61" fmla="*/ 51 h 164"/>
                    <a:gd name="T62" fmla="*/ 8 w 45"/>
                    <a:gd name="T63" fmla="*/ 51 h 164"/>
                    <a:gd name="T64" fmla="*/ 6 w 45"/>
                    <a:gd name="T65" fmla="*/ 49 h 164"/>
                    <a:gd name="T66" fmla="*/ 6 w 45"/>
                    <a:gd name="T67" fmla="*/ 45 h 164"/>
                    <a:gd name="T68" fmla="*/ 6 w 45"/>
                    <a:gd name="T69" fmla="*/ 43 h 164"/>
                    <a:gd name="T70" fmla="*/ 6 w 45"/>
                    <a:gd name="T71" fmla="*/ 40 h 164"/>
                    <a:gd name="T72" fmla="*/ 4 w 45"/>
                    <a:gd name="T73" fmla="*/ 38 h 164"/>
                    <a:gd name="T74" fmla="*/ 2 w 45"/>
                    <a:gd name="T75" fmla="*/ 26 h 164"/>
                    <a:gd name="T76" fmla="*/ 0 w 45"/>
                    <a:gd name="T77" fmla="*/ 17 h 164"/>
                    <a:gd name="T78" fmla="*/ 0 w 45"/>
                    <a:gd name="T79" fmla="*/ 8 h 164"/>
                    <a:gd name="T80" fmla="*/ 0 w 45"/>
                    <a:gd name="T81" fmla="*/ 0 h 164"/>
                    <a:gd name="T82" fmla="*/ 2 w 45"/>
                    <a:gd name="T83" fmla="*/ 0 h 1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5" h="164">
                      <a:moveTo>
                        <a:pt x="2" y="0"/>
                      </a:moveTo>
                      <a:lnTo>
                        <a:pt x="6" y="11"/>
                      </a:lnTo>
                      <a:lnTo>
                        <a:pt x="10" y="19"/>
                      </a:lnTo>
                      <a:lnTo>
                        <a:pt x="13" y="28"/>
                      </a:lnTo>
                      <a:lnTo>
                        <a:pt x="15" y="32"/>
                      </a:lnTo>
                      <a:lnTo>
                        <a:pt x="15" y="38"/>
                      </a:lnTo>
                      <a:lnTo>
                        <a:pt x="17" y="45"/>
                      </a:lnTo>
                      <a:lnTo>
                        <a:pt x="23" y="55"/>
                      </a:lnTo>
                      <a:lnTo>
                        <a:pt x="30" y="68"/>
                      </a:lnTo>
                      <a:lnTo>
                        <a:pt x="30" y="70"/>
                      </a:lnTo>
                      <a:lnTo>
                        <a:pt x="32" y="75"/>
                      </a:lnTo>
                      <a:lnTo>
                        <a:pt x="40" y="102"/>
                      </a:lnTo>
                      <a:lnTo>
                        <a:pt x="45" y="132"/>
                      </a:lnTo>
                      <a:lnTo>
                        <a:pt x="43" y="162"/>
                      </a:lnTo>
                      <a:lnTo>
                        <a:pt x="40" y="164"/>
                      </a:lnTo>
                      <a:lnTo>
                        <a:pt x="40" y="162"/>
                      </a:lnTo>
                      <a:lnTo>
                        <a:pt x="40" y="162"/>
                      </a:lnTo>
                      <a:lnTo>
                        <a:pt x="40" y="162"/>
                      </a:lnTo>
                      <a:lnTo>
                        <a:pt x="38" y="160"/>
                      </a:lnTo>
                      <a:lnTo>
                        <a:pt x="38" y="158"/>
                      </a:lnTo>
                      <a:lnTo>
                        <a:pt x="40" y="153"/>
                      </a:lnTo>
                      <a:lnTo>
                        <a:pt x="40" y="149"/>
                      </a:lnTo>
                      <a:lnTo>
                        <a:pt x="38" y="145"/>
                      </a:lnTo>
                      <a:lnTo>
                        <a:pt x="36" y="143"/>
                      </a:lnTo>
                      <a:lnTo>
                        <a:pt x="34" y="134"/>
                      </a:lnTo>
                      <a:lnTo>
                        <a:pt x="34" y="130"/>
                      </a:lnTo>
                      <a:lnTo>
                        <a:pt x="34" y="126"/>
                      </a:lnTo>
                      <a:lnTo>
                        <a:pt x="28" y="92"/>
                      </a:lnTo>
                      <a:lnTo>
                        <a:pt x="15" y="57"/>
                      </a:lnTo>
                      <a:lnTo>
                        <a:pt x="15" y="55"/>
                      </a:lnTo>
                      <a:lnTo>
                        <a:pt x="13" y="51"/>
                      </a:lnTo>
                      <a:lnTo>
                        <a:pt x="8" y="51"/>
                      </a:lnTo>
                      <a:lnTo>
                        <a:pt x="6" y="49"/>
                      </a:lnTo>
                      <a:lnTo>
                        <a:pt x="6" y="45"/>
                      </a:lnTo>
                      <a:lnTo>
                        <a:pt x="6" y="43"/>
                      </a:lnTo>
                      <a:lnTo>
                        <a:pt x="6" y="40"/>
                      </a:lnTo>
                      <a:lnTo>
                        <a:pt x="4" y="38"/>
                      </a:lnTo>
                      <a:lnTo>
                        <a:pt x="2" y="26"/>
                      </a:lnTo>
                      <a:lnTo>
                        <a:pt x="0" y="17"/>
                      </a:ln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707070"/>
                </a:solidFill>
                <a:ln w="0">
                  <a:solidFill>
                    <a:srgbClr val="70707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59" name="Freeform 258"/>
                <p:cNvSpPr>
                  <a:spLocks/>
                </p:cNvSpPr>
                <p:nvPr/>
              </p:nvSpPr>
              <p:spPr bwMode="auto">
                <a:xfrm>
                  <a:off x="3698" y="746"/>
                  <a:ext cx="45" cy="41"/>
                </a:xfrm>
                <a:custGeom>
                  <a:avLst/>
                  <a:gdLst>
                    <a:gd name="T0" fmla="*/ 2 w 45"/>
                    <a:gd name="T1" fmla="*/ 0 h 41"/>
                    <a:gd name="T2" fmla="*/ 7 w 45"/>
                    <a:gd name="T3" fmla="*/ 5 h 41"/>
                    <a:gd name="T4" fmla="*/ 9 w 45"/>
                    <a:gd name="T5" fmla="*/ 5 h 41"/>
                    <a:gd name="T6" fmla="*/ 11 w 45"/>
                    <a:gd name="T7" fmla="*/ 7 h 41"/>
                    <a:gd name="T8" fmla="*/ 15 w 45"/>
                    <a:gd name="T9" fmla="*/ 9 h 41"/>
                    <a:gd name="T10" fmla="*/ 19 w 45"/>
                    <a:gd name="T11" fmla="*/ 13 h 41"/>
                    <a:gd name="T12" fmla="*/ 26 w 45"/>
                    <a:gd name="T13" fmla="*/ 18 h 41"/>
                    <a:gd name="T14" fmla="*/ 30 w 45"/>
                    <a:gd name="T15" fmla="*/ 20 h 41"/>
                    <a:gd name="T16" fmla="*/ 32 w 45"/>
                    <a:gd name="T17" fmla="*/ 24 h 41"/>
                    <a:gd name="T18" fmla="*/ 39 w 45"/>
                    <a:gd name="T19" fmla="*/ 28 h 41"/>
                    <a:gd name="T20" fmla="*/ 39 w 45"/>
                    <a:gd name="T21" fmla="*/ 28 h 41"/>
                    <a:gd name="T22" fmla="*/ 45 w 45"/>
                    <a:gd name="T23" fmla="*/ 41 h 41"/>
                    <a:gd name="T24" fmla="*/ 41 w 45"/>
                    <a:gd name="T25" fmla="*/ 41 h 41"/>
                    <a:gd name="T26" fmla="*/ 34 w 45"/>
                    <a:gd name="T27" fmla="*/ 39 h 41"/>
                    <a:gd name="T28" fmla="*/ 30 w 45"/>
                    <a:gd name="T29" fmla="*/ 39 h 41"/>
                    <a:gd name="T30" fmla="*/ 30 w 45"/>
                    <a:gd name="T31" fmla="*/ 39 h 41"/>
                    <a:gd name="T32" fmla="*/ 28 w 45"/>
                    <a:gd name="T33" fmla="*/ 41 h 41"/>
                    <a:gd name="T34" fmla="*/ 26 w 45"/>
                    <a:gd name="T35" fmla="*/ 41 h 41"/>
                    <a:gd name="T36" fmla="*/ 22 w 45"/>
                    <a:gd name="T37" fmla="*/ 41 h 41"/>
                    <a:gd name="T38" fmla="*/ 19 w 45"/>
                    <a:gd name="T39" fmla="*/ 39 h 41"/>
                    <a:gd name="T40" fmla="*/ 15 w 45"/>
                    <a:gd name="T41" fmla="*/ 41 h 41"/>
                    <a:gd name="T42" fmla="*/ 13 w 45"/>
                    <a:gd name="T43" fmla="*/ 39 h 41"/>
                    <a:gd name="T44" fmla="*/ 11 w 45"/>
                    <a:gd name="T45" fmla="*/ 37 h 41"/>
                    <a:gd name="T46" fmla="*/ 13 w 45"/>
                    <a:gd name="T47" fmla="*/ 32 h 41"/>
                    <a:gd name="T48" fmla="*/ 11 w 45"/>
                    <a:gd name="T49" fmla="*/ 30 h 41"/>
                    <a:gd name="T50" fmla="*/ 13 w 45"/>
                    <a:gd name="T51" fmla="*/ 28 h 41"/>
                    <a:gd name="T52" fmla="*/ 17 w 45"/>
                    <a:gd name="T53" fmla="*/ 24 h 41"/>
                    <a:gd name="T54" fmla="*/ 17 w 45"/>
                    <a:gd name="T55" fmla="*/ 22 h 41"/>
                    <a:gd name="T56" fmla="*/ 13 w 45"/>
                    <a:gd name="T57" fmla="*/ 20 h 41"/>
                    <a:gd name="T58" fmla="*/ 9 w 45"/>
                    <a:gd name="T59" fmla="*/ 18 h 41"/>
                    <a:gd name="T60" fmla="*/ 7 w 45"/>
                    <a:gd name="T61" fmla="*/ 18 h 41"/>
                    <a:gd name="T62" fmla="*/ 4 w 45"/>
                    <a:gd name="T63" fmla="*/ 15 h 41"/>
                    <a:gd name="T64" fmla="*/ 2 w 45"/>
                    <a:gd name="T65" fmla="*/ 13 h 41"/>
                    <a:gd name="T66" fmla="*/ 0 w 45"/>
                    <a:gd name="T67" fmla="*/ 7 h 41"/>
                    <a:gd name="T68" fmla="*/ 2 w 45"/>
                    <a:gd name="T69" fmla="*/ 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5" h="41">
                      <a:moveTo>
                        <a:pt x="2" y="0"/>
                      </a:moveTo>
                      <a:lnTo>
                        <a:pt x="7" y="5"/>
                      </a:lnTo>
                      <a:lnTo>
                        <a:pt x="9" y="5"/>
                      </a:lnTo>
                      <a:lnTo>
                        <a:pt x="11" y="7"/>
                      </a:lnTo>
                      <a:lnTo>
                        <a:pt x="15" y="9"/>
                      </a:lnTo>
                      <a:lnTo>
                        <a:pt x="19" y="13"/>
                      </a:lnTo>
                      <a:lnTo>
                        <a:pt x="26" y="18"/>
                      </a:lnTo>
                      <a:lnTo>
                        <a:pt x="30" y="20"/>
                      </a:lnTo>
                      <a:lnTo>
                        <a:pt x="32" y="24"/>
                      </a:lnTo>
                      <a:lnTo>
                        <a:pt x="39" y="28"/>
                      </a:lnTo>
                      <a:lnTo>
                        <a:pt x="39" y="28"/>
                      </a:lnTo>
                      <a:lnTo>
                        <a:pt x="45" y="41"/>
                      </a:lnTo>
                      <a:lnTo>
                        <a:pt x="41" y="41"/>
                      </a:lnTo>
                      <a:lnTo>
                        <a:pt x="34" y="39"/>
                      </a:lnTo>
                      <a:lnTo>
                        <a:pt x="30" y="39"/>
                      </a:lnTo>
                      <a:lnTo>
                        <a:pt x="30" y="39"/>
                      </a:lnTo>
                      <a:lnTo>
                        <a:pt x="28" y="41"/>
                      </a:lnTo>
                      <a:lnTo>
                        <a:pt x="26" y="41"/>
                      </a:lnTo>
                      <a:lnTo>
                        <a:pt x="22" y="41"/>
                      </a:lnTo>
                      <a:lnTo>
                        <a:pt x="19" y="39"/>
                      </a:lnTo>
                      <a:lnTo>
                        <a:pt x="15" y="41"/>
                      </a:lnTo>
                      <a:lnTo>
                        <a:pt x="13" y="39"/>
                      </a:lnTo>
                      <a:lnTo>
                        <a:pt x="11" y="37"/>
                      </a:lnTo>
                      <a:lnTo>
                        <a:pt x="13" y="32"/>
                      </a:lnTo>
                      <a:lnTo>
                        <a:pt x="11" y="30"/>
                      </a:lnTo>
                      <a:lnTo>
                        <a:pt x="13" y="28"/>
                      </a:lnTo>
                      <a:lnTo>
                        <a:pt x="17" y="24"/>
                      </a:lnTo>
                      <a:lnTo>
                        <a:pt x="17" y="22"/>
                      </a:lnTo>
                      <a:lnTo>
                        <a:pt x="13" y="20"/>
                      </a:lnTo>
                      <a:lnTo>
                        <a:pt x="9" y="18"/>
                      </a:lnTo>
                      <a:lnTo>
                        <a:pt x="7" y="18"/>
                      </a:lnTo>
                      <a:lnTo>
                        <a:pt x="4" y="15"/>
                      </a:lnTo>
                      <a:lnTo>
                        <a:pt x="2" y="13"/>
                      </a:lnTo>
                      <a:lnTo>
                        <a:pt x="0" y="7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6E6E6E"/>
                </a:solidFill>
                <a:ln w="0">
                  <a:solidFill>
                    <a:srgbClr val="6E6E6E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60" name="Freeform 259"/>
                <p:cNvSpPr>
                  <a:spLocks/>
                </p:cNvSpPr>
                <p:nvPr/>
              </p:nvSpPr>
              <p:spPr bwMode="auto">
                <a:xfrm>
                  <a:off x="2987" y="770"/>
                  <a:ext cx="96" cy="23"/>
                </a:xfrm>
                <a:custGeom>
                  <a:avLst/>
                  <a:gdLst>
                    <a:gd name="T0" fmla="*/ 9 w 96"/>
                    <a:gd name="T1" fmla="*/ 0 h 23"/>
                    <a:gd name="T2" fmla="*/ 49 w 96"/>
                    <a:gd name="T3" fmla="*/ 6 h 23"/>
                    <a:gd name="T4" fmla="*/ 68 w 96"/>
                    <a:gd name="T5" fmla="*/ 11 h 23"/>
                    <a:gd name="T6" fmla="*/ 86 w 96"/>
                    <a:gd name="T7" fmla="*/ 15 h 23"/>
                    <a:gd name="T8" fmla="*/ 92 w 96"/>
                    <a:gd name="T9" fmla="*/ 17 h 23"/>
                    <a:gd name="T10" fmla="*/ 94 w 96"/>
                    <a:gd name="T11" fmla="*/ 17 h 23"/>
                    <a:gd name="T12" fmla="*/ 96 w 96"/>
                    <a:gd name="T13" fmla="*/ 19 h 23"/>
                    <a:gd name="T14" fmla="*/ 96 w 96"/>
                    <a:gd name="T15" fmla="*/ 19 h 23"/>
                    <a:gd name="T16" fmla="*/ 96 w 96"/>
                    <a:gd name="T17" fmla="*/ 23 h 23"/>
                    <a:gd name="T18" fmla="*/ 88 w 96"/>
                    <a:gd name="T19" fmla="*/ 21 h 23"/>
                    <a:gd name="T20" fmla="*/ 79 w 96"/>
                    <a:gd name="T21" fmla="*/ 19 h 23"/>
                    <a:gd name="T22" fmla="*/ 73 w 96"/>
                    <a:gd name="T23" fmla="*/ 17 h 23"/>
                    <a:gd name="T24" fmla="*/ 66 w 96"/>
                    <a:gd name="T25" fmla="*/ 17 h 23"/>
                    <a:gd name="T26" fmla="*/ 56 w 96"/>
                    <a:gd name="T27" fmla="*/ 17 h 23"/>
                    <a:gd name="T28" fmla="*/ 47 w 96"/>
                    <a:gd name="T29" fmla="*/ 15 h 23"/>
                    <a:gd name="T30" fmla="*/ 39 w 96"/>
                    <a:gd name="T31" fmla="*/ 13 h 23"/>
                    <a:gd name="T32" fmla="*/ 36 w 96"/>
                    <a:gd name="T33" fmla="*/ 13 h 23"/>
                    <a:gd name="T34" fmla="*/ 28 w 96"/>
                    <a:gd name="T35" fmla="*/ 11 h 23"/>
                    <a:gd name="T36" fmla="*/ 24 w 96"/>
                    <a:gd name="T37" fmla="*/ 8 h 23"/>
                    <a:gd name="T38" fmla="*/ 17 w 96"/>
                    <a:gd name="T39" fmla="*/ 8 h 23"/>
                    <a:gd name="T40" fmla="*/ 11 w 96"/>
                    <a:gd name="T41" fmla="*/ 6 h 23"/>
                    <a:gd name="T42" fmla="*/ 4 w 96"/>
                    <a:gd name="T43" fmla="*/ 6 h 23"/>
                    <a:gd name="T44" fmla="*/ 0 w 96"/>
                    <a:gd name="T45" fmla="*/ 4 h 23"/>
                    <a:gd name="T46" fmla="*/ 7 w 96"/>
                    <a:gd name="T47" fmla="*/ 4 h 23"/>
                    <a:gd name="T48" fmla="*/ 9 w 96"/>
                    <a:gd name="T49" fmla="*/ 2 h 23"/>
                    <a:gd name="T50" fmla="*/ 9 w 96"/>
                    <a:gd name="T51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96" h="23">
                      <a:moveTo>
                        <a:pt x="9" y="0"/>
                      </a:moveTo>
                      <a:lnTo>
                        <a:pt x="49" y="6"/>
                      </a:lnTo>
                      <a:lnTo>
                        <a:pt x="68" y="11"/>
                      </a:lnTo>
                      <a:lnTo>
                        <a:pt x="86" y="15"/>
                      </a:lnTo>
                      <a:lnTo>
                        <a:pt x="92" y="17"/>
                      </a:lnTo>
                      <a:lnTo>
                        <a:pt x="94" y="17"/>
                      </a:lnTo>
                      <a:lnTo>
                        <a:pt x="96" y="19"/>
                      </a:lnTo>
                      <a:lnTo>
                        <a:pt x="96" y="19"/>
                      </a:lnTo>
                      <a:lnTo>
                        <a:pt x="96" y="23"/>
                      </a:lnTo>
                      <a:lnTo>
                        <a:pt x="88" y="21"/>
                      </a:lnTo>
                      <a:lnTo>
                        <a:pt x="79" y="19"/>
                      </a:lnTo>
                      <a:lnTo>
                        <a:pt x="73" y="17"/>
                      </a:lnTo>
                      <a:lnTo>
                        <a:pt x="66" y="17"/>
                      </a:lnTo>
                      <a:lnTo>
                        <a:pt x="56" y="17"/>
                      </a:lnTo>
                      <a:lnTo>
                        <a:pt x="47" y="15"/>
                      </a:lnTo>
                      <a:lnTo>
                        <a:pt x="39" y="13"/>
                      </a:lnTo>
                      <a:lnTo>
                        <a:pt x="36" y="13"/>
                      </a:lnTo>
                      <a:lnTo>
                        <a:pt x="28" y="11"/>
                      </a:lnTo>
                      <a:lnTo>
                        <a:pt x="24" y="8"/>
                      </a:lnTo>
                      <a:lnTo>
                        <a:pt x="17" y="8"/>
                      </a:lnTo>
                      <a:lnTo>
                        <a:pt x="11" y="6"/>
                      </a:lnTo>
                      <a:lnTo>
                        <a:pt x="4" y="6"/>
                      </a:lnTo>
                      <a:lnTo>
                        <a:pt x="0" y="4"/>
                      </a:lnTo>
                      <a:lnTo>
                        <a:pt x="7" y="4"/>
                      </a:lnTo>
                      <a:lnTo>
                        <a:pt x="9" y="2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9E9E9E"/>
                </a:solidFill>
                <a:ln w="0">
                  <a:solidFill>
                    <a:srgbClr val="9E9E9E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61" name="Freeform 260"/>
                <p:cNvSpPr>
                  <a:spLocks noEditPoints="1"/>
                </p:cNvSpPr>
                <p:nvPr/>
              </p:nvSpPr>
              <p:spPr bwMode="auto">
                <a:xfrm>
                  <a:off x="2725" y="992"/>
                  <a:ext cx="83" cy="46"/>
                </a:xfrm>
                <a:custGeom>
                  <a:avLst/>
                  <a:gdLst>
                    <a:gd name="T0" fmla="*/ 61 w 83"/>
                    <a:gd name="T1" fmla="*/ 14 h 46"/>
                    <a:gd name="T2" fmla="*/ 57 w 83"/>
                    <a:gd name="T3" fmla="*/ 17 h 46"/>
                    <a:gd name="T4" fmla="*/ 51 w 83"/>
                    <a:gd name="T5" fmla="*/ 19 h 46"/>
                    <a:gd name="T6" fmla="*/ 49 w 83"/>
                    <a:gd name="T7" fmla="*/ 19 h 46"/>
                    <a:gd name="T8" fmla="*/ 49 w 83"/>
                    <a:gd name="T9" fmla="*/ 21 h 46"/>
                    <a:gd name="T10" fmla="*/ 51 w 83"/>
                    <a:gd name="T11" fmla="*/ 19 h 46"/>
                    <a:gd name="T12" fmla="*/ 55 w 83"/>
                    <a:gd name="T13" fmla="*/ 17 h 46"/>
                    <a:gd name="T14" fmla="*/ 57 w 83"/>
                    <a:gd name="T15" fmla="*/ 17 h 46"/>
                    <a:gd name="T16" fmla="*/ 61 w 83"/>
                    <a:gd name="T17" fmla="*/ 14 h 46"/>
                    <a:gd name="T18" fmla="*/ 74 w 83"/>
                    <a:gd name="T19" fmla="*/ 0 h 46"/>
                    <a:gd name="T20" fmla="*/ 76 w 83"/>
                    <a:gd name="T21" fmla="*/ 8 h 46"/>
                    <a:gd name="T22" fmla="*/ 79 w 83"/>
                    <a:gd name="T23" fmla="*/ 8 h 46"/>
                    <a:gd name="T24" fmla="*/ 83 w 83"/>
                    <a:gd name="T25" fmla="*/ 14 h 46"/>
                    <a:gd name="T26" fmla="*/ 83 w 83"/>
                    <a:gd name="T27" fmla="*/ 17 h 46"/>
                    <a:gd name="T28" fmla="*/ 83 w 83"/>
                    <a:gd name="T29" fmla="*/ 19 h 46"/>
                    <a:gd name="T30" fmla="*/ 81 w 83"/>
                    <a:gd name="T31" fmla="*/ 21 h 46"/>
                    <a:gd name="T32" fmla="*/ 79 w 83"/>
                    <a:gd name="T33" fmla="*/ 23 h 46"/>
                    <a:gd name="T34" fmla="*/ 76 w 83"/>
                    <a:gd name="T35" fmla="*/ 23 h 46"/>
                    <a:gd name="T36" fmla="*/ 76 w 83"/>
                    <a:gd name="T37" fmla="*/ 23 h 46"/>
                    <a:gd name="T38" fmla="*/ 74 w 83"/>
                    <a:gd name="T39" fmla="*/ 23 h 46"/>
                    <a:gd name="T40" fmla="*/ 74 w 83"/>
                    <a:gd name="T41" fmla="*/ 25 h 46"/>
                    <a:gd name="T42" fmla="*/ 68 w 83"/>
                    <a:gd name="T43" fmla="*/ 25 h 46"/>
                    <a:gd name="T44" fmla="*/ 64 w 83"/>
                    <a:gd name="T45" fmla="*/ 25 h 46"/>
                    <a:gd name="T46" fmla="*/ 61 w 83"/>
                    <a:gd name="T47" fmla="*/ 25 h 46"/>
                    <a:gd name="T48" fmla="*/ 57 w 83"/>
                    <a:gd name="T49" fmla="*/ 29 h 46"/>
                    <a:gd name="T50" fmla="*/ 55 w 83"/>
                    <a:gd name="T51" fmla="*/ 32 h 46"/>
                    <a:gd name="T52" fmla="*/ 51 w 83"/>
                    <a:gd name="T53" fmla="*/ 32 h 46"/>
                    <a:gd name="T54" fmla="*/ 49 w 83"/>
                    <a:gd name="T55" fmla="*/ 32 h 46"/>
                    <a:gd name="T56" fmla="*/ 44 w 83"/>
                    <a:gd name="T57" fmla="*/ 29 h 46"/>
                    <a:gd name="T58" fmla="*/ 44 w 83"/>
                    <a:gd name="T59" fmla="*/ 27 h 46"/>
                    <a:gd name="T60" fmla="*/ 46 w 83"/>
                    <a:gd name="T61" fmla="*/ 25 h 46"/>
                    <a:gd name="T62" fmla="*/ 49 w 83"/>
                    <a:gd name="T63" fmla="*/ 23 h 46"/>
                    <a:gd name="T64" fmla="*/ 49 w 83"/>
                    <a:gd name="T65" fmla="*/ 21 h 46"/>
                    <a:gd name="T66" fmla="*/ 46 w 83"/>
                    <a:gd name="T67" fmla="*/ 21 h 46"/>
                    <a:gd name="T68" fmla="*/ 46 w 83"/>
                    <a:gd name="T69" fmla="*/ 25 h 46"/>
                    <a:gd name="T70" fmla="*/ 42 w 83"/>
                    <a:gd name="T71" fmla="*/ 27 h 46"/>
                    <a:gd name="T72" fmla="*/ 38 w 83"/>
                    <a:gd name="T73" fmla="*/ 29 h 46"/>
                    <a:gd name="T74" fmla="*/ 36 w 83"/>
                    <a:gd name="T75" fmla="*/ 32 h 46"/>
                    <a:gd name="T76" fmla="*/ 29 w 83"/>
                    <a:gd name="T77" fmla="*/ 34 h 46"/>
                    <a:gd name="T78" fmla="*/ 25 w 83"/>
                    <a:gd name="T79" fmla="*/ 38 h 46"/>
                    <a:gd name="T80" fmla="*/ 23 w 83"/>
                    <a:gd name="T81" fmla="*/ 38 h 46"/>
                    <a:gd name="T82" fmla="*/ 17 w 83"/>
                    <a:gd name="T83" fmla="*/ 42 h 46"/>
                    <a:gd name="T84" fmla="*/ 10 w 83"/>
                    <a:gd name="T85" fmla="*/ 44 h 46"/>
                    <a:gd name="T86" fmla="*/ 2 w 83"/>
                    <a:gd name="T87" fmla="*/ 46 h 46"/>
                    <a:gd name="T88" fmla="*/ 0 w 83"/>
                    <a:gd name="T89" fmla="*/ 44 h 46"/>
                    <a:gd name="T90" fmla="*/ 4 w 83"/>
                    <a:gd name="T91" fmla="*/ 40 h 46"/>
                    <a:gd name="T92" fmla="*/ 10 w 83"/>
                    <a:gd name="T93" fmla="*/ 36 h 46"/>
                    <a:gd name="T94" fmla="*/ 17 w 83"/>
                    <a:gd name="T95" fmla="*/ 32 h 46"/>
                    <a:gd name="T96" fmla="*/ 59 w 83"/>
                    <a:gd name="T97" fmla="*/ 8 h 46"/>
                    <a:gd name="T98" fmla="*/ 66 w 83"/>
                    <a:gd name="T99" fmla="*/ 4 h 46"/>
                    <a:gd name="T100" fmla="*/ 74 w 83"/>
                    <a:gd name="T101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3" h="46">
                      <a:moveTo>
                        <a:pt x="61" y="14"/>
                      </a:moveTo>
                      <a:lnTo>
                        <a:pt x="57" y="17"/>
                      </a:lnTo>
                      <a:lnTo>
                        <a:pt x="51" y="19"/>
                      </a:lnTo>
                      <a:lnTo>
                        <a:pt x="49" y="19"/>
                      </a:lnTo>
                      <a:lnTo>
                        <a:pt x="49" y="21"/>
                      </a:lnTo>
                      <a:lnTo>
                        <a:pt x="51" y="19"/>
                      </a:lnTo>
                      <a:lnTo>
                        <a:pt x="55" y="17"/>
                      </a:lnTo>
                      <a:lnTo>
                        <a:pt x="57" y="17"/>
                      </a:lnTo>
                      <a:lnTo>
                        <a:pt x="61" y="14"/>
                      </a:lnTo>
                      <a:close/>
                      <a:moveTo>
                        <a:pt x="74" y="0"/>
                      </a:moveTo>
                      <a:lnTo>
                        <a:pt x="76" y="8"/>
                      </a:lnTo>
                      <a:lnTo>
                        <a:pt x="79" y="8"/>
                      </a:lnTo>
                      <a:lnTo>
                        <a:pt x="83" y="14"/>
                      </a:lnTo>
                      <a:lnTo>
                        <a:pt x="83" y="17"/>
                      </a:lnTo>
                      <a:lnTo>
                        <a:pt x="83" y="19"/>
                      </a:lnTo>
                      <a:lnTo>
                        <a:pt x="81" y="21"/>
                      </a:lnTo>
                      <a:lnTo>
                        <a:pt x="79" y="23"/>
                      </a:lnTo>
                      <a:lnTo>
                        <a:pt x="76" y="23"/>
                      </a:lnTo>
                      <a:lnTo>
                        <a:pt x="76" y="23"/>
                      </a:lnTo>
                      <a:lnTo>
                        <a:pt x="74" y="23"/>
                      </a:lnTo>
                      <a:lnTo>
                        <a:pt x="74" y="25"/>
                      </a:lnTo>
                      <a:lnTo>
                        <a:pt x="68" y="25"/>
                      </a:lnTo>
                      <a:lnTo>
                        <a:pt x="64" y="25"/>
                      </a:lnTo>
                      <a:lnTo>
                        <a:pt x="61" y="25"/>
                      </a:lnTo>
                      <a:lnTo>
                        <a:pt x="57" y="29"/>
                      </a:lnTo>
                      <a:lnTo>
                        <a:pt x="55" y="32"/>
                      </a:lnTo>
                      <a:lnTo>
                        <a:pt x="51" y="32"/>
                      </a:lnTo>
                      <a:lnTo>
                        <a:pt x="49" y="32"/>
                      </a:lnTo>
                      <a:lnTo>
                        <a:pt x="44" y="29"/>
                      </a:lnTo>
                      <a:lnTo>
                        <a:pt x="44" y="27"/>
                      </a:lnTo>
                      <a:lnTo>
                        <a:pt x="46" y="25"/>
                      </a:lnTo>
                      <a:lnTo>
                        <a:pt x="49" y="23"/>
                      </a:lnTo>
                      <a:lnTo>
                        <a:pt x="49" y="21"/>
                      </a:lnTo>
                      <a:lnTo>
                        <a:pt x="46" y="21"/>
                      </a:lnTo>
                      <a:lnTo>
                        <a:pt x="46" y="25"/>
                      </a:lnTo>
                      <a:lnTo>
                        <a:pt x="42" y="27"/>
                      </a:lnTo>
                      <a:lnTo>
                        <a:pt x="38" y="29"/>
                      </a:lnTo>
                      <a:lnTo>
                        <a:pt x="36" y="32"/>
                      </a:lnTo>
                      <a:lnTo>
                        <a:pt x="29" y="34"/>
                      </a:lnTo>
                      <a:lnTo>
                        <a:pt x="25" y="38"/>
                      </a:lnTo>
                      <a:lnTo>
                        <a:pt x="23" y="38"/>
                      </a:lnTo>
                      <a:lnTo>
                        <a:pt x="17" y="42"/>
                      </a:lnTo>
                      <a:lnTo>
                        <a:pt x="10" y="44"/>
                      </a:lnTo>
                      <a:lnTo>
                        <a:pt x="2" y="46"/>
                      </a:lnTo>
                      <a:lnTo>
                        <a:pt x="0" y="44"/>
                      </a:lnTo>
                      <a:lnTo>
                        <a:pt x="4" y="40"/>
                      </a:lnTo>
                      <a:lnTo>
                        <a:pt x="10" y="36"/>
                      </a:lnTo>
                      <a:lnTo>
                        <a:pt x="17" y="32"/>
                      </a:lnTo>
                      <a:lnTo>
                        <a:pt x="59" y="8"/>
                      </a:lnTo>
                      <a:lnTo>
                        <a:pt x="66" y="4"/>
                      </a:lnTo>
                      <a:lnTo>
                        <a:pt x="74" y="0"/>
                      </a:lnTo>
                      <a:close/>
                    </a:path>
                  </a:pathLst>
                </a:custGeom>
                <a:solidFill>
                  <a:srgbClr val="4B4B4B"/>
                </a:solidFill>
                <a:ln w="0">
                  <a:solidFill>
                    <a:srgbClr val="4B4B4B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62" name="Freeform 261"/>
                <p:cNvSpPr>
                  <a:spLocks noEditPoints="1"/>
                </p:cNvSpPr>
                <p:nvPr/>
              </p:nvSpPr>
              <p:spPr bwMode="auto">
                <a:xfrm>
                  <a:off x="3002" y="1002"/>
                  <a:ext cx="56" cy="22"/>
                </a:xfrm>
                <a:custGeom>
                  <a:avLst/>
                  <a:gdLst>
                    <a:gd name="T0" fmla="*/ 43 w 56"/>
                    <a:gd name="T1" fmla="*/ 4 h 22"/>
                    <a:gd name="T2" fmla="*/ 43 w 56"/>
                    <a:gd name="T3" fmla="*/ 4 h 22"/>
                    <a:gd name="T4" fmla="*/ 43 w 56"/>
                    <a:gd name="T5" fmla="*/ 4 h 22"/>
                    <a:gd name="T6" fmla="*/ 43 w 56"/>
                    <a:gd name="T7" fmla="*/ 4 h 22"/>
                    <a:gd name="T8" fmla="*/ 41 w 56"/>
                    <a:gd name="T9" fmla="*/ 0 h 22"/>
                    <a:gd name="T10" fmla="*/ 43 w 56"/>
                    <a:gd name="T11" fmla="*/ 4 h 22"/>
                    <a:gd name="T12" fmla="*/ 41 w 56"/>
                    <a:gd name="T13" fmla="*/ 4 h 22"/>
                    <a:gd name="T14" fmla="*/ 39 w 56"/>
                    <a:gd name="T15" fmla="*/ 9 h 22"/>
                    <a:gd name="T16" fmla="*/ 43 w 56"/>
                    <a:gd name="T17" fmla="*/ 9 h 22"/>
                    <a:gd name="T18" fmla="*/ 47 w 56"/>
                    <a:gd name="T19" fmla="*/ 9 h 22"/>
                    <a:gd name="T20" fmla="*/ 53 w 56"/>
                    <a:gd name="T21" fmla="*/ 9 h 22"/>
                    <a:gd name="T22" fmla="*/ 56 w 56"/>
                    <a:gd name="T23" fmla="*/ 9 h 22"/>
                    <a:gd name="T24" fmla="*/ 53 w 56"/>
                    <a:gd name="T25" fmla="*/ 11 h 22"/>
                    <a:gd name="T26" fmla="*/ 47 w 56"/>
                    <a:gd name="T27" fmla="*/ 15 h 22"/>
                    <a:gd name="T28" fmla="*/ 47 w 56"/>
                    <a:gd name="T29" fmla="*/ 17 h 22"/>
                    <a:gd name="T30" fmla="*/ 49 w 56"/>
                    <a:gd name="T31" fmla="*/ 17 h 22"/>
                    <a:gd name="T32" fmla="*/ 43 w 56"/>
                    <a:gd name="T33" fmla="*/ 19 h 22"/>
                    <a:gd name="T34" fmla="*/ 36 w 56"/>
                    <a:gd name="T35" fmla="*/ 19 h 22"/>
                    <a:gd name="T36" fmla="*/ 30 w 56"/>
                    <a:gd name="T37" fmla="*/ 19 h 22"/>
                    <a:gd name="T38" fmla="*/ 21 w 56"/>
                    <a:gd name="T39" fmla="*/ 19 h 22"/>
                    <a:gd name="T40" fmla="*/ 13 w 56"/>
                    <a:gd name="T41" fmla="*/ 22 h 22"/>
                    <a:gd name="T42" fmla="*/ 4 w 56"/>
                    <a:gd name="T43" fmla="*/ 19 h 22"/>
                    <a:gd name="T44" fmla="*/ 0 w 56"/>
                    <a:gd name="T45" fmla="*/ 17 h 22"/>
                    <a:gd name="T46" fmla="*/ 2 w 56"/>
                    <a:gd name="T47" fmla="*/ 13 h 22"/>
                    <a:gd name="T48" fmla="*/ 6 w 56"/>
                    <a:gd name="T49" fmla="*/ 11 h 22"/>
                    <a:gd name="T50" fmla="*/ 13 w 56"/>
                    <a:gd name="T51" fmla="*/ 9 h 22"/>
                    <a:gd name="T52" fmla="*/ 24 w 56"/>
                    <a:gd name="T53" fmla="*/ 7 h 22"/>
                    <a:gd name="T54" fmla="*/ 32 w 56"/>
                    <a:gd name="T55" fmla="*/ 2 h 22"/>
                    <a:gd name="T56" fmla="*/ 41 w 56"/>
                    <a:gd name="T57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56" h="22">
                      <a:moveTo>
                        <a:pt x="43" y="4"/>
                      </a:moveTo>
                      <a:lnTo>
                        <a:pt x="43" y="4"/>
                      </a:lnTo>
                      <a:lnTo>
                        <a:pt x="43" y="4"/>
                      </a:lnTo>
                      <a:lnTo>
                        <a:pt x="43" y="4"/>
                      </a:lnTo>
                      <a:close/>
                      <a:moveTo>
                        <a:pt x="41" y="0"/>
                      </a:moveTo>
                      <a:lnTo>
                        <a:pt x="43" y="4"/>
                      </a:lnTo>
                      <a:lnTo>
                        <a:pt x="41" y="4"/>
                      </a:lnTo>
                      <a:lnTo>
                        <a:pt x="39" y="9"/>
                      </a:lnTo>
                      <a:lnTo>
                        <a:pt x="43" y="9"/>
                      </a:lnTo>
                      <a:lnTo>
                        <a:pt x="47" y="9"/>
                      </a:lnTo>
                      <a:lnTo>
                        <a:pt x="53" y="9"/>
                      </a:lnTo>
                      <a:lnTo>
                        <a:pt x="56" y="9"/>
                      </a:lnTo>
                      <a:lnTo>
                        <a:pt x="53" y="11"/>
                      </a:lnTo>
                      <a:lnTo>
                        <a:pt x="47" y="15"/>
                      </a:lnTo>
                      <a:lnTo>
                        <a:pt x="47" y="17"/>
                      </a:lnTo>
                      <a:lnTo>
                        <a:pt x="49" y="17"/>
                      </a:lnTo>
                      <a:lnTo>
                        <a:pt x="43" y="19"/>
                      </a:lnTo>
                      <a:lnTo>
                        <a:pt x="36" y="19"/>
                      </a:lnTo>
                      <a:lnTo>
                        <a:pt x="30" y="19"/>
                      </a:lnTo>
                      <a:lnTo>
                        <a:pt x="21" y="19"/>
                      </a:lnTo>
                      <a:lnTo>
                        <a:pt x="13" y="22"/>
                      </a:lnTo>
                      <a:lnTo>
                        <a:pt x="4" y="19"/>
                      </a:lnTo>
                      <a:lnTo>
                        <a:pt x="0" y="17"/>
                      </a:lnTo>
                      <a:lnTo>
                        <a:pt x="2" y="13"/>
                      </a:lnTo>
                      <a:lnTo>
                        <a:pt x="6" y="11"/>
                      </a:lnTo>
                      <a:lnTo>
                        <a:pt x="13" y="9"/>
                      </a:lnTo>
                      <a:lnTo>
                        <a:pt x="24" y="7"/>
                      </a:lnTo>
                      <a:lnTo>
                        <a:pt x="32" y="2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solidFill>
                  <a:srgbClr val="646464"/>
                </a:solidFill>
                <a:ln w="0">
                  <a:solidFill>
                    <a:srgbClr val="646464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63" name="Freeform 262"/>
                <p:cNvSpPr>
                  <a:spLocks/>
                </p:cNvSpPr>
                <p:nvPr/>
              </p:nvSpPr>
              <p:spPr bwMode="auto">
                <a:xfrm>
                  <a:off x="3579" y="514"/>
                  <a:ext cx="74" cy="56"/>
                </a:xfrm>
                <a:custGeom>
                  <a:avLst/>
                  <a:gdLst>
                    <a:gd name="T0" fmla="*/ 21 w 74"/>
                    <a:gd name="T1" fmla="*/ 0 h 56"/>
                    <a:gd name="T2" fmla="*/ 27 w 74"/>
                    <a:gd name="T3" fmla="*/ 9 h 56"/>
                    <a:gd name="T4" fmla="*/ 36 w 74"/>
                    <a:gd name="T5" fmla="*/ 9 h 56"/>
                    <a:gd name="T6" fmla="*/ 42 w 74"/>
                    <a:gd name="T7" fmla="*/ 17 h 56"/>
                    <a:gd name="T8" fmla="*/ 49 w 74"/>
                    <a:gd name="T9" fmla="*/ 21 h 56"/>
                    <a:gd name="T10" fmla="*/ 51 w 74"/>
                    <a:gd name="T11" fmla="*/ 26 h 56"/>
                    <a:gd name="T12" fmla="*/ 55 w 74"/>
                    <a:gd name="T13" fmla="*/ 32 h 56"/>
                    <a:gd name="T14" fmla="*/ 59 w 74"/>
                    <a:gd name="T15" fmla="*/ 34 h 56"/>
                    <a:gd name="T16" fmla="*/ 62 w 74"/>
                    <a:gd name="T17" fmla="*/ 36 h 56"/>
                    <a:gd name="T18" fmla="*/ 64 w 74"/>
                    <a:gd name="T19" fmla="*/ 36 h 56"/>
                    <a:gd name="T20" fmla="*/ 64 w 74"/>
                    <a:gd name="T21" fmla="*/ 39 h 56"/>
                    <a:gd name="T22" fmla="*/ 66 w 74"/>
                    <a:gd name="T23" fmla="*/ 41 h 56"/>
                    <a:gd name="T24" fmla="*/ 68 w 74"/>
                    <a:gd name="T25" fmla="*/ 43 h 56"/>
                    <a:gd name="T26" fmla="*/ 70 w 74"/>
                    <a:gd name="T27" fmla="*/ 45 h 56"/>
                    <a:gd name="T28" fmla="*/ 72 w 74"/>
                    <a:gd name="T29" fmla="*/ 45 h 56"/>
                    <a:gd name="T30" fmla="*/ 72 w 74"/>
                    <a:gd name="T31" fmla="*/ 47 h 56"/>
                    <a:gd name="T32" fmla="*/ 74 w 74"/>
                    <a:gd name="T33" fmla="*/ 49 h 56"/>
                    <a:gd name="T34" fmla="*/ 74 w 74"/>
                    <a:gd name="T35" fmla="*/ 51 h 56"/>
                    <a:gd name="T36" fmla="*/ 68 w 74"/>
                    <a:gd name="T37" fmla="*/ 56 h 56"/>
                    <a:gd name="T38" fmla="*/ 64 w 74"/>
                    <a:gd name="T39" fmla="*/ 49 h 56"/>
                    <a:gd name="T40" fmla="*/ 64 w 74"/>
                    <a:gd name="T41" fmla="*/ 45 h 56"/>
                    <a:gd name="T42" fmla="*/ 55 w 74"/>
                    <a:gd name="T43" fmla="*/ 41 h 56"/>
                    <a:gd name="T44" fmla="*/ 47 w 74"/>
                    <a:gd name="T45" fmla="*/ 36 h 56"/>
                    <a:gd name="T46" fmla="*/ 40 w 74"/>
                    <a:gd name="T47" fmla="*/ 28 h 56"/>
                    <a:gd name="T48" fmla="*/ 34 w 74"/>
                    <a:gd name="T49" fmla="*/ 21 h 56"/>
                    <a:gd name="T50" fmla="*/ 27 w 74"/>
                    <a:gd name="T51" fmla="*/ 19 h 56"/>
                    <a:gd name="T52" fmla="*/ 21 w 74"/>
                    <a:gd name="T53" fmla="*/ 28 h 56"/>
                    <a:gd name="T54" fmla="*/ 15 w 74"/>
                    <a:gd name="T55" fmla="*/ 24 h 56"/>
                    <a:gd name="T56" fmla="*/ 12 w 74"/>
                    <a:gd name="T57" fmla="*/ 19 h 56"/>
                    <a:gd name="T58" fmla="*/ 8 w 74"/>
                    <a:gd name="T59" fmla="*/ 13 h 56"/>
                    <a:gd name="T60" fmla="*/ 4 w 74"/>
                    <a:gd name="T61" fmla="*/ 11 h 56"/>
                    <a:gd name="T62" fmla="*/ 2 w 74"/>
                    <a:gd name="T63" fmla="*/ 9 h 56"/>
                    <a:gd name="T64" fmla="*/ 2 w 74"/>
                    <a:gd name="T65" fmla="*/ 4 h 56"/>
                    <a:gd name="T66" fmla="*/ 0 w 74"/>
                    <a:gd name="T67" fmla="*/ 2 h 56"/>
                    <a:gd name="T68" fmla="*/ 8 w 74"/>
                    <a:gd name="T69" fmla="*/ 0 h 56"/>
                    <a:gd name="T70" fmla="*/ 17 w 74"/>
                    <a:gd name="T71" fmla="*/ 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74" h="56">
                      <a:moveTo>
                        <a:pt x="17" y="0"/>
                      </a:moveTo>
                      <a:lnTo>
                        <a:pt x="21" y="0"/>
                      </a:lnTo>
                      <a:lnTo>
                        <a:pt x="23" y="4"/>
                      </a:lnTo>
                      <a:lnTo>
                        <a:pt x="27" y="9"/>
                      </a:lnTo>
                      <a:lnTo>
                        <a:pt x="32" y="11"/>
                      </a:lnTo>
                      <a:lnTo>
                        <a:pt x="36" y="9"/>
                      </a:lnTo>
                      <a:lnTo>
                        <a:pt x="40" y="13"/>
                      </a:lnTo>
                      <a:lnTo>
                        <a:pt x="42" y="17"/>
                      </a:lnTo>
                      <a:lnTo>
                        <a:pt x="47" y="19"/>
                      </a:lnTo>
                      <a:lnTo>
                        <a:pt x="49" y="21"/>
                      </a:lnTo>
                      <a:lnTo>
                        <a:pt x="49" y="24"/>
                      </a:lnTo>
                      <a:lnTo>
                        <a:pt x="51" y="26"/>
                      </a:lnTo>
                      <a:lnTo>
                        <a:pt x="55" y="30"/>
                      </a:lnTo>
                      <a:lnTo>
                        <a:pt x="55" y="32"/>
                      </a:lnTo>
                      <a:lnTo>
                        <a:pt x="57" y="32"/>
                      </a:lnTo>
                      <a:lnTo>
                        <a:pt x="59" y="34"/>
                      </a:lnTo>
                      <a:lnTo>
                        <a:pt x="62" y="34"/>
                      </a:lnTo>
                      <a:lnTo>
                        <a:pt x="62" y="36"/>
                      </a:lnTo>
                      <a:lnTo>
                        <a:pt x="62" y="36"/>
                      </a:lnTo>
                      <a:lnTo>
                        <a:pt x="64" y="36"/>
                      </a:lnTo>
                      <a:lnTo>
                        <a:pt x="64" y="39"/>
                      </a:lnTo>
                      <a:lnTo>
                        <a:pt x="64" y="39"/>
                      </a:lnTo>
                      <a:lnTo>
                        <a:pt x="66" y="41"/>
                      </a:lnTo>
                      <a:lnTo>
                        <a:pt x="66" y="41"/>
                      </a:lnTo>
                      <a:lnTo>
                        <a:pt x="68" y="41"/>
                      </a:lnTo>
                      <a:lnTo>
                        <a:pt x="68" y="43"/>
                      </a:lnTo>
                      <a:lnTo>
                        <a:pt x="68" y="43"/>
                      </a:lnTo>
                      <a:lnTo>
                        <a:pt x="70" y="45"/>
                      </a:lnTo>
                      <a:lnTo>
                        <a:pt x="70" y="45"/>
                      </a:lnTo>
                      <a:lnTo>
                        <a:pt x="72" y="45"/>
                      </a:lnTo>
                      <a:lnTo>
                        <a:pt x="72" y="47"/>
                      </a:lnTo>
                      <a:lnTo>
                        <a:pt x="72" y="47"/>
                      </a:lnTo>
                      <a:lnTo>
                        <a:pt x="74" y="49"/>
                      </a:lnTo>
                      <a:lnTo>
                        <a:pt x="74" y="49"/>
                      </a:lnTo>
                      <a:lnTo>
                        <a:pt x="74" y="51"/>
                      </a:lnTo>
                      <a:lnTo>
                        <a:pt x="74" y="51"/>
                      </a:lnTo>
                      <a:lnTo>
                        <a:pt x="72" y="56"/>
                      </a:lnTo>
                      <a:lnTo>
                        <a:pt x="68" y="56"/>
                      </a:lnTo>
                      <a:lnTo>
                        <a:pt x="66" y="51"/>
                      </a:lnTo>
                      <a:lnTo>
                        <a:pt x="64" y="49"/>
                      </a:lnTo>
                      <a:lnTo>
                        <a:pt x="64" y="45"/>
                      </a:lnTo>
                      <a:lnTo>
                        <a:pt x="64" y="45"/>
                      </a:lnTo>
                      <a:lnTo>
                        <a:pt x="59" y="43"/>
                      </a:lnTo>
                      <a:lnTo>
                        <a:pt x="55" y="41"/>
                      </a:lnTo>
                      <a:lnTo>
                        <a:pt x="51" y="36"/>
                      </a:lnTo>
                      <a:lnTo>
                        <a:pt x="47" y="36"/>
                      </a:lnTo>
                      <a:lnTo>
                        <a:pt x="40" y="30"/>
                      </a:lnTo>
                      <a:lnTo>
                        <a:pt x="40" y="28"/>
                      </a:lnTo>
                      <a:lnTo>
                        <a:pt x="36" y="26"/>
                      </a:lnTo>
                      <a:lnTo>
                        <a:pt x="34" y="21"/>
                      </a:lnTo>
                      <a:lnTo>
                        <a:pt x="32" y="19"/>
                      </a:lnTo>
                      <a:lnTo>
                        <a:pt x="27" y="19"/>
                      </a:lnTo>
                      <a:lnTo>
                        <a:pt x="23" y="21"/>
                      </a:lnTo>
                      <a:lnTo>
                        <a:pt x="21" y="28"/>
                      </a:lnTo>
                      <a:lnTo>
                        <a:pt x="17" y="28"/>
                      </a:lnTo>
                      <a:lnTo>
                        <a:pt x="15" y="24"/>
                      </a:lnTo>
                      <a:lnTo>
                        <a:pt x="15" y="21"/>
                      </a:lnTo>
                      <a:lnTo>
                        <a:pt x="12" y="19"/>
                      </a:lnTo>
                      <a:lnTo>
                        <a:pt x="10" y="17"/>
                      </a:lnTo>
                      <a:lnTo>
                        <a:pt x="8" y="13"/>
                      </a:lnTo>
                      <a:lnTo>
                        <a:pt x="6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2" y="9"/>
                      </a:lnTo>
                      <a:lnTo>
                        <a:pt x="2" y="7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8" y="0"/>
                      </a:lnTo>
                      <a:lnTo>
                        <a:pt x="12" y="0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9A9A9A"/>
                </a:solidFill>
                <a:ln w="0">
                  <a:solidFill>
                    <a:srgbClr val="9A9A9A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64" name="Freeform 263"/>
                <p:cNvSpPr>
                  <a:spLocks/>
                </p:cNvSpPr>
                <p:nvPr/>
              </p:nvSpPr>
              <p:spPr bwMode="auto">
                <a:xfrm>
                  <a:off x="3777" y="442"/>
                  <a:ext cx="28" cy="119"/>
                </a:xfrm>
                <a:custGeom>
                  <a:avLst/>
                  <a:gdLst>
                    <a:gd name="T0" fmla="*/ 0 w 28"/>
                    <a:gd name="T1" fmla="*/ 0 h 119"/>
                    <a:gd name="T2" fmla="*/ 2 w 28"/>
                    <a:gd name="T3" fmla="*/ 2 h 119"/>
                    <a:gd name="T4" fmla="*/ 4 w 28"/>
                    <a:gd name="T5" fmla="*/ 4 h 119"/>
                    <a:gd name="T6" fmla="*/ 7 w 28"/>
                    <a:gd name="T7" fmla="*/ 8 h 119"/>
                    <a:gd name="T8" fmla="*/ 9 w 28"/>
                    <a:gd name="T9" fmla="*/ 17 h 119"/>
                    <a:gd name="T10" fmla="*/ 13 w 28"/>
                    <a:gd name="T11" fmla="*/ 25 h 119"/>
                    <a:gd name="T12" fmla="*/ 17 w 28"/>
                    <a:gd name="T13" fmla="*/ 34 h 119"/>
                    <a:gd name="T14" fmla="*/ 19 w 28"/>
                    <a:gd name="T15" fmla="*/ 42 h 119"/>
                    <a:gd name="T16" fmla="*/ 24 w 28"/>
                    <a:gd name="T17" fmla="*/ 51 h 119"/>
                    <a:gd name="T18" fmla="*/ 24 w 28"/>
                    <a:gd name="T19" fmla="*/ 55 h 119"/>
                    <a:gd name="T20" fmla="*/ 26 w 28"/>
                    <a:gd name="T21" fmla="*/ 72 h 119"/>
                    <a:gd name="T22" fmla="*/ 28 w 28"/>
                    <a:gd name="T23" fmla="*/ 81 h 119"/>
                    <a:gd name="T24" fmla="*/ 28 w 28"/>
                    <a:gd name="T25" fmla="*/ 89 h 119"/>
                    <a:gd name="T26" fmla="*/ 24 w 28"/>
                    <a:gd name="T27" fmla="*/ 111 h 119"/>
                    <a:gd name="T28" fmla="*/ 22 w 28"/>
                    <a:gd name="T29" fmla="*/ 119 h 119"/>
                    <a:gd name="T30" fmla="*/ 22 w 28"/>
                    <a:gd name="T31" fmla="*/ 117 h 119"/>
                    <a:gd name="T32" fmla="*/ 22 w 28"/>
                    <a:gd name="T33" fmla="*/ 104 h 119"/>
                    <a:gd name="T34" fmla="*/ 22 w 28"/>
                    <a:gd name="T35" fmla="*/ 91 h 119"/>
                    <a:gd name="T36" fmla="*/ 19 w 28"/>
                    <a:gd name="T37" fmla="*/ 81 h 119"/>
                    <a:gd name="T38" fmla="*/ 17 w 28"/>
                    <a:gd name="T39" fmla="*/ 59 h 119"/>
                    <a:gd name="T40" fmla="*/ 11 w 28"/>
                    <a:gd name="T41" fmla="*/ 38 h 119"/>
                    <a:gd name="T42" fmla="*/ 11 w 28"/>
                    <a:gd name="T43" fmla="*/ 34 h 119"/>
                    <a:gd name="T44" fmla="*/ 9 w 28"/>
                    <a:gd name="T45" fmla="*/ 27 h 119"/>
                    <a:gd name="T46" fmla="*/ 9 w 28"/>
                    <a:gd name="T47" fmla="*/ 27 h 119"/>
                    <a:gd name="T48" fmla="*/ 7 w 28"/>
                    <a:gd name="T49" fmla="*/ 25 h 119"/>
                    <a:gd name="T50" fmla="*/ 4 w 28"/>
                    <a:gd name="T51" fmla="*/ 19 h 119"/>
                    <a:gd name="T52" fmla="*/ 2 w 28"/>
                    <a:gd name="T53" fmla="*/ 12 h 119"/>
                    <a:gd name="T54" fmla="*/ 0 w 28"/>
                    <a:gd name="T55" fmla="*/ 4 h 119"/>
                    <a:gd name="T56" fmla="*/ 0 w 28"/>
                    <a:gd name="T57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28" h="119">
                      <a:moveTo>
                        <a:pt x="0" y="0"/>
                      </a:moveTo>
                      <a:lnTo>
                        <a:pt x="2" y="2"/>
                      </a:lnTo>
                      <a:lnTo>
                        <a:pt x="4" y="4"/>
                      </a:lnTo>
                      <a:lnTo>
                        <a:pt x="7" y="8"/>
                      </a:lnTo>
                      <a:lnTo>
                        <a:pt x="9" y="17"/>
                      </a:lnTo>
                      <a:lnTo>
                        <a:pt x="13" y="25"/>
                      </a:lnTo>
                      <a:lnTo>
                        <a:pt x="17" y="34"/>
                      </a:lnTo>
                      <a:lnTo>
                        <a:pt x="19" y="42"/>
                      </a:lnTo>
                      <a:lnTo>
                        <a:pt x="24" y="51"/>
                      </a:lnTo>
                      <a:lnTo>
                        <a:pt x="24" y="55"/>
                      </a:lnTo>
                      <a:lnTo>
                        <a:pt x="26" y="72"/>
                      </a:lnTo>
                      <a:lnTo>
                        <a:pt x="28" y="81"/>
                      </a:lnTo>
                      <a:lnTo>
                        <a:pt x="28" y="89"/>
                      </a:lnTo>
                      <a:lnTo>
                        <a:pt x="24" y="111"/>
                      </a:lnTo>
                      <a:lnTo>
                        <a:pt x="22" y="119"/>
                      </a:lnTo>
                      <a:lnTo>
                        <a:pt x="22" y="117"/>
                      </a:lnTo>
                      <a:lnTo>
                        <a:pt x="22" y="104"/>
                      </a:lnTo>
                      <a:lnTo>
                        <a:pt x="22" y="91"/>
                      </a:lnTo>
                      <a:lnTo>
                        <a:pt x="19" y="81"/>
                      </a:lnTo>
                      <a:lnTo>
                        <a:pt x="17" y="59"/>
                      </a:lnTo>
                      <a:lnTo>
                        <a:pt x="11" y="38"/>
                      </a:lnTo>
                      <a:lnTo>
                        <a:pt x="11" y="34"/>
                      </a:lnTo>
                      <a:lnTo>
                        <a:pt x="9" y="27"/>
                      </a:lnTo>
                      <a:lnTo>
                        <a:pt x="9" y="27"/>
                      </a:lnTo>
                      <a:lnTo>
                        <a:pt x="7" y="25"/>
                      </a:lnTo>
                      <a:lnTo>
                        <a:pt x="4" y="19"/>
                      </a:lnTo>
                      <a:lnTo>
                        <a:pt x="2" y="12"/>
                      </a:lnTo>
                      <a:lnTo>
                        <a:pt x="0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0">
                  <a:solidFill>
                    <a:srgbClr val="CCCCCC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65" name="Freeform 264"/>
                <p:cNvSpPr>
                  <a:spLocks/>
                </p:cNvSpPr>
                <p:nvPr/>
              </p:nvSpPr>
              <p:spPr bwMode="auto">
                <a:xfrm>
                  <a:off x="3092" y="629"/>
                  <a:ext cx="55" cy="26"/>
                </a:xfrm>
                <a:custGeom>
                  <a:avLst/>
                  <a:gdLst>
                    <a:gd name="T0" fmla="*/ 51 w 55"/>
                    <a:gd name="T1" fmla="*/ 0 h 26"/>
                    <a:gd name="T2" fmla="*/ 53 w 55"/>
                    <a:gd name="T3" fmla="*/ 0 h 26"/>
                    <a:gd name="T4" fmla="*/ 55 w 55"/>
                    <a:gd name="T5" fmla="*/ 2 h 26"/>
                    <a:gd name="T6" fmla="*/ 55 w 55"/>
                    <a:gd name="T7" fmla="*/ 11 h 26"/>
                    <a:gd name="T8" fmla="*/ 55 w 55"/>
                    <a:gd name="T9" fmla="*/ 17 h 26"/>
                    <a:gd name="T10" fmla="*/ 53 w 55"/>
                    <a:gd name="T11" fmla="*/ 22 h 26"/>
                    <a:gd name="T12" fmla="*/ 51 w 55"/>
                    <a:gd name="T13" fmla="*/ 24 h 26"/>
                    <a:gd name="T14" fmla="*/ 47 w 55"/>
                    <a:gd name="T15" fmla="*/ 24 h 26"/>
                    <a:gd name="T16" fmla="*/ 47 w 55"/>
                    <a:gd name="T17" fmla="*/ 26 h 26"/>
                    <a:gd name="T18" fmla="*/ 45 w 55"/>
                    <a:gd name="T19" fmla="*/ 26 h 26"/>
                    <a:gd name="T20" fmla="*/ 40 w 55"/>
                    <a:gd name="T21" fmla="*/ 26 h 26"/>
                    <a:gd name="T22" fmla="*/ 40 w 55"/>
                    <a:gd name="T23" fmla="*/ 24 h 26"/>
                    <a:gd name="T24" fmla="*/ 38 w 55"/>
                    <a:gd name="T25" fmla="*/ 22 h 26"/>
                    <a:gd name="T26" fmla="*/ 36 w 55"/>
                    <a:gd name="T27" fmla="*/ 17 h 26"/>
                    <a:gd name="T28" fmla="*/ 34 w 55"/>
                    <a:gd name="T29" fmla="*/ 15 h 26"/>
                    <a:gd name="T30" fmla="*/ 30 w 55"/>
                    <a:gd name="T31" fmla="*/ 17 h 26"/>
                    <a:gd name="T32" fmla="*/ 23 w 55"/>
                    <a:gd name="T33" fmla="*/ 17 h 26"/>
                    <a:gd name="T34" fmla="*/ 19 w 55"/>
                    <a:gd name="T35" fmla="*/ 19 h 26"/>
                    <a:gd name="T36" fmla="*/ 13 w 55"/>
                    <a:gd name="T37" fmla="*/ 22 h 26"/>
                    <a:gd name="T38" fmla="*/ 8 w 55"/>
                    <a:gd name="T39" fmla="*/ 26 h 26"/>
                    <a:gd name="T40" fmla="*/ 8 w 55"/>
                    <a:gd name="T41" fmla="*/ 26 h 26"/>
                    <a:gd name="T42" fmla="*/ 2 w 55"/>
                    <a:gd name="T43" fmla="*/ 22 h 26"/>
                    <a:gd name="T44" fmla="*/ 0 w 55"/>
                    <a:gd name="T45" fmla="*/ 15 h 26"/>
                    <a:gd name="T46" fmla="*/ 2 w 55"/>
                    <a:gd name="T47" fmla="*/ 11 h 26"/>
                    <a:gd name="T48" fmla="*/ 6 w 55"/>
                    <a:gd name="T49" fmla="*/ 9 h 26"/>
                    <a:gd name="T50" fmla="*/ 10 w 55"/>
                    <a:gd name="T51" fmla="*/ 7 h 26"/>
                    <a:gd name="T52" fmla="*/ 17 w 55"/>
                    <a:gd name="T53" fmla="*/ 5 h 26"/>
                    <a:gd name="T54" fmla="*/ 25 w 55"/>
                    <a:gd name="T55" fmla="*/ 2 h 26"/>
                    <a:gd name="T56" fmla="*/ 34 w 55"/>
                    <a:gd name="T57" fmla="*/ 0 h 26"/>
                    <a:gd name="T58" fmla="*/ 36 w 55"/>
                    <a:gd name="T59" fmla="*/ 0 h 26"/>
                    <a:gd name="T60" fmla="*/ 42 w 55"/>
                    <a:gd name="T61" fmla="*/ 0 h 26"/>
                    <a:gd name="T62" fmla="*/ 42 w 55"/>
                    <a:gd name="T63" fmla="*/ 0 h 26"/>
                    <a:gd name="T64" fmla="*/ 47 w 55"/>
                    <a:gd name="T65" fmla="*/ 0 h 26"/>
                    <a:gd name="T66" fmla="*/ 51 w 55"/>
                    <a:gd name="T67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55" h="26">
                      <a:moveTo>
                        <a:pt x="51" y="0"/>
                      </a:moveTo>
                      <a:lnTo>
                        <a:pt x="53" y="0"/>
                      </a:lnTo>
                      <a:lnTo>
                        <a:pt x="55" y="2"/>
                      </a:lnTo>
                      <a:lnTo>
                        <a:pt x="55" y="11"/>
                      </a:lnTo>
                      <a:lnTo>
                        <a:pt x="55" y="17"/>
                      </a:lnTo>
                      <a:lnTo>
                        <a:pt x="53" y="22"/>
                      </a:lnTo>
                      <a:lnTo>
                        <a:pt x="51" y="24"/>
                      </a:lnTo>
                      <a:lnTo>
                        <a:pt x="47" y="24"/>
                      </a:lnTo>
                      <a:lnTo>
                        <a:pt x="47" y="26"/>
                      </a:lnTo>
                      <a:lnTo>
                        <a:pt x="45" y="26"/>
                      </a:lnTo>
                      <a:lnTo>
                        <a:pt x="40" y="26"/>
                      </a:lnTo>
                      <a:lnTo>
                        <a:pt x="40" y="24"/>
                      </a:lnTo>
                      <a:lnTo>
                        <a:pt x="38" y="22"/>
                      </a:lnTo>
                      <a:lnTo>
                        <a:pt x="36" y="17"/>
                      </a:lnTo>
                      <a:lnTo>
                        <a:pt x="34" y="15"/>
                      </a:lnTo>
                      <a:lnTo>
                        <a:pt x="30" y="17"/>
                      </a:lnTo>
                      <a:lnTo>
                        <a:pt x="23" y="17"/>
                      </a:lnTo>
                      <a:lnTo>
                        <a:pt x="19" y="19"/>
                      </a:lnTo>
                      <a:lnTo>
                        <a:pt x="13" y="22"/>
                      </a:lnTo>
                      <a:lnTo>
                        <a:pt x="8" y="26"/>
                      </a:lnTo>
                      <a:lnTo>
                        <a:pt x="8" y="26"/>
                      </a:lnTo>
                      <a:lnTo>
                        <a:pt x="2" y="22"/>
                      </a:lnTo>
                      <a:lnTo>
                        <a:pt x="0" y="15"/>
                      </a:lnTo>
                      <a:lnTo>
                        <a:pt x="2" y="11"/>
                      </a:lnTo>
                      <a:lnTo>
                        <a:pt x="6" y="9"/>
                      </a:lnTo>
                      <a:lnTo>
                        <a:pt x="10" y="7"/>
                      </a:lnTo>
                      <a:lnTo>
                        <a:pt x="17" y="5"/>
                      </a:lnTo>
                      <a:lnTo>
                        <a:pt x="25" y="2"/>
                      </a:lnTo>
                      <a:lnTo>
                        <a:pt x="34" y="0"/>
                      </a:lnTo>
                      <a:lnTo>
                        <a:pt x="36" y="0"/>
                      </a:ln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47" y="0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A7A7A7"/>
                </a:solidFill>
                <a:ln w="0">
                  <a:solidFill>
                    <a:srgbClr val="A7A7A7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66" name="Freeform 265"/>
                <p:cNvSpPr>
                  <a:spLocks/>
                </p:cNvSpPr>
                <p:nvPr/>
              </p:nvSpPr>
              <p:spPr bwMode="auto">
                <a:xfrm>
                  <a:off x="4123" y="1215"/>
                  <a:ext cx="117" cy="49"/>
                </a:xfrm>
                <a:custGeom>
                  <a:avLst/>
                  <a:gdLst>
                    <a:gd name="T0" fmla="*/ 15 w 117"/>
                    <a:gd name="T1" fmla="*/ 0 h 49"/>
                    <a:gd name="T2" fmla="*/ 21 w 117"/>
                    <a:gd name="T3" fmla="*/ 0 h 49"/>
                    <a:gd name="T4" fmla="*/ 28 w 117"/>
                    <a:gd name="T5" fmla="*/ 2 h 49"/>
                    <a:gd name="T6" fmla="*/ 34 w 117"/>
                    <a:gd name="T7" fmla="*/ 7 h 49"/>
                    <a:gd name="T8" fmla="*/ 34 w 117"/>
                    <a:gd name="T9" fmla="*/ 9 h 49"/>
                    <a:gd name="T10" fmla="*/ 38 w 117"/>
                    <a:gd name="T11" fmla="*/ 11 h 49"/>
                    <a:gd name="T12" fmla="*/ 45 w 117"/>
                    <a:gd name="T13" fmla="*/ 13 h 49"/>
                    <a:gd name="T14" fmla="*/ 53 w 117"/>
                    <a:gd name="T15" fmla="*/ 17 h 49"/>
                    <a:gd name="T16" fmla="*/ 58 w 117"/>
                    <a:gd name="T17" fmla="*/ 19 h 49"/>
                    <a:gd name="T18" fmla="*/ 64 w 117"/>
                    <a:gd name="T19" fmla="*/ 22 h 49"/>
                    <a:gd name="T20" fmla="*/ 98 w 117"/>
                    <a:gd name="T21" fmla="*/ 39 h 49"/>
                    <a:gd name="T22" fmla="*/ 103 w 117"/>
                    <a:gd name="T23" fmla="*/ 41 h 49"/>
                    <a:gd name="T24" fmla="*/ 111 w 117"/>
                    <a:gd name="T25" fmla="*/ 43 h 49"/>
                    <a:gd name="T26" fmla="*/ 117 w 117"/>
                    <a:gd name="T27" fmla="*/ 47 h 49"/>
                    <a:gd name="T28" fmla="*/ 113 w 117"/>
                    <a:gd name="T29" fmla="*/ 49 h 49"/>
                    <a:gd name="T30" fmla="*/ 107 w 117"/>
                    <a:gd name="T31" fmla="*/ 47 h 49"/>
                    <a:gd name="T32" fmla="*/ 100 w 117"/>
                    <a:gd name="T33" fmla="*/ 45 h 49"/>
                    <a:gd name="T34" fmla="*/ 96 w 117"/>
                    <a:gd name="T35" fmla="*/ 41 h 49"/>
                    <a:gd name="T36" fmla="*/ 79 w 117"/>
                    <a:gd name="T37" fmla="*/ 34 h 49"/>
                    <a:gd name="T38" fmla="*/ 62 w 117"/>
                    <a:gd name="T39" fmla="*/ 26 h 49"/>
                    <a:gd name="T40" fmla="*/ 58 w 117"/>
                    <a:gd name="T41" fmla="*/ 24 h 49"/>
                    <a:gd name="T42" fmla="*/ 51 w 117"/>
                    <a:gd name="T43" fmla="*/ 22 h 49"/>
                    <a:gd name="T44" fmla="*/ 43 w 117"/>
                    <a:gd name="T45" fmla="*/ 19 h 49"/>
                    <a:gd name="T46" fmla="*/ 36 w 117"/>
                    <a:gd name="T47" fmla="*/ 15 h 49"/>
                    <a:gd name="T48" fmla="*/ 28 w 117"/>
                    <a:gd name="T49" fmla="*/ 13 h 49"/>
                    <a:gd name="T50" fmla="*/ 19 w 117"/>
                    <a:gd name="T51" fmla="*/ 11 h 49"/>
                    <a:gd name="T52" fmla="*/ 9 w 117"/>
                    <a:gd name="T53" fmla="*/ 7 h 49"/>
                    <a:gd name="T54" fmla="*/ 0 w 117"/>
                    <a:gd name="T55" fmla="*/ 2 h 49"/>
                    <a:gd name="T56" fmla="*/ 6 w 117"/>
                    <a:gd name="T57" fmla="*/ 0 h 49"/>
                    <a:gd name="T58" fmla="*/ 11 w 117"/>
                    <a:gd name="T59" fmla="*/ 0 h 49"/>
                    <a:gd name="T60" fmla="*/ 15 w 117"/>
                    <a:gd name="T61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17" h="49">
                      <a:moveTo>
                        <a:pt x="15" y="0"/>
                      </a:moveTo>
                      <a:lnTo>
                        <a:pt x="21" y="0"/>
                      </a:lnTo>
                      <a:lnTo>
                        <a:pt x="28" y="2"/>
                      </a:lnTo>
                      <a:lnTo>
                        <a:pt x="34" y="7"/>
                      </a:lnTo>
                      <a:lnTo>
                        <a:pt x="34" y="9"/>
                      </a:lnTo>
                      <a:lnTo>
                        <a:pt x="38" y="11"/>
                      </a:lnTo>
                      <a:lnTo>
                        <a:pt x="45" y="13"/>
                      </a:lnTo>
                      <a:lnTo>
                        <a:pt x="53" y="17"/>
                      </a:lnTo>
                      <a:lnTo>
                        <a:pt x="58" y="19"/>
                      </a:lnTo>
                      <a:lnTo>
                        <a:pt x="64" y="22"/>
                      </a:lnTo>
                      <a:lnTo>
                        <a:pt x="98" y="39"/>
                      </a:lnTo>
                      <a:lnTo>
                        <a:pt x="103" y="41"/>
                      </a:lnTo>
                      <a:lnTo>
                        <a:pt x="111" y="43"/>
                      </a:lnTo>
                      <a:lnTo>
                        <a:pt x="117" y="47"/>
                      </a:lnTo>
                      <a:lnTo>
                        <a:pt x="113" y="49"/>
                      </a:lnTo>
                      <a:lnTo>
                        <a:pt x="107" y="47"/>
                      </a:lnTo>
                      <a:lnTo>
                        <a:pt x="100" y="45"/>
                      </a:lnTo>
                      <a:lnTo>
                        <a:pt x="96" y="41"/>
                      </a:lnTo>
                      <a:lnTo>
                        <a:pt x="79" y="34"/>
                      </a:lnTo>
                      <a:lnTo>
                        <a:pt x="62" y="26"/>
                      </a:lnTo>
                      <a:lnTo>
                        <a:pt x="58" y="24"/>
                      </a:lnTo>
                      <a:lnTo>
                        <a:pt x="51" y="22"/>
                      </a:lnTo>
                      <a:lnTo>
                        <a:pt x="43" y="19"/>
                      </a:lnTo>
                      <a:lnTo>
                        <a:pt x="36" y="15"/>
                      </a:lnTo>
                      <a:lnTo>
                        <a:pt x="28" y="13"/>
                      </a:lnTo>
                      <a:lnTo>
                        <a:pt x="19" y="11"/>
                      </a:lnTo>
                      <a:lnTo>
                        <a:pt x="9" y="7"/>
                      </a:lnTo>
                      <a:lnTo>
                        <a:pt x="0" y="2"/>
                      </a:lnTo>
                      <a:lnTo>
                        <a:pt x="6" y="0"/>
                      </a:lnTo>
                      <a:lnTo>
                        <a:pt x="11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4A4A4A"/>
                </a:solidFill>
                <a:ln w="0">
                  <a:solidFill>
                    <a:srgbClr val="4A4A4A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67" name="Freeform 266"/>
                <p:cNvSpPr>
                  <a:spLocks/>
                </p:cNvSpPr>
                <p:nvPr/>
              </p:nvSpPr>
              <p:spPr bwMode="auto">
                <a:xfrm>
                  <a:off x="3060" y="1053"/>
                  <a:ext cx="55" cy="32"/>
                </a:xfrm>
                <a:custGeom>
                  <a:avLst/>
                  <a:gdLst>
                    <a:gd name="T0" fmla="*/ 53 w 55"/>
                    <a:gd name="T1" fmla="*/ 0 h 32"/>
                    <a:gd name="T2" fmla="*/ 55 w 55"/>
                    <a:gd name="T3" fmla="*/ 2 h 32"/>
                    <a:gd name="T4" fmla="*/ 55 w 55"/>
                    <a:gd name="T5" fmla="*/ 9 h 32"/>
                    <a:gd name="T6" fmla="*/ 51 w 55"/>
                    <a:gd name="T7" fmla="*/ 13 h 32"/>
                    <a:gd name="T8" fmla="*/ 49 w 55"/>
                    <a:gd name="T9" fmla="*/ 17 h 32"/>
                    <a:gd name="T10" fmla="*/ 45 w 55"/>
                    <a:gd name="T11" fmla="*/ 22 h 32"/>
                    <a:gd name="T12" fmla="*/ 40 w 55"/>
                    <a:gd name="T13" fmla="*/ 26 h 32"/>
                    <a:gd name="T14" fmla="*/ 36 w 55"/>
                    <a:gd name="T15" fmla="*/ 26 h 32"/>
                    <a:gd name="T16" fmla="*/ 34 w 55"/>
                    <a:gd name="T17" fmla="*/ 32 h 32"/>
                    <a:gd name="T18" fmla="*/ 34 w 55"/>
                    <a:gd name="T19" fmla="*/ 28 h 32"/>
                    <a:gd name="T20" fmla="*/ 27 w 55"/>
                    <a:gd name="T21" fmla="*/ 28 h 32"/>
                    <a:gd name="T22" fmla="*/ 23 w 55"/>
                    <a:gd name="T23" fmla="*/ 28 h 32"/>
                    <a:gd name="T24" fmla="*/ 19 w 55"/>
                    <a:gd name="T25" fmla="*/ 26 h 32"/>
                    <a:gd name="T26" fmla="*/ 15 w 55"/>
                    <a:gd name="T27" fmla="*/ 26 h 32"/>
                    <a:gd name="T28" fmla="*/ 13 w 55"/>
                    <a:gd name="T29" fmla="*/ 22 h 32"/>
                    <a:gd name="T30" fmla="*/ 13 w 55"/>
                    <a:gd name="T31" fmla="*/ 22 h 32"/>
                    <a:gd name="T32" fmla="*/ 15 w 55"/>
                    <a:gd name="T33" fmla="*/ 26 h 32"/>
                    <a:gd name="T34" fmla="*/ 13 w 55"/>
                    <a:gd name="T35" fmla="*/ 28 h 32"/>
                    <a:gd name="T36" fmla="*/ 10 w 55"/>
                    <a:gd name="T37" fmla="*/ 30 h 32"/>
                    <a:gd name="T38" fmla="*/ 6 w 55"/>
                    <a:gd name="T39" fmla="*/ 30 h 32"/>
                    <a:gd name="T40" fmla="*/ 0 w 55"/>
                    <a:gd name="T41" fmla="*/ 28 h 32"/>
                    <a:gd name="T42" fmla="*/ 2 w 55"/>
                    <a:gd name="T43" fmla="*/ 24 h 32"/>
                    <a:gd name="T44" fmla="*/ 4 w 55"/>
                    <a:gd name="T45" fmla="*/ 20 h 32"/>
                    <a:gd name="T46" fmla="*/ 8 w 55"/>
                    <a:gd name="T47" fmla="*/ 15 h 32"/>
                    <a:gd name="T48" fmla="*/ 15 w 55"/>
                    <a:gd name="T49" fmla="*/ 13 h 32"/>
                    <a:gd name="T50" fmla="*/ 23 w 55"/>
                    <a:gd name="T51" fmla="*/ 11 h 32"/>
                    <a:gd name="T52" fmla="*/ 36 w 55"/>
                    <a:gd name="T53" fmla="*/ 7 h 32"/>
                    <a:gd name="T54" fmla="*/ 42 w 55"/>
                    <a:gd name="T55" fmla="*/ 5 h 32"/>
                    <a:gd name="T56" fmla="*/ 42 w 55"/>
                    <a:gd name="T57" fmla="*/ 5 h 32"/>
                    <a:gd name="T58" fmla="*/ 47 w 55"/>
                    <a:gd name="T59" fmla="*/ 2 h 32"/>
                    <a:gd name="T60" fmla="*/ 53 w 55"/>
                    <a:gd name="T61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55" h="32">
                      <a:moveTo>
                        <a:pt x="53" y="0"/>
                      </a:moveTo>
                      <a:lnTo>
                        <a:pt x="55" y="2"/>
                      </a:lnTo>
                      <a:lnTo>
                        <a:pt x="55" y="9"/>
                      </a:lnTo>
                      <a:lnTo>
                        <a:pt x="51" y="13"/>
                      </a:lnTo>
                      <a:lnTo>
                        <a:pt x="49" y="17"/>
                      </a:lnTo>
                      <a:lnTo>
                        <a:pt x="45" y="22"/>
                      </a:lnTo>
                      <a:lnTo>
                        <a:pt x="40" y="26"/>
                      </a:lnTo>
                      <a:lnTo>
                        <a:pt x="36" y="26"/>
                      </a:lnTo>
                      <a:lnTo>
                        <a:pt x="34" y="32"/>
                      </a:lnTo>
                      <a:lnTo>
                        <a:pt x="34" y="28"/>
                      </a:lnTo>
                      <a:lnTo>
                        <a:pt x="27" y="28"/>
                      </a:lnTo>
                      <a:lnTo>
                        <a:pt x="23" y="28"/>
                      </a:lnTo>
                      <a:lnTo>
                        <a:pt x="19" y="26"/>
                      </a:lnTo>
                      <a:lnTo>
                        <a:pt x="15" y="26"/>
                      </a:lnTo>
                      <a:lnTo>
                        <a:pt x="13" y="22"/>
                      </a:lnTo>
                      <a:lnTo>
                        <a:pt x="13" y="22"/>
                      </a:lnTo>
                      <a:lnTo>
                        <a:pt x="15" y="26"/>
                      </a:lnTo>
                      <a:lnTo>
                        <a:pt x="13" y="28"/>
                      </a:lnTo>
                      <a:lnTo>
                        <a:pt x="10" y="30"/>
                      </a:lnTo>
                      <a:lnTo>
                        <a:pt x="6" y="30"/>
                      </a:lnTo>
                      <a:lnTo>
                        <a:pt x="0" y="28"/>
                      </a:lnTo>
                      <a:lnTo>
                        <a:pt x="2" y="24"/>
                      </a:lnTo>
                      <a:lnTo>
                        <a:pt x="4" y="20"/>
                      </a:lnTo>
                      <a:lnTo>
                        <a:pt x="8" y="15"/>
                      </a:lnTo>
                      <a:lnTo>
                        <a:pt x="15" y="13"/>
                      </a:lnTo>
                      <a:lnTo>
                        <a:pt x="23" y="11"/>
                      </a:lnTo>
                      <a:lnTo>
                        <a:pt x="36" y="7"/>
                      </a:lnTo>
                      <a:lnTo>
                        <a:pt x="42" y="5"/>
                      </a:lnTo>
                      <a:lnTo>
                        <a:pt x="42" y="5"/>
                      </a:lnTo>
                      <a:lnTo>
                        <a:pt x="47" y="2"/>
                      </a:lnTo>
                      <a:lnTo>
                        <a:pt x="53" y="0"/>
                      </a:lnTo>
                      <a:close/>
                    </a:path>
                  </a:pathLst>
                </a:custGeom>
                <a:solidFill>
                  <a:srgbClr val="434343"/>
                </a:solidFill>
                <a:ln w="0">
                  <a:solidFill>
                    <a:srgbClr val="434343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68" name="Freeform 267"/>
                <p:cNvSpPr>
                  <a:spLocks/>
                </p:cNvSpPr>
                <p:nvPr/>
              </p:nvSpPr>
              <p:spPr bwMode="auto">
                <a:xfrm>
                  <a:off x="3568" y="489"/>
                  <a:ext cx="47" cy="38"/>
                </a:xfrm>
                <a:custGeom>
                  <a:avLst/>
                  <a:gdLst>
                    <a:gd name="T0" fmla="*/ 8 w 47"/>
                    <a:gd name="T1" fmla="*/ 0 h 38"/>
                    <a:gd name="T2" fmla="*/ 21 w 47"/>
                    <a:gd name="T3" fmla="*/ 10 h 38"/>
                    <a:gd name="T4" fmla="*/ 34 w 47"/>
                    <a:gd name="T5" fmla="*/ 23 h 38"/>
                    <a:gd name="T6" fmla="*/ 47 w 47"/>
                    <a:gd name="T7" fmla="*/ 34 h 38"/>
                    <a:gd name="T8" fmla="*/ 47 w 47"/>
                    <a:gd name="T9" fmla="*/ 36 h 38"/>
                    <a:gd name="T10" fmla="*/ 47 w 47"/>
                    <a:gd name="T11" fmla="*/ 38 h 38"/>
                    <a:gd name="T12" fmla="*/ 40 w 47"/>
                    <a:gd name="T13" fmla="*/ 38 h 38"/>
                    <a:gd name="T14" fmla="*/ 36 w 47"/>
                    <a:gd name="T15" fmla="*/ 38 h 38"/>
                    <a:gd name="T16" fmla="*/ 34 w 47"/>
                    <a:gd name="T17" fmla="*/ 36 h 38"/>
                    <a:gd name="T18" fmla="*/ 30 w 47"/>
                    <a:gd name="T19" fmla="*/ 32 h 38"/>
                    <a:gd name="T20" fmla="*/ 30 w 47"/>
                    <a:gd name="T21" fmla="*/ 32 h 38"/>
                    <a:gd name="T22" fmla="*/ 28 w 47"/>
                    <a:gd name="T23" fmla="*/ 27 h 38"/>
                    <a:gd name="T24" fmla="*/ 23 w 47"/>
                    <a:gd name="T25" fmla="*/ 29 h 38"/>
                    <a:gd name="T26" fmla="*/ 17 w 47"/>
                    <a:gd name="T27" fmla="*/ 29 h 38"/>
                    <a:gd name="T28" fmla="*/ 13 w 47"/>
                    <a:gd name="T29" fmla="*/ 27 h 38"/>
                    <a:gd name="T30" fmla="*/ 11 w 47"/>
                    <a:gd name="T31" fmla="*/ 23 h 38"/>
                    <a:gd name="T32" fmla="*/ 8 w 47"/>
                    <a:gd name="T33" fmla="*/ 19 h 38"/>
                    <a:gd name="T34" fmla="*/ 6 w 47"/>
                    <a:gd name="T35" fmla="*/ 17 h 38"/>
                    <a:gd name="T36" fmla="*/ 4 w 47"/>
                    <a:gd name="T37" fmla="*/ 15 h 38"/>
                    <a:gd name="T38" fmla="*/ 2 w 47"/>
                    <a:gd name="T39" fmla="*/ 8 h 38"/>
                    <a:gd name="T40" fmla="*/ 0 w 47"/>
                    <a:gd name="T41" fmla="*/ 6 h 38"/>
                    <a:gd name="T42" fmla="*/ 0 w 47"/>
                    <a:gd name="T43" fmla="*/ 4 h 38"/>
                    <a:gd name="T44" fmla="*/ 0 w 47"/>
                    <a:gd name="T45" fmla="*/ 2 h 38"/>
                    <a:gd name="T46" fmla="*/ 2 w 47"/>
                    <a:gd name="T47" fmla="*/ 0 h 38"/>
                    <a:gd name="T48" fmla="*/ 4 w 47"/>
                    <a:gd name="T49" fmla="*/ 0 h 38"/>
                    <a:gd name="T50" fmla="*/ 6 w 47"/>
                    <a:gd name="T51" fmla="*/ 0 h 38"/>
                    <a:gd name="T52" fmla="*/ 8 w 47"/>
                    <a:gd name="T53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47" h="38">
                      <a:moveTo>
                        <a:pt x="8" y="0"/>
                      </a:moveTo>
                      <a:lnTo>
                        <a:pt x="21" y="10"/>
                      </a:lnTo>
                      <a:lnTo>
                        <a:pt x="34" y="23"/>
                      </a:lnTo>
                      <a:lnTo>
                        <a:pt x="47" y="34"/>
                      </a:lnTo>
                      <a:lnTo>
                        <a:pt x="47" y="36"/>
                      </a:lnTo>
                      <a:lnTo>
                        <a:pt x="47" y="38"/>
                      </a:lnTo>
                      <a:lnTo>
                        <a:pt x="40" y="38"/>
                      </a:lnTo>
                      <a:lnTo>
                        <a:pt x="36" y="38"/>
                      </a:lnTo>
                      <a:lnTo>
                        <a:pt x="34" y="36"/>
                      </a:lnTo>
                      <a:lnTo>
                        <a:pt x="30" y="32"/>
                      </a:lnTo>
                      <a:lnTo>
                        <a:pt x="30" y="32"/>
                      </a:lnTo>
                      <a:lnTo>
                        <a:pt x="28" y="27"/>
                      </a:lnTo>
                      <a:lnTo>
                        <a:pt x="23" y="29"/>
                      </a:lnTo>
                      <a:lnTo>
                        <a:pt x="17" y="29"/>
                      </a:lnTo>
                      <a:lnTo>
                        <a:pt x="13" y="27"/>
                      </a:lnTo>
                      <a:lnTo>
                        <a:pt x="11" y="23"/>
                      </a:lnTo>
                      <a:lnTo>
                        <a:pt x="8" y="19"/>
                      </a:lnTo>
                      <a:lnTo>
                        <a:pt x="6" y="17"/>
                      </a:lnTo>
                      <a:lnTo>
                        <a:pt x="4" y="15"/>
                      </a:lnTo>
                      <a:lnTo>
                        <a:pt x="2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AAAAAA"/>
                </a:solidFill>
                <a:ln w="0">
                  <a:solidFill>
                    <a:srgbClr val="AAAAAA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69" name="Freeform 268"/>
                <p:cNvSpPr>
                  <a:spLocks/>
                </p:cNvSpPr>
                <p:nvPr/>
              </p:nvSpPr>
              <p:spPr bwMode="auto">
                <a:xfrm>
                  <a:off x="3433" y="1066"/>
                  <a:ext cx="35" cy="73"/>
                </a:xfrm>
                <a:custGeom>
                  <a:avLst/>
                  <a:gdLst>
                    <a:gd name="T0" fmla="*/ 32 w 35"/>
                    <a:gd name="T1" fmla="*/ 0 h 73"/>
                    <a:gd name="T2" fmla="*/ 35 w 35"/>
                    <a:gd name="T3" fmla="*/ 4 h 73"/>
                    <a:gd name="T4" fmla="*/ 35 w 35"/>
                    <a:gd name="T5" fmla="*/ 11 h 73"/>
                    <a:gd name="T6" fmla="*/ 35 w 35"/>
                    <a:gd name="T7" fmla="*/ 17 h 73"/>
                    <a:gd name="T8" fmla="*/ 32 w 35"/>
                    <a:gd name="T9" fmla="*/ 26 h 73"/>
                    <a:gd name="T10" fmla="*/ 32 w 35"/>
                    <a:gd name="T11" fmla="*/ 36 h 73"/>
                    <a:gd name="T12" fmla="*/ 32 w 35"/>
                    <a:gd name="T13" fmla="*/ 45 h 73"/>
                    <a:gd name="T14" fmla="*/ 32 w 35"/>
                    <a:gd name="T15" fmla="*/ 60 h 73"/>
                    <a:gd name="T16" fmla="*/ 32 w 35"/>
                    <a:gd name="T17" fmla="*/ 73 h 73"/>
                    <a:gd name="T18" fmla="*/ 30 w 35"/>
                    <a:gd name="T19" fmla="*/ 66 h 73"/>
                    <a:gd name="T20" fmla="*/ 30 w 35"/>
                    <a:gd name="T21" fmla="*/ 60 h 73"/>
                    <a:gd name="T22" fmla="*/ 30 w 35"/>
                    <a:gd name="T23" fmla="*/ 53 h 73"/>
                    <a:gd name="T24" fmla="*/ 30 w 35"/>
                    <a:gd name="T25" fmla="*/ 47 h 73"/>
                    <a:gd name="T26" fmla="*/ 30 w 35"/>
                    <a:gd name="T27" fmla="*/ 43 h 73"/>
                    <a:gd name="T28" fmla="*/ 28 w 35"/>
                    <a:gd name="T29" fmla="*/ 41 h 73"/>
                    <a:gd name="T30" fmla="*/ 26 w 35"/>
                    <a:gd name="T31" fmla="*/ 43 h 73"/>
                    <a:gd name="T32" fmla="*/ 26 w 35"/>
                    <a:gd name="T33" fmla="*/ 43 h 73"/>
                    <a:gd name="T34" fmla="*/ 24 w 35"/>
                    <a:gd name="T35" fmla="*/ 49 h 73"/>
                    <a:gd name="T36" fmla="*/ 22 w 35"/>
                    <a:gd name="T37" fmla="*/ 53 h 73"/>
                    <a:gd name="T38" fmla="*/ 20 w 35"/>
                    <a:gd name="T39" fmla="*/ 53 h 73"/>
                    <a:gd name="T40" fmla="*/ 17 w 35"/>
                    <a:gd name="T41" fmla="*/ 53 h 73"/>
                    <a:gd name="T42" fmla="*/ 15 w 35"/>
                    <a:gd name="T43" fmla="*/ 45 h 73"/>
                    <a:gd name="T44" fmla="*/ 15 w 35"/>
                    <a:gd name="T45" fmla="*/ 41 h 73"/>
                    <a:gd name="T46" fmla="*/ 15 w 35"/>
                    <a:gd name="T47" fmla="*/ 38 h 73"/>
                    <a:gd name="T48" fmla="*/ 15 w 35"/>
                    <a:gd name="T49" fmla="*/ 38 h 73"/>
                    <a:gd name="T50" fmla="*/ 15 w 35"/>
                    <a:gd name="T51" fmla="*/ 38 h 73"/>
                    <a:gd name="T52" fmla="*/ 13 w 35"/>
                    <a:gd name="T53" fmla="*/ 38 h 73"/>
                    <a:gd name="T54" fmla="*/ 13 w 35"/>
                    <a:gd name="T55" fmla="*/ 45 h 73"/>
                    <a:gd name="T56" fmla="*/ 13 w 35"/>
                    <a:gd name="T57" fmla="*/ 51 h 73"/>
                    <a:gd name="T58" fmla="*/ 7 w 35"/>
                    <a:gd name="T59" fmla="*/ 49 h 73"/>
                    <a:gd name="T60" fmla="*/ 5 w 35"/>
                    <a:gd name="T61" fmla="*/ 47 h 73"/>
                    <a:gd name="T62" fmla="*/ 7 w 35"/>
                    <a:gd name="T63" fmla="*/ 45 h 73"/>
                    <a:gd name="T64" fmla="*/ 7 w 35"/>
                    <a:gd name="T65" fmla="*/ 38 h 73"/>
                    <a:gd name="T66" fmla="*/ 7 w 35"/>
                    <a:gd name="T67" fmla="*/ 36 h 73"/>
                    <a:gd name="T68" fmla="*/ 5 w 35"/>
                    <a:gd name="T69" fmla="*/ 32 h 73"/>
                    <a:gd name="T70" fmla="*/ 5 w 35"/>
                    <a:gd name="T71" fmla="*/ 30 h 73"/>
                    <a:gd name="T72" fmla="*/ 0 w 35"/>
                    <a:gd name="T73" fmla="*/ 30 h 73"/>
                    <a:gd name="T74" fmla="*/ 0 w 35"/>
                    <a:gd name="T75" fmla="*/ 28 h 73"/>
                    <a:gd name="T76" fmla="*/ 9 w 35"/>
                    <a:gd name="T77" fmla="*/ 26 h 73"/>
                    <a:gd name="T78" fmla="*/ 9 w 35"/>
                    <a:gd name="T79" fmla="*/ 28 h 73"/>
                    <a:gd name="T80" fmla="*/ 11 w 35"/>
                    <a:gd name="T81" fmla="*/ 32 h 73"/>
                    <a:gd name="T82" fmla="*/ 15 w 35"/>
                    <a:gd name="T83" fmla="*/ 34 h 73"/>
                    <a:gd name="T84" fmla="*/ 20 w 35"/>
                    <a:gd name="T85" fmla="*/ 34 h 73"/>
                    <a:gd name="T86" fmla="*/ 26 w 35"/>
                    <a:gd name="T87" fmla="*/ 32 h 73"/>
                    <a:gd name="T88" fmla="*/ 30 w 35"/>
                    <a:gd name="T89" fmla="*/ 30 h 73"/>
                    <a:gd name="T90" fmla="*/ 30 w 35"/>
                    <a:gd name="T91" fmla="*/ 28 h 73"/>
                    <a:gd name="T92" fmla="*/ 30 w 35"/>
                    <a:gd name="T93" fmla="*/ 21 h 73"/>
                    <a:gd name="T94" fmla="*/ 30 w 35"/>
                    <a:gd name="T95" fmla="*/ 15 h 73"/>
                    <a:gd name="T96" fmla="*/ 32 w 35"/>
                    <a:gd name="T97" fmla="*/ 9 h 73"/>
                    <a:gd name="T98" fmla="*/ 30 w 35"/>
                    <a:gd name="T99" fmla="*/ 9 h 73"/>
                    <a:gd name="T100" fmla="*/ 30 w 35"/>
                    <a:gd name="T101" fmla="*/ 2 h 73"/>
                    <a:gd name="T102" fmla="*/ 32 w 35"/>
                    <a:gd name="T103" fmla="*/ 0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35" h="73">
                      <a:moveTo>
                        <a:pt x="32" y="0"/>
                      </a:moveTo>
                      <a:lnTo>
                        <a:pt x="35" y="4"/>
                      </a:lnTo>
                      <a:lnTo>
                        <a:pt x="35" y="11"/>
                      </a:lnTo>
                      <a:lnTo>
                        <a:pt x="35" y="17"/>
                      </a:lnTo>
                      <a:lnTo>
                        <a:pt x="32" y="26"/>
                      </a:lnTo>
                      <a:lnTo>
                        <a:pt x="32" y="36"/>
                      </a:lnTo>
                      <a:lnTo>
                        <a:pt x="32" y="45"/>
                      </a:lnTo>
                      <a:lnTo>
                        <a:pt x="32" y="60"/>
                      </a:lnTo>
                      <a:lnTo>
                        <a:pt x="32" y="73"/>
                      </a:lnTo>
                      <a:lnTo>
                        <a:pt x="30" y="66"/>
                      </a:lnTo>
                      <a:lnTo>
                        <a:pt x="30" y="60"/>
                      </a:lnTo>
                      <a:lnTo>
                        <a:pt x="30" y="53"/>
                      </a:lnTo>
                      <a:lnTo>
                        <a:pt x="30" y="47"/>
                      </a:lnTo>
                      <a:lnTo>
                        <a:pt x="30" y="43"/>
                      </a:lnTo>
                      <a:lnTo>
                        <a:pt x="28" y="41"/>
                      </a:lnTo>
                      <a:lnTo>
                        <a:pt x="26" y="43"/>
                      </a:lnTo>
                      <a:lnTo>
                        <a:pt x="26" y="43"/>
                      </a:lnTo>
                      <a:lnTo>
                        <a:pt x="24" y="49"/>
                      </a:lnTo>
                      <a:lnTo>
                        <a:pt x="22" y="53"/>
                      </a:lnTo>
                      <a:lnTo>
                        <a:pt x="20" y="53"/>
                      </a:lnTo>
                      <a:lnTo>
                        <a:pt x="17" y="53"/>
                      </a:lnTo>
                      <a:lnTo>
                        <a:pt x="15" y="45"/>
                      </a:lnTo>
                      <a:lnTo>
                        <a:pt x="15" y="41"/>
                      </a:lnTo>
                      <a:lnTo>
                        <a:pt x="15" y="38"/>
                      </a:lnTo>
                      <a:lnTo>
                        <a:pt x="15" y="38"/>
                      </a:lnTo>
                      <a:lnTo>
                        <a:pt x="15" y="38"/>
                      </a:lnTo>
                      <a:lnTo>
                        <a:pt x="13" y="38"/>
                      </a:lnTo>
                      <a:lnTo>
                        <a:pt x="13" y="45"/>
                      </a:lnTo>
                      <a:lnTo>
                        <a:pt x="13" y="51"/>
                      </a:lnTo>
                      <a:lnTo>
                        <a:pt x="7" y="49"/>
                      </a:lnTo>
                      <a:lnTo>
                        <a:pt x="5" y="47"/>
                      </a:lnTo>
                      <a:lnTo>
                        <a:pt x="7" y="45"/>
                      </a:lnTo>
                      <a:lnTo>
                        <a:pt x="7" y="38"/>
                      </a:lnTo>
                      <a:lnTo>
                        <a:pt x="7" y="36"/>
                      </a:lnTo>
                      <a:lnTo>
                        <a:pt x="5" y="32"/>
                      </a:lnTo>
                      <a:lnTo>
                        <a:pt x="5" y="30"/>
                      </a:lnTo>
                      <a:lnTo>
                        <a:pt x="0" y="30"/>
                      </a:lnTo>
                      <a:lnTo>
                        <a:pt x="0" y="28"/>
                      </a:lnTo>
                      <a:lnTo>
                        <a:pt x="9" y="26"/>
                      </a:lnTo>
                      <a:lnTo>
                        <a:pt x="9" y="28"/>
                      </a:lnTo>
                      <a:lnTo>
                        <a:pt x="11" y="32"/>
                      </a:lnTo>
                      <a:lnTo>
                        <a:pt x="15" y="34"/>
                      </a:lnTo>
                      <a:lnTo>
                        <a:pt x="20" y="34"/>
                      </a:lnTo>
                      <a:lnTo>
                        <a:pt x="26" y="32"/>
                      </a:lnTo>
                      <a:lnTo>
                        <a:pt x="30" y="30"/>
                      </a:lnTo>
                      <a:lnTo>
                        <a:pt x="30" y="28"/>
                      </a:lnTo>
                      <a:lnTo>
                        <a:pt x="30" y="21"/>
                      </a:lnTo>
                      <a:lnTo>
                        <a:pt x="30" y="15"/>
                      </a:lnTo>
                      <a:lnTo>
                        <a:pt x="32" y="9"/>
                      </a:lnTo>
                      <a:lnTo>
                        <a:pt x="30" y="9"/>
                      </a:lnTo>
                      <a:lnTo>
                        <a:pt x="30" y="2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292929"/>
                </a:solidFill>
                <a:ln w="0">
                  <a:solidFill>
                    <a:srgbClr val="292929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70" name="Freeform 269"/>
                <p:cNvSpPr>
                  <a:spLocks noEditPoints="1"/>
                </p:cNvSpPr>
                <p:nvPr/>
              </p:nvSpPr>
              <p:spPr bwMode="auto">
                <a:xfrm>
                  <a:off x="3551" y="934"/>
                  <a:ext cx="90" cy="45"/>
                </a:xfrm>
                <a:custGeom>
                  <a:avLst/>
                  <a:gdLst>
                    <a:gd name="T0" fmla="*/ 0 w 90"/>
                    <a:gd name="T1" fmla="*/ 0 h 45"/>
                    <a:gd name="T2" fmla="*/ 11 w 90"/>
                    <a:gd name="T3" fmla="*/ 4 h 45"/>
                    <a:gd name="T4" fmla="*/ 19 w 90"/>
                    <a:gd name="T5" fmla="*/ 9 h 45"/>
                    <a:gd name="T6" fmla="*/ 40 w 90"/>
                    <a:gd name="T7" fmla="*/ 17 h 45"/>
                    <a:gd name="T8" fmla="*/ 45 w 90"/>
                    <a:gd name="T9" fmla="*/ 19 h 45"/>
                    <a:gd name="T10" fmla="*/ 51 w 90"/>
                    <a:gd name="T11" fmla="*/ 21 h 45"/>
                    <a:gd name="T12" fmla="*/ 57 w 90"/>
                    <a:gd name="T13" fmla="*/ 23 h 45"/>
                    <a:gd name="T14" fmla="*/ 60 w 90"/>
                    <a:gd name="T15" fmla="*/ 21 h 45"/>
                    <a:gd name="T16" fmla="*/ 64 w 90"/>
                    <a:gd name="T17" fmla="*/ 23 h 45"/>
                    <a:gd name="T18" fmla="*/ 66 w 90"/>
                    <a:gd name="T19" fmla="*/ 23 h 45"/>
                    <a:gd name="T20" fmla="*/ 83 w 90"/>
                    <a:gd name="T21" fmla="*/ 34 h 45"/>
                    <a:gd name="T22" fmla="*/ 85 w 90"/>
                    <a:gd name="T23" fmla="*/ 36 h 45"/>
                    <a:gd name="T24" fmla="*/ 87 w 90"/>
                    <a:gd name="T25" fmla="*/ 38 h 45"/>
                    <a:gd name="T26" fmla="*/ 90 w 90"/>
                    <a:gd name="T27" fmla="*/ 38 h 45"/>
                    <a:gd name="T28" fmla="*/ 90 w 90"/>
                    <a:gd name="T29" fmla="*/ 40 h 45"/>
                    <a:gd name="T30" fmla="*/ 85 w 90"/>
                    <a:gd name="T31" fmla="*/ 43 h 45"/>
                    <a:gd name="T32" fmla="*/ 79 w 90"/>
                    <a:gd name="T33" fmla="*/ 45 h 45"/>
                    <a:gd name="T34" fmla="*/ 75 w 90"/>
                    <a:gd name="T35" fmla="*/ 45 h 45"/>
                    <a:gd name="T36" fmla="*/ 72 w 90"/>
                    <a:gd name="T37" fmla="*/ 43 h 45"/>
                    <a:gd name="T38" fmla="*/ 68 w 90"/>
                    <a:gd name="T39" fmla="*/ 40 h 45"/>
                    <a:gd name="T40" fmla="*/ 64 w 90"/>
                    <a:gd name="T41" fmla="*/ 40 h 45"/>
                    <a:gd name="T42" fmla="*/ 62 w 90"/>
                    <a:gd name="T43" fmla="*/ 40 h 45"/>
                    <a:gd name="T44" fmla="*/ 60 w 90"/>
                    <a:gd name="T45" fmla="*/ 38 h 45"/>
                    <a:gd name="T46" fmla="*/ 55 w 90"/>
                    <a:gd name="T47" fmla="*/ 36 h 45"/>
                    <a:gd name="T48" fmla="*/ 51 w 90"/>
                    <a:gd name="T49" fmla="*/ 34 h 45"/>
                    <a:gd name="T50" fmla="*/ 47 w 90"/>
                    <a:gd name="T51" fmla="*/ 30 h 45"/>
                    <a:gd name="T52" fmla="*/ 47 w 90"/>
                    <a:gd name="T53" fmla="*/ 28 h 45"/>
                    <a:gd name="T54" fmla="*/ 45 w 90"/>
                    <a:gd name="T55" fmla="*/ 23 h 45"/>
                    <a:gd name="T56" fmla="*/ 38 w 90"/>
                    <a:gd name="T57" fmla="*/ 19 h 45"/>
                    <a:gd name="T58" fmla="*/ 34 w 90"/>
                    <a:gd name="T59" fmla="*/ 19 h 45"/>
                    <a:gd name="T60" fmla="*/ 28 w 90"/>
                    <a:gd name="T61" fmla="*/ 17 h 45"/>
                    <a:gd name="T62" fmla="*/ 23 w 90"/>
                    <a:gd name="T63" fmla="*/ 15 h 45"/>
                    <a:gd name="T64" fmla="*/ 19 w 90"/>
                    <a:gd name="T65" fmla="*/ 11 h 45"/>
                    <a:gd name="T66" fmla="*/ 13 w 90"/>
                    <a:gd name="T67" fmla="*/ 9 h 45"/>
                    <a:gd name="T68" fmla="*/ 8 w 90"/>
                    <a:gd name="T69" fmla="*/ 6 h 45"/>
                    <a:gd name="T70" fmla="*/ 4 w 90"/>
                    <a:gd name="T71" fmla="*/ 4 h 45"/>
                    <a:gd name="T72" fmla="*/ 0 w 90"/>
                    <a:gd name="T73" fmla="*/ 0 h 45"/>
                    <a:gd name="T74" fmla="*/ 0 w 90"/>
                    <a:gd name="T75" fmla="*/ 0 h 45"/>
                    <a:gd name="T76" fmla="*/ 0 w 90"/>
                    <a:gd name="T77" fmla="*/ 0 h 45"/>
                    <a:gd name="T78" fmla="*/ 0 w 90"/>
                    <a:gd name="T79" fmla="*/ 0 h 45"/>
                    <a:gd name="T80" fmla="*/ 0 w 90"/>
                    <a:gd name="T8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90" h="45">
                      <a:moveTo>
                        <a:pt x="0" y="0"/>
                      </a:moveTo>
                      <a:lnTo>
                        <a:pt x="11" y="4"/>
                      </a:lnTo>
                      <a:lnTo>
                        <a:pt x="19" y="9"/>
                      </a:lnTo>
                      <a:lnTo>
                        <a:pt x="40" y="17"/>
                      </a:lnTo>
                      <a:lnTo>
                        <a:pt x="45" y="19"/>
                      </a:lnTo>
                      <a:lnTo>
                        <a:pt x="51" y="21"/>
                      </a:lnTo>
                      <a:lnTo>
                        <a:pt x="57" y="23"/>
                      </a:lnTo>
                      <a:lnTo>
                        <a:pt x="60" y="21"/>
                      </a:lnTo>
                      <a:lnTo>
                        <a:pt x="64" y="23"/>
                      </a:lnTo>
                      <a:lnTo>
                        <a:pt x="66" y="23"/>
                      </a:lnTo>
                      <a:lnTo>
                        <a:pt x="83" y="34"/>
                      </a:lnTo>
                      <a:lnTo>
                        <a:pt x="85" y="36"/>
                      </a:lnTo>
                      <a:lnTo>
                        <a:pt x="87" y="38"/>
                      </a:lnTo>
                      <a:lnTo>
                        <a:pt x="90" y="38"/>
                      </a:lnTo>
                      <a:lnTo>
                        <a:pt x="90" y="40"/>
                      </a:lnTo>
                      <a:lnTo>
                        <a:pt x="85" y="43"/>
                      </a:lnTo>
                      <a:lnTo>
                        <a:pt x="79" y="45"/>
                      </a:lnTo>
                      <a:lnTo>
                        <a:pt x="75" y="45"/>
                      </a:lnTo>
                      <a:lnTo>
                        <a:pt x="72" y="43"/>
                      </a:lnTo>
                      <a:lnTo>
                        <a:pt x="68" y="40"/>
                      </a:lnTo>
                      <a:lnTo>
                        <a:pt x="64" y="40"/>
                      </a:lnTo>
                      <a:lnTo>
                        <a:pt x="62" y="40"/>
                      </a:lnTo>
                      <a:lnTo>
                        <a:pt x="60" y="38"/>
                      </a:lnTo>
                      <a:lnTo>
                        <a:pt x="55" y="36"/>
                      </a:lnTo>
                      <a:lnTo>
                        <a:pt x="51" y="34"/>
                      </a:lnTo>
                      <a:lnTo>
                        <a:pt x="47" y="30"/>
                      </a:lnTo>
                      <a:lnTo>
                        <a:pt x="47" y="28"/>
                      </a:lnTo>
                      <a:lnTo>
                        <a:pt x="45" y="23"/>
                      </a:lnTo>
                      <a:lnTo>
                        <a:pt x="38" y="19"/>
                      </a:lnTo>
                      <a:lnTo>
                        <a:pt x="34" y="19"/>
                      </a:lnTo>
                      <a:lnTo>
                        <a:pt x="28" y="17"/>
                      </a:lnTo>
                      <a:lnTo>
                        <a:pt x="23" y="15"/>
                      </a:lnTo>
                      <a:lnTo>
                        <a:pt x="19" y="11"/>
                      </a:lnTo>
                      <a:lnTo>
                        <a:pt x="13" y="9"/>
                      </a:lnTo>
                      <a:lnTo>
                        <a:pt x="8" y="6"/>
                      </a:lnTo>
                      <a:lnTo>
                        <a:pt x="4" y="4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68686"/>
                </a:solidFill>
                <a:ln w="0">
                  <a:solidFill>
                    <a:srgbClr val="868686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71" name="Freeform 270"/>
                <p:cNvSpPr>
                  <a:spLocks/>
                </p:cNvSpPr>
                <p:nvPr/>
              </p:nvSpPr>
              <p:spPr bwMode="auto">
                <a:xfrm>
                  <a:off x="3608" y="480"/>
                  <a:ext cx="43" cy="34"/>
                </a:xfrm>
                <a:custGeom>
                  <a:avLst/>
                  <a:gdLst>
                    <a:gd name="T0" fmla="*/ 11 w 43"/>
                    <a:gd name="T1" fmla="*/ 0 h 34"/>
                    <a:gd name="T2" fmla="*/ 20 w 43"/>
                    <a:gd name="T3" fmla="*/ 0 h 34"/>
                    <a:gd name="T4" fmla="*/ 22 w 43"/>
                    <a:gd name="T5" fmla="*/ 2 h 34"/>
                    <a:gd name="T6" fmla="*/ 20 w 43"/>
                    <a:gd name="T7" fmla="*/ 4 h 34"/>
                    <a:gd name="T8" fmla="*/ 15 w 43"/>
                    <a:gd name="T9" fmla="*/ 9 h 34"/>
                    <a:gd name="T10" fmla="*/ 18 w 43"/>
                    <a:gd name="T11" fmla="*/ 13 h 34"/>
                    <a:gd name="T12" fmla="*/ 20 w 43"/>
                    <a:gd name="T13" fmla="*/ 17 h 34"/>
                    <a:gd name="T14" fmla="*/ 24 w 43"/>
                    <a:gd name="T15" fmla="*/ 19 h 34"/>
                    <a:gd name="T16" fmla="*/ 28 w 43"/>
                    <a:gd name="T17" fmla="*/ 19 h 34"/>
                    <a:gd name="T18" fmla="*/ 35 w 43"/>
                    <a:gd name="T19" fmla="*/ 19 h 34"/>
                    <a:gd name="T20" fmla="*/ 41 w 43"/>
                    <a:gd name="T21" fmla="*/ 21 h 34"/>
                    <a:gd name="T22" fmla="*/ 43 w 43"/>
                    <a:gd name="T23" fmla="*/ 26 h 34"/>
                    <a:gd name="T24" fmla="*/ 43 w 43"/>
                    <a:gd name="T25" fmla="*/ 28 h 34"/>
                    <a:gd name="T26" fmla="*/ 41 w 43"/>
                    <a:gd name="T27" fmla="*/ 30 h 34"/>
                    <a:gd name="T28" fmla="*/ 37 w 43"/>
                    <a:gd name="T29" fmla="*/ 32 h 34"/>
                    <a:gd name="T30" fmla="*/ 35 w 43"/>
                    <a:gd name="T31" fmla="*/ 34 h 34"/>
                    <a:gd name="T32" fmla="*/ 33 w 43"/>
                    <a:gd name="T33" fmla="*/ 34 h 34"/>
                    <a:gd name="T34" fmla="*/ 30 w 43"/>
                    <a:gd name="T35" fmla="*/ 32 h 34"/>
                    <a:gd name="T36" fmla="*/ 28 w 43"/>
                    <a:gd name="T37" fmla="*/ 32 h 34"/>
                    <a:gd name="T38" fmla="*/ 26 w 43"/>
                    <a:gd name="T39" fmla="*/ 30 h 34"/>
                    <a:gd name="T40" fmla="*/ 22 w 43"/>
                    <a:gd name="T41" fmla="*/ 32 h 34"/>
                    <a:gd name="T42" fmla="*/ 18 w 43"/>
                    <a:gd name="T43" fmla="*/ 30 h 34"/>
                    <a:gd name="T44" fmla="*/ 15 w 43"/>
                    <a:gd name="T45" fmla="*/ 28 h 34"/>
                    <a:gd name="T46" fmla="*/ 15 w 43"/>
                    <a:gd name="T47" fmla="*/ 24 h 34"/>
                    <a:gd name="T48" fmla="*/ 15 w 43"/>
                    <a:gd name="T49" fmla="*/ 21 h 34"/>
                    <a:gd name="T50" fmla="*/ 9 w 43"/>
                    <a:gd name="T51" fmla="*/ 19 h 34"/>
                    <a:gd name="T52" fmla="*/ 5 w 43"/>
                    <a:gd name="T53" fmla="*/ 21 h 34"/>
                    <a:gd name="T54" fmla="*/ 3 w 43"/>
                    <a:gd name="T55" fmla="*/ 17 h 34"/>
                    <a:gd name="T56" fmla="*/ 0 w 43"/>
                    <a:gd name="T57" fmla="*/ 15 h 34"/>
                    <a:gd name="T58" fmla="*/ 0 w 43"/>
                    <a:gd name="T59" fmla="*/ 13 h 34"/>
                    <a:gd name="T60" fmla="*/ 0 w 43"/>
                    <a:gd name="T61" fmla="*/ 11 h 34"/>
                    <a:gd name="T62" fmla="*/ 3 w 43"/>
                    <a:gd name="T63" fmla="*/ 9 h 34"/>
                    <a:gd name="T64" fmla="*/ 5 w 43"/>
                    <a:gd name="T65" fmla="*/ 11 h 34"/>
                    <a:gd name="T66" fmla="*/ 5 w 43"/>
                    <a:gd name="T67" fmla="*/ 11 h 34"/>
                    <a:gd name="T68" fmla="*/ 9 w 43"/>
                    <a:gd name="T69" fmla="*/ 6 h 34"/>
                    <a:gd name="T70" fmla="*/ 7 w 43"/>
                    <a:gd name="T71" fmla="*/ 4 h 34"/>
                    <a:gd name="T72" fmla="*/ 7 w 43"/>
                    <a:gd name="T73" fmla="*/ 0 h 34"/>
                    <a:gd name="T74" fmla="*/ 11 w 43"/>
                    <a:gd name="T75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43" h="34">
                      <a:moveTo>
                        <a:pt x="11" y="0"/>
                      </a:moveTo>
                      <a:lnTo>
                        <a:pt x="20" y="0"/>
                      </a:lnTo>
                      <a:lnTo>
                        <a:pt x="22" y="2"/>
                      </a:lnTo>
                      <a:lnTo>
                        <a:pt x="20" y="4"/>
                      </a:lnTo>
                      <a:lnTo>
                        <a:pt x="15" y="9"/>
                      </a:lnTo>
                      <a:lnTo>
                        <a:pt x="18" y="13"/>
                      </a:lnTo>
                      <a:lnTo>
                        <a:pt x="20" y="17"/>
                      </a:lnTo>
                      <a:lnTo>
                        <a:pt x="24" y="19"/>
                      </a:lnTo>
                      <a:lnTo>
                        <a:pt x="28" y="19"/>
                      </a:lnTo>
                      <a:lnTo>
                        <a:pt x="35" y="19"/>
                      </a:lnTo>
                      <a:lnTo>
                        <a:pt x="41" y="21"/>
                      </a:lnTo>
                      <a:lnTo>
                        <a:pt x="43" y="26"/>
                      </a:lnTo>
                      <a:lnTo>
                        <a:pt x="43" y="28"/>
                      </a:lnTo>
                      <a:lnTo>
                        <a:pt x="41" y="30"/>
                      </a:lnTo>
                      <a:lnTo>
                        <a:pt x="37" y="32"/>
                      </a:lnTo>
                      <a:lnTo>
                        <a:pt x="35" y="34"/>
                      </a:lnTo>
                      <a:lnTo>
                        <a:pt x="33" y="34"/>
                      </a:lnTo>
                      <a:lnTo>
                        <a:pt x="30" y="32"/>
                      </a:lnTo>
                      <a:lnTo>
                        <a:pt x="28" y="32"/>
                      </a:lnTo>
                      <a:lnTo>
                        <a:pt x="26" y="30"/>
                      </a:lnTo>
                      <a:lnTo>
                        <a:pt x="22" y="32"/>
                      </a:lnTo>
                      <a:lnTo>
                        <a:pt x="18" y="30"/>
                      </a:lnTo>
                      <a:lnTo>
                        <a:pt x="15" y="28"/>
                      </a:lnTo>
                      <a:lnTo>
                        <a:pt x="15" y="24"/>
                      </a:lnTo>
                      <a:lnTo>
                        <a:pt x="15" y="21"/>
                      </a:lnTo>
                      <a:lnTo>
                        <a:pt x="9" y="19"/>
                      </a:lnTo>
                      <a:lnTo>
                        <a:pt x="5" y="21"/>
                      </a:lnTo>
                      <a:lnTo>
                        <a:pt x="3" y="17"/>
                      </a:ln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3" y="9"/>
                      </a:lnTo>
                      <a:lnTo>
                        <a:pt x="5" y="11"/>
                      </a:lnTo>
                      <a:lnTo>
                        <a:pt x="5" y="11"/>
                      </a:lnTo>
                      <a:lnTo>
                        <a:pt x="9" y="6"/>
                      </a:lnTo>
                      <a:lnTo>
                        <a:pt x="7" y="4"/>
                      </a:lnTo>
                      <a:lnTo>
                        <a:pt x="7" y="0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C5C5C5"/>
                </a:solidFill>
                <a:ln w="0">
                  <a:solidFill>
                    <a:srgbClr val="C5C5C5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72" name="Freeform 271"/>
                <p:cNvSpPr>
                  <a:spLocks noEditPoints="1"/>
                </p:cNvSpPr>
                <p:nvPr/>
              </p:nvSpPr>
              <p:spPr bwMode="auto">
                <a:xfrm>
                  <a:off x="3700" y="657"/>
                  <a:ext cx="45" cy="85"/>
                </a:xfrm>
                <a:custGeom>
                  <a:avLst/>
                  <a:gdLst>
                    <a:gd name="T0" fmla="*/ 11 w 45"/>
                    <a:gd name="T1" fmla="*/ 0 h 85"/>
                    <a:gd name="T2" fmla="*/ 11 w 45"/>
                    <a:gd name="T3" fmla="*/ 0 h 85"/>
                    <a:gd name="T4" fmla="*/ 11 w 45"/>
                    <a:gd name="T5" fmla="*/ 0 h 85"/>
                    <a:gd name="T6" fmla="*/ 11 w 45"/>
                    <a:gd name="T7" fmla="*/ 0 h 85"/>
                    <a:gd name="T8" fmla="*/ 2 w 45"/>
                    <a:gd name="T9" fmla="*/ 0 h 85"/>
                    <a:gd name="T10" fmla="*/ 5 w 45"/>
                    <a:gd name="T11" fmla="*/ 0 h 85"/>
                    <a:gd name="T12" fmla="*/ 9 w 45"/>
                    <a:gd name="T13" fmla="*/ 0 h 85"/>
                    <a:gd name="T14" fmla="*/ 9 w 45"/>
                    <a:gd name="T15" fmla="*/ 0 h 85"/>
                    <a:gd name="T16" fmla="*/ 11 w 45"/>
                    <a:gd name="T17" fmla="*/ 0 h 85"/>
                    <a:gd name="T18" fmla="*/ 11 w 45"/>
                    <a:gd name="T19" fmla="*/ 4 h 85"/>
                    <a:gd name="T20" fmla="*/ 15 w 45"/>
                    <a:gd name="T21" fmla="*/ 11 h 85"/>
                    <a:gd name="T22" fmla="*/ 17 w 45"/>
                    <a:gd name="T23" fmla="*/ 15 h 85"/>
                    <a:gd name="T24" fmla="*/ 20 w 45"/>
                    <a:gd name="T25" fmla="*/ 21 h 85"/>
                    <a:gd name="T26" fmla="*/ 22 w 45"/>
                    <a:gd name="T27" fmla="*/ 26 h 85"/>
                    <a:gd name="T28" fmla="*/ 26 w 45"/>
                    <a:gd name="T29" fmla="*/ 30 h 85"/>
                    <a:gd name="T30" fmla="*/ 28 w 45"/>
                    <a:gd name="T31" fmla="*/ 34 h 85"/>
                    <a:gd name="T32" fmla="*/ 30 w 45"/>
                    <a:gd name="T33" fmla="*/ 38 h 85"/>
                    <a:gd name="T34" fmla="*/ 30 w 45"/>
                    <a:gd name="T35" fmla="*/ 38 h 85"/>
                    <a:gd name="T36" fmla="*/ 32 w 45"/>
                    <a:gd name="T37" fmla="*/ 45 h 85"/>
                    <a:gd name="T38" fmla="*/ 39 w 45"/>
                    <a:gd name="T39" fmla="*/ 60 h 85"/>
                    <a:gd name="T40" fmla="*/ 43 w 45"/>
                    <a:gd name="T41" fmla="*/ 72 h 85"/>
                    <a:gd name="T42" fmla="*/ 45 w 45"/>
                    <a:gd name="T43" fmla="*/ 77 h 85"/>
                    <a:gd name="T44" fmla="*/ 45 w 45"/>
                    <a:gd name="T45" fmla="*/ 85 h 85"/>
                    <a:gd name="T46" fmla="*/ 43 w 45"/>
                    <a:gd name="T47" fmla="*/ 81 h 85"/>
                    <a:gd name="T48" fmla="*/ 41 w 45"/>
                    <a:gd name="T49" fmla="*/ 77 h 85"/>
                    <a:gd name="T50" fmla="*/ 39 w 45"/>
                    <a:gd name="T51" fmla="*/ 75 h 85"/>
                    <a:gd name="T52" fmla="*/ 39 w 45"/>
                    <a:gd name="T53" fmla="*/ 72 h 85"/>
                    <a:gd name="T54" fmla="*/ 28 w 45"/>
                    <a:gd name="T55" fmla="*/ 55 h 85"/>
                    <a:gd name="T56" fmla="*/ 24 w 45"/>
                    <a:gd name="T57" fmla="*/ 49 h 85"/>
                    <a:gd name="T58" fmla="*/ 24 w 45"/>
                    <a:gd name="T59" fmla="*/ 47 h 85"/>
                    <a:gd name="T60" fmla="*/ 22 w 45"/>
                    <a:gd name="T61" fmla="*/ 45 h 85"/>
                    <a:gd name="T62" fmla="*/ 17 w 45"/>
                    <a:gd name="T63" fmla="*/ 45 h 85"/>
                    <a:gd name="T64" fmla="*/ 15 w 45"/>
                    <a:gd name="T65" fmla="*/ 40 h 85"/>
                    <a:gd name="T66" fmla="*/ 13 w 45"/>
                    <a:gd name="T67" fmla="*/ 36 h 85"/>
                    <a:gd name="T68" fmla="*/ 15 w 45"/>
                    <a:gd name="T69" fmla="*/ 28 h 85"/>
                    <a:gd name="T70" fmla="*/ 13 w 45"/>
                    <a:gd name="T71" fmla="*/ 23 h 85"/>
                    <a:gd name="T72" fmla="*/ 11 w 45"/>
                    <a:gd name="T73" fmla="*/ 17 h 85"/>
                    <a:gd name="T74" fmla="*/ 7 w 45"/>
                    <a:gd name="T75" fmla="*/ 13 h 85"/>
                    <a:gd name="T76" fmla="*/ 7 w 45"/>
                    <a:gd name="T77" fmla="*/ 8 h 85"/>
                    <a:gd name="T78" fmla="*/ 5 w 45"/>
                    <a:gd name="T79" fmla="*/ 6 h 85"/>
                    <a:gd name="T80" fmla="*/ 5 w 45"/>
                    <a:gd name="T81" fmla="*/ 2 h 85"/>
                    <a:gd name="T82" fmla="*/ 2 w 45"/>
                    <a:gd name="T83" fmla="*/ 0 h 85"/>
                    <a:gd name="T84" fmla="*/ 0 w 45"/>
                    <a:gd name="T85" fmla="*/ 0 h 85"/>
                    <a:gd name="T86" fmla="*/ 2 w 45"/>
                    <a:gd name="T87" fmla="*/ 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45" h="85">
                      <a:moveTo>
                        <a:pt x="11" y="0"/>
                      </a:move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close/>
                      <a:moveTo>
                        <a:pt x="2" y="0"/>
                      </a:moveTo>
                      <a:lnTo>
                        <a:pt x="5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1" y="4"/>
                      </a:lnTo>
                      <a:lnTo>
                        <a:pt x="15" y="11"/>
                      </a:lnTo>
                      <a:lnTo>
                        <a:pt x="17" y="15"/>
                      </a:lnTo>
                      <a:lnTo>
                        <a:pt x="20" y="21"/>
                      </a:lnTo>
                      <a:lnTo>
                        <a:pt x="22" y="26"/>
                      </a:lnTo>
                      <a:lnTo>
                        <a:pt x="26" y="30"/>
                      </a:lnTo>
                      <a:lnTo>
                        <a:pt x="28" y="34"/>
                      </a:lnTo>
                      <a:lnTo>
                        <a:pt x="30" y="38"/>
                      </a:lnTo>
                      <a:lnTo>
                        <a:pt x="30" y="38"/>
                      </a:lnTo>
                      <a:lnTo>
                        <a:pt x="32" y="45"/>
                      </a:lnTo>
                      <a:lnTo>
                        <a:pt x="39" y="60"/>
                      </a:lnTo>
                      <a:lnTo>
                        <a:pt x="43" y="72"/>
                      </a:lnTo>
                      <a:lnTo>
                        <a:pt x="45" y="77"/>
                      </a:lnTo>
                      <a:lnTo>
                        <a:pt x="45" y="85"/>
                      </a:lnTo>
                      <a:lnTo>
                        <a:pt x="43" y="81"/>
                      </a:lnTo>
                      <a:lnTo>
                        <a:pt x="41" y="77"/>
                      </a:lnTo>
                      <a:lnTo>
                        <a:pt x="39" y="75"/>
                      </a:lnTo>
                      <a:lnTo>
                        <a:pt x="39" y="72"/>
                      </a:lnTo>
                      <a:lnTo>
                        <a:pt x="28" y="55"/>
                      </a:lnTo>
                      <a:lnTo>
                        <a:pt x="24" y="49"/>
                      </a:lnTo>
                      <a:lnTo>
                        <a:pt x="24" y="47"/>
                      </a:lnTo>
                      <a:lnTo>
                        <a:pt x="22" y="45"/>
                      </a:lnTo>
                      <a:lnTo>
                        <a:pt x="17" y="45"/>
                      </a:lnTo>
                      <a:lnTo>
                        <a:pt x="15" y="40"/>
                      </a:lnTo>
                      <a:lnTo>
                        <a:pt x="13" y="36"/>
                      </a:lnTo>
                      <a:lnTo>
                        <a:pt x="15" y="28"/>
                      </a:lnTo>
                      <a:lnTo>
                        <a:pt x="13" y="23"/>
                      </a:lnTo>
                      <a:lnTo>
                        <a:pt x="11" y="17"/>
                      </a:lnTo>
                      <a:lnTo>
                        <a:pt x="7" y="13"/>
                      </a:lnTo>
                      <a:lnTo>
                        <a:pt x="7" y="8"/>
                      </a:lnTo>
                      <a:lnTo>
                        <a:pt x="5" y="6"/>
                      </a:lnTo>
                      <a:lnTo>
                        <a:pt x="5" y="2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767676"/>
                </a:solidFill>
                <a:ln w="0">
                  <a:solidFill>
                    <a:srgbClr val="767676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73" name="Freeform 272"/>
                <p:cNvSpPr>
                  <a:spLocks/>
                </p:cNvSpPr>
                <p:nvPr/>
              </p:nvSpPr>
              <p:spPr bwMode="auto">
                <a:xfrm>
                  <a:off x="3692" y="595"/>
                  <a:ext cx="25" cy="60"/>
                </a:xfrm>
                <a:custGeom>
                  <a:avLst/>
                  <a:gdLst>
                    <a:gd name="T0" fmla="*/ 8 w 25"/>
                    <a:gd name="T1" fmla="*/ 0 h 60"/>
                    <a:gd name="T2" fmla="*/ 8 w 25"/>
                    <a:gd name="T3" fmla="*/ 0 h 60"/>
                    <a:gd name="T4" fmla="*/ 10 w 25"/>
                    <a:gd name="T5" fmla="*/ 2 h 60"/>
                    <a:gd name="T6" fmla="*/ 15 w 25"/>
                    <a:gd name="T7" fmla="*/ 2 h 60"/>
                    <a:gd name="T8" fmla="*/ 15 w 25"/>
                    <a:gd name="T9" fmla="*/ 7 h 60"/>
                    <a:gd name="T10" fmla="*/ 17 w 25"/>
                    <a:gd name="T11" fmla="*/ 13 h 60"/>
                    <a:gd name="T12" fmla="*/ 21 w 25"/>
                    <a:gd name="T13" fmla="*/ 21 h 60"/>
                    <a:gd name="T14" fmla="*/ 25 w 25"/>
                    <a:gd name="T15" fmla="*/ 28 h 60"/>
                    <a:gd name="T16" fmla="*/ 25 w 25"/>
                    <a:gd name="T17" fmla="*/ 32 h 60"/>
                    <a:gd name="T18" fmla="*/ 21 w 25"/>
                    <a:gd name="T19" fmla="*/ 32 h 60"/>
                    <a:gd name="T20" fmla="*/ 19 w 25"/>
                    <a:gd name="T21" fmla="*/ 32 h 60"/>
                    <a:gd name="T22" fmla="*/ 17 w 25"/>
                    <a:gd name="T23" fmla="*/ 34 h 60"/>
                    <a:gd name="T24" fmla="*/ 17 w 25"/>
                    <a:gd name="T25" fmla="*/ 39 h 60"/>
                    <a:gd name="T26" fmla="*/ 17 w 25"/>
                    <a:gd name="T27" fmla="*/ 43 h 60"/>
                    <a:gd name="T28" fmla="*/ 19 w 25"/>
                    <a:gd name="T29" fmla="*/ 60 h 60"/>
                    <a:gd name="T30" fmla="*/ 17 w 25"/>
                    <a:gd name="T31" fmla="*/ 60 h 60"/>
                    <a:gd name="T32" fmla="*/ 15 w 25"/>
                    <a:gd name="T33" fmla="*/ 51 h 60"/>
                    <a:gd name="T34" fmla="*/ 13 w 25"/>
                    <a:gd name="T35" fmla="*/ 45 h 60"/>
                    <a:gd name="T36" fmla="*/ 8 w 25"/>
                    <a:gd name="T37" fmla="*/ 39 h 60"/>
                    <a:gd name="T38" fmla="*/ 6 w 25"/>
                    <a:gd name="T39" fmla="*/ 32 h 60"/>
                    <a:gd name="T40" fmla="*/ 4 w 25"/>
                    <a:gd name="T41" fmla="*/ 24 h 60"/>
                    <a:gd name="T42" fmla="*/ 2 w 25"/>
                    <a:gd name="T43" fmla="*/ 15 h 60"/>
                    <a:gd name="T44" fmla="*/ 0 w 25"/>
                    <a:gd name="T45" fmla="*/ 9 h 60"/>
                    <a:gd name="T46" fmla="*/ 0 w 25"/>
                    <a:gd name="T47" fmla="*/ 4 h 60"/>
                    <a:gd name="T48" fmla="*/ 0 w 25"/>
                    <a:gd name="T49" fmla="*/ 4 h 60"/>
                    <a:gd name="T50" fmla="*/ 2 w 25"/>
                    <a:gd name="T51" fmla="*/ 2 h 60"/>
                    <a:gd name="T52" fmla="*/ 4 w 25"/>
                    <a:gd name="T53" fmla="*/ 2 h 60"/>
                    <a:gd name="T54" fmla="*/ 6 w 25"/>
                    <a:gd name="T55" fmla="*/ 0 h 60"/>
                    <a:gd name="T56" fmla="*/ 8 w 25"/>
                    <a:gd name="T57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25" h="60">
                      <a:moveTo>
                        <a:pt x="8" y="0"/>
                      </a:moveTo>
                      <a:lnTo>
                        <a:pt x="8" y="0"/>
                      </a:lnTo>
                      <a:lnTo>
                        <a:pt x="10" y="2"/>
                      </a:lnTo>
                      <a:lnTo>
                        <a:pt x="15" y="2"/>
                      </a:lnTo>
                      <a:lnTo>
                        <a:pt x="15" y="7"/>
                      </a:lnTo>
                      <a:lnTo>
                        <a:pt x="17" y="13"/>
                      </a:lnTo>
                      <a:lnTo>
                        <a:pt x="21" y="21"/>
                      </a:lnTo>
                      <a:lnTo>
                        <a:pt x="25" y="28"/>
                      </a:lnTo>
                      <a:lnTo>
                        <a:pt x="25" y="32"/>
                      </a:lnTo>
                      <a:lnTo>
                        <a:pt x="21" y="32"/>
                      </a:lnTo>
                      <a:lnTo>
                        <a:pt x="19" y="32"/>
                      </a:lnTo>
                      <a:lnTo>
                        <a:pt x="17" y="34"/>
                      </a:lnTo>
                      <a:lnTo>
                        <a:pt x="17" y="39"/>
                      </a:lnTo>
                      <a:lnTo>
                        <a:pt x="17" y="43"/>
                      </a:lnTo>
                      <a:lnTo>
                        <a:pt x="19" y="60"/>
                      </a:lnTo>
                      <a:lnTo>
                        <a:pt x="17" y="60"/>
                      </a:lnTo>
                      <a:lnTo>
                        <a:pt x="15" y="51"/>
                      </a:lnTo>
                      <a:lnTo>
                        <a:pt x="13" y="45"/>
                      </a:lnTo>
                      <a:lnTo>
                        <a:pt x="8" y="39"/>
                      </a:lnTo>
                      <a:lnTo>
                        <a:pt x="6" y="32"/>
                      </a:lnTo>
                      <a:lnTo>
                        <a:pt x="4" y="24"/>
                      </a:lnTo>
                      <a:lnTo>
                        <a:pt x="2" y="15"/>
                      </a:lnTo>
                      <a:lnTo>
                        <a:pt x="0" y="9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4" y="2"/>
                      </a:lnTo>
                      <a:lnTo>
                        <a:pt x="6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DCDCDC"/>
                </a:solidFill>
                <a:ln w="0">
                  <a:solidFill>
                    <a:srgbClr val="DCDCDC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74" name="Freeform 273"/>
                <p:cNvSpPr>
                  <a:spLocks noEditPoints="1"/>
                </p:cNvSpPr>
                <p:nvPr/>
              </p:nvSpPr>
              <p:spPr bwMode="auto">
                <a:xfrm>
                  <a:off x="3017" y="1066"/>
                  <a:ext cx="77" cy="24"/>
                </a:xfrm>
                <a:custGeom>
                  <a:avLst/>
                  <a:gdLst>
                    <a:gd name="T0" fmla="*/ 53 w 77"/>
                    <a:gd name="T1" fmla="*/ 7 h 24"/>
                    <a:gd name="T2" fmla="*/ 53 w 77"/>
                    <a:gd name="T3" fmla="*/ 7 h 24"/>
                    <a:gd name="T4" fmla="*/ 53 w 77"/>
                    <a:gd name="T5" fmla="*/ 7 h 24"/>
                    <a:gd name="T6" fmla="*/ 53 w 77"/>
                    <a:gd name="T7" fmla="*/ 7 h 24"/>
                    <a:gd name="T8" fmla="*/ 58 w 77"/>
                    <a:gd name="T9" fmla="*/ 0 h 24"/>
                    <a:gd name="T10" fmla="*/ 56 w 77"/>
                    <a:gd name="T11" fmla="*/ 2 h 24"/>
                    <a:gd name="T12" fmla="*/ 51 w 77"/>
                    <a:gd name="T13" fmla="*/ 4 h 24"/>
                    <a:gd name="T14" fmla="*/ 51 w 77"/>
                    <a:gd name="T15" fmla="*/ 7 h 24"/>
                    <a:gd name="T16" fmla="*/ 49 w 77"/>
                    <a:gd name="T17" fmla="*/ 11 h 24"/>
                    <a:gd name="T18" fmla="*/ 47 w 77"/>
                    <a:gd name="T19" fmla="*/ 13 h 24"/>
                    <a:gd name="T20" fmla="*/ 45 w 77"/>
                    <a:gd name="T21" fmla="*/ 15 h 24"/>
                    <a:gd name="T22" fmla="*/ 49 w 77"/>
                    <a:gd name="T23" fmla="*/ 17 h 24"/>
                    <a:gd name="T24" fmla="*/ 53 w 77"/>
                    <a:gd name="T25" fmla="*/ 15 h 24"/>
                    <a:gd name="T26" fmla="*/ 53 w 77"/>
                    <a:gd name="T27" fmla="*/ 13 h 24"/>
                    <a:gd name="T28" fmla="*/ 53 w 77"/>
                    <a:gd name="T29" fmla="*/ 7 h 24"/>
                    <a:gd name="T30" fmla="*/ 58 w 77"/>
                    <a:gd name="T31" fmla="*/ 9 h 24"/>
                    <a:gd name="T32" fmla="*/ 66 w 77"/>
                    <a:gd name="T33" fmla="*/ 13 h 24"/>
                    <a:gd name="T34" fmla="*/ 77 w 77"/>
                    <a:gd name="T35" fmla="*/ 15 h 24"/>
                    <a:gd name="T36" fmla="*/ 73 w 77"/>
                    <a:gd name="T37" fmla="*/ 15 h 24"/>
                    <a:gd name="T38" fmla="*/ 64 w 77"/>
                    <a:gd name="T39" fmla="*/ 15 h 24"/>
                    <a:gd name="T40" fmla="*/ 58 w 77"/>
                    <a:gd name="T41" fmla="*/ 17 h 24"/>
                    <a:gd name="T42" fmla="*/ 49 w 77"/>
                    <a:gd name="T43" fmla="*/ 17 h 24"/>
                    <a:gd name="T44" fmla="*/ 41 w 77"/>
                    <a:gd name="T45" fmla="*/ 19 h 24"/>
                    <a:gd name="T46" fmla="*/ 26 w 77"/>
                    <a:gd name="T47" fmla="*/ 21 h 24"/>
                    <a:gd name="T48" fmla="*/ 11 w 77"/>
                    <a:gd name="T49" fmla="*/ 24 h 24"/>
                    <a:gd name="T50" fmla="*/ 6 w 77"/>
                    <a:gd name="T51" fmla="*/ 24 h 24"/>
                    <a:gd name="T52" fmla="*/ 0 w 77"/>
                    <a:gd name="T53" fmla="*/ 24 h 24"/>
                    <a:gd name="T54" fmla="*/ 0 w 77"/>
                    <a:gd name="T55" fmla="*/ 24 h 24"/>
                    <a:gd name="T56" fmla="*/ 0 w 77"/>
                    <a:gd name="T57" fmla="*/ 21 h 24"/>
                    <a:gd name="T58" fmla="*/ 2 w 77"/>
                    <a:gd name="T59" fmla="*/ 21 h 24"/>
                    <a:gd name="T60" fmla="*/ 19 w 77"/>
                    <a:gd name="T61" fmla="*/ 15 h 24"/>
                    <a:gd name="T62" fmla="*/ 32 w 77"/>
                    <a:gd name="T63" fmla="*/ 11 h 24"/>
                    <a:gd name="T64" fmla="*/ 47 w 77"/>
                    <a:gd name="T65" fmla="*/ 4 h 24"/>
                    <a:gd name="T66" fmla="*/ 51 w 77"/>
                    <a:gd name="T67" fmla="*/ 2 h 24"/>
                    <a:gd name="T68" fmla="*/ 58 w 77"/>
                    <a:gd name="T69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77" h="24">
                      <a:moveTo>
                        <a:pt x="53" y="7"/>
                      </a:moveTo>
                      <a:lnTo>
                        <a:pt x="53" y="7"/>
                      </a:lnTo>
                      <a:lnTo>
                        <a:pt x="53" y="7"/>
                      </a:lnTo>
                      <a:lnTo>
                        <a:pt x="53" y="7"/>
                      </a:lnTo>
                      <a:close/>
                      <a:moveTo>
                        <a:pt x="58" y="0"/>
                      </a:moveTo>
                      <a:lnTo>
                        <a:pt x="56" y="2"/>
                      </a:lnTo>
                      <a:lnTo>
                        <a:pt x="51" y="4"/>
                      </a:lnTo>
                      <a:lnTo>
                        <a:pt x="51" y="7"/>
                      </a:lnTo>
                      <a:lnTo>
                        <a:pt x="49" y="11"/>
                      </a:lnTo>
                      <a:lnTo>
                        <a:pt x="47" y="13"/>
                      </a:lnTo>
                      <a:lnTo>
                        <a:pt x="45" y="15"/>
                      </a:lnTo>
                      <a:lnTo>
                        <a:pt x="49" y="17"/>
                      </a:lnTo>
                      <a:lnTo>
                        <a:pt x="53" y="15"/>
                      </a:lnTo>
                      <a:lnTo>
                        <a:pt x="53" y="13"/>
                      </a:lnTo>
                      <a:lnTo>
                        <a:pt x="53" y="7"/>
                      </a:lnTo>
                      <a:lnTo>
                        <a:pt x="58" y="9"/>
                      </a:lnTo>
                      <a:lnTo>
                        <a:pt x="66" y="13"/>
                      </a:lnTo>
                      <a:lnTo>
                        <a:pt x="77" y="15"/>
                      </a:lnTo>
                      <a:lnTo>
                        <a:pt x="73" y="15"/>
                      </a:lnTo>
                      <a:lnTo>
                        <a:pt x="64" y="15"/>
                      </a:lnTo>
                      <a:lnTo>
                        <a:pt x="58" y="17"/>
                      </a:lnTo>
                      <a:lnTo>
                        <a:pt x="49" y="17"/>
                      </a:lnTo>
                      <a:lnTo>
                        <a:pt x="41" y="19"/>
                      </a:lnTo>
                      <a:lnTo>
                        <a:pt x="26" y="21"/>
                      </a:lnTo>
                      <a:lnTo>
                        <a:pt x="11" y="24"/>
                      </a:lnTo>
                      <a:lnTo>
                        <a:pt x="6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21"/>
                      </a:lnTo>
                      <a:lnTo>
                        <a:pt x="2" y="21"/>
                      </a:lnTo>
                      <a:lnTo>
                        <a:pt x="19" y="15"/>
                      </a:lnTo>
                      <a:lnTo>
                        <a:pt x="32" y="11"/>
                      </a:lnTo>
                      <a:lnTo>
                        <a:pt x="47" y="4"/>
                      </a:lnTo>
                      <a:lnTo>
                        <a:pt x="51" y="2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525252"/>
                </a:solidFill>
                <a:ln w="0">
                  <a:solidFill>
                    <a:srgbClr val="525252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75" name="Freeform 274"/>
                <p:cNvSpPr>
                  <a:spLocks/>
                </p:cNvSpPr>
                <p:nvPr/>
              </p:nvSpPr>
              <p:spPr bwMode="auto">
                <a:xfrm>
                  <a:off x="3579" y="369"/>
                  <a:ext cx="29" cy="51"/>
                </a:xfrm>
                <a:custGeom>
                  <a:avLst/>
                  <a:gdLst>
                    <a:gd name="T0" fmla="*/ 0 w 29"/>
                    <a:gd name="T1" fmla="*/ 0 h 51"/>
                    <a:gd name="T2" fmla="*/ 4 w 29"/>
                    <a:gd name="T3" fmla="*/ 4 h 51"/>
                    <a:gd name="T4" fmla="*/ 8 w 29"/>
                    <a:gd name="T5" fmla="*/ 9 h 51"/>
                    <a:gd name="T6" fmla="*/ 12 w 29"/>
                    <a:gd name="T7" fmla="*/ 15 h 51"/>
                    <a:gd name="T8" fmla="*/ 12 w 29"/>
                    <a:gd name="T9" fmla="*/ 17 h 51"/>
                    <a:gd name="T10" fmla="*/ 15 w 29"/>
                    <a:gd name="T11" fmla="*/ 19 h 51"/>
                    <a:gd name="T12" fmla="*/ 21 w 29"/>
                    <a:gd name="T13" fmla="*/ 30 h 51"/>
                    <a:gd name="T14" fmla="*/ 29 w 29"/>
                    <a:gd name="T15" fmla="*/ 39 h 51"/>
                    <a:gd name="T16" fmla="*/ 29 w 29"/>
                    <a:gd name="T17" fmla="*/ 41 h 51"/>
                    <a:gd name="T18" fmla="*/ 27 w 29"/>
                    <a:gd name="T19" fmla="*/ 41 h 51"/>
                    <a:gd name="T20" fmla="*/ 23 w 29"/>
                    <a:gd name="T21" fmla="*/ 45 h 51"/>
                    <a:gd name="T22" fmla="*/ 25 w 29"/>
                    <a:gd name="T23" fmla="*/ 45 h 51"/>
                    <a:gd name="T24" fmla="*/ 25 w 29"/>
                    <a:gd name="T25" fmla="*/ 49 h 51"/>
                    <a:gd name="T26" fmla="*/ 23 w 29"/>
                    <a:gd name="T27" fmla="*/ 51 h 51"/>
                    <a:gd name="T28" fmla="*/ 17 w 29"/>
                    <a:gd name="T29" fmla="*/ 49 h 51"/>
                    <a:gd name="T30" fmla="*/ 12 w 29"/>
                    <a:gd name="T31" fmla="*/ 47 h 51"/>
                    <a:gd name="T32" fmla="*/ 8 w 29"/>
                    <a:gd name="T33" fmla="*/ 36 h 51"/>
                    <a:gd name="T34" fmla="*/ 6 w 29"/>
                    <a:gd name="T35" fmla="*/ 43 h 51"/>
                    <a:gd name="T36" fmla="*/ 4 w 29"/>
                    <a:gd name="T37" fmla="*/ 34 h 51"/>
                    <a:gd name="T38" fmla="*/ 2 w 29"/>
                    <a:gd name="T39" fmla="*/ 28 h 51"/>
                    <a:gd name="T40" fmla="*/ 2 w 29"/>
                    <a:gd name="T41" fmla="*/ 19 h 51"/>
                    <a:gd name="T42" fmla="*/ 0 w 29"/>
                    <a:gd name="T43" fmla="*/ 13 h 51"/>
                    <a:gd name="T44" fmla="*/ 2 w 29"/>
                    <a:gd name="T45" fmla="*/ 9 h 51"/>
                    <a:gd name="T46" fmla="*/ 2 w 29"/>
                    <a:gd name="T47" fmla="*/ 4 h 51"/>
                    <a:gd name="T48" fmla="*/ 0 w 29"/>
                    <a:gd name="T49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29" h="51">
                      <a:moveTo>
                        <a:pt x="0" y="0"/>
                      </a:moveTo>
                      <a:lnTo>
                        <a:pt x="4" y="4"/>
                      </a:lnTo>
                      <a:lnTo>
                        <a:pt x="8" y="9"/>
                      </a:lnTo>
                      <a:lnTo>
                        <a:pt x="12" y="15"/>
                      </a:lnTo>
                      <a:lnTo>
                        <a:pt x="12" y="17"/>
                      </a:lnTo>
                      <a:lnTo>
                        <a:pt x="15" y="19"/>
                      </a:lnTo>
                      <a:lnTo>
                        <a:pt x="21" y="30"/>
                      </a:lnTo>
                      <a:lnTo>
                        <a:pt x="29" y="39"/>
                      </a:lnTo>
                      <a:lnTo>
                        <a:pt x="29" y="41"/>
                      </a:lnTo>
                      <a:lnTo>
                        <a:pt x="27" y="41"/>
                      </a:lnTo>
                      <a:lnTo>
                        <a:pt x="23" y="45"/>
                      </a:lnTo>
                      <a:lnTo>
                        <a:pt x="25" y="45"/>
                      </a:lnTo>
                      <a:lnTo>
                        <a:pt x="25" y="49"/>
                      </a:lnTo>
                      <a:lnTo>
                        <a:pt x="23" y="51"/>
                      </a:lnTo>
                      <a:lnTo>
                        <a:pt x="17" y="49"/>
                      </a:lnTo>
                      <a:lnTo>
                        <a:pt x="12" y="47"/>
                      </a:lnTo>
                      <a:lnTo>
                        <a:pt x="8" y="36"/>
                      </a:lnTo>
                      <a:lnTo>
                        <a:pt x="6" y="43"/>
                      </a:lnTo>
                      <a:lnTo>
                        <a:pt x="4" y="34"/>
                      </a:lnTo>
                      <a:lnTo>
                        <a:pt x="2" y="28"/>
                      </a:lnTo>
                      <a:lnTo>
                        <a:pt x="2" y="19"/>
                      </a:lnTo>
                      <a:lnTo>
                        <a:pt x="0" y="13"/>
                      </a:lnTo>
                      <a:lnTo>
                        <a:pt x="2" y="9"/>
                      </a:lnTo>
                      <a:lnTo>
                        <a:pt x="2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 w="0">
                  <a:solidFill>
                    <a:srgbClr val="D2D2D2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76" name="Freeform 275"/>
                <p:cNvSpPr>
                  <a:spLocks/>
                </p:cNvSpPr>
                <p:nvPr/>
              </p:nvSpPr>
              <p:spPr bwMode="auto">
                <a:xfrm>
                  <a:off x="2797" y="974"/>
                  <a:ext cx="36" cy="35"/>
                </a:xfrm>
                <a:custGeom>
                  <a:avLst/>
                  <a:gdLst>
                    <a:gd name="T0" fmla="*/ 30 w 36"/>
                    <a:gd name="T1" fmla="*/ 0 h 35"/>
                    <a:gd name="T2" fmla="*/ 34 w 36"/>
                    <a:gd name="T3" fmla="*/ 3 h 35"/>
                    <a:gd name="T4" fmla="*/ 36 w 36"/>
                    <a:gd name="T5" fmla="*/ 7 h 35"/>
                    <a:gd name="T6" fmla="*/ 36 w 36"/>
                    <a:gd name="T7" fmla="*/ 9 h 35"/>
                    <a:gd name="T8" fmla="*/ 34 w 36"/>
                    <a:gd name="T9" fmla="*/ 11 h 35"/>
                    <a:gd name="T10" fmla="*/ 30 w 36"/>
                    <a:gd name="T11" fmla="*/ 15 h 35"/>
                    <a:gd name="T12" fmla="*/ 32 w 36"/>
                    <a:gd name="T13" fmla="*/ 20 h 35"/>
                    <a:gd name="T14" fmla="*/ 28 w 36"/>
                    <a:gd name="T15" fmla="*/ 20 h 35"/>
                    <a:gd name="T16" fmla="*/ 24 w 36"/>
                    <a:gd name="T17" fmla="*/ 20 h 35"/>
                    <a:gd name="T18" fmla="*/ 21 w 36"/>
                    <a:gd name="T19" fmla="*/ 22 h 35"/>
                    <a:gd name="T20" fmla="*/ 19 w 36"/>
                    <a:gd name="T21" fmla="*/ 22 h 35"/>
                    <a:gd name="T22" fmla="*/ 15 w 36"/>
                    <a:gd name="T23" fmla="*/ 22 h 35"/>
                    <a:gd name="T24" fmla="*/ 13 w 36"/>
                    <a:gd name="T25" fmla="*/ 24 h 35"/>
                    <a:gd name="T26" fmla="*/ 11 w 36"/>
                    <a:gd name="T27" fmla="*/ 26 h 35"/>
                    <a:gd name="T28" fmla="*/ 13 w 36"/>
                    <a:gd name="T29" fmla="*/ 28 h 35"/>
                    <a:gd name="T30" fmla="*/ 15 w 36"/>
                    <a:gd name="T31" fmla="*/ 32 h 35"/>
                    <a:gd name="T32" fmla="*/ 11 w 36"/>
                    <a:gd name="T33" fmla="*/ 35 h 35"/>
                    <a:gd name="T34" fmla="*/ 9 w 36"/>
                    <a:gd name="T35" fmla="*/ 30 h 35"/>
                    <a:gd name="T36" fmla="*/ 4 w 36"/>
                    <a:gd name="T37" fmla="*/ 32 h 35"/>
                    <a:gd name="T38" fmla="*/ 2 w 36"/>
                    <a:gd name="T39" fmla="*/ 30 h 35"/>
                    <a:gd name="T40" fmla="*/ 2 w 36"/>
                    <a:gd name="T41" fmla="*/ 30 h 35"/>
                    <a:gd name="T42" fmla="*/ 0 w 36"/>
                    <a:gd name="T43" fmla="*/ 30 h 35"/>
                    <a:gd name="T44" fmla="*/ 0 w 36"/>
                    <a:gd name="T45" fmla="*/ 28 h 35"/>
                    <a:gd name="T46" fmla="*/ 0 w 36"/>
                    <a:gd name="T47" fmla="*/ 26 h 35"/>
                    <a:gd name="T48" fmla="*/ 0 w 36"/>
                    <a:gd name="T49" fmla="*/ 24 h 35"/>
                    <a:gd name="T50" fmla="*/ 0 w 36"/>
                    <a:gd name="T51" fmla="*/ 22 h 35"/>
                    <a:gd name="T52" fmla="*/ 2 w 36"/>
                    <a:gd name="T53" fmla="*/ 18 h 35"/>
                    <a:gd name="T54" fmla="*/ 11 w 36"/>
                    <a:gd name="T55" fmla="*/ 11 h 35"/>
                    <a:gd name="T56" fmla="*/ 19 w 36"/>
                    <a:gd name="T57" fmla="*/ 7 h 35"/>
                    <a:gd name="T58" fmla="*/ 30 w 36"/>
                    <a:gd name="T59" fmla="*/ 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36" h="35">
                      <a:moveTo>
                        <a:pt x="30" y="0"/>
                      </a:moveTo>
                      <a:lnTo>
                        <a:pt x="34" y="3"/>
                      </a:lnTo>
                      <a:lnTo>
                        <a:pt x="36" y="7"/>
                      </a:lnTo>
                      <a:lnTo>
                        <a:pt x="36" y="9"/>
                      </a:lnTo>
                      <a:lnTo>
                        <a:pt x="34" y="11"/>
                      </a:lnTo>
                      <a:lnTo>
                        <a:pt x="30" y="15"/>
                      </a:lnTo>
                      <a:lnTo>
                        <a:pt x="32" y="20"/>
                      </a:lnTo>
                      <a:lnTo>
                        <a:pt x="28" y="20"/>
                      </a:lnTo>
                      <a:lnTo>
                        <a:pt x="24" y="20"/>
                      </a:lnTo>
                      <a:lnTo>
                        <a:pt x="21" y="22"/>
                      </a:lnTo>
                      <a:lnTo>
                        <a:pt x="19" y="22"/>
                      </a:lnTo>
                      <a:lnTo>
                        <a:pt x="15" y="22"/>
                      </a:lnTo>
                      <a:lnTo>
                        <a:pt x="13" y="24"/>
                      </a:lnTo>
                      <a:lnTo>
                        <a:pt x="11" y="26"/>
                      </a:lnTo>
                      <a:lnTo>
                        <a:pt x="13" y="28"/>
                      </a:lnTo>
                      <a:lnTo>
                        <a:pt x="15" y="32"/>
                      </a:lnTo>
                      <a:lnTo>
                        <a:pt x="11" y="35"/>
                      </a:lnTo>
                      <a:lnTo>
                        <a:pt x="9" y="30"/>
                      </a:lnTo>
                      <a:lnTo>
                        <a:pt x="4" y="32"/>
                      </a:lnTo>
                      <a:lnTo>
                        <a:pt x="2" y="30"/>
                      </a:lnTo>
                      <a:lnTo>
                        <a:pt x="2" y="30"/>
                      </a:lnTo>
                      <a:lnTo>
                        <a:pt x="0" y="30"/>
                      </a:lnTo>
                      <a:lnTo>
                        <a:pt x="0" y="28"/>
                      </a:lnTo>
                      <a:lnTo>
                        <a:pt x="0" y="26"/>
                      </a:lnTo>
                      <a:lnTo>
                        <a:pt x="0" y="24"/>
                      </a:lnTo>
                      <a:lnTo>
                        <a:pt x="0" y="22"/>
                      </a:lnTo>
                      <a:lnTo>
                        <a:pt x="2" y="18"/>
                      </a:lnTo>
                      <a:lnTo>
                        <a:pt x="11" y="11"/>
                      </a:lnTo>
                      <a:lnTo>
                        <a:pt x="19" y="7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solidFill>
                  <a:srgbClr val="2E2E2E"/>
                </a:solidFill>
                <a:ln w="0">
                  <a:solidFill>
                    <a:srgbClr val="2E2E2E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77" name="Freeform 276"/>
                <p:cNvSpPr>
                  <a:spLocks/>
                </p:cNvSpPr>
                <p:nvPr/>
              </p:nvSpPr>
              <p:spPr bwMode="auto">
                <a:xfrm>
                  <a:off x="3978" y="1154"/>
                  <a:ext cx="72" cy="36"/>
                </a:xfrm>
                <a:custGeom>
                  <a:avLst/>
                  <a:gdLst>
                    <a:gd name="T0" fmla="*/ 6 w 72"/>
                    <a:gd name="T1" fmla="*/ 0 h 36"/>
                    <a:gd name="T2" fmla="*/ 11 w 72"/>
                    <a:gd name="T3" fmla="*/ 2 h 36"/>
                    <a:gd name="T4" fmla="*/ 13 w 72"/>
                    <a:gd name="T5" fmla="*/ 2 h 36"/>
                    <a:gd name="T6" fmla="*/ 17 w 72"/>
                    <a:gd name="T7" fmla="*/ 4 h 36"/>
                    <a:gd name="T8" fmla="*/ 21 w 72"/>
                    <a:gd name="T9" fmla="*/ 6 h 36"/>
                    <a:gd name="T10" fmla="*/ 28 w 72"/>
                    <a:gd name="T11" fmla="*/ 6 h 36"/>
                    <a:gd name="T12" fmla="*/ 32 w 72"/>
                    <a:gd name="T13" fmla="*/ 8 h 36"/>
                    <a:gd name="T14" fmla="*/ 36 w 72"/>
                    <a:gd name="T15" fmla="*/ 6 h 36"/>
                    <a:gd name="T16" fmla="*/ 43 w 72"/>
                    <a:gd name="T17" fmla="*/ 2 h 36"/>
                    <a:gd name="T18" fmla="*/ 45 w 72"/>
                    <a:gd name="T19" fmla="*/ 2 h 36"/>
                    <a:gd name="T20" fmla="*/ 47 w 72"/>
                    <a:gd name="T21" fmla="*/ 2 h 36"/>
                    <a:gd name="T22" fmla="*/ 49 w 72"/>
                    <a:gd name="T23" fmla="*/ 4 h 36"/>
                    <a:gd name="T24" fmla="*/ 55 w 72"/>
                    <a:gd name="T25" fmla="*/ 10 h 36"/>
                    <a:gd name="T26" fmla="*/ 58 w 72"/>
                    <a:gd name="T27" fmla="*/ 10 h 36"/>
                    <a:gd name="T28" fmla="*/ 60 w 72"/>
                    <a:gd name="T29" fmla="*/ 12 h 36"/>
                    <a:gd name="T30" fmla="*/ 60 w 72"/>
                    <a:gd name="T31" fmla="*/ 14 h 36"/>
                    <a:gd name="T32" fmla="*/ 60 w 72"/>
                    <a:gd name="T33" fmla="*/ 19 h 36"/>
                    <a:gd name="T34" fmla="*/ 62 w 72"/>
                    <a:gd name="T35" fmla="*/ 21 h 36"/>
                    <a:gd name="T36" fmla="*/ 64 w 72"/>
                    <a:gd name="T37" fmla="*/ 23 h 36"/>
                    <a:gd name="T38" fmla="*/ 66 w 72"/>
                    <a:gd name="T39" fmla="*/ 25 h 36"/>
                    <a:gd name="T40" fmla="*/ 72 w 72"/>
                    <a:gd name="T41" fmla="*/ 29 h 36"/>
                    <a:gd name="T42" fmla="*/ 72 w 72"/>
                    <a:gd name="T43" fmla="*/ 31 h 36"/>
                    <a:gd name="T44" fmla="*/ 72 w 72"/>
                    <a:gd name="T45" fmla="*/ 34 h 36"/>
                    <a:gd name="T46" fmla="*/ 68 w 72"/>
                    <a:gd name="T47" fmla="*/ 36 h 36"/>
                    <a:gd name="T48" fmla="*/ 62 w 72"/>
                    <a:gd name="T49" fmla="*/ 34 h 36"/>
                    <a:gd name="T50" fmla="*/ 60 w 72"/>
                    <a:gd name="T51" fmla="*/ 34 h 36"/>
                    <a:gd name="T52" fmla="*/ 51 w 72"/>
                    <a:gd name="T53" fmla="*/ 29 h 36"/>
                    <a:gd name="T54" fmla="*/ 43 w 72"/>
                    <a:gd name="T55" fmla="*/ 25 h 36"/>
                    <a:gd name="T56" fmla="*/ 38 w 72"/>
                    <a:gd name="T57" fmla="*/ 21 h 36"/>
                    <a:gd name="T58" fmla="*/ 32 w 72"/>
                    <a:gd name="T59" fmla="*/ 19 h 36"/>
                    <a:gd name="T60" fmla="*/ 25 w 72"/>
                    <a:gd name="T61" fmla="*/ 17 h 36"/>
                    <a:gd name="T62" fmla="*/ 19 w 72"/>
                    <a:gd name="T63" fmla="*/ 12 h 36"/>
                    <a:gd name="T64" fmla="*/ 13 w 72"/>
                    <a:gd name="T65" fmla="*/ 10 h 36"/>
                    <a:gd name="T66" fmla="*/ 6 w 72"/>
                    <a:gd name="T67" fmla="*/ 6 h 36"/>
                    <a:gd name="T68" fmla="*/ 0 w 72"/>
                    <a:gd name="T69" fmla="*/ 4 h 36"/>
                    <a:gd name="T70" fmla="*/ 0 w 72"/>
                    <a:gd name="T71" fmla="*/ 2 h 36"/>
                    <a:gd name="T72" fmla="*/ 2 w 72"/>
                    <a:gd name="T73" fmla="*/ 2 h 36"/>
                    <a:gd name="T74" fmla="*/ 4 w 72"/>
                    <a:gd name="T75" fmla="*/ 2 h 36"/>
                    <a:gd name="T76" fmla="*/ 4 w 72"/>
                    <a:gd name="T77" fmla="*/ 0 h 36"/>
                    <a:gd name="T78" fmla="*/ 6 w 72"/>
                    <a:gd name="T79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72" h="36">
                      <a:moveTo>
                        <a:pt x="6" y="0"/>
                      </a:moveTo>
                      <a:lnTo>
                        <a:pt x="11" y="2"/>
                      </a:lnTo>
                      <a:lnTo>
                        <a:pt x="13" y="2"/>
                      </a:lnTo>
                      <a:lnTo>
                        <a:pt x="17" y="4"/>
                      </a:lnTo>
                      <a:lnTo>
                        <a:pt x="21" y="6"/>
                      </a:lnTo>
                      <a:lnTo>
                        <a:pt x="28" y="6"/>
                      </a:lnTo>
                      <a:lnTo>
                        <a:pt x="32" y="8"/>
                      </a:lnTo>
                      <a:lnTo>
                        <a:pt x="36" y="6"/>
                      </a:lnTo>
                      <a:lnTo>
                        <a:pt x="43" y="2"/>
                      </a:lnTo>
                      <a:lnTo>
                        <a:pt x="45" y="2"/>
                      </a:lnTo>
                      <a:lnTo>
                        <a:pt x="47" y="2"/>
                      </a:lnTo>
                      <a:lnTo>
                        <a:pt x="49" y="4"/>
                      </a:lnTo>
                      <a:lnTo>
                        <a:pt x="55" y="10"/>
                      </a:lnTo>
                      <a:lnTo>
                        <a:pt x="58" y="10"/>
                      </a:lnTo>
                      <a:lnTo>
                        <a:pt x="60" y="12"/>
                      </a:lnTo>
                      <a:lnTo>
                        <a:pt x="60" y="14"/>
                      </a:lnTo>
                      <a:lnTo>
                        <a:pt x="60" y="19"/>
                      </a:lnTo>
                      <a:lnTo>
                        <a:pt x="62" y="21"/>
                      </a:lnTo>
                      <a:lnTo>
                        <a:pt x="64" y="23"/>
                      </a:lnTo>
                      <a:lnTo>
                        <a:pt x="66" y="25"/>
                      </a:lnTo>
                      <a:lnTo>
                        <a:pt x="72" y="29"/>
                      </a:lnTo>
                      <a:lnTo>
                        <a:pt x="72" y="31"/>
                      </a:lnTo>
                      <a:lnTo>
                        <a:pt x="72" y="34"/>
                      </a:lnTo>
                      <a:lnTo>
                        <a:pt x="68" y="36"/>
                      </a:lnTo>
                      <a:lnTo>
                        <a:pt x="62" y="34"/>
                      </a:lnTo>
                      <a:lnTo>
                        <a:pt x="60" y="34"/>
                      </a:lnTo>
                      <a:lnTo>
                        <a:pt x="51" y="29"/>
                      </a:lnTo>
                      <a:lnTo>
                        <a:pt x="43" y="25"/>
                      </a:lnTo>
                      <a:lnTo>
                        <a:pt x="38" y="21"/>
                      </a:lnTo>
                      <a:lnTo>
                        <a:pt x="32" y="19"/>
                      </a:lnTo>
                      <a:lnTo>
                        <a:pt x="25" y="17"/>
                      </a:lnTo>
                      <a:lnTo>
                        <a:pt x="19" y="12"/>
                      </a:lnTo>
                      <a:lnTo>
                        <a:pt x="13" y="10"/>
                      </a:lnTo>
                      <a:lnTo>
                        <a:pt x="6" y="6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4" y="2"/>
                      </a:lnTo>
                      <a:lnTo>
                        <a:pt x="4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2F2F2F"/>
                </a:solidFill>
                <a:ln w="0">
                  <a:solidFill>
                    <a:srgbClr val="2F2F2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78" name="Freeform 277"/>
                <p:cNvSpPr>
                  <a:spLocks/>
                </p:cNvSpPr>
                <p:nvPr/>
              </p:nvSpPr>
              <p:spPr bwMode="auto">
                <a:xfrm>
                  <a:off x="3442" y="992"/>
                  <a:ext cx="120" cy="23"/>
                </a:xfrm>
                <a:custGeom>
                  <a:avLst/>
                  <a:gdLst>
                    <a:gd name="T0" fmla="*/ 4 w 120"/>
                    <a:gd name="T1" fmla="*/ 0 h 23"/>
                    <a:gd name="T2" fmla="*/ 15 w 120"/>
                    <a:gd name="T3" fmla="*/ 2 h 23"/>
                    <a:gd name="T4" fmla="*/ 23 w 120"/>
                    <a:gd name="T5" fmla="*/ 2 h 23"/>
                    <a:gd name="T6" fmla="*/ 34 w 120"/>
                    <a:gd name="T7" fmla="*/ 4 h 23"/>
                    <a:gd name="T8" fmla="*/ 43 w 120"/>
                    <a:gd name="T9" fmla="*/ 4 h 23"/>
                    <a:gd name="T10" fmla="*/ 51 w 120"/>
                    <a:gd name="T11" fmla="*/ 6 h 23"/>
                    <a:gd name="T12" fmla="*/ 85 w 120"/>
                    <a:gd name="T13" fmla="*/ 12 h 23"/>
                    <a:gd name="T14" fmla="*/ 120 w 120"/>
                    <a:gd name="T15" fmla="*/ 17 h 23"/>
                    <a:gd name="T16" fmla="*/ 120 w 120"/>
                    <a:gd name="T17" fmla="*/ 23 h 23"/>
                    <a:gd name="T18" fmla="*/ 117 w 120"/>
                    <a:gd name="T19" fmla="*/ 23 h 23"/>
                    <a:gd name="T20" fmla="*/ 77 w 120"/>
                    <a:gd name="T21" fmla="*/ 17 h 23"/>
                    <a:gd name="T22" fmla="*/ 62 w 120"/>
                    <a:gd name="T23" fmla="*/ 14 h 23"/>
                    <a:gd name="T24" fmla="*/ 45 w 120"/>
                    <a:gd name="T25" fmla="*/ 12 h 23"/>
                    <a:gd name="T26" fmla="*/ 38 w 120"/>
                    <a:gd name="T27" fmla="*/ 10 h 23"/>
                    <a:gd name="T28" fmla="*/ 30 w 120"/>
                    <a:gd name="T29" fmla="*/ 10 h 23"/>
                    <a:gd name="T30" fmla="*/ 21 w 120"/>
                    <a:gd name="T31" fmla="*/ 10 h 23"/>
                    <a:gd name="T32" fmla="*/ 13 w 120"/>
                    <a:gd name="T33" fmla="*/ 10 h 23"/>
                    <a:gd name="T34" fmla="*/ 8 w 120"/>
                    <a:gd name="T35" fmla="*/ 10 h 23"/>
                    <a:gd name="T36" fmla="*/ 8 w 120"/>
                    <a:gd name="T37" fmla="*/ 12 h 23"/>
                    <a:gd name="T38" fmla="*/ 8 w 120"/>
                    <a:gd name="T39" fmla="*/ 14 h 23"/>
                    <a:gd name="T40" fmla="*/ 4 w 120"/>
                    <a:gd name="T41" fmla="*/ 14 h 23"/>
                    <a:gd name="T42" fmla="*/ 2 w 120"/>
                    <a:gd name="T43" fmla="*/ 12 h 23"/>
                    <a:gd name="T44" fmla="*/ 0 w 120"/>
                    <a:gd name="T45" fmla="*/ 10 h 23"/>
                    <a:gd name="T46" fmla="*/ 2 w 120"/>
                    <a:gd name="T47" fmla="*/ 8 h 23"/>
                    <a:gd name="T48" fmla="*/ 2 w 120"/>
                    <a:gd name="T49" fmla="*/ 6 h 23"/>
                    <a:gd name="T50" fmla="*/ 2 w 120"/>
                    <a:gd name="T51" fmla="*/ 6 h 23"/>
                    <a:gd name="T52" fmla="*/ 2 w 120"/>
                    <a:gd name="T53" fmla="*/ 2 h 23"/>
                    <a:gd name="T54" fmla="*/ 2 w 120"/>
                    <a:gd name="T55" fmla="*/ 2 h 23"/>
                    <a:gd name="T56" fmla="*/ 2 w 120"/>
                    <a:gd name="T57" fmla="*/ 2 h 23"/>
                    <a:gd name="T58" fmla="*/ 2 w 120"/>
                    <a:gd name="T59" fmla="*/ 0 h 23"/>
                    <a:gd name="T60" fmla="*/ 4 w 120"/>
                    <a:gd name="T61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20" h="23">
                      <a:moveTo>
                        <a:pt x="4" y="0"/>
                      </a:moveTo>
                      <a:lnTo>
                        <a:pt x="15" y="2"/>
                      </a:lnTo>
                      <a:lnTo>
                        <a:pt x="23" y="2"/>
                      </a:lnTo>
                      <a:lnTo>
                        <a:pt x="34" y="4"/>
                      </a:lnTo>
                      <a:lnTo>
                        <a:pt x="43" y="4"/>
                      </a:lnTo>
                      <a:lnTo>
                        <a:pt x="51" y="6"/>
                      </a:lnTo>
                      <a:lnTo>
                        <a:pt x="85" y="12"/>
                      </a:lnTo>
                      <a:lnTo>
                        <a:pt x="120" y="17"/>
                      </a:lnTo>
                      <a:lnTo>
                        <a:pt x="120" y="23"/>
                      </a:lnTo>
                      <a:lnTo>
                        <a:pt x="117" y="23"/>
                      </a:lnTo>
                      <a:lnTo>
                        <a:pt x="77" y="17"/>
                      </a:lnTo>
                      <a:lnTo>
                        <a:pt x="62" y="14"/>
                      </a:lnTo>
                      <a:lnTo>
                        <a:pt x="45" y="12"/>
                      </a:lnTo>
                      <a:lnTo>
                        <a:pt x="38" y="10"/>
                      </a:lnTo>
                      <a:lnTo>
                        <a:pt x="30" y="10"/>
                      </a:lnTo>
                      <a:lnTo>
                        <a:pt x="21" y="10"/>
                      </a:lnTo>
                      <a:lnTo>
                        <a:pt x="13" y="10"/>
                      </a:lnTo>
                      <a:lnTo>
                        <a:pt x="8" y="10"/>
                      </a:lnTo>
                      <a:lnTo>
                        <a:pt x="8" y="12"/>
                      </a:lnTo>
                      <a:lnTo>
                        <a:pt x="8" y="14"/>
                      </a:lnTo>
                      <a:lnTo>
                        <a:pt x="4" y="14"/>
                      </a:lnTo>
                      <a:lnTo>
                        <a:pt x="2" y="12"/>
                      </a:lnTo>
                      <a:lnTo>
                        <a:pt x="0" y="10"/>
                      </a:lnTo>
                      <a:lnTo>
                        <a:pt x="2" y="8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484848"/>
                </a:solidFill>
                <a:ln w="0">
                  <a:solidFill>
                    <a:srgbClr val="484848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79" name="Freeform 278"/>
                <p:cNvSpPr>
                  <a:spLocks/>
                </p:cNvSpPr>
                <p:nvPr/>
              </p:nvSpPr>
              <p:spPr bwMode="auto">
                <a:xfrm>
                  <a:off x="3523" y="830"/>
                  <a:ext cx="71" cy="89"/>
                </a:xfrm>
                <a:custGeom>
                  <a:avLst/>
                  <a:gdLst>
                    <a:gd name="T0" fmla="*/ 6 w 71"/>
                    <a:gd name="T1" fmla="*/ 0 h 89"/>
                    <a:gd name="T2" fmla="*/ 11 w 71"/>
                    <a:gd name="T3" fmla="*/ 2 h 89"/>
                    <a:gd name="T4" fmla="*/ 11 w 71"/>
                    <a:gd name="T5" fmla="*/ 6 h 89"/>
                    <a:gd name="T6" fmla="*/ 13 w 71"/>
                    <a:gd name="T7" fmla="*/ 8 h 89"/>
                    <a:gd name="T8" fmla="*/ 15 w 71"/>
                    <a:gd name="T9" fmla="*/ 10 h 89"/>
                    <a:gd name="T10" fmla="*/ 17 w 71"/>
                    <a:gd name="T11" fmla="*/ 14 h 89"/>
                    <a:gd name="T12" fmla="*/ 19 w 71"/>
                    <a:gd name="T13" fmla="*/ 17 h 89"/>
                    <a:gd name="T14" fmla="*/ 19 w 71"/>
                    <a:gd name="T15" fmla="*/ 19 h 89"/>
                    <a:gd name="T16" fmla="*/ 34 w 71"/>
                    <a:gd name="T17" fmla="*/ 42 h 89"/>
                    <a:gd name="T18" fmla="*/ 51 w 71"/>
                    <a:gd name="T19" fmla="*/ 61 h 89"/>
                    <a:gd name="T20" fmla="*/ 53 w 71"/>
                    <a:gd name="T21" fmla="*/ 64 h 89"/>
                    <a:gd name="T22" fmla="*/ 53 w 71"/>
                    <a:gd name="T23" fmla="*/ 66 h 89"/>
                    <a:gd name="T24" fmla="*/ 58 w 71"/>
                    <a:gd name="T25" fmla="*/ 70 h 89"/>
                    <a:gd name="T26" fmla="*/ 60 w 71"/>
                    <a:gd name="T27" fmla="*/ 74 h 89"/>
                    <a:gd name="T28" fmla="*/ 64 w 71"/>
                    <a:gd name="T29" fmla="*/ 78 h 89"/>
                    <a:gd name="T30" fmla="*/ 66 w 71"/>
                    <a:gd name="T31" fmla="*/ 83 h 89"/>
                    <a:gd name="T32" fmla="*/ 71 w 71"/>
                    <a:gd name="T33" fmla="*/ 87 h 89"/>
                    <a:gd name="T34" fmla="*/ 68 w 71"/>
                    <a:gd name="T35" fmla="*/ 89 h 89"/>
                    <a:gd name="T36" fmla="*/ 62 w 71"/>
                    <a:gd name="T37" fmla="*/ 85 h 89"/>
                    <a:gd name="T38" fmla="*/ 58 w 71"/>
                    <a:gd name="T39" fmla="*/ 81 h 89"/>
                    <a:gd name="T40" fmla="*/ 53 w 71"/>
                    <a:gd name="T41" fmla="*/ 74 h 89"/>
                    <a:gd name="T42" fmla="*/ 47 w 71"/>
                    <a:gd name="T43" fmla="*/ 68 h 89"/>
                    <a:gd name="T44" fmla="*/ 43 w 71"/>
                    <a:gd name="T45" fmla="*/ 61 h 89"/>
                    <a:gd name="T46" fmla="*/ 34 w 71"/>
                    <a:gd name="T47" fmla="*/ 55 h 89"/>
                    <a:gd name="T48" fmla="*/ 24 w 71"/>
                    <a:gd name="T49" fmla="*/ 40 h 89"/>
                    <a:gd name="T50" fmla="*/ 21 w 71"/>
                    <a:gd name="T51" fmla="*/ 38 h 89"/>
                    <a:gd name="T52" fmla="*/ 19 w 71"/>
                    <a:gd name="T53" fmla="*/ 38 h 89"/>
                    <a:gd name="T54" fmla="*/ 19 w 71"/>
                    <a:gd name="T55" fmla="*/ 36 h 89"/>
                    <a:gd name="T56" fmla="*/ 11 w 71"/>
                    <a:gd name="T57" fmla="*/ 23 h 89"/>
                    <a:gd name="T58" fmla="*/ 2 w 71"/>
                    <a:gd name="T59" fmla="*/ 10 h 89"/>
                    <a:gd name="T60" fmla="*/ 0 w 71"/>
                    <a:gd name="T61" fmla="*/ 2 h 89"/>
                    <a:gd name="T62" fmla="*/ 4 w 71"/>
                    <a:gd name="T63" fmla="*/ 0 h 89"/>
                    <a:gd name="T64" fmla="*/ 6 w 71"/>
                    <a:gd name="T65" fmla="*/ 0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71" h="89">
                      <a:moveTo>
                        <a:pt x="6" y="0"/>
                      </a:moveTo>
                      <a:lnTo>
                        <a:pt x="11" y="2"/>
                      </a:lnTo>
                      <a:lnTo>
                        <a:pt x="11" y="6"/>
                      </a:lnTo>
                      <a:lnTo>
                        <a:pt x="13" y="8"/>
                      </a:lnTo>
                      <a:lnTo>
                        <a:pt x="15" y="10"/>
                      </a:lnTo>
                      <a:lnTo>
                        <a:pt x="17" y="14"/>
                      </a:lnTo>
                      <a:lnTo>
                        <a:pt x="19" y="17"/>
                      </a:lnTo>
                      <a:lnTo>
                        <a:pt x="19" y="19"/>
                      </a:lnTo>
                      <a:lnTo>
                        <a:pt x="34" y="42"/>
                      </a:lnTo>
                      <a:lnTo>
                        <a:pt x="51" y="61"/>
                      </a:lnTo>
                      <a:lnTo>
                        <a:pt x="53" y="64"/>
                      </a:lnTo>
                      <a:lnTo>
                        <a:pt x="53" y="66"/>
                      </a:lnTo>
                      <a:lnTo>
                        <a:pt x="58" y="70"/>
                      </a:lnTo>
                      <a:lnTo>
                        <a:pt x="60" y="74"/>
                      </a:lnTo>
                      <a:lnTo>
                        <a:pt x="64" y="78"/>
                      </a:lnTo>
                      <a:lnTo>
                        <a:pt x="66" y="83"/>
                      </a:lnTo>
                      <a:lnTo>
                        <a:pt x="71" y="87"/>
                      </a:lnTo>
                      <a:lnTo>
                        <a:pt x="68" y="89"/>
                      </a:lnTo>
                      <a:lnTo>
                        <a:pt x="62" y="85"/>
                      </a:lnTo>
                      <a:lnTo>
                        <a:pt x="58" y="81"/>
                      </a:lnTo>
                      <a:lnTo>
                        <a:pt x="53" y="74"/>
                      </a:lnTo>
                      <a:lnTo>
                        <a:pt x="47" y="68"/>
                      </a:lnTo>
                      <a:lnTo>
                        <a:pt x="43" y="61"/>
                      </a:lnTo>
                      <a:lnTo>
                        <a:pt x="34" y="55"/>
                      </a:lnTo>
                      <a:lnTo>
                        <a:pt x="24" y="40"/>
                      </a:lnTo>
                      <a:lnTo>
                        <a:pt x="21" y="38"/>
                      </a:lnTo>
                      <a:lnTo>
                        <a:pt x="19" y="38"/>
                      </a:lnTo>
                      <a:lnTo>
                        <a:pt x="19" y="36"/>
                      </a:lnTo>
                      <a:lnTo>
                        <a:pt x="11" y="23"/>
                      </a:lnTo>
                      <a:lnTo>
                        <a:pt x="2" y="10"/>
                      </a:lnTo>
                      <a:lnTo>
                        <a:pt x="0" y="2"/>
                      </a:lnTo>
                      <a:lnTo>
                        <a:pt x="4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525252"/>
                </a:solidFill>
                <a:ln w="0">
                  <a:solidFill>
                    <a:srgbClr val="525252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80" name="Freeform 279"/>
                <p:cNvSpPr>
                  <a:spLocks/>
                </p:cNvSpPr>
                <p:nvPr/>
              </p:nvSpPr>
              <p:spPr bwMode="auto">
                <a:xfrm>
                  <a:off x="3344" y="842"/>
                  <a:ext cx="87" cy="43"/>
                </a:xfrm>
                <a:custGeom>
                  <a:avLst/>
                  <a:gdLst>
                    <a:gd name="T0" fmla="*/ 0 w 87"/>
                    <a:gd name="T1" fmla="*/ 0 h 43"/>
                    <a:gd name="T2" fmla="*/ 6 w 87"/>
                    <a:gd name="T3" fmla="*/ 2 h 43"/>
                    <a:gd name="T4" fmla="*/ 10 w 87"/>
                    <a:gd name="T5" fmla="*/ 5 h 43"/>
                    <a:gd name="T6" fmla="*/ 32 w 87"/>
                    <a:gd name="T7" fmla="*/ 15 h 43"/>
                    <a:gd name="T8" fmla="*/ 53 w 87"/>
                    <a:gd name="T9" fmla="*/ 24 h 43"/>
                    <a:gd name="T10" fmla="*/ 57 w 87"/>
                    <a:gd name="T11" fmla="*/ 26 h 43"/>
                    <a:gd name="T12" fmla="*/ 66 w 87"/>
                    <a:gd name="T13" fmla="*/ 30 h 43"/>
                    <a:gd name="T14" fmla="*/ 70 w 87"/>
                    <a:gd name="T15" fmla="*/ 32 h 43"/>
                    <a:gd name="T16" fmla="*/ 74 w 87"/>
                    <a:gd name="T17" fmla="*/ 32 h 43"/>
                    <a:gd name="T18" fmla="*/ 79 w 87"/>
                    <a:gd name="T19" fmla="*/ 32 h 43"/>
                    <a:gd name="T20" fmla="*/ 79 w 87"/>
                    <a:gd name="T21" fmla="*/ 32 h 43"/>
                    <a:gd name="T22" fmla="*/ 81 w 87"/>
                    <a:gd name="T23" fmla="*/ 34 h 43"/>
                    <a:gd name="T24" fmla="*/ 81 w 87"/>
                    <a:gd name="T25" fmla="*/ 34 h 43"/>
                    <a:gd name="T26" fmla="*/ 83 w 87"/>
                    <a:gd name="T27" fmla="*/ 34 h 43"/>
                    <a:gd name="T28" fmla="*/ 83 w 87"/>
                    <a:gd name="T29" fmla="*/ 37 h 43"/>
                    <a:gd name="T30" fmla="*/ 85 w 87"/>
                    <a:gd name="T31" fmla="*/ 39 h 43"/>
                    <a:gd name="T32" fmla="*/ 87 w 87"/>
                    <a:gd name="T33" fmla="*/ 43 h 43"/>
                    <a:gd name="T34" fmla="*/ 85 w 87"/>
                    <a:gd name="T35" fmla="*/ 43 h 43"/>
                    <a:gd name="T36" fmla="*/ 81 w 87"/>
                    <a:gd name="T37" fmla="*/ 43 h 43"/>
                    <a:gd name="T38" fmla="*/ 79 w 87"/>
                    <a:gd name="T39" fmla="*/ 43 h 43"/>
                    <a:gd name="T40" fmla="*/ 74 w 87"/>
                    <a:gd name="T41" fmla="*/ 41 h 43"/>
                    <a:gd name="T42" fmla="*/ 47 w 87"/>
                    <a:gd name="T43" fmla="*/ 30 h 43"/>
                    <a:gd name="T44" fmla="*/ 42 w 87"/>
                    <a:gd name="T45" fmla="*/ 30 h 43"/>
                    <a:gd name="T46" fmla="*/ 40 w 87"/>
                    <a:gd name="T47" fmla="*/ 28 h 43"/>
                    <a:gd name="T48" fmla="*/ 38 w 87"/>
                    <a:gd name="T49" fmla="*/ 28 h 43"/>
                    <a:gd name="T50" fmla="*/ 38 w 87"/>
                    <a:gd name="T51" fmla="*/ 26 h 43"/>
                    <a:gd name="T52" fmla="*/ 38 w 87"/>
                    <a:gd name="T53" fmla="*/ 26 h 43"/>
                    <a:gd name="T54" fmla="*/ 36 w 87"/>
                    <a:gd name="T55" fmla="*/ 26 h 43"/>
                    <a:gd name="T56" fmla="*/ 34 w 87"/>
                    <a:gd name="T57" fmla="*/ 26 h 43"/>
                    <a:gd name="T58" fmla="*/ 32 w 87"/>
                    <a:gd name="T59" fmla="*/ 24 h 43"/>
                    <a:gd name="T60" fmla="*/ 25 w 87"/>
                    <a:gd name="T61" fmla="*/ 22 h 43"/>
                    <a:gd name="T62" fmla="*/ 21 w 87"/>
                    <a:gd name="T63" fmla="*/ 17 h 43"/>
                    <a:gd name="T64" fmla="*/ 13 w 87"/>
                    <a:gd name="T65" fmla="*/ 17 h 43"/>
                    <a:gd name="T66" fmla="*/ 8 w 87"/>
                    <a:gd name="T67" fmla="*/ 15 h 43"/>
                    <a:gd name="T68" fmla="*/ 4 w 87"/>
                    <a:gd name="T69" fmla="*/ 13 h 43"/>
                    <a:gd name="T70" fmla="*/ 2 w 87"/>
                    <a:gd name="T71" fmla="*/ 11 h 43"/>
                    <a:gd name="T72" fmla="*/ 2 w 87"/>
                    <a:gd name="T73" fmla="*/ 9 h 43"/>
                    <a:gd name="T74" fmla="*/ 0 w 87"/>
                    <a:gd name="T75" fmla="*/ 5 h 43"/>
                    <a:gd name="T76" fmla="*/ 0 w 87"/>
                    <a:gd name="T77" fmla="*/ 2 h 43"/>
                    <a:gd name="T78" fmla="*/ 0 w 87"/>
                    <a:gd name="T79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87" h="43">
                      <a:moveTo>
                        <a:pt x="0" y="0"/>
                      </a:moveTo>
                      <a:lnTo>
                        <a:pt x="6" y="2"/>
                      </a:lnTo>
                      <a:lnTo>
                        <a:pt x="10" y="5"/>
                      </a:lnTo>
                      <a:lnTo>
                        <a:pt x="32" y="15"/>
                      </a:lnTo>
                      <a:lnTo>
                        <a:pt x="53" y="24"/>
                      </a:lnTo>
                      <a:lnTo>
                        <a:pt x="57" y="26"/>
                      </a:lnTo>
                      <a:lnTo>
                        <a:pt x="66" y="30"/>
                      </a:lnTo>
                      <a:lnTo>
                        <a:pt x="70" y="32"/>
                      </a:lnTo>
                      <a:lnTo>
                        <a:pt x="74" y="32"/>
                      </a:lnTo>
                      <a:lnTo>
                        <a:pt x="79" y="32"/>
                      </a:lnTo>
                      <a:lnTo>
                        <a:pt x="79" y="32"/>
                      </a:lnTo>
                      <a:lnTo>
                        <a:pt x="81" y="34"/>
                      </a:lnTo>
                      <a:lnTo>
                        <a:pt x="81" y="34"/>
                      </a:lnTo>
                      <a:lnTo>
                        <a:pt x="83" y="34"/>
                      </a:lnTo>
                      <a:lnTo>
                        <a:pt x="83" y="37"/>
                      </a:lnTo>
                      <a:lnTo>
                        <a:pt x="85" y="39"/>
                      </a:lnTo>
                      <a:lnTo>
                        <a:pt x="87" y="43"/>
                      </a:lnTo>
                      <a:lnTo>
                        <a:pt x="85" y="43"/>
                      </a:lnTo>
                      <a:lnTo>
                        <a:pt x="81" y="43"/>
                      </a:lnTo>
                      <a:lnTo>
                        <a:pt x="79" y="43"/>
                      </a:lnTo>
                      <a:lnTo>
                        <a:pt x="74" y="41"/>
                      </a:lnTo>
                      <a:lnTo>
                        <a:pt x="47" y="30"/>
                      </a:lnTo>
                      <a:lnTo>
                        <a:pt x="42" y="30"/>
                      </a:lnTo>
                      <a:lnTo>
                        <a:pt x="40" y="28"/>
                      </a:lnTo>
                      <a:lnTo>
                        <a:pt x="38" y="28"/>
                      </a:lnTo>
                      <a:lnTo>
                        <a:pt x="38" y="26"/>
                      </a:lnTo>
                      <a:lnTo>
                        <a:pt x="38" y="26"/>
                      </a:lnTo>
                      <a:lnTo>
                        <a:pt x="36" y="26"/>
                      </a:lnTo>
                      <a:lnTo>
                        <a:pt x="34" y="26"/>
                      </a:lnTo>
                      <a:lnTo>
                        <a:pt x="32" y="24"/>
                      </a:lnTo>
                      <a:lnTo>
                        <a:pt x="25" y="22"/>
                      </a:lnTo>
                      <a:lnTo>
                        <a:pt x="21" y="17"/>
                      </a:lnTo>
                      <a:lnTo>
                        <a:pt x="13" y="17"/>
                      </a:lnTo>
                      <a:lnTo>
                        <a:pt x="8" y="15"/>
                      </a:lnTo>
                      <a:lnTo>
                        <a:pt x="4" y="13"/>
                      </a:lnTo>
                      <a:lnTo>
                        <a:pt x="2" y="11"/>
                      </a:lnTo>
                      <a:lnTo>
                        <a:pt x="2" y="9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3A3A3"/>
                </a:solidFill>
                <a:ln w="0">
                  <a:solidFill>
                    <a:srgbClr val="A3A3A3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81" name="Freeform 280"/>
                <p:cNvSpPr>
                  <a:spLocks noEditPoints="1"/>
                </p:cNvSpPr>
                <p:nvPr/>
              </p:nvSpPr>
              <p:spPr bwMode="auto">
                <a:xfrm>
                  <a:off x="3431" y="881"/>
                  <a:ext cx="126" cy="49"/>
                </a:xfrm>
                <a:custGeom>
                  <a:avLst/>
                  <a:gdLst>
                    <a:gd name="T0" fmla="*/ 111 w 126"/>
                    <a:gd name="T1" fmla="*/ 40 h 49"/>
                    <a:gd name="T2" fmla="*/ 111 w 126"/>
                    <a:gd name="T3" fmla="*/ 40 h 49"/>
                    <a:gd name="T4" fmla="*/ 9 w 126"/>
                    <a:gd name="T5" fmla="*/ 0 h 49"/>
                    <a:gd name="T6" fmla="*/ 22 w 126"/>
                    <a:gd name="T7" fmla="*/ 6 h 49"/>
                    <a:gd name="T8" fmla="*/ 28 w 126"/>
                    <a:gd name="T9" fmla="*/ 8 h 49"/>
                    <a:gd name="T10" fmla="*/ 34 w 126"/>
                    <a:gd name="T11" fmla="*/ 10 h 49"/>
                    <a:gd name="T12" fmla="*/ 39 w 126"/>
                    <a:gd name="T13" fmla="*/ 13 h 49"/>
                    <a:gd name="T14" fmla="*/ 45 w 126"/>
                    <a:gd name="T15" fmla="*/ 15 h 49"/>
                    <a:gd name="T16" fmla="*/ 62 w 126"/>
                    <a:gd name="T17" fmla="*/ 21 h 49"/>
                    <a:gd name="T18" fmla="*/ 88 w 126"/>
                    <a:gd name="T19" fmla="*/ 32 h 49"/>
                    <a:gd name="T20" fmla="*/ 105 w 126"/>
                    <a:gd name="T21" fmla="*/ 38 h 49"/>
                    <a:gd name="T22" fmla="*/ 111 w 126"/>
                    <a:gd name="T23" fmla="*/ 40 h 49"/>
                    <a:gd name="T24" fmla="*/ 116 w 126"/>
                    <a:gd name="T25" fmla="*/ 42 h 49"/>
                    <a:gd name="T26" fmla="*/ 126 w 126"/>
                    <a:gd name="T27" fmla="*/ 47 h 49"/>
                    <a:gd name="T28" fmla="*/ 126 w 126"/>
                    <a:gd name="T29" fmla="*/ 49 h 49"/>
                    <a:gd name="T30" fmla="*/ 111 w 126"/>
                    <a:gd name="T31" fmla="*/ 44 h 49"/>
                    <a:gd name="T32" fmla="*/ 98 w 126"/>
                    <a:gd name="T33" fmla="*/ 40 h 49"/>
                    <a:gd name="T34" fmla="*/ 94 w 126"/>
                    <a:gd name="T35" fmla="*/ 40 h 49"/>
                    <a:gd name="T36" fmla="*/ 92 w 126"/>
                    <a:gd name="T37" fmla="*/ 38 h 49"/>
                    <a:gd name="T38" fmla="*/ 88 w 126"/>
                    <a:gd name="T39" fmla="*/ 38 h 49"/>
                    <a:gd name="T40" fmla="*/ 79 w 126"/>
                    <a:gd name="T41" fmla="*/ 34 h 49"/>
                    <a:gd name="T42" fmla="*/ 77 w 126"/>
                    <a:gd name="T43" fmla="*/ 34 h 49"/>
                    <a:gd name="T44" fmla="*/ 71 w 126"/>
                    <a:gd name="T45" fmla="*/ 30 h 49"/>
                    <a:gd name="T46" fmla="*/ 32 w 126"/>
                    <a:gd name="T47" fmla="*/ 17 h 49"/>
                    <a:gd name="T48" fmla="*/ 26 w 126"/>
                    <a:gd name="T49" fmla="*/ 17 h 49"/>
                    <a:gd name="T50" fmla="*/ 22 w 126"/>
                    <a:gd name="T51" fmla="*/ 15 h 49"/>
                    <a:gd name="T52" fmla="*/ 17 w 126"/>
                    <a:gd name="T53" fmla="*/ 13 h 49"/>
                    <a:gd name="T54" fmla="*/ 15 w 126"/>
                    <a:gd name="T55" fmla="*/ 13 h 49"/>
                    <a:gd name="T56" fmla="*/ 9 w 126"/>
                    <a:gd name="T57" fmla="*/ 10 h 49"/>
                    <a:gd name="T58" fmla="*/ 5 w 126"/>
                    <a:gd name="T59" fmla="*/ 8 h 49"/>
                    <a:gd name="T60" fmla="*/ 0 w 126"/>
                    <a:gd name="T61" fmla="*/ 6 h 49"/>
                    <a:gd name="T62" fmla="*/ 0 w 126"/>
                    <a:gd name="T63" fmla="*/ 4 h 49"/>
                    <a:gd name="T64" fmla="*/ 7 w 126"/>
                    <a:gd name="T65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26" h="49">
                      <a:moveTo>
                        <a:pt x="111" y="40"/>
                      </a:moveTo>
                      <a:lnTo>
                        <a:pt x="111" y="40"/>
                      </a:lnTo>
                      <a:lnTo>
                        <a:pt x="111" y="40"/>
                      </a:lnTo>
                      <a:lnTo>
                        <a:pt x="111" y="40"/>
                      </a:lnTo>
                      <a:close/>
                      <a:moveTo>
                        <a:pt x="7" y="0"/>
                      </a:moveTo>
                      <a:lnTo>
                        <a:pt x="9" y="0"/>
                      </a:lnTo>
                      <a:lnTo>
                        <a:pt x="15" y="2"/>
                      </a:lnTo>
                      <a:lnTo>
                        <a:pt x="22" y="6"/>
                      </a:lnTo>
                      <a:lnTo>
                        <a:pt x="26" y="6"/>
                      </a:lnTo>
                      <a:lnTo>
                        <a:pt x="28" y="8"/>
                      </a:lnTo>
                      <a:lnTo>
                        <a:pt x="32" y="8"/>
                      </a:lnTo>
                      <a:lnTo>
                        <a:pt x="34" y="10"/>
                      </a:lnTo>
                      <a:lnTo>
                        <a:pt x="37" y="13"/>
                      </a:lnTo>
                      <a:lnTo>
                        <a:pt x="39" y="13"/>
                      </a:lnTo>
                      <a:lnTo>
                        <a:pt x="43" y="13"/>
                      </a:lnTo>
                      <a:lnTo>
                        <a:pt x="45" y="15"/>
                      </a:lnTo>
                      <a:lnTo>
                        <a:pt x="51" y="17"/>
                      </a:lnTo>
                      <a:lnTo>
                        <a:pt x="62" y="21"/>
                      </a:lnTo>
                      <a:lnTo>
                        <a:pt x="75" y="25"/>
                      </a:lnTo>
                      <a:lnTo>
                        <a:pt x="88" y="32"/>
                      </a:lnTo>
                      <a:lnTo>
                        <a:pt x="101" y="36"/>
                      </a:lnTo>
                      <a:lnTo>
                        <a:pt x="105" y="38"/>
                      </a:lnTo>
                      <a:lnTo>
                        <a:pt x="105" y="38"/>
                      </a:lnTo>
                      <a:lnTo>
                        <a:pt x="111" y="40"/>
                      </a:lnTo>
                      <a:lnTo>
                        <a:pt x="116" y="42"/>
                      </a:lnTo>
                      <a:lnTo>
                        <a:pt x="116" y="42"/>
                      </a:lnTo>
                      <a:lnTo>
                        <a:pt x="120" y="44"/>
                      </a:lnTo>
                      <a:lnTo>
                        <a:pt x="126" y="47"/>
                      </a:lnTo>
                      <a:lnTo>
                        <a:pt x="126" y="47"/>
                      </a:lnTo>
                      <a:lnTo>
                        <a:pt x="126" y="49"/>
                      </a:lnTo>
                      <a:lnTo>
                        <a:pt x="120" y="49"/>
                      </a:lnTo>
                      <a:lnTo>
                        <a:pt x="111" y="44"/>
                      </a:lnTo>
                      <a:lnTo>
                        <a:pt x="105" y="42"/>
                      </a:lnTo>
                      <a:lnTo>
                        <a:pt x="98" y="40"/>
                      </a:lnTo>
                      <a:lnTo>
                        <a:pt x="96" y="40"/>
                      </a:lnTo>
                      <a:lnTo>
                        <a:pt x="94" y="40"/>
                      </a:lnTo>
                      <a:lnTo>
                        <a:pt x="92" y="40"/>
                      </a:lnTo>
                      <a:lnTo>
                        <a:pt x="92" y="38"/>
                      </a:lnTo>
                      <a:lnTo>
                        <a:pt x="88" y="38"/>
                      </a:lnTo>
                      <a:lnTo>
                        <a:pt x="88" y="38"/>
                      </a:lnTo>
                      <a:lnTo>
                        <a:pt x="86" y="36"/>
                      </a:lnTo>
                      <a:lnTo>
                        <a:pt x="79" y="34"/>
                      </a:lnTo>
                      <a:lnTo>
                        <a:pt x="77" y="34"/>
                      </a:lnTo>
                      <a:lnTo>
                        <a:pt x="77" y="34"/>
                      </a:lnTo>
                      <a:lnTo>
                        <a:pt x="75" y="32"/>
                      </a:lnTo>
                      <a:lnTo>
                        <a:pt x="71" y="30"/>
                      </a:lnTo>
                      <a:lnTo>
                        <a:pt x="51" y="23"/>
                      </a:lnTo>
                      <a:lnTo>
                        <a:pt x="32" y="17"/>
                      </a:lnTo>
                      <a:lnTo>
                        <a:pt x="30" y="17"/>
                      </a:lnTo>
                      <a:lnTo>
                        <a:pt x="26" y="17"/>
                      </a:lnTo>
                      <a:lnTo>
                        <a:pt x="24" y="15"/>
                      </a:lnTo>
                      <a:lnTo>
                        <a:pt x="22" y="15"/>
                      </a:lnTo>
                      <a:lnTo>
                        <a:pt x="19" y="13"/>
                      </a:lnTo>
                      <a:lnTo>
                        <a:pt x="17" y="13"/>
                      </a:lnTo>
                      <a:lnTo>
                        <a:pt x="17" y="13"/>
                      </a:lnTo>
                      <a:lnTo>
                        <a:pt x="15" y="13"/>
                      </a:lnTo>
                      <a:lnTo>
                        <a:pt x="13" y="10"/>
                      </a:lnTo>
                      <a:lnTo>
                        <a:pt x="9" y="10"/>
                      </a:lnTo>
                      <a:lnTo>
                        <a:pt x="7" y="8"/>
                      </a:lnTo>
                      <a:lnTo>
                        <a:pt x="5" y="8"/>
                      </a:lnTo>
                      <a:lnTo>
                        <a:pt x="2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 w="0">
                  <a:solidFill>
                    <a:srgbClr val="999999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82" name="Freeform 281"/>
                <p:cNvSpPr>
                  <a:spLocks/>
                </p:cNvSpPr>
                <p:nvPr/>
              </p:nvSpPr>
              <p:spPr bwMode="auto">
                <a:xfrm>
                  <a:off x="3290" y="810"/>
                  <a:ext cx="43" cy="41"/>
                </a:xfrm>
                <a:custGeom>
                  <a:avLst/>
                  <a:gdLst>
                    <a:gd name="T0" fmla="*/ 22 w 43"/>
                    <a:gd name="T1" fmla="*/ 0 h 41"/>
                    <a:gd name="T2" fmla="*/ 28 w 43"/>
                    <a:gd name="T3" fmla="*/ 3 h 41"/>
                    <a:gd name="T4" fmla="*/ 28 w 43"/>
                    <a:gd name="T5" fmla="*/ 7 h 41"/>
                    <a:gd name="T6" fmla="*/ 30 w 43"/>
                    <a:gd name="T7" fmla="*/ 9 h 41"/>
                    <a:gd name="T8" fmla="*/ 26 w 43"/>
                    <a:gd name="T9" fmla="*/ 13 h 41"/>
                    <a:gd name="T10" fmla="*/ 22 w 43"/>
                    <a:gd name="T11" fmla="*/ 13 h 41"/>
                    <a:gd name="T12" fmla="*/ 17 w 43"/>
                    <a:gd name="T13" fmla="*/ 17 h 41"/>
                    <a:gd name="T14" fmla="*/ 17 w 43"/>
                    <a:gd name="T15" fmla="*/ 24 h 41"/>
                    <a:gd name="T16" fmla="*/ 20 w 43"/>
                    <a:gd name="T17" fmla="*/ 26 h 41"/>
                    <a:gd name="T18" fmla="*/ 20 w 43"/>
                    <a:gd name="T19" fmla="*/ 26 h 41"/>
                    <a:gd name="T20" fmla="*/ 28 w 43"/>
                    <a:gd name="T21" fmla="*/ 28 h 41"/>
                    <a:gd name="T22" fmla="*/ 34 w 43"/>
                    <a:gd name="T23" fmla="*/ 30 h 41"/>
                    <a:gd name="T24" fmla="*/ 39 w 43"/>
                    <a:gd name="T25" fmla="*/ 32 h 41"/>
                    <a:gd name="T26" fmla="*/ 41 w 43"/>
                    <a:gd name="T27" fmla="*/ 34 h 41"/>
                    <a:gd name="T28" fmla="*/ 43 w 43"/>
                    <a:gd name="T29" fmla="*/ 41 h 41"/>
                    <a:gd name="T30" fmla="*/ 34 w 43"/>
                    <a:gd name="T31" fmla="*/ 41 h 41"/>
                    <a:gd name="T32" fmla="*/ 28 w 43"/>
                    <a:gd name="T33" fmla="*/ 39 h 41"/>
                    <a:gd name="T34" fmla="*/ 24 w 43"/>
                    <a:gd name="T35" fmla="*/ 37 h 41"/>
                    <a:gd name="T36" fmla="*/ 17 w 43"/>
                    <a:gd name="T37" fmla="*/ 37 h 41"/>
                    <a:gd name="T38" fmla="*/ 17 w 43"/>
                    <a:gd name="T39" fmla="*/ 37 h 41"/>
                    <a:gd name="T40" fmla="*/ 13 w 43"/>
                    <a:gd name="T41" fmla="*/ 34 h 41"/>
                    <a:gd name="T42" fmla="*/ 11 w 43"/>
                    <a:gd name="T43" fmla="*/ 34 h 41"/>
                    <a:gd name="T44" fmla="*/ 9 w 43"/>
                    <a:gd name="T45" fmla="*/ 34 h 41"/>
                    <a:gd name="T46" fmla="*/ 5 w 43"/>
                    <a:gd name="T47" fmla="*/ 34 h 41"/>
                    <a:gd name="T48" fmla="*/ 0 w 43"/>
                    <a:gd name="T49" fmla="*/ 32 h 41"/>
                    <a:gd name="T50" fmla="*/ 0 w 43"/>
                    <a:gd name="T51" fmla="*/ 28 h 41"/>
                    <a:gd name="T52" fmla="*/ 0 w 43"/>
                    <a:gd name="T53" fmla="*/ 28 h 41"/>
                    <a:gd name="T54" fmla="*/ 0 w 43"/>
                    <a:gd name="T55" fmla="*/ 28 h 41"/>
                    <a:gd name="T56" fmla="*/ 2 w 43"/>
                    <a:gd name="T57" fmla="*/ 26 h 41"/>
                    <a:gd name="T58" fmla="*/ 2 w 43"/>
                    <a:gd name="T59" fmla="*/ 24 h 41"/>
                    <a:gd name="T60" fmla="*/ 5 w 43"/>
                    <a:gd name="T61" fmla="*/ 22 h 41"/>
                    <a:gd name="T62" fmla="*/ 7 w 43"/>
                    <a:gd name="T63" fmla="*/ 24 h 41"/>
                    <a:gd name="T64" fmla="*/ 7 w 43"/>
                    <a:gd name="T65" fmla="*/ 24 h 41"/>
                    <a:gd name="T66" fmla="*/ 11 w 43"/>
                    <a:gd name="T67" fmla="*/ 24 h 41"/>
                    <a:gd name="T68" fmla="*/ 11 w 43"/>
                    <a:gd name="T69" fmla="*/ 20 h 41"/>
                    <a:gd name="T70" fmla="*/ 13 w 43"/>
                    <a:gd name="T71" fmla="*/ 17 h 41"/>
                    <a:gd name="T72" fmla="*/ 13 w 43"/>
                    <a:gd name="T73" fmla="*/ 13 h 41"/>
                    <a:gd name="T74" fmla="*/ 11 w 43"/>
                    <a:gd name="T75" fmla="*/ 11 h 41"/>
                    <a:gd name="T76" fmla="*/ 13 w 43"/>
                    <a:gd name="T77" fmla="*/ 7 h 41"/>
                    <a:gd name="T78" fmla="*/ 17 w 43"/>
                    <a:gd name="T79" fmla="*/ 5 h 41"/>
                    <a:gd name="T80" fmla="*/ 22 w 43"/>
                    <a:gd name="T81" fmla="*/ 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43" h="41">
                      <a:moveTo>
                        <a:pt x="22" y="0"/>
                      </a:moveTo>
                      <a:lnTo>
                        <a:pt x="28" y="3"/>
                      </a:lnTo>
                      <a:lnTo>
                        <a:pt x="28" y="7"/>
                      </a:lnTo>
                      <a:lnTo>
                        <a:pt x="30" y="9"/>
                      </a:lnTo>
                      <a:lnTo>
                        <a:pt x="26" y="13"/>
                      </a:lnTo>
                      <a:lnTo>
                        <a:pt x="22" y="13"/>
                      </a:lnTo>
                      <a:lnTo>
                        <a:pt x="17" y="17"/>
                      </a:lnTo>
                      <a:lnTo>
                        <a:pt x="17" y="24"/>
                      </a:lnTo>
                      <a:lnTo>
                        <a:pt x="20" y="26"/>
                      </a:lnTo>
                      <a:lnTo>
                        <a:pt x="20" y="26"/>
                      </a:lnTo>
                      <a:lnTo>
                        <a:pt x="28" y="28"/>
                      </a:lnTo>
                      <a:lnTo>
                        <a:pt x="34" y="30"/>
                      </a:lnTo>
                      <a:lnTo>
                        <a:pt x="39" y="32"/>
                      </a:lnTo>
                      <a:lnTo>
                        <a:pt x="41" y="34"/>
                      </a:lnTo>
                      <a:lnTo>
                        <a:pt x="43" y="41"/>
                      </a:lnTo>
                      <a:lnTo>
                        <a:pt x="34" y="41"/>
                      </a:lnTo>
                      <a:lnTo>
                        <a:pt x="28" y="39"/>
                      </a:lnTo>
                      <a:lnTo>
                        <a:pt x="24" y="37"/>
                      </a:lnTo>
                      <a:lnTo>
                        <a:pt x="17" y="37"/>
                      </a:lnTo>
                      <a:lnTo>
                        <a:pt x="17" y="37"/>
                      </a:lnTo>
                      <a:lnTo>
                        <a:pt x="13" y="34"/>
                      </a:lnTo>
                      <a:lnTo>
                        <a:pt x="11" y="34"/>
                      </a:lnTo>
                      <a:lnTo>
                        <a:pt x="9" y="34"/>
                      </a:lnTo>
                      <a:lnTo>
                        <a:pt x="5" y="34"/>
                      </a:lnTo>
                      <a:lnTo>
                        <a:pt x="0" y="32"/>
                      </a:lnTo>
                      <a:lnTo>
                        <a:pt x="0" y="28"/>
                      </a:lnTo>
                      <a:lnTo>
                        <a:pt x="0" y="28"/>
                      </a:lnTo>
                      <a:lnTo>
                        <a:pt x="0" y="28"/>
                      </a:lnTo>
                      <a:lnTo>
                        <a:pt x="2" y="26"/>
                      </a:lnTo>
                      <a:lnTo>
                        <a:pt x="2" y="24"/>
                      </a:lnTo>
                      <a:lnTo>
                        <a:pt x="5" y="22"/>
                      </a:lnTo>
                      <a:lnTo>
                        <a:pt x="7" y="24"/>
                      </a:lnTo>
                      <a:lnTo>
                        <a:pt x="7" y="24"/>
                      </a:lnTo>
                      <a:lnTo>
                        <a:pt x="11" y="24"/>
                      </a:lnTo>
                      <a:lnTo>
                        <a:pt x="11" y="20"/>
                      </a:lnTo>
                      <a:lnTo>
                        <a:pt x="13" y="17"/>
                      </a:lnTo>
                      <a:lnTo>
                        <a:pt x="13" y="13"/>
                      </a:lnTo>
                      <a:lnTo>
                        <a:pt x="11" y="11"/>
                      </a:lnTo>
                      <a:lnTo>
                        <a:pt x="13" y="7"/>
                      </a:lnTo>
                      <a:lnTo>
                        <a:pt x="17" y="5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2B2B2B"/>
                </a:solidFill>
                <a:ln w="0">
                  <a:solidFill>
                    <a:srgbClr val="2B2B2B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83" name="Freeform 282"/>
                <p:cNvSpPr>
                  <a:spLocks/>
                </p:cNvSpPr>
                <p:nvPr/>
              </p:nvSpPr>
              <p:spPr bwMode="auto">
                <a:xfrm>
                  <a:off x="3553" y="691"/>
                  <a:ext cx="51" cy="21"/>
                </a:xfrm>
                <a:custGeom>
                  <a:avLst/>
                  <a:gdLst>
                    <a:gd name="T0" fmla="*/ 13 w 51"/>
                    <a:gd name="T1" fmla="*/ 0 h 21"/>
                    <a:gd name="T2" fmla="*/ 19 w 51"/>
                    <a:gd name="T3" fmla="*/ 4 h 21"/>
                    <a:gd name="T4" fmla="*/ 51 w 51"/>
                    <a:gd name="T5" fmla="*/ 17 h 21"/>
                    <a:gd name="T6" fmla="*/ 47 w 51"/>
                    <a:gd name="T7" fmla="*/ 19 h 21"/>
                    <a:gd name="T8" fmla="*/ 45 w 51"/>
                    <a:gd name="T9" fmla="*/ 21 h 21"/>
                    <a:gd name="T10" fmla="*/ 38 w 51"/>
                    <a:gd name="T11" fmla="*/ 19 h 21"/>
                    <a:gd name="T12" fmla="*/ 36 w 51"/>
                    <a:gd name="T13" fmla="*/ 15 h 21"/>
                    <a:gd name="T14" fmla="*/ 34 w 51"/>
                    <a:gd name="T15" fmla="*/ 13 h 21"/>
                    <a:gd name="T16" fmla="*/ 32 w 51"/>
                    <a:gd name="T17" fmla="*/ 15 h 21"/>
                    <a:gd name="T18" fmla="*/ 26 w 51"/>
                    <a:gd name="T19" fmla="*/ 21 h 21"/>
                    <a:gd name="T20" fmla="*/ 17 w 51"/>
                    <a:gd name="T21" fmla="*/ 19 h 21"/>
                    <a:gd name="T22" fmla="*/ 17 w 51"/>
                    <a:gd name="T23" fmla="*/ 21 h 21"/>
                    <a:gd name="T24" fmla="*/ 9 w 51"/>
                    <a:gd name="T25" fmla="*/ 21 h 21"/>
                    <a:gd name="T26" fmla="*/ 9 w 51"/>
                    <a:gd name="T27" fmla="*/ 19 h 21"/>
                    <a:gd name="T28" fmla="*/ 9 w 51"/>
                    <a:gd name="T29" fmla="*/ 17 h 21"/>
                    <a:gd name="T30" fmla="*/ 11 w 51"/>
                    <a:gd name="T31" fmla="*/ 15 h 21"/>
                    <a:gd name="T32" fmla="*/ 9 w 51"/>
                    <a:gd name="T33" fmla="*/ 15 h 21"/>
                    <a:gd name="T34" fmla="*/ 6 w 51"/>
                    <a:gd name="T35" fmla="*/ 15 h 21"/>
                    <a:gd name="T36" fmla="*/ 2 w 51"/>
                    <a:gd name="T37" fmla="*/ 11 h 21"/>
                    <a:gd name="T38" fmla="*/ 0 w 51"/>
                    <a:gd name="T39" fmla="*/ 9 h 21"/>
                    <a:gd name="T40" fmla="*/ 2 w 51"/>
                    <a:gd name="T41" fmla="*/ 6 h 21"/>
                    <a:gd name="T42" fmla="*/ 4 w 51"/>
                    <a:gd name="T43" fmla="*/ 6 h 21"/>
                    <a:gd name="T44" fmla="*/ 9 w 51"/>
                    <a:gd name="T45" fmla="*/ 4 h 21"/>
                    <a:gd name="T46" fmla="*/ 13 w 51"/>
                    <a:gd name="T47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51" h="21">
                      <a:moveTo>
                        <a:pt x="13" y="0"/>
                      </a:moveTo>
                      <a:lnTo>
                        <a:pt x="19" y="4"/>
                      </a:lnTo>
                      <a:lnTo>
                        <a:pt x="51" y="17"/>
                      </a:lnTo>
                      <a:lnTo>
                        <a:pt x="47" y="19"/>
                      </a:lnTo>
                      <a:lnTo>
                        <a:pt x="45" y="21"/>
                      </a:lnTo>
                      <a:lnTo>
                        <a:pt x="38" y="19"/>
                      </a:lnTo>
                      <a:lnTo>
                        <a:pt x="36" y="15"/>
                      </a:lnTo>
                      <a:lnTo>
                        <a:pt x="34" y="13"/>
                      </a:lnTo>
                      <a:lnTo>
                        <a:pt x="32" y="15"/>
                      </a:lnTo>
                      <a:lnTo>
                        <a:pt x="26" y="21"/>
                      </a:lnTo>
                      <a:lnTo>
                        <a:pt x="17" y="19"/>
                      </a:lnTo>
                      <a:lnTo>
                        <a:pt x="17" y="21"/>
                      </a:lnTo>
                      <a:lnTo>
                        <a:pt x="9" y="21"/>
                      </a:lnTo>
                      <a:lnTo>
                        <a:pt x="9" y="19"/>
                      </a:lnTo>
                      <a:lnTo>
                        <a:pt x="9" y="17"/>
                      </a:lnTo>
                      <a:lnTo>
                        <a:pt x="11" y="15"/>
                      </a:lnTo>
                      <a:lnTo>
                        <a:pt x="9" y="15"/>
                      </a:lnTo>
                      <a:lnTo>
                        <a:pt x="6" y="15"/>
                      </a:lnTo>
                      <a:lnTo>
                        <a:pt x="2" y="11"/>
                      </a:lnTo>
                      <a:lnTo>
                        <a:pt x="0" y="9"/>
                      </a:lnTo>
                      <a:lnTo>
                        <a:pt x="2" y="6"/>
                      </a:lnTo>
                      <a:lnTo>
                        <a:pt x="4" y="6"/>
                      </a:lnTo>
                      <a:lnTo>
                        <a:pt x="9" y="4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828282"/>
                </a:solidFill>
                <a:ln w="0">
                  <a:solidFill>
                    <a:srgbClr val="828282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84" name="Freeform 283"/>
                <p:cNvSpPr>
                  <a:spLocks/>
                </p:cNvSpPr>
                <p:nvPr/>
              </p:nvSpPr>
              <p:spPr bwMode="auto">
                <a:xfrm>
                  <a:off x="3579" y="983"/>
                  <a:ext cx="68" cy="28"/>
                </a:xfrm>
                <a:custGeom>
                  <a:avLst/>
                  <a:gdLst>
                    <a:gd name="T0" fmla="*/ 49 w 68"/>
                    <a:gd name="T1" fmla="*/ 0 h 28"/>
                    <a:gd name="T2" fmla="*/ 53 w 68"/>
                    <a:gd name="T3" fmla="*/ 0 h 28"/>
                    <a:gd name="T4" fmla="*/ 55 w 68"/>
                    <a:gd name="T5" fmla="*/ 2 h 28"/>
                    <a:gd name="T6" fmla="*/ 55 w 68"/>
                    <a:gd name="T7" fmla="*/ 4 h 28"/>
                    <a:gd name="T8" fmla="*/ 57 w 68"/>
                    <a:gd name="T9" fmla="*/ 6 h 28"/>
                    <a:gd name="T10" fmla="*/ 59 w 68"/>
                    <a:gd name="T11" fmla="*/ 9 h 28"/>
                    <a:gd name="T12" fmla="*/ 62 w 68"/>
                    <a:gd name="T13" fmla="*/ 11 h 28"/>
                    <a:gd name="T14" fmla="*/ 66 w 68"/>
                    <a:gd name="T15" fmla="*/ 11 h 28"/>
                    <a:gd name="T16" fmla="*/ 68 w 68"/>
                    <a:gd name="T17" fmla="*/ 13 h 28"/>
                    <a:gd name="T18" fmla="*/ 68 w 68"/>
                    <a:gd name="T19" fmla="*/ 17 h 28"/>
                    <a:gd name="T20" fmla="*/ 66 w 68"/>
                    <a:gd name="T21" fmla="*/ 19 h 28"/>
                    <a:gd name="T22" fmla="*/ 64 w 68"/>
                    <a:gd name="T23" fmla="*/ 21 h 28"/>
                    <a:gd name="T24" fmla="*/ 59 w 68"/>
                    <a:gd name="T25" fmla="*/ 21 h 28"/>
                    <a:gd name="T26" fmla="*/ 55 w 68"/>
                    <a:gd name="T27" fmla="*/ 21 h 28"/>
                    <a:gd name="T28" fmla="*/ 51 w 68"/>
                    <a:gd name="T29" fmla="*/ 23 h 28"/>
                    <a:gd name="T30" fmla="*/ 49 w 68"/>
                    <a:gd name="T31" fmla="*/ 26 h 28"/>
                    <a:gd name="T32" fmla="*/ 42 w 68"/>
                    <a:gd name="T33" fmla="*/ 28 h 28"/>
                    <a:gd name="T34" fmla="*/ 32 w 68"/>
                    <a:gd name="T35" fmla="*/ 26 h 28"/>
                    <a:gd name="T36" fmla="*/ 21 w 68"/>
                    <a:gd name="T37" fmla="*/ 26 h 28"/>
                    <a:gd name="T38" fmla="*/ 17 w 68"/>
                    <a:gd name="T39" fmla="*/ 23 h 28"/>
                    <a:gd name="T40" fmla="*/ 10 w 68"/>
                    <a:gd name="T41" fmla="*/ 23 h 28"/>
                    <a:gd name="T42" fmla="*/ 6 w 68"/>
                    <a:gd name="T43" fmla="*/ 23 h 28"/>
                    <a:gd name="T44" fmla="*/ 0 w 68"/>
                    <a:gd name="T45" fmla="*/ 21 h 28"/>
                    <a:gd name="T46" fmla="*/ 0 w 68"/>
                    <a:gd name="T47" fmla="*/ 19 h 28"/>
                    <a:gd name="T48" fmla="*/ 8 w 68"/>
                    <a:gd name="T49" fmla="*/ 17 h 28"/>
                    <a:gd name="T50" fmla="*/ 15 w 68"/>
                    <a:gd name="T51" fmla="*/ 19 h 28"/>
                    <a:gd name="T52" fmla="*/ 19 w 68"/>
                    <a:gd name="T53" fmla="*/ 17 h 28"/>
                    <a:gd name="T54" fmla="*/ 27 w 68"/>
                    <a:gd name="T55" fmla="*/ 15 h 28"/>
                    <a:gd name="T56" fmla="*/ 32 w 68"/>
                    <a:gd name="T57" fmla="*/ 13 h 28"/>
                    <a:gd name="T58" fmla="*/ 38 w 68"/>
                    <a:gd name="T59" fmla="*/ 9 h 28"/>
                    <a:gd name="T60" fmla="*/ 42 w 68"/>
                    <a:gd name="T61" fmla="*/ 6 h 28"/>
                    <a:gd name="T62" fmla="*/ 44 w 68"/>
                    <a:gd name="T63" fmla="*/ 2 h 28"/>
                    <a:gd name="T64" fmla="*/ 49 w 68"/>
                    <a:gd name="T65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68" h="28">
                      <a:moveTo>
                        <a:pt x="49" y="0"/>
                      </a:moveTo>
                      <a:lnTo>
                        <a:pt x="53" y="0"/>
                      </a:lnTo>
                      <a:lnTo>
                        <a:pt x="55" y="2"/>
                      </a:lnTo>
                      <a:lnTo>
                        <a:pt x="55" y="4"/>
                      </a:lnTo>
                      <a:lnTo>
                        <a:pt x="57" y="6"/>
                      </a:lnTo>
                      <a:lnTo>
                        <a:pt x="59" y="9"/>
                      </a:lnTo>
                      <a:lnTo>
                        <a:pt x="62" y="11"/>
                      </a:lnTo>
                      <a:lnTo>
                        <a:pt x="66" y="11"/>
                      </a:lnTo>
                      <a:lnTo>
                        <a:pt x="68" y="13"/>
                      </a:lnTo>
                      <a:lnTo>
                        <a:pt x="68" y="17"/>
                      </a:lnTo>
                      <a:lnTo>
                        <a:pt x="66" y="19"/>
                      </a:lnTo>
                      <a:lnTo>
                        <a:pt x="64" y="21"/>
                      </a:lnTo>
                      <a:lnTo>
                        <a:pt x="59" y="21"/>
                      </a:lnTo>
                      <a:lnTo>
                        <a:pt x="55" y="21"/>
                      </a:lnTo>
                      <a:lnTo>
                        <a:pt x="51" y="23"/>
                      </a:lnTo>
                      <a:lnTo>
                        <a:pt x="49" y="26"/>
                      </a:lnTo>
                      <a:lnTo>
                        <a:pt x="42" y="28"/>
                      </a:lnTo>
                      <a:lnTo>
                        <a:pt x="32" y="26"/>
                      </a:lnTo>
                      <a:lnTo>
                        <a:pt x="21" y="26"/>
                      </a:lnTo>
                      <a:lnTo>
                        <a:pt x="17" y="23"/>
                      </a:lnTo>
                      <a:lnTo>
                        <a:pt x="10" y="23"/>
                      </a:lnTo>
                      <a:lnTo>
                        <a:pt x="6" y="23"/>
                      </a:lnTo>
                      <a:lnTo>
                        <a:pt x="0" y="21"/>
                      </a:lnTo>
                      <a:lnTo>
                        <a:pt x="0" y="19"/>
                      </a:lnTo>
                      <a:lnTo>
                        <a:pt x="8" y="17"/>
                      </a:lnTo>
                      <a:lnTo>
                        <a:pt x="15" y="19"/>
                      </a:lnTo>
                      <a:lnTo>
                        <a:pt x="19" y="17"/>
                      </a:lnTo>
                      <a:lnTo>
                        <a:pt x="27" y="15"/>
                      </a:lnTo>
                      <a:lnTo>
                        <a:pt x="32" y="13"/>
                      </a:lnTo>
                      <a:lnTo>
                        <a:pt x="38" y="9"/>
                      </a:lnTo>
                      <a:lnTo>
                        <a:pt x="42" y="6"/>
                      </a:lnTo>
                      <a:lnTo>
                        <a:pt x="44" y="2"/>
                      </a:lnTo>
                      <a:lnTo>
                        <a:pt x="49" y="0"/>
                      </a:lnTo>
                      <a:close/>
                    </a:path>
                  </a:pathLst>
                </a:custGeom>
                <a:solidFill>
                  <a:srgbClr val="A2A2A2"/>
                </a:solidFill>
                <a:ln w="0">
                  <a:solidFill>
                    <a:srgbClr val="A2A2A2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85" name="Freeform 284"/>
                <p:cNvSpPr>
                  <a:spLocks/>
                </p:cNvSpPr>
                <p:nvPr/>
              </p:nvSpPr>
              <p:spPr bwMode="auto">
                <a:xfrm>
                  <a:off x="2846" y="1017"/>
                  <a:ext cx="51" cy="26"/>
                </a:xfrm>
                <a:custGeom>
                  <a:avLst/>
                  <a:gdLst>
                    <a:gd name="T0" fmla="*/ 34 w 51"/>
                    <a:gd name="T1" fmla="*/ 0 h 26"/>
                    <a:gd name="T2" fmla="*/ 37 w 51"/>
                    <a:gd name="T3" fmla="*/ 2 h 26"/>
                    <a:gd name="T4" fmla="*/ 45 w 51"/>
                    <a:gd name="T5" fmla="*/ 7 h 26"/>
                    <a:gd name="T6" fmla="*/ 49 w 51"/>
                    <a:gd name="T7" fmla="*/ 7 h 26"/>
                    <a:gd name="T8" fmla="*/ 51 w 51"/>
                    <a:gd name="T9" fmla="*/ 9 h 26"/>
                    <a:gd name="T10" fmla="*/ 49 w 51"/>
                    <a:gd name="T11" fmla="*/ 11 h 26"/>
                    <a:gd name="T12" fmla="*/ 45 w 51"/>
                    <a:gd name="T13" fmla="*/ 11 h 26"/>
                    <a:gd name="T14" fmla="*/ 41 w 51"/>
                    <a:gd name="T15" fmla="*/ 13 h 26"/>
                    <a:gd name="T16" fmla="*/ 39 w 51"/>
                    <a:gd name="T17" fmla="*/ 15 h 26"/>
                    <a:gd name="T18" fmla="*/ 37 w 51"/>
                    <a:gd name="T19" fmla="*/ 17 h 26"/>
                    <a:gd name="T20" fmla="*/ 32 w 51"/>
                    <a:gd name="T21" fmla="*/ 19 h 26"/>
                    <a:gd name="T22" fmla="*/ 28 w 51"/>
                    <a:gd name="T23" fmla="*/ 19 h 26"/>
                    <a:gd name="T24" fmla="*/ 26 w 51"/>
                    <a:gd name="T25" fmla="*/ 19 h 26"/>
                    <a:gd name="T26" fmla="*/ 24 w 51"/>
                    <a:gd name="T27" fmla="*/ 21 h 26"/>
                    <a:gd name="T28" fmla="*/ 22 w 51"/>
                    <a:gd name="T29" fmla="*/ 24 h 26"/>
                    <a:gd name="T30" fmla="*/ 13 w 51"/>
                    <a:gd name="T31" fmla="*/ 26 h 26"/>
                    <a:gd name="T32" fmla="*/ 9 w 51"/>
                    <a:gd name="T33" fmla="*/ 26 h 26"/>
                    <a:gd name="T34" fmla="*/ 0 w 51"/>
                    <a:gd name="T35" fmla="*/ 24 h 26"/>
                    <a:gd name="T36" fmla="*/ 0 w 51"/>
                    <a:gd name="T37" fmla="*/ 21 h 26"/>
                    <a:gd name="T38" fmla="*/ 11 w 51"/>
                    <a:gd name="T39" fmla="*/ 15 h 26"/>
                    <a:gd name="T40" fmla="*/ 22 w 51"/>
                    <a:gd name="T41" fmla="*/ 7 h 26"/>
                    <a:gd name="T42" fmla="*/ 24 w 51"/>
                    <a:gd name="T43" fmla="*/ 7 h 26"/>
                    <a:gd name="T44" fmla="*/ 24 w 51"/>
                    <a:gd name="T45" fmla="*/ 7 h 26"/>
                    <a:gd name="T46" fmla="*/ 26 w 51"/>
                    <a:gd name="T47" fmla="*/ 4 h 26"/>
                    <a:gd name="T48" fmla="*/ 26 w 51"/>
                    <a:gd name="T49" fmla="*/ 4 h 26"/>
                    <a:gd name="T50" fmla="*/ 28 w 51"/>
                    <a:gd name="T51" fmla="*/ 2 h 26"/>
                    <a:gd name="T52" fmla="*/ 30 w 51"/>
                    <a:gd name="T53" fmla="*/ 2 h 26"/>
                    <a:gd name="T54" fmla="*/ 32 w 51"/>
                    <a:gd name="T55" fmla="*/ 0 h 26"/>
                    <a:gd name="T56" fmla="*/ 34 w 51"/>
                    <a:gd name="T57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51" h="26">
                      <a:moveTo>
                        <a:pt x="34" y="0"/>
                      </a:moveTo>
                      <a:lnTo>
                        <a:pt x="37" y="2"/>
                      </a:lnTo>
                      <a:lnTo>
                        <a:pt x="45" y="7"/>
                      </a:lnTo>
                      <a:lnTo>
                        <a:pt x="49" y="7"/>
                      </a:lnTo>
                      <a:lnTo>
                        <a:pt x="51" y="9"/>
                      </a:lnTo>
                      <a:lnTo>
                        <a:pt x="49" y="11"/>
                      </a:lnTo>
                      <a:lnTo>
                        <a:pt x="45" y="11"/>
                      </a:lnTo>
                      <a:lnTo>
                        <a:pt x="41" y="13"/>
                      </a:lnTo>
                      <a:lnTo>
                        <a:pt x="39" y="15"/>
                      </a:lnTo>
                      <a:lnTo>
                        <a:pt x="37" y="17"/>
                      </a:lnTo>
                      <a:lnTo>
                        <a:pt x="32" y="19"/>
                      </a:lnTo>
                      <a:lnTo>
                        <a:pt x="28" y="19"/>
                      </a:lnTo>
                      <a:lnTo>
                        <a:pt x="26" y="19"/>
                      </a:lnTo>
                      <a:lnTo>
                        <a:pt x="24" y="21"/>
                      </a:lnTo>
                      <a:lnTo>
                        <a:pt x="22" y="24"/>
                      </a:lnTo>
                      <a:lnTo>
                        <a:pt x="13" y="26"/>
                      </a:lnTo>
                      <a:lnTo>
                        <a:pt x="9" y="26"/>
                      </a:lnTo>
                      <a:lnTo>
                        <a:pt x="0" y="24"/>
                      </a:lnTo>
                      <a:lnTo>
                        <a:pt x="0" y="21"/>
                      </a:lnTo>
                      <a:lnTo>
                        <a:pt x="11" y="15"/>
                      </a:lnTo>
                      <a:lnTo>
                        <a:pt x="22" y="7"/>
                      </a:lnTo>
                      <a:lnTo>
                        <a:pt x="24" y="7"/>
                      </a:lnTo>
                      <a:lnTo>
                        <a:pt x="24" y="7"/>
                      </a:lnTo>
                      <a:lnTo>
                        <a:pt x="26" y="4"/>
                      </a:lnTo>
                      <a:lnTo>
                        <a:pt x="26" y="4"/>
                      </a:lnTo>
                      <a:lnTo>
                        <a:pt x="28" y="2"/>
                      </a:lnTo>
                      <a:lnTo>
                        <a:pt x="30" y="2"/>
                      </a:lnTo>
                      <a:lnTo>
                        <a:pt x="32" y="0"/>
                      </a:lnTo>
                      <a:lnTo>
                        <a:pt x="34" y="0"/>
                      </a:lnTo>
                      <a:close/>
                    </a:path>
                  </a:pathLst>
                </a:custGeom>
                <a:solidFill>
                  <a:srgbClr val="414141"/>
                </a:solidFill>
                <a:ln w="0">
                  <a:solidFill>
                    <a:srgbClr val="41414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86" name="Freeform 285"/>
                <p:cNvSpPr>
                  <a:spLocks/>
                </p:cNvSpPr>
                <p:nvPr/>
              </p:nvSpPr>
              <p:spPr bwMode="auto">
                <a:xfrm>
                  <a:off x="3307" y="827"/>
                  <a:ext cx="41" cy="28"/>
                </a:xfrm>
                <a:custGeom>
                  <a:avLst/>
                  <a:gdLst>
                    <a:gd name="T0" fmla="*/ 26 w 41"/>
                    <a:gd name="T1" fmla="*/ 0 h 28"/>
                    <a:gd name="T2" fmla="*/ 28 w 41"/>
                    <a:gd name="T3" fmla="*/ 5 h 28"/>
                    <a:gd name="T4" fmla="*/ 28 w 41"/>
                    <a:gd name="T5" fmla="*/ 7 h 28"/>
                    <a:gd name="T6" fmla="*/ 30 w 41"/>
                    <a:gd name="T7" fmla="*/ 11 h 28"/>
                    <a:gd name="T8" fmla="*/ 35 w 41"/>
                    <a:gd name="T9" fmla="*/ 13 h 28"/>
                    <a:gd name="T10" fmla="*/ 37 w 41"/>
                    <a:gd name="T11" fmla="*/ 15 h 28"/>
                    <a:gd name="T12" fmla="*/ 39 w 41"/>
                    <a:gd name="T13" fmla="*/ 20 h 28"/>
                    <a:gd name="T14" fmla="*/ 41 w 41"/>
                    <a:gd name="T15" fmla="*/ 26 h 28"/>
                    <a:gd name="T16" fmla="*/ 39 w 41"/>
                    <a:gd name="T17" fmla="*/ 26 h 28"/>
                    <a:gd name="T18" fmla="*/ 37 w 41"/>
                    <a:gd name="T19" fmla="*/ 28 h 28"/>
                    <a:gd name="T20" fmla="*/ 28 w 41"/>
                    <a:gd name="T21" fmla="*/ 24 h 28"/>
                    <a:gd name="T22" fmla="*/ 26 w 41"/>
                    <a:gd name="T23" fmla="*/ 22 h 28"/>
                    <a:gd name="T24" fmla="*/ 24 w 41"/>
                    <a:gd name="T25" fmla="*/ 22 h 28"/>
                    <a:gd name="T26" fmla="*/ 22 w 41"/>
                    <a:gd name="T27" fmla="*/ 20 h 28"/>
                    <a:gd name="T28" fmla="*/ 20 w 41"/>
                    <a:gd name="T29" fmla="*/ 20 h 28"/>
                    <a:gd name="T30" fmla="*/ 15 w 41"/>
                    <a:gd name="T31" fmla="*/ 17 h 28"/>
                    <a:gd name="T32" fmla="*/ 7 w 41"/>
                    <a:gd name="T33" fmla="*/ 13 h 28"/>
                    <a:gd name="T34" fmla="*/ 0 w 41"/>
                    <a:gd name="T35" fmla="*/ 11 h 28"/>
                    <a:gd name="T36" fmla="*/ 3 w 41"/>
                    <a:gd name="T37" fmla="*/ 7 h 28"/>
                    <a:gd name="T38" fmla="*/ 3 w 41"/>
                    <a:gd name="T39" fmla="*/ 7 h 28"/>
                    <a:gd name="T40" fmla="*/ 5 w 41"/>
                    <a:gd name="T41" fmla="*/ 5 h 28"/>
                    <a:gd name="T42" fmla="*/ 11 w 41"/>
                    <a:gd name="T43" fmla="*/ 5 h 28"/>
                    <a:gd name="T44" fmla="*/ 13 w 41"/>
                    <a:gd name="T45" fmla="*/ 5 h 28"/>
                    <a:gd name="T46" fmla="*/ 22 w 41"/>
                    <a:gd name="T47" fmla="*/ 3 h 28"/>
                    <a:gd name="T48" fmla="*/ 26 w 41"/>
                    <a:gd name="T49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41" h="28">
                      <a:moveTo>
                        <a:pt x="26" y="0"/>
                      </a:moveTo>
                      <a:lnTo>
                        <a:pt x="28" y="5"/>
                      </a:lnTo>
                      <a:lnTo>
                        <a:pt x="28" y="7"/>
                      </a:lnTo>
                      <a:lnTo>
                        <a:pt x="30" y="11"/>
                      </a:lnTo>
                      <a:lnTo>
                        <a:pt x="35" y="13"/>
                      </a:lnTo>
                      <a:lnTo>
                        <a:pt x="37" y="15"/>
                      </a:lnTo>
                      <a:lnTo>
                        <a:pt x="39" y="20"/>
                      </a:lnTo>
                      <a:lnTo>
                        <a:pt x="41" y="26"/>
                      </a:lnTo>
                      <a:lnTo>
                        <a:pt x="39" y="26"/>
                      </a:lnTo>
                      <a:lnTo>
                        <a:pt x="37" y="28"/>
                      </a:lnTo>
                      <a:lnTo>
                        <a:pt x="28" y="24"/>
                      </a:lnTo>
                      <a:lnTo>
                        <a:pt x="26" y="22"/>
                      </a:lnTo>
                      <a:lnTo>
                        <a:pt x="24" y="22"/>
                      </a:lnTo>
                      <a:lnTo>
                        <a:pt x="22" y="20"/>
                      </a:lnTo>
                      <a:lnTo>
                        <a:pt x="20" y="20"/>
                      </a:lnTo>
                      <a:lnTo>
                        <a:pt x="15" y="17"/>
                      </a:lnTo>
                      <a:lnTo>
                        <a:pt x="7" y="13"/>
                      </a:lnTo>
                      <a:lnTo>
                        <a:pt x="0" y="11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5" y="5"/>
                      </a:lnTo>
                      <a:lnTo>
                        <a:pt x="11" y="5"/>
                      </a:lnTo>
                      <a:lnTo>
                        <a:pt x="13" y="5"/>
                      </a:lnTo>
                      <a:lnTo>
                        <a:pt x="22" y="3"/>
                      </a:lnTo>
                      <a:lnTo>
                        <a:pt x="26" y="0"/>
                      </a:lnTo>
                      <a:close/>
                    </a:path>
                  </a:pathLst>
                </a:custGeom>
                <a:solidFill>
                  <a:srgbClr val="7A7A7A"/>
                </a:solidFill>
                <a:ln w="0">
                  <a:solidFill>
                    <a:srgbClr val="7A7A7A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87" name="Freeform 286"/>
                <p:cNvSpPr>
                  <a:spLocks/>
                </p:cNvSpPr>
                <p:nvPr/>
              </p:nvSpPr>
              <p:spPr bwMode="auto">
                <a:xfrm>
                  <a:off x="4204" y="1232"/>
                  <a:ext cx="79" cy="41"/>
                </a:xfrm>
                <a:custGeom>
                  <a:avLst/>
                  <a:gdLst>
                    <a:gd name="T0" fmla="*/ 4 w 79"/>
                    <a:gd name="T1" fmla="*/ 0 h 41"/>
                    <a:gd name="T2" fmla="*/ 9 w 79"/>
                    <a:gd name="T3" fmla="*/ 2 h 41"/>
                    <a:gd name="T4" fmla="*/ 15 w 79"/>
                    <a:gd name="T5" fmla="*/ 5 h 41"/>
                    <a:gd name="T6" fmla="*/ 19 w 79"/>
                    <a:gd name="T7" fmla="*/ 9 h 41"/>
                    <a:gd name="T8" fmla="*/ 26 w 79"/>
                    <a:gd name="T9" fmla="*/ 11 h 41"/>
                    <a:gd name="T10" fmla="*/ 32 w 79"/>
                    <a:gd name="T11" fmla="*/ 13 h 41"/>
                    <a:gd name="T12" fmla="*/ 49 w 79"/>
                    <a:gd name="T13" fmla="*/ 17 h 41"/>
                    <a:gd name="T14" fmla="*/ 64 w 79"/>
                    <a:gd name="T15" fmla="*/ 24 h 41"/>
                    <a:gd name="T16" fmla="*/ 73 w 79"/>
                    <a:gd name="T17" fmla="*/ 26 h 41"/>
                    <a:gd name="T18" fmla="*/ 79 w 79"/>
                    <a:gd name="T19" fmla="*/ 30 h 41"/>
                    <a:gd name="T20" fmla="*/ 79 w 79"/>
                    <a:gd name="T21" fmla="*/ 30 h 41"/>
                    <a:gd name="T22" fmla="*/ 77 w 79"/>
                    <a:gd name="T23" fmla="*/ 34 h 41"/>
                    <a:gd name="T24" fmla="*/ 75 w 79"/>
                    <a:gd name="T25" fmla="*/ 34 h 41"/>
                    <a:gd name="T26" fmla="*/ 71 w 79"/>
                    <a:gd name="T27" fmla="*/ 34 h 41"/>
                    <a:gd name="T28" fmla="*/ 69 w 79"/>
                    <a:gd name="T29" fmla="*/ 32 h 41"/>
                    <a:gd name="T30" fmla="*/ 69 w 79"/>
                    <a:gd name="T31" fmla="*/ 32 h 41"/>
                    <a:gd name="T32" fmla="*/ 66 w 79"/>
                    <a:gd name="T33" fmla="*/ 34 h 41"/>
                    <a:gd name="T34" fmla="*/ 66 w 79"/>
                    <a:gd name="T35" fmla="*/ 37 h 41"/>
                    <a:gd name="T36" fmla="*/ 62 w 79"/>
                    <a:gd name="T37" fmla="*/ 41 h 41"/>
                    <a:gd name="T38" fmla="*/ 60 w 79"/>
                    <a:gd name="T39" fmla="*/ 41 h 41"/>
                    <a:gd name="T40" fmla="*/ 58 w 79"/>
                    <a:gd name="T41" fmla="*/ 32 h 41"/>
                    <a:gd name="T42" fmla="*/ 58 w 79"/>
                    <a:gd name="T43" fmla="*/ 32 h 41"/>
                    <a:gd name="T44" fmla="*/ 58 w 79"/>
                    <a:gd name="T45" fmla="*/ 30 h 41"/>
                    <a:gd name="T46" fmla="*/ 58 w 79"/>
                    <a:gd name="T47" fmla="*/ 28 h 41"/>
                    <a:gd name="T48" fmla="*/ 56 w 79"/>
                    <a:gd name="T49" fmla="*/ 26 h 41"/>
                    <a:gd name="T50" fmla="*/ 54 w 79"/>
                    <a:gd name="T51" fmla="*/ 26 h 41"/>
                    <a:gd name="T52" fmla="*/ 47 w 79"/>
                    <a:gd name="T53" fmla="*/ 24 h 41"/>
                    <a:gd name="T54" fmla="*/ 43 w 79"/>
                    <a:gd name="T55" fmla="*/ 22 h 41"/>
                    <a:gd name="T56" fmla="*/ 36 w 79"/>
                    <a:gd name="T57" fmla="*/ 20 h 41"/>
                    <a:gd name="T58" fmla="*/ 28 w 79"/>
                    <a:gd name="T59" fmla="*/ 17 h 41"/>
                    <a:gd name="T60" fmla="*/ 22 w 79"/>
                    <a:gd name="T61" fmla="*/ 15 h 41"/>
                    <a:gd name="T62" fmla="*/ 17 w 79"/>
                    <a:gd name="T63" fmla="*/ 11 h 41"/>
                    <a:gd name="T64" fmla="*/ 15 w 79"/>
                    <a:gd name="T65" fmla="*/ 9 h 41"/>
                    <a:gd name="T66" fmla="*/ 15 w 79"/>
                    <a:gd name="T67" fmla="*/ 11 h 41"/>
                    <a:gd name="T68" fmla="*/ 15 w 79"/>
                    <a:gd name="T69" fmla="*/ 13 h 41"/>
                    <a:gd name="T70" fmla="*/ 13 w 79"/>
                    <a:gd name="T71" fmla="*/ 15 h 41"/>
                    <a:gd name="T72" fmla="*/ 11 w 79"/>
                    <a:gd name="T73" fmla="*/ 13 h 41"/>
                    <a:gd name="T74" fmla="*/ 9 w 79"/>
                    <a:gd name="T75" fmla="*/ 7 h 41"/>
                    <a:gd name="T76" fmla="*/ 9 w 79"/>
                    <a:gd name="T77" fmla="*/ 7 h 41"/>
                    <a:gd name="T78" fmla="*/ 7 w 79"/>
                    <a:gd name="T79" fmla="*/ 5 h 41"/>
                    <a:gd name="T80" fmla="*/ 4 w 79"/>
                    <a:gd name="T81" fmla="*/ 7 h 41"/>
                    <a:gd name="T82" fmla="*/ 2 w 79"/>
                    <a:gd name="T83" fmla="*/ 5 h 41"/>
                    <a:gd name="T84" fmla="*/ 0 w 79"/>
                    <a:gd name="T85" fmla="*/ 2 h 41"/>
                    <a:gd name="T86" fmla="*/ 4 w 79"/>
                    <a:gd name="T87" fmla="*/ 0 h 41"/>
                    <a:gd name="T88" fmla="*/ 4 w 79"/>
                    <a:gd name="T89" fmla="*/ 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79" h="41">
                      <a:moveTo>
                        <a:pt x="4" y="0"/>
                      </a:moveTo>
                      <a:lnTo>
                        <a:pt x="9" y="2"/>
                      </a:lnTo>
                      <a:lnTo>
                        <a:pt x="15" y="5"/>
                      </a:lnTo>
                      <a:lnTo>
                        <a:pt x="19" y="9"/>
                      </a:lnTo>
                      <a:lnTo>
                        <a:pt x="26" y="11"/>
                      </a:lnTo>
                      <a:lnTo>
                        <a:pt x="32" y="13"/>
                      </a:lnTo>
                      <a:lnTo>
                        <a:pt x="49" y="17"/>
                      </a:lnTo>
                      <a:lnTo>
                        <a:pt x="64" y="24"/>
                      </a:lnTo>
                      <a:lnTo>
                        <a:pt x="73" y="26"/>
                      </a:lnTo>
                      <a:lnTo>
                        <a:pt x="79" y="30"/>
                      </a:lnTo>
                      <a:lnTo>
                        <a:pt x="79" y="30"/>
                      </a:lnTo>
                      <a:lnTo>
                        <a:pt x="77" y="34"/>
                      </a:lnTo>
                      <a:lnTo>
                        <a:pt x="75" y="34"/>
                      </a:lnTo>
                      <a:lnTo>
                        <a:pt x="71" y="34"/>
                      </a:lnTo>
                      <a:lnTo>
                        <a:pt x="69" y="32"/>
                      </a:lnTo>
                      <a:lnTo>
                        <a:pt x="69" y="32"/>
                      </a:lnTo>
                      <a:lnTo>
                        <a:pt x="66" y="34"/>
                      </a:lnTo>
                      <a:lnTo>
                        <a:pt x="66" y="37"/>
                      </a:lnTo>
                      <a:lnTo>
                        <a:pt x="62" y="41"/>
                      </a:lnTo>
                      <a:lnTo>
                        <a:pt x="60" y="41"/>
                      </a:lnTo>
                      <a:lnTo>
                        <a:pt x="58" y="32"/>
                      </a:lnTo>
                      <a:lnTo>
                        <a:pt x="58" y="32"/>
                      </a:lnTo>
                      <a:lnTo>
                        <a:pt x="58" y="30"/>
                      </a:lnTo>
                      <a:lnTo>
                        <a:pt x="58" y="28"/>
                      </a:lnTo>
                      <a:lnTo>
                        <a:pt x="56" y="26"/>
                      </a:lnTo>
                      <a:lnTo>
                        <a:pt x="54" y="26"/>
                      </a:lnTo>
                      <a:lnTo>
                        <a:pt x="47" y="24"/>
                      </a:lnTo>
                      <a:lnTo>
                        <a:pt x="43" y="22"/>
                      </a:lnTo>
                      <a:lnTo>
                        <a:pt x="36" y="20"/>
                      </a:lnTo>
                      <a:lnTo>
                        <a:pt x="28" y="17"/>
                      </a:lnTo>
                      <a:lnTo>
                        <a:pt x="22" y="15"/>
                      </a:lnTo>
                      <a:lnTo>
                        <a:pt x="17" y="11"/>
                      </a:lnTo>
                      <a:lnTo>
                        <a:pt x="15" y="9"/>
                      </a:lnTo>
                      <a:lnTo>
                        <a:pt x="15" y="11"/>
                      </a:lnTo>
                      <a:lnTo>
                        <a:pt x="15" y="13"/>
                      </a:lnTo>
                      <a:lnTo>
                        <a:pt x="13" y="15"/>
                      </a:lnTo>
                      <a:lnTo>
                        <a:pt x="11" y="13"/>
                      </a:lnTo>
                      <a:lnTo>
                        <a:pt x="9" y="7"/>
                      </a:lnTo>
                      <a:lnTo>
                        <a:pt x="9" y="7"/>
                      </a:lnTo>
                      <a:lnTo>
                        <a:pt x="7" y="5"/>
                      </a:lnTo>
                      <a:lnTo>
                        <a:pt x="4" y="7"/>
                      </a:lnTo>
                      <a:lnTo>
                        <a:pt x="2" y="5"/>
                      </a:lnTo>
                      <a:lnTo>
                        <a:pt x="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AEAEAE"/>
                </a:solidFill>
                <a:ln w="0">
                  <a:solidFill>
                    <a:srgbClr val="AEAEAE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88" name="Freeform 287"/>
                <p:cNvSpPr>
                  <a:spLocks/>
                </p:cNvSpPr>
                <p:nvPr/>
              </p:nvSpPr>
              <p:spPr bwMode="auto">
                <a:xfrm>
                  <a:off x="3564" y="930"/>
                  <a:ext cx="94" cy="44"/>
                </a:xfrm>
                <a:custGeom>
                  <a:avLst/>
                  <a:gdLst>
                    <a:gd name="T0" fmla="*/ 6 w 94"/>
                    <a:gd name="T1" fmla="*/ 0 h 44"/>
                    <a:gd name="T2" fmla="*/ 10 w 94"/>
                    <a:gd name="T3" fmla="*/ 0 h 44"/>
                    <a:gd name="T4" fmla="*/ 12 w 94"/>
                    <a:gd name="T5" fmla="*/ 4 h 44"/>
                    <a:gd name="T6" fmla="*/ 17 w 94"/>
                    <a:gd name="T7" fmla="*/ 6 h 44"/>
                    <a:gd name="T8" fmla="*/ 27 w 94"/>
                    <a:gd name="T9" fmla="*/ 10 h 44"/>
                    <a:gd name="T10" fmla="*/ 36 w 94"/>
                    <a:gd name="T11" fmla="*/ 15 h 44"/>
                    <a:gd name="T12" fmla="*/ 47 w 94"/>
                    <a:gd name="T13" fmla="*/ 19 h 44"/>
                    <a:gd name="T14" fmla="*/ 55 w 94"/>
                    <a:gd name="T15" fmla="*/ 23 h 44"/>
                    <a:gd name="T16" fmla="*/ 59 w 94"/>
                    <a:gd name="T17" fmla="*/ 25 h 44"/>
                    <a:gd name="T18" fmla="*/ 66 w 94"/>
                    <a:gd name="T19" fmla="*/ 27 h 44"/>
                    <a:gd name="T20" fmla="*/ 72 w 94"/>
                    <a:gd name="T21" fmla="*/ 30 h 44"/>
                    <a:gd name="T22" fmla="*/ 72 w 94"/>
                    <a:gd name="T23" fmla="*/ 27 h 44"/>
                    <a:gd name="T24" fmla="*/ 74 w 94"/>
                    <a:gd name="T25" fmla="*/ 25 h 44"/>
                    <a:gd name="T26" fmla="*/ 81 w 94"/>
                    <a:gd name="T27" fmla="*/ 27 h 44"/>
                    <a:gd name="T28" fmla="*/ 85 w 94"/>
                    <a:gd name="T29" fmla="*/ 30 h 44"/>
                    <a:gd name="T30" fmla="*/ 89 w 94"/>
                    <a:gd name="T31" fmla="*/ 34 h 44"/>
                    <a:gd name="T32" fmla="*/ 91 w 94"/>
                    <a:gd name="T33" fmla="*/ 36 h 44"/>
                    <a:gd name="T34" fmla="*/ 94 w 94"/>
                    <a:gd name="T35" fmla="*/ 38 h 44"/>
                    <a:gd name="T36" fmla="*/ 94 w 94"/>
                    <a:gd name="T37" fmla="*/ 40 h 44"/>
                    <a:gd name="T38" fmla="*/ 91 w 94"/>
                    <a:gd name="T39" fmla="*/ 42 h 44"/>
                    <a:gd name="T40" fmla="*/ 89 w 94"/>
                    <a:gd name="T41" fmla="*/ 44 h 44"/>
                    <a:gd name="T42" fmla="*/ 87 w 94"/>
                    <a:gd name="T43" fmla="*/ 44 h 44"/>
                    <a:gd name="T44" fmla="*/ 81 w 94"/>
                    <a:gd name="T45" fmla="*/ 42 h 44"/>
                    <a:gd name="T46" fmla="*/ 74 w 94"/>
                    <a:gd name="T47" fmla="*/ 40 h 44"/>
                    <a:gd name="T48" fmla="*/ 68 w 94"/>
                    <a:gd name="T49" fmla="*/ 36 h 44"/>
                    <a:gd name="T50" fmla="*/ 66 w 94"/>
                    <a:gd name="T51" fmla="*/ 36 h 44"/>
                    <a:gd name="T52" fmla="*/ 57 w 94"/>
                    <a:gd name="T53" fmla="*/ 32 h 44"/>
                    <a:gd name="T54" fmla="*/ 51 w 94"/>
                    <a:gd name="T55" fmla="*/ 27 h 44"/>
                    <a:gd name="T56" fmla="*/ 47 w 94"/>
                    <a:gd name="T57" fmla="*/ 25 h 44"/>
                    <a:gd name="T58" fmla="*/ 47 w 94"/>
                    <a:gd name="T59" fmla="*/ 25 h 44"/>
                    <a:gd name="T60" fmla="*/ 42 w 94"/>
                    <a:gd name="T61" fmla="*/ 23 h 44"/>
                    <a:gd name="T62" fmla="*/ 21 w 94"/>
                    <a:gd name="T63" fmla="*/ 13 h 44"/>
                    <a:gd name="T64" fmla="*/ 0 w 94"/>
                    <a:gd name="T65" fmla="*/ 2 h 44"/>
                    <a:gd name="T66" fmla="*/ 0 w 94"/>
                    <a:gd name="T67" fmla="*/ 0 h 44"/>
                    <a:gd name="T68" fmla="*/ 2 w 94"/>
                    <a:gd name="T69" fmla="*/ 0 h 44"/>
                    <a:gd name="T70" fmla="*/ 6 w 94"/>
                    <a:gd name="T71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94" h="44">
                      <a:moveTo>
                        <a:pt x="6" y="0"/>
                      </a:moveTo>
                      <a:lnTo>
                        <a:pt x="10" y="0"/>
                      </a:lnTo>
                      <a:lnTo>
                        <a:pt x="12" y="4"/>
                      </a:lnTo>
                      <a:lnTo>
                        <a:pt x="17" y="6"/>
                      </a:lnTo>
                      <a:lnTo>
                        <a:pt x="27" y="10"/>
                      </a:lnTo>
                      <a:lnTo>
                        <a:pt x="36" y="15"/>
                      </a:lnTo>
                      <a:lnTo>
                        <a:pt x="47" y="19"/>
                      </a:lnTo>
                      <a:lnTo>
                        <a:pt x="55" y="23"/>
                      </a:lnTo>
                      <a:lnTo>
                        <a:pt x="59" y="25"/>
                      </a:lnTo>
                      <a:lnTo>
                        <a:pt x="66" y="27"/>
                      </a:lnTo>
                      <a:lnTo>
                        <a:pt x="72" y="30"/>
                      </a:lnTo>
                      <a:lnTo>
                        <a:pt x="72" y="27"/>
                      </a:lnTo>
                      <a:lnTo>
                        <a:pt x="74" y="25"/>
                      </a:lnTo>
                      <a:lnTo>
                        <a:pt x="81" y="27"/>
                      </a:lnTo>
                      <a:lnTo>
                        <a:pt x="85" y="30"/>
                      </a:lnTo>
                      <a:lnTo>
                        <a:pt x="89" y="34"/>
                      </a:lnTo>
                      <a:lnTo>
                        <a:pt x="91" y="36"/>
                      </a:lnTo>
                      <a:lnTo>
                        <a:pt x="94" y="38"/>
                      </a:lnTo>
                      <a:lnTo>
                        <a:pt x="94" y="40"/>
                      </a:lnTo>
                      <a:lnTo>
                        <a:pt x="91" y="42"/>
                      </a:lnTo>
                      <a:lnTo>
                        <a:pt x="89" y="44"/>
                      </a:lnTo>
                      <a:lnTo>
                        <a:pt x="87" y="44"/>
                      </a:lnTo>
                      <a:lnTo>
                        <a:pt x="81" y="42"/>
                      </a:lnTo>
                      <a:lnTo>
                        <a:pt x="74" y="40"/>
                      </a:lnTo>
                      <a:lnTo>
                        <a:pt x="68" y="36"/>
                      </a:lnTo>
                      <a:lnTo>
                        <a:pt x="66" y="36"/>
                      </a:lnTo>
                      <a:lnTo>
                        <a:pt x="57" y="32"/>
                      </a:lnTo>
                      <a:lnTo>
                        <a:pt x="51" y="27"/>
                      </a:lnTo>
                      <a:lnTo>
                        <a:pt x="47" y="25"/>
                      </a:lnTo>
                      <a:lnTo>
                        <a:pt x="47" y="25"/>
                      </a:lnTo>
                      <a:lnTo>
                        <a:pt x="42" y="23"/>
                      </a:lnTo>
                      <a:lnTo>
                        <a:pt x="21" y="13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E1E1E1"/>
                </a:solidFill>
                <a:ln w="0">
                  <a:solidFill>
                    <a:srgbClr val="E1E1E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89" name="Freeform 288"/>
                <p:cNvSpPr>
                  <a:spLocks/>
                </p:cNvSpPr>
                <p:nvPr/>
              </p:nvSpPr>
              <p:spPr bwMode="auto">
                <a:xfrm>
                  <a:off x="3431" y="998"/>
                  <a:ext cx="34" cy="72"/>
                </a:xfrm>
                <a:custGeom>
                  <a:avLst/>
                  <a:gdLst>
                    <a:gd name="T0" fmla="*/ 11 w 34"/>
                    <a:gd name="T1" fmla="*/ 0 h 72"/>
                    <a:gd name="T2" fmla="*/ 15 w 34"/>
                    <a:gd name="T3" fmla="*/ 2 h 72"/>
                    <a:gd name="T4" fmla="*/ 17 w 34"/>
                    <a:gd name="T5" fmla="*/ 6 h 72"/>
                    <a:gd name="T6" fmla="*/ 19 w 34"/>
                    <a:gd name="T7" fmla="*/ 8 h 72"/>
                    <a:gd name="T8" fmla="*/ 22 w 34"/>
                    <a:gd name="T9" fmla="*/ 15 h 72"/>
                    <a:gd name="T10" fmla="*/ 26 w 34"/>
                    <a:gd name="T11" fmla="*/ 26 h 72"/>
                    <a:gd name="T12" fmla="*/ 30 w 34"/>
                    <a:gd name="T13" fmla="*/ 36 h 72"/>
                    <a:gd name="T14" fmla="*/ 32 w 34"/>
                    <a:gd name="T15" fmla="*/ 47 h 72"/>
                    <a:gd name="T16" fmla="*/ 32 w 34"/>
                    <a:gd name="T17" fmla="*/ 53 h 72"/>
                    <a:gd name="T18" fmla="*/ 34 w 34"/>
                    <a:gd name="T19" fmla="*/ 60 h 72"/>
                    <a:gd name="T20" fmla="*/ 34 w 34"/>
                    <a:gd name="T21" fmla="*/ 68 h 72"/>
                    <a:gd name="T22" fmla="*/ 34 w 34"/>
                    <a:gd name="T23" fmla="*/ 72 h 72"/>
                    <a:gd name="T24" fmla="*/ 32 w 34"/>
                    <a:gd name="T25" fmla="*/ 72 h 72"/>
                    <a:gd name="T26" fmla="*/ 30 w 34"/>
                    <a:gd name="T27" fmla="*/ 70 h 72"/>
                    <a:gd name="T28" fmla="*/ 30 w 34"/>
                    <a:gd name="T29" fmla="*/ 70 h 72"/>
                    <a:gd name="T30" fmla="*/ 28 w 34"/>
                    <a:gd name="T31" fmla="*/ 68 h 72"/>
                    <a:gd name="T32" fmla="*/ 28 w 34"/>
                    <a:gd name="T33" fmla="*/ 66 h 72"/>
                    <a:gd name="T34" fmla="*/ 28 w 34"/>
                    <a:gd name="T35" fmla="*/ 60 h 72"/>
                    <a:gd name="T36" fmla="*/ 28 w 34"/>
                    <a:gd name="T37" fmla="*/ 51 h 72"/>
                    <a:gd name="T38" fmla="*/ 24 w 34"/>
                    <a:gd name="T39" fmla="*/ 45 h 72"/>
                    <a:gd name="T40" fmla="*/ 19 w 34"/>
                    <a:gd name="T41" fmla="*/ 36 h 72"/>
                    <a:gd name="T42" fmla="*/ 17 w 34"/>
                    <a:gd name="T43" fmla="*/ 34 h 72"/>
                    <a:gd name="T44" fmla="*/ 17 w 34"/>
                    <a:gd name="T45" fmla="*/ 34 h 72"/>
                    <a:gd name="T46" fmla="*/ 15 w 34"/>
                    <a:gd name="T47" fmla="*/ 30 h 72"/>
                    <a:gd name="T48" fmla="*/ 13 w 34"/>
                    <a:gd name="T49" fmla="*/ 28 h 72"/>
                    <a:gd name="T50" fmla="*/ 11 w 34"/>
                    <a:gd name="T51" fmla="*/ 23 h 72"/>
                    <a:gd name="T52" fmla="*/ 9 w 34"/>
                    <a:gd name="T53" fmla="*/ 21 h 72"/>
                    <a:gd name="T54" fmla="*/ 5 w 34"/>
                    <a:gd name="T55" fmla="*/ 19 h 72"/>
                    <a:gd name="T56" fmla="*/ 0 w 34"/>
                    <a:gd name="T57" fmla="*/ 19 h 72"/>
                    <a:gd name="T58" fmla="*/ 0 w 34"/>
                    <a:gd name="T59" fmla="*/ 17 h 72"/>
                    <a:gd name="T60" fmla="*/ 0 w 34"/>
                    <a:gd name="T61" fmla="*/ 15 h 72"/>
                    <a:gd name="T62" fmla="*/ 2 w 34"/>
                    <a:gd name="T63" fmla="*/ 13 h 72"/>
                    <a:gd name="T64" fmla="*/ 5 w 34"/>
                    <a:gd name="T65" fmla="*/ 8 h 72"/>
                    <a:gd name="T66" fmla="*/ 5 w 34"/>
                    <a:gd name="T67" fmla="*/ 4 h 72"/>
                    <a:gd name="T68" fmla="*/ 7 w 34"/>
                    <a:gd name="T69" fmla="*/ 0 h 72"/>
                    <a:gd name="T70" fmla="*/ 11 w 34"/>
                    <a:gd name="T71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34" h="72">
                      <a:moveTo>
                        <a:pt x="11" y="0"/>
                      </a:moveTo>
                      <a:lnTo>
                        <a:pt x="15" y="2"/>
                      </a:lnTo>
                      <a:lnTo>
                        <a:pt x="17" y="6"/>
                      </a:lnTo>
                      <a:lnTo>
                        <a:pt x="19" y="8"/>
                      </a:lnTo>
                      <a:lnTo>
                        <a:pt x="22" y="15"/>
                      </a:lnTo>
                      <a:lnTo>
                        <a:pt x="26" y="26"/>
                      </a:lnTo>
                      <a:lnTo>
                        <a:pt x="30" y="36"/>
                      </a:lnTo>
                      <a:lnTo>
                        <a:pt x="32" y="47"/>
                      </a:lnTo>
                      <a:lnTo>
                        <a:pt x="32" y="53"/>
                      </a:lnTo>
                      <a:lnTo>
                        <a:pt x="34" y="60"/>
                      </a:lnTo>
                      <a:lnTo>
                        <a:pt x="34" y="68"/>
                      </a:lnTo>
                      <a:lnTo>
                        <a:pt x="34" y="72"/>
                      </a:lnTo>
                      <a:lnTo>
                        <a:pt x="32" y="72"/>
                      </a:lnTo>
                      <a:lnTo>
                        <a:pt x="30" y="70"/>
                      </a:lnTo>
                      <a:lnTo>
                        <a:pt x="30" y="70"/>
                      </a:lnTo>
                      <a:lnTo>
                        <a:pt x="28" y="68"/>
                      </a:lnTo>
                      <a:lnTo>
                        <a:pt x="28" y="66"/>
                      </a:lnTo>
                      <a:lnTo>
                        <a:pt x="28" y="60"/>
                      </a:lnTo>
                      <a:lnTo>
                        <a:pt x="28" y="51"/>
                      </a:lnTo>
                      <a:lnTo>
                        <a:pt x="24" y="45"/>
                      </a:lnTo>
                      <a:lnTo>
                        <a:pt x="19" y="36"/>
                      </a:lnTo>
                      <a:lnTo>
                        <a:pt x="17" y="34"/>
                      </a:lnTo>
                      <a:lnTo>
                        <a:pt x="17" y="34"/>
                      </a:lnTo>
                      <a:lnTo>
                        <a:pt x="15" y="30"/>
                      </a:lnTo>
                      <a:lnTo>
                        <a:pt x="13" y="28"/>
                      </a:lnTo>
                      <a:lnTo>
                        <a:pt x="11" y="23"/>
                      </a:lnTo>
                      <a:lnTo>
                        <a:pt x="9" y="21"/>
                      </a:lnTo>
                      <a:lnTo>
                        <a:pt x="5" y="19"/>
                      </a:lnTo>
                      <a:lnTo>
                        <a:pt x="0" y="19"/>
                      </a:ln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2" y="13"/>
                      </a:lnTo>
                      <a:lnTo>
                        <a:pt x="5" y="8"/>
                      </a:lnTo>
                      <a:lnTo>
                        <a:pt x="5" y="4"/>
                      </a:lnTo>
                      <a:lnTo>
                        <a:pt x="7" y="0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232323"/>
                </a:solidFill>
                <a:ln w="0">
                  <a:solidFill>
                    <a:srgbClr val="232323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90" name="Freeform 289"/>
                <p:cNvSpPr>
                  <a:spLocks/>
                </p:cNvSpPr>
                <p:nvPr/>
              </p:nvSpPr>
              <p:spPr bwMode="auto">
                <a:xfrm>
                  <a:off x="3224" y="761"/>
                  <a:ext cx="36" cy="32"/>
                </a:xfrm>
                <a:custGeom>
                  <a:avLst/>
                  <a:gdLst>
                    <a:gd name="T0" fmla="*/ 2 w 36"/>
                    <a:gd name="T1" fmla="*/ 0 h 32"/>
                    <a:gd name="T2" fmla="*/ 17 w 36"/>
                    <a:gd name="T3" fmla="*/ 3 h 32"/>
                    <a:gd name="T4" fmla="*/ 19 w 36"/>
                    <a:gd name="T5" fmla="*/ 5 h 32"/>
                    <a:gd name="T6" fmla="*/ 24 w 36"/>
                    <a:gd name="T7" fmla="*/ 9 h 32"/>
                    <a:gd name="T8" fmla="*/ 26 w 36"/>
                    <a:gd name="T9" fmla="*/ 11 h 32"/>
                    <a:gd name="T10" fmla="*/ 30 w 36"/>
                    <a:gd name="T11" fmla="*/ 13 h 32"/>
                    <a:gd name="T12" fmla="*/ 32 w 36"/>
                    <a:gd name="T13" fmla="*/ 13 h 32"/>
                    <a:gd name="T14" fmla="*/ 34 w 36"/>
                    <a:gd name="T15" fmla="*/ 15 h 32"/>
                    <a:gd name="T16" fmla="*/ 36 w 36"/>
                    <a:gd name="T17" fmla="*/ 17 h 32"/>
                    <a:gd name="T18" fmla="*/ 34 w 36"/>
                    <a:gd name="T19" fmla="*/ 20 h 32"/>
                    <a:gd name="T20" fmla="*/ 34 w 36"/>
                    <a:gd name="T21" fmla="*/ 22 h 32"/>
                    <a:gd name="T22" fmla="*/ 30 w 36"/>
                    <a:gd name="T23" fmla="*/ 26 h 32"/>
                    <a:gd name="T24" fmla="*/ 28 w 36"/>
                    <a:gd name="T25" fmla="*/ 28 h 32"/>
                    <a:gd name="T26" fmla="*/ 26 w 36"/>
                    <a:gd name="T27" fmla="*/ 28 h 32"/>
                    <a:gd name="T28" fmla="*/ 19 w 36"/>
                    <a:gd name="T29" fmla="*/ 30 h 32"/>
                    <a:gd name="T30" fmla="*/ 13 w 36"/>
                    <a:gd name="T31" fmla="*/ 32 h 32"/>
                    <a:gd name="T32" fmla="*/ 9 w 36"/>
                    <a:gd name="T33" fmla="*/ 32 h 32"/>
                    <a:gd name="T34" fmla="*/ 7 w 36"/>
                    <a:gd name="T35" fmla="*/ 28 h 32"/>
                    <a:gd name="T36" fmla="*/ 7 w 36"/>
                    <a:gd name="T37" fmla="*/ 22 h 32"/>
                    <a:gd name="T38" fmla="*/ 4 w 36"/>
                    <a:gd name="T39" fmla="*/ 17 h 32"/>
                    <a:gd name="T40" fmla="*/ 2 w 36"/>
                    <a:gd name="T41" fmla="*/ 11 h 32"/>
                    <a:gd name="T42" fmla="*/ 0 w 36"/>
                    <a:gd name="T43" fmla="*/ 7 h 32"/>
                    <a:gd name="T44" fmla="*/ 0 w 36"/>
                    <a:gd name="T45" fmla="*/ 5 h 32"/>
                    <a:gd name="T46" fmla="*/ 2 w 36"/>
                    <a:gd name="T47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36" h="32">
                      <a:moveTo>
                        <a:pt x="2" y="0"/>
                      </a:moveTo>
                      <a:lnTo>
                        <a:pt x="17" y="3"/>
                      </a:lnTo>
                      <a:lnTo>
                        <a:pt x="19" y="5"/>
                      </a:lnTo>
                      <a:lnTo>
                        <a:pt x="24" y="9"/>
                      </a:lnTo>
                      <a:lnTo>
                        <a:pt x="26" y="11"/>
                      </a:lnTo>
                      <a:lnTo>
                        <a:pt x="30" y="13"/>
                      </a:lnTo>
                      <a:lnTo>
                        <a:pt x="32" y="13"/>
                      </a:lnTo>
                      <a:lnTo>
                        <a:pt x="34" y="15"/>
                      </a:lnTo>
                      <a:lnTo>
                        <a:pt x="36" y="17"/>
                      </a:lnTo>
                      <a:lnTo>
                        <a:pt x="34" y="20"/>
                      </a:lnTo>
                      <a:lnTo>
                        <a:pt x="34" y="22"/>
                      </a:lnTo>
                      <a:lnTo>
                        <a:pt x="30" y="26"/>
                      </a:lnTo>
                      <a:lnTo>
                        <a:pt x="28" y="28"/>
                      </a:lnTo>
                      <a:lnTo>
                        <a:pt x="26" y="28"/>
                      </a:lnTo>
                      <a:lnTo>
                        <a:pt x="19" y="30"/>
                      </a:lnTo>
                      <a:lnTo>
                        <a:pt x="13" y="32"/>
                      </a:lnTo>
                      <a:lnTo>
                        <a:pt x="9" y="32"/>
                      </a:lnTo>
                      <a:lnTo>
                        <a:pt x="7" y="28"/>
                      </a:lnTo>
                      <a:lnTo>
                        <a:pt x="7" y="22"/>
                      </a:lnTo>
                      <a:lnTo>
                        <a:pt x="4" y="17"/>
                      </a:lnTo>
                      <a:lnTo>
                        <a:pt x="2" y="11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707070"/>
                </a:solidFill>
                <a:ln w="0">
                  <a:solidFill>
                    <a:srgbClr val="70707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91" name="Freeform 290"/>
                <p:cNvSpPr>
                  <a:spLocks/>
                </p:cNvSpPr>
                <p:nvPr/>
              </p:nvSpPr>
              <p:spPr bwMode="auto">
                <a:xfrm>
                  <a:off x="3811" y="898"/>
                  <a:ext cx="41" cy="36"/>
                </a:xfrm>
                <a:custGeom>
                  <a:avLst/>
                  <a:gdLst>
                    <a:gd name="T0" fmla="*/ 37 w 41"/>
                    <a:gd name="T1" fmla="*/ 0 h 36"/>
                    <a:gd name="T2" fmla="*/ 41 w 41"/>
                    <a:gd name="T3" fmla="*/ 2 h 36"/>
                    <a:gd name="T4" fmla="*/ 41 w 41"/>
                    <a:gd name="T5" fmla="*/ 6 h 36"/>
                    <a:gd name="T6" fmla="*/ 37 w 41"/>
                    <a:gd name="T7" fmla="*/ 13 h 36"/>
                    <a:gd name="T8" fmla="*/ 32 w 41"/>
                    <a:gd name="T9" fmla="*/ 15 h 36"/>
                    <a:gd name="T10" fmla="*/ 28 w 41"/>
                    <a:gd name="T11" fmla="*/ 15 h 36"/>
                    <a:gd name="T12" fmla="*/ 26 w 41"/>
                    <a:gd name="T13" fmla="*/ 15 h 36"/>
                    <a:gd name="T14" fmla="*/ 24 w 41"/>
                    <a:gd name="T15" fmla="*/ 15 h 36"/>
                    <a:gd name="T16" fmla="*/ 22 w 41"/>
                    <a:gd name="T17" fmla="*/ 19 h 36"/>
                    <a:gd name="T18" fmla="*/ 22 w 41"/>
                    <a:gd name="T19" fmla="*/ 23 h 36"/>
                    <a:gd name="T20" fmla="*/ 22 w 41"/>
                    <a:gd name="T21" fmla="*/ 30 h 36"/>
                    <a:gd name="T22" fmla="*/ 22 w 41"/>
                    <a:gd name="T23" fmla="*/ 32 h 36"/>
                    <a:gd name="T24" fmla="*/ 22 w 41"/>
                    <a:gd name="T25" fmla="*/ 32 h 36"/>
                    <a:gd name="T26" fmla="*/ 22 w 41"/>
                    <a:gd name="T27" fmla="*/ 34 h 36"/>
                    <a:gd name="T28" fmla="*/ 20 w 41"/>
                    <a:gd name="T29" fmla="*/ 34 h 36"/>
                    <a:gd name="T30" fmla="*/ 15 w 41"/>
                    <a:gd name="T31" fmla="*/ 36 h 36"/>
                    <a:gd name="T32" fmla="*/ 9 w 41"/>
                    <a:gd name="T33" fmla="*/ 36 h 36"/>
                    <a:gd name="T34" fmla="*/ 7 w 41"/>
                    <a:gd name="T35" fmla="*/ 34 h 36"/>
                    <a:gd name="T36" fmla="*/ 5 w 41"/>
                    <a:gd name="T37" fmla="*/ 30 h 36"/>
                    <a:gd name="T38" fmla="*/ 2 w 41"/>
                    <a:gd name="T39" fmla="*/ 27 h 36"/>
                    <a:gd name="T40" fmla="*/ 0 w 41"/>
                    <a:gd name="T41" fmla="*/ 23 h 36"/>
                    <a:gd name="T42" fmla="*/ 0 w 41"/>
                    <a:gd name="T43" fmla="*/ 21 h 36"/>
                    <a:gd name="T44" fmla="*/ 2 w 41"/>
                    <a:gd name="T45" fmla="*/ 17 h 36"/>
                    <a:gd name="T46" fmla="*/ 7 w 41"/>
                    <a:gd name="T47" fmla="*/ 15 h 36"/>
                    <a:gd name="T48" fmla="*/ 13 w 41"/>
                    <a:gd name="T49" fmla="*/ 13 h 36"/>
                    <a:gd name="T50" fmla="*/ 15 w 41"/>
                    <a:gd name="T51" fmla="*/ 10 h 36"/>
                    <a:gd name="T52" fmla="*/ 17 w 41"/>
                    <a:gd name="T53" fmla="*/ 8 h 36"/>
                    <a:gd name="T54" fmla="*/ 20 w 41"/>
                    <a:gd name="T55" fmla="*/ 8 h 36"/>
                    <a:gd name="T56" fmla="*/ 22 w 41"/>
                    <a:gd name="T57" fmla="*/ 8 h 36"/>
                    <a:gd name="T58" fmla="*/ 26 w 41"/>
                    <a:gd name="T59" fmla="*/ 6 h 36"/>
                    <a:gd name="T60" fmla="*/ 32 w 41"/>
                    <a:gd name="T61" fmla="*/ 0 h 36"/>
                    <a:gd name="T62" fmla="*/ 37 w 41"/>
                    <a:gd name="T63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41" h="36">
                      <a:moveTo>
                        <a:pt x="37" y="0"/>
                      </a:moveTo>
                      <a:lnTo>
                        <a:pt x="41" y="2"/>
                      </a:lnTo>
                      <a:lnTo>
                        <a:pt x="41" y="6"/>
                      </a:lnTo>
                      <a:lnTo>
                        <a:pt x="37" y="13"/>
                      </a:lnTo>
                      <a:lnTo>
                        <a:pt x="32" y="15"/>
                      </a:lnTo>
                      <a:lnTo>
                        <a:pt x="28" y="15"/>
                      </a:lnTo>
                      <a:lnTo>
                        <a:pt x="26" y="15"/>
                      </a:lnTo>
                      <a:lnTo>
                        <a:pt x="24" y="15"/>
                      </a:lnTo>
                      <a:lnTo>
                        <a:pt x="22" y="19"/>
                      </a:lnTo>
                      <a:lnTo>
                        <a:pt x="22" y="23"/>
                      </a:lnTo>
                      <a:lnTo>
                        <a:pt x="22" y="30"/>
                      </a:lnTo>
                      <a:lnTo>
                        <a:pt x="22" y="32"/>
                      </a:lnTo>
                      <a:lnTo>
                        <a:pt x="22" y="32"/>
                      </a:lnTo>
                      <a:lnTo>
                        <a:pt x="22" y="34"/>
                      </a:lnTo>
                      <a:lnTo>
                        <a:pt x="20" y="34"/>
                      </a:lnTo>
                      <a:lnTo>
                        <a:pt x="15" y="36"/>
                      </a:lnTo>
                      <a:lnTo>
                        <a:pt x="9" y="36"/>
                      </a:lnTo>
                      <a:lnTo>
                        <a:pt x="7" y="34"/>
                      </a:lnTo>
                      <a:lnTo>
                        <a:pt x="5" y="30"/>
                      </a:lnTo>
                      <a:lnTo>
                        <a:pt x="2" y="27"/>
                      </a:lnTo>
                      <a:lnTo>
                        <a:pt x="0" y="23"/>
                      </a:lnTo>
                      <a:lnTo>
                        <a:pt x="0" y="21"/>
                      </a:lnTo>
                      <a:lnTo>
                        <a:pt x="2" y="17"/>
                      </a:lnTo>
                      <a:lnTo>
                        <a:pt x="7" y="15"/>
                      </a:lnTo>
                      <a:lnTo>
                        <a:pt x="13" y="13"/>
                      </a:lnTo>
                      <a:lnTo>
                        <a:pt x="15" y="10"/>
                      </a:lnTo>
                      <a:lnTo>
                        <a:pt x="17" y="8"/>
                      </a:lnTo>
                      <a:lnTo>
                        <a:pt x="20" y="8"/>
                      </a:lnTo>
                      <a:lnTo>
                        <a:pt x="22" y="8"/>
                      </a:lnTo>
                      <a:lnTo>
                        <a:pt x="26" y="6"/>
                      </a:lnTo>
                      <a:lnTo>
                        <a:pt x="32" y="0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rgbClr val="393939"/>
                </a:solidFill>
                <a:ln w="0">
                  <a:solidFill>
                    <a:srgbClr val="393939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92" name="Freeform 291"/>
                <p:cNvSpPr>
                  <a:spLocks/>
                </p:cNvSpPr>
                <p:nvPr/>
              </p:nvSpPr>
              <p:spPr bwMode="auto">
                <a:xfrm>
                  <a:off x="3122" y="791"/>
                  <a:ext cx="47" cy="22"/>
                </a:xfrm>
                <a:custGeom>
                  <a:avLst/>
                  <a:gdLst>
                    <a:gd name="T0" fmla="*/ 8 w 47"/>
                    <a:gd name="T1" fmla="*/ 0 h 22"/>
                    <a:gd name="T2" fmla="*/ 21 w 47"/>
                    <a:gd name="T3" fmla="*/ 4 h 22"/>
                    <a:gd name="T4" fmla="*/ 36 w 47"/>
                    <a:gd name="T5" fmla="*/ 9 h 22"/>
                    <a:gd name="T6" fmla="*/ 42 w 47"/>
                    <a:gd name="T7" fmla="*/ 7 h 22"/>
                    <a:gd name="T8" fmla="*/ 44 w 47"/>
                    <a:gd name="T9" fmla="*/ 11 h 22"/>
                    <a:gd name="T10" fmla="*/ 47 w 47"/>
                    <a:gd name="T11" fmla="*/ 13 h 22"/>
                    <a:gd name="T12" fmla="*/ 47 w 47"/>
                    <a:gd name="T13" fmla="*/ 17 h 22"/>
                    <a:gd name="T14" fmla="*/ 47 w 47"/>
                    <a:gd name="T15" fmla="*/ 22 h 22"/>
                    <a:gd name="T16" fmla="*/ 36 w 47"/>
                    <a:gd name="T17" fmla="*/ 19 h 22"/>
                    <a:gd name="T18" fmla="*/ 27 w 47"/>
                    <a:gd name="T19" fmla="*/ 19 h 22"/>
                    <a:gd name="T20" fmla="*/ 23 w 47"/>
                    <a:gd name="T21" fmla="*/ 19 h 22"/>
                    <a:gd name="T22" fmla="*/ 0 w 47"/>
                    <a:gd name="T23" fmla="*/ 11 h 22"/>
                    <a:gd name="T24" fmla="*/ 0 w 47"/>
                    <a:gd name="T25" fmla="*/ 9 h 22"/>
                    <a:gd name="T26" fmla="*/ 2 w 47"/>
                    <a:gd name="T27" fmla="*/ 9 h 22"/>
                    <a:gd name="T28" fmla="*/ 4 w 47"/>
                    <a:gd name="T29" fmla="*/ 9 h 22"/>
                    <a:gd name="T30" fmla="*/ 4 w 47"/>
                    <a:gd name="T31" fmla="*/ 7 h 22"/>
                    <a:gd name="T32" fmla="*/ 6 w 47"/>
                    <a:gd name="T33" fmla="*/ 7 h 22"/>
                    <a:gd name="T34" fmla="*/ 6 w 47"/>
                    <a:gd name="T35" fmla="*/ 4 h 22"/>
                    <a:gd name="T36" fmla="*/ 8 w 47"/>
                    <a:gd name="T37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7" h="22">
                      <a:moveTo>
                        <a:pt x="8" y="0"/>
                      </a:moveTo>
                      <a:lnTo>
                        <a:pt x="21" y="4"/>
                      </a:lnTo>
                      <a:lnTo>
                        <a:pt x="36" y="9"/>
                      </a:lnTo>
                      <a:lnTo>
                        <a:pt x="42" y="7"/>
                      </a:lnTo>
                      <a:lnTo>
                        <a:pt x="44" y="11"/>
                      </a:lnTo>
                      <a:lnTo>
                        <a:pt x="47" y="13"/>
                      </a:lnTo>
                      <a:lnTo>
                        <a:pt x="47" y="17"/>
                      </a:lnTo>
                      <a:lnTo>
                        <a:pt x="47" y="22"/>
                      </a:lnTo>
                      <a:lnTo>
                        <a:pt x="36" y="19"/>
                      </a:lnTo>
                      <a:lnTo>
                        <a:pt x="27" y="19"/>
                      </a:lnTo>
                      <a:lnTo>
                        <a:pt x="23" y="19"/>
                      </a:ln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2" y="9"/>
                      </a:lnTo>
                      <a:lnTo>
                        <a:pt x="4" y="9"/>
                      </a:lnTo>
                      <a:lnTo>
                        <a:pt x="4" y="7"/>
                      </a:lnTo>
                      <a:lnTo>
                        <a:pt x="6" y="7"/>
                      </a:lnTo>
                      <a:lnTo>
                        <a:pt x="6" y="4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9B9B9B"/>
                </a:solidFill>
                <a:ln w="0">
                  <a:solidFill>
                    <a:srgbClr val="9B9B9B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93" name="Freeform 292"/>
                <p:cNvSpPr>
                  <a:spLocks/>
                </p:cNvSpPr>
                <p:nvPr/>
              </p:nvSpPr>
              <p:spPr bwMode="auto">
                <a:xfrm>
                  <a:off x="3299" y="655"/>
                  <a:ext cx="38" cy="89"/>
                </a:xfrm>
                <a:custGeom>
                  <a:avLst/>
                  <a:gdLst>
                    <a:gd name="T0" fmla="*/ 34 w 38"/>
                    <a:gd name="T1" fmla="*/ 0 h 89"/>
                    <a:gd name="T2" fmla="*/ 36 w 38"/>
                    <a:gd name="T3" fmla="*/ 8 h 89"/>
                    <a:gd name="T4" fmla="*/ 38 w 38"/>
                    <a:gd name="T5" fmla="*/ 17 h 89"/>
                    <a:gd name="T6" fmla="*/ 38 w 38"/>
                    <a:gd name="T7" fmla="*/ 23 h 89"/>
                    <a:gd name="T8" fmla="*/ 36 w 38"/>
                    <a:gd name="T9" fmla="*/ 32 h 89"/>
                    <a:gd name="T10" fmla="*/ 36 w 38"/>
                    <a:gd name="T11" fmla="*/ 38 h 89"/>
                    <a:gd name="T12" fmla="*/ 36 w 38"/>
                    <a:gd name="T13" fmla="*/ 42 h 89"/>
                    <a:gd name="T14" fmla="*/ 34 w 38"/>
                    <a:gd name="T15" fmla="*/ 47 h 89"/>
                    <a:gd name="T16" fmla="*/ 30 w 38"/>
                    <a:gd name="T17" fmla="*/ 57 h 89"/>
                    <a:gd name="T18" fmla="*/ 23 w 38"/>
                    <a:gd name="T19" fmla="*/ 64 h 89"/>
                    <a:gd name="T20" fmla="*/ 17 w 38"/>
                    <a:gd name="T21" fmla="*/ 70 h 89"/>
                    <a:gd name="T22" fmla="*/ 11 w 38"/>
                    <a:gd name="T23" fmla="*/ 77 h 89"/>
                    <a:gd name="T24" fmla="*/ 6 w 38"/>
                    <a:gd name="T25" fmla="*/ 83 h 89"/>
                    <a:gd name="T26" fmla="*/ 2 w 38"/>
                    <a:gd name="T27" fmla="*/ 89 h 89"/>
                    <a:gd name="T28" fmla="*/ 0 w 38"/>
                    <a:gd name="T29" fmla="*/ 85 h 89"/>
                    <a:gd name="T30" fmla="*/ 0 w 38"/>
                    <a:gd name="T31" fmla="*/ 81 h 89"/>
                    <a:gd name="T32" fmla="*/ 2 w 38"/>
                    <a:gd name="T33" fmla="*/ 77 h 89"/>
                    <a:gd name="T34" fmla="*/ 6 w 38"/>
                    <a:gd name="T35" fmla="*/ 72 h 89"/>
                    <a:gd name="T36" fmla="*/ 11 w 38"/>
                    <a:gd name="T37" fmla="*/ 66 h 89"/>
                    <a:gd name="T38" fmla="*/ 21 w 38"/>
                    <a:gd name="T39" fmla="*/ 51 h 89"/>
                    <a:gd name="T40" fmla="*/ 28 w 38"/>
                    <a:gd name="T41" fmla="*/ 34 h 89"/>
                    <a:gd name="T42" fmla="*/ 30 w 38"/>
                    <a:gd name="T43" fmla="*/ 17 h 89"/>
                    <a:gd name="T44" fmla="*/ 32 w 38"/>
                    <a:gd name="T45" fmla="*/ 13 h 89"/>
                    <a:gd name="T46" fmla="*/ 32 w 38"/>
                    <a:gd name="T47" fmla="*/ 8 h 89"/>
                    <a:gd name="T48" fmla="*/ 32 w 38"/>
                    <a:gd name="T49" fmla="*/ 4 h 89"/>
                    <a:gd name="T50" fmla="*/ 34 w 38"/>
                    <a:gd name="T51" fmla="*/ 0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8" h="89">
                      <a:moveTo>
                        <a:pt x="34" y="0"/>
                      </a:moveTo>
                      <a:lnTo>
                        <a:pt x="36" y="8"/>
                      </a:lnTo>
                      <a:lnTo>
                        <a:pt x="38" y="17"/>
                      </a:lnTo>
                      <a:lnTo>
                        <a:pt x="38" y="23"/>
                      </a:lnTo>
                      <a:lnTo>
                        <a:pt x="36" y="32"/>
                      </a:lnTo>
                      <a:lnTo>
                        <a:pt x="36" y="38"/>
                      </a:lnTo>
                      <a:lnTo>
                        <a:pt x="36" y="42"/>
                      </a:lnTo>
                      <a:lnTo>
                        <a:pt x="34" y="47"/>
                      </a:lnTo>
                      <a:lnTo>
                        <a:pt x="30" y="57"/>
                      </a:lnTo>
                      <a:lnTo>
                        <a:pt x="23" y="64"/>
                      </a:lnTo>
                      <a:lnTo>
                        <a:pt x="17" y="70"/>
                      </a:lnTo>
                      <a:lnTo>
                        <a:pt x="11" y="77"/>
                      </a:lnTo>
                      <a:lnTo>
                        <a:pt x="6" y="83"/>
                      </a:lnTo>
                      <a:lnTo>
                        <a:pt x="2" y="89"/>
                      </a:lnTo>
                      <a:lnTo>
                        <a:pt x="0" y="85"/>
                      </a:lnTo>
                      <a:lnTo>
                        <a:pt x="0" y="81"/>
                      </a:lnTo>
                      <a:lnTo>
                        <a:pt x="2" y="77"/>
                      </a:lnTo>
                      <a:lnTo>
                        <a:pt x="6" y="72"/>
                      </a:lnTo>
                      <a:lnTo>
                        <a:pt x="11" y="66"/>
                      </a:lnTo>
                      <a:lnTo>
                        <a:pt x="21" y="51"/>
                      </a:lnTo>
                      <a:lnTo>
                        <a:pt x="28" y="34"/>
                      </a:lnTo>
                      <a:lnTo>
                        <a:pt x="30" y="17"/>
                      </a:lnTo>
                      <a:lnTo>
                        <a:pt x="32" y="13"/>
                      </a:lnTo>
                      <a:lnTo>
                        <a:pt x="32" y="8"/>
                      </a:lnTo>
                      <a:lnTo>
                        <a:pt x="32" y="4"/>
                      </a:lnTo>
                      <a:lnTo>
                        <a:pt x="34" y="0"/>
                      </a:lnTo>
                      <a:close/>
                    </a:path>
                  </a:pathLst>
                </a:custGeom>
                <a:solidFill>
                  <a:srgbClr val="C9C9C9"/>
                </a:solidFill>
                <a:ln w="0">
                  <a:solidFill>
                    <a:srgbClr val="C9C9C9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94" name="Freeform 293"/>
                <p:cNvSpPr>
                  <a:spLocks/>
                </p:cNvSpPr>
                <p:nvPr/>
              </p:nvSpPr>
              <p:spPr bwMode="auto">
                <a:xfrm>
                  <a:off x="3152" y="970"/>
                  <a:ext cx="55" cy="51"/>
                </a:xfrm>
                <a:custGeom>
                  <a:avLst/>
                  <a:gdLst>
                    <a:gd name="T0" fmla="*/ 51 w 55"/>
                    <a:gd name="T1" fmla="*/ 0 h 51"/>
                    <a:gd name="T2" fmla="*/ 53 w 55"/>
                    <a:gd name="T3" fmla="*/ 0 h 51"/>
                    <a:gd name="T4" fmla="*/ 53 w 55"/>
                    <a:gd name="T5" fmla="*/ 0 h 51"/>
                    <a:gd name="T6" fmla="*/ 55 w 55"/>
                    <a:gd name="T7" fmla="*/ 2 h 51"/>
                    <a:gd name="T8" fmla="*/ 55 w 55"/>
                    <a:gd name="T9" fmla="*/ 4 h 51"/>
                    <a:gd name="T10" fmla="*/ 49 w 55"/>
                    <a:gd name="T11" fmla="*/ 7 h 51"/>
                    <a:gd name="T12" fmla="*/ 42 w 55"/>
                    <a:gd name="T13" fmla="*/ 11 h 51"/>
                    <a:gd name="T14" fmla="*/ 42 w 55"/>
                    <a:gd name="T15" fmla="*/ 13 h 51"/>
                    <a:gd name="T16" fmla="*/ 38 w 55"/>
                    <a:gd name="T17" fmla="*/ 19 h 51"/>
                    <a:gd name="T18" fmla="*/ 36 w 55"/>
                    <a:gd name="T19" fmla="*/ 22 h 51"/>
                    <a:gd name="T20" fmla="*/ 34 w 55"/>
                    <a:gd name="T21" fmla="*/ 24 h 51"/>
                    <a:gd name="T22" fmla="*/ 32 w 55"/>
                    <a:gd name="T23" fmla="*/ 26 h 51"/>
                    <a:gd name="T24" fmla="*/ 29 w 55"/>
                    <a:gd name="T25" fmla="*/ 26 h 51"/>
                    <a:gd name="T26" fmla="*/ 25 w 55"/>
                    <a:gd name="T27" fmla="*/ 24 h 51"/>
                    <a:gd name="T28" fmla="*/ 19 w 55"/>
                    <a:gd name="T29" fmla="*/ 28 h 51"/>
                    <a:gd name="T30" fmla="*/ 14 w 55"/>
                    <a:gd name="T31" fmla="*/ 32 h 51"/>
                    <a:gd name="T32" fmla="*/ 12 w 55"/>
                    <a:gd name="T33" fmla="*/ 34 h 51"/>
                    <a:gd name="T34" fmla="*/ 12 w 55"/>
                    <a:gd name="T35" fmla="*/ 39 h 51"/>
                    <a:gd name="T36" fmla="*/ 14 w 55"/>
                    <a:gd name="T37" fmla="*/ 41 h 51"/>
                    <a:gd name="T38" fmla="*/ 17 w 55"/>
                    <a:gd name="T39" fmla="*/ 45 h 51"/>
                    <a:gd name="T40" fmla="*/ 14 w 55"/>
                    <a:gd name="T41" fmla="*/ 47 h 51"/>
                    <a:gd name="T42" fmla="*/ 14 w 55"/>
                    <a:gd name="T43" fmla="*/ 47 h 51"/>
                    <a:gd name="T44" fmla="*/ 12 w 55"/>
                    <a:gd name="T45" fmla="*/ 49 h 51"/>
                    <a:gd name="T46" fmla="*/ 12 w 55"/>
                    <a:gd name="T47" fmla="*/ 49 h 51"/>
                    <a:gd name="T48" fmla="*/ 10 w 55"/>
                    <a:gd name="T49" fmla="*/ 49 h 51"/>
                    <a:gd name="T50" fmla="*/ 10 w 55"/>
                    <a:gd name="T51" fmla="*/ 49 h 51"/>
                    <a:gd name="T52" fmla="*/ 8 w 55"/>
                    <a:gd name="T53" fmla="*/ 51 h 51"/>
                    <a:gd name="T54" fmla="*/ 8 w 55"/>
                    <a:gd name="T55" fmla="*/ 51 h 51"/>
                    <a:gd name="T56" fmla="*/ 6 w 55"/>
                    <a:gd name="T57" fmla="*/ 51 h 51"/>
                    <a:gd name="T58" fmla="*/ 6 w 55"/>
                    <a:gd name="T59" fmla="*/ 49 h 51"/>
                    <a:gd name="T60" fmla="*/ 8 w 55"/>
                    <a:gd name="T61" fmla="*/ 45 h 51"/>
                    <a:gd name="T62" fmla="*/ 8 w 55"/>
                    <a:gd name="T63" fmla="*/ 43 h 51"/>
                    <a:gd name="T64" fmla="*/ 6 w 55"/>
                    <a:gd name="T65" fmla="*/ 41 h 51"/>
                    <a:gd name="T66" fmla="*/ 4 w 55"/>
                    <a:gd name="T67" fmla="*/ 43 h 51"/>
                    <a:gd name="T68" fmla="*/ 2 w 55"/>
                    <a:gd name="T69" fmla="*/ 45 h 51"/>
                    <a:gd name="T70" fmla="*/ 0 w 55"/>
                    <a:gd name="T71" fmla="*/ 47 h 51"/>
                    <a:gd name="T72" fmla="*/ 0 w 55"/>
                    <a:gd name="T73" fmla="*/ 41 h 51"/>
                    <a:gd name="T74" fmla="*/ 4 w 55"/>
                    <a:gd name="T75" fmla="*/ 36 h 51"/>
                    <a:gd name="T76" fmla="*/ 12 w 55"/>
                    <a:gd name="T77" fmla="*/ 28 h 51"/>
                    <a:gd name="T78" fmla="*/ 23 w 55"/>
                    <a:gd name="T79" fmla="*/ 19 h 51"/>
                    <a:gd name="T80" fmla="*/ 25 w 55"/>
                    <a:gd name="T81" fmla="*/ 15 h 51"/>
                    <a:gd name="T82" fmla="*/ 25 w 55"/>
                    <a:gd name="T83" fmla="*/ 15 h 51"/>
                    <a:gd name="T84" fmla="*/ 25 w 55"/>
                    <a:gd name="T85" fmla="*/ 15 h 51"/>
                    <a:gd name="T86" fmla="*/ 25 w 55"/>
                    <a:gd name="T87" fmla="*/ 15 h 51"/>
                    <a:gd name="T88" fmla="*/ 27 w 55"/>
                    <a:gd name="T89" fmla="*/ 11 h 51"/>
                    <a:gd name="T90" fmla="*/ 29 w 55"/>
                    <a:gd name="T91" fmla="*/ 7 h 51"/>
                    <a:gd name="T92" fmla="*/ 34 w 55"/>
                    <a:gd name="T93" fmla="*/ 4 h 51"/>
                    <a:gd name="T94" fmla="*/ 36 w 55"/>
                    <a:gd name="T95" fmla="*/ 4 h 51"/>
                    <a:gd name="T96" fmla="*/ 38 w 55"/>
                    <a:gd name="T97" fmla="*/ 2 h 51"/>
                    <a:gd name="T98" fmla="*/ 40 w 55"/>
                    <a:gd name="T99" fmla="*/ 2 h 51"/>
                    <a:gd name="T100" fmla="*/ 44 w 55"/>
                    <a:gd name="T101" fmla="*/ 2 h 51"/>
                    <a:gd name="T102" fmla="*/ 47 w 55"/>
                    <a:gd name="T103" fmla="*/ 2 h 51"/>
                    <a:gd name="T104" fmla="*/ 49 w 55"/>
                    <a:gd name="T105" fmla="*/ 0 h 51"/>
                    <a:gd name="T106" fmla="*/ 51 w 55"/>
                    <a:gd name="T10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55" h="51">
                      <a:moveTo>
                        <a:pt x="51" y="0"/>
                      </a:moveTo>
                      <a:lnTo>
                        <a:pt x="53" y="0"/>
                      </a:lnTo>
                      <a:lnTo>
                        <a:pt x="53" y="0"/>
                      </a:lnTo>
                      <a:lnTo>
                        <a:pt x="55" y="2"/>
                      </a:lnTo>
                      <a:lnTo>
                        <a:pt x="55" y="4"/>
                      </a:lnTo>
                      <a:lnTo>
                        <a:pt x="49" y="7"/>
                      </a:lnTo>
                      <a:lnTo>
                        <a:pt x="42" y="11"/>
                      </a:lnTo>
                      <a:lnTo>
                        <a:pt x="42" y="13"/>
                      </a:lnTo>
                      <a:lnTo>
                        <a:pt x="38" y="19"/>
                      </a:lnTo>
                      <a:lnTo>
                        <a:pt x="36" y="22"/>
                      </a:lnTo>
                      <a:lnTo>
                        <a:pt x="34" y="24"/>
                      </a:lnTo>
                      <a:lnTo>
                        <a:pt x="32" y="26"/>
                      </a:lnTo>
                      <a:lnTo>
                        <a:pt x="29" y="26"/>
                      </a:lnTo>
                      <a:lnTo>
                        <a:pt x="25" y="24"/>
                      </a:lnTo>
                      <a:lnTo>
                        <a:pt x="19" y="28"/>
                      </a:lnTo>
                      <a:lnTo>
                        <a:pt x="14" y="32"/>
                      </a:lnTo>
                      <a:lnTo>
                        <a:pt x="12" y="34"/>
                      </a:lnTo>
                      <a:lnTo>
                        <a:pt x="12" y="39"/>
                      </a:lnTo>
                      <a:lnTo>
                        <a:pt x="14" y="41"/>
                      </a:lnTo>
                      <a:lnTo>
                        <a:pt x="17" y="45"/>
                      </a:lnTo>
                      <a:lnTo>
                        <a:pt x="14" y="47"/>
                      </a:lnTo>
                      <a:lnTo>
                        <a:pt x="14" y="47"/>
                      </a:lnTo>
                      <a:lnTo>
                        <a:pt x="12" y="49"/>
                      </a:lnTo>
                      <a:lnTo>
                        <a:pt x="12" y="49"/>
                      </a:lnTo>
                      <a:lnTo>
                        <a:pt x="10" y="49"/>
                      </a:lnTo>
                      <a:lnTo>
                        <a:pt x="10" y="49"/>
                      </a:lnTo>
                      <a:lnTo>
                        <a:pt x="8" y="51"/>
                      </a:lnTo>
                      <a:lnTo>
                        <a:pt x="8" y="51"/>
                      </a:lnTo>
                      <a:lnTo>
                        <a:pt x="6" y="51"/>
                      </a:lnTo>
                      <a:lnTo>
                        <a:pt x="6" y="49"/>
                      </a:lnTo>
                      <a:lnTo>
                        <a:pt x="8" y="45"/>
                      </a:lnTo>
                      <a:lnTo>
                        <a:pt x="8" y="43"/>
                      </a:lnTo>
                      <a:lnTo>
                        <a:pt x="6" y="41"/>
                      </a:lnTo>
                      <a:lnTo>
                        <a:pt x="4" y="43"/>
                      </a:lnTo>
                      <a:lnTo>
                        <a:pt x="2" y="45"/>
                      </a:lnTo>
                      <a:lnTo>
                        <a:pt x="0" y="47"/>
                      </a:lnTo>
                      <a:lnTo>
                        <a:pt x="0" y="41"/>
                      </a:lnTo>
                      <a:lnTo>
                        <a:pt x="4" y="36"/>
                      </a:lnTo>
                      <a:lnTo>
                        <a:pt x="12" y="28"/>
                      </a:lnTo>
                      <a:lnTo>
                        <a:pt x="23" y="19"/>
                      </a:lnTo>
                      <a:lnTo>
                        <a:pt x="25" y="15"/>
                      </a:lnTo>
                      <a:lnTo>
                        <a:pt x="25" y="15"/>
                      </a:lnTo>
                      <a:lnTo>
                        <a:pt x="25" y="15"/>
                      </a:lnTo>
                      <a:lnTo>
                        <a:pt x="25" y="15"/>
                      </a:lnTo>
                      <a:lnTo>
                        <a:pt x="27" y="11"/>
                      </a:lnTo>
                      <a:lnTo>
                        <a:pt x="29" y="7"/>
                      </a:lnTo>
                      <a:lnTo>
                        <a:pt x="34" y="4"/>
                      </a:lnTo>
                      <a:lnTo>
                        <a:pt x="36" y="4"/>
                      </a:lnTo>
                      <a:lnTo>
                        <a:pt x="38" y="2"/>
                      </a:lnTo>
                      <a:lnTo>
                        <a:pt x="40" y="2"/>
                      </a:lnTo>
                      <a:lnTo>
                        <a:pt x="44" y="2"/>
                      </a:lnTo>
                      <a:lnTo>
                        <a:pt x="47" y="2"/>
                      </a:lnTo>
                      <a:lnTo>
                        <a:pt x="49" y="0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1D1D1D"/>
                </a:solidFill>
                <a:ln w="0">
                  <a:solidFill>
                    <a:srgbClr val="1D1D1D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95" name="Freeform 294"/>
                <p:cNvSpPr>
                  <a:spLocks/>
                </p:cNvSpPr>
                <p:nvPr/>
              </p:nvSpPr>
              <p:spPr bwMode="auto">
                <a:xfrm>
                  <a:off x="2944" y="602"/>
                  <a:ext cx="56" cy="21"/>
                </a:xfrm>
                <a:custGeom>
                  <a:avLst/>
                  <a:gdLst>
                    <a:gd name="T0" fmla="*/ 7 w 56"/>
                    <a:gd name="T1" fmla="*/ 0 h 21"/>
                    <a:gd name="T2" fmla="*/ 15 w 56"/>
                    <a:gd name="T3" fmla="*/ 4 h 21"/>
                    <a:gd name="T4" fmla="*/ 20 w 56"/>
                    <a:gd name="T5" fmla="*/ 4 h 21"/>
                    <a:gd name="T6" fmla="*/ 24 w 56"/>
                    <a:gd name="T7" fmla="*/ 6 h 21"/>
                    <a:gd name="T8" fmla="*/ 32 w 56"/>
                    <a:gd name="T9" fmla="*/ 10 h 21"/>
                    <a:gd name="T10" fmla="*/ 54 w 56"/>
                    <a:gd name="T11" fmla="*/ 19 h 21"/>
                    <a:gd name="T12" fmla="*/ 56 w 56"/>
                    <a:gd name="T13" fmla="*/ 21 h 21"/>
                    <a:gd name="T14" fmla="*/ 50 w 56"/>
                    <a:gd name="T15" fmla="*/ 21 h 21"/>
                    <a:gd name="T16" fmla="*/ 45 w 56"/>
                    <a:gd name="T17" fmla="*/ 17 h 21"/>
                    <a:gd name="T18" fmla="*/ 37 w 56"/>
                    <a:gd name="T19" fmla="*/ 19 h 21"/>
                    <a:gd name="T20" fmla="*/ 35 w 56"/>
                    <a:gd name="T21" fmla="*/ 21 h 21"/>
                    <a:gd name="T22" fmla="*/ 32 w 56"/>
                    <a:gd name="T23" fmla="*/ 21 h 21"/>
                    <a:gd name="T24" fmla="*/ 32 w 56"/>
                    <a:gd name="T25" fmla="*/ 19 h 21"/>
                    <a:gd name="T26" fmla="*/ 30 w 56"/>
                    <a:gd name="T27" fmla="*/ 14 h 21"/>
                    <a:gd name="T28" fmla="*/ 28 w 56"/>
                    <a:gd name="T29" fmla="*/ 17 h 21"/>
                    <a:gd name="T30" fmla="*/ 26 w 56"/>
                    <a:gd name="T31" fmla="*/ 21 h 21"/>
                    <a:gd name="T32" fmla="*/ 22 w 56"/>
                    <a:gd name="T33" fmla="*/ 21 h 21"/>
                    <a:gd name="T34" fmla="*/ 20 w 56"/>
                    <a:gd name="T35" fmla="*/ 19 h 21"/>
                    <a:gd name="T36" fmla="*/ 20 w 56"/>
                    <a:gd name="T37" fmla="*/ 14 h 21"/>
                    <a:gd name="T38" fmla="*/ 18 w 56"/>
                    <a:gd name="T39" fmla="*/ 12 h 21"/>
                    <a:gd name="T40" fmla="*/ 15 w 56"/>
                    <a:gd name="T41" fmla="*/ 14 h 21"/>
                    <a:gd name="T42" fmla="*/ 11 w 56"/>
                    <a:gd name="T43" fmla="*/ 14 h 21"/>
                    <a:gd name="T44" fmla="*/ 9 w 56"/>
                    <a:gd name="T45" fmla="*/ 10 h 21"/>
                    <a:gd name="T46" fmla="*/ 5 w 56"/>
                    <a:gd name="T47" fmla="*/ 8 h 21"/>
                    <a:gd name="T48" fmla="*/ 0 w 56"/>
                    <a:gd name="T49" fmla="*/ 6 h 21"/>
                    <a:gd name="T50" fmla="*/ 0 w 56"/>
                    <a:gd name="T51" fmla="*/ 4 h 21"/>
                    <a:gd name="T52" fmla="*/ 7 w 56"/>
                    <a:gd name="T53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56" h="21">
                      <a:moveTo>
                        <a:pt x="7" y="0"/>
                      </a:moveTo>
                      <a:lnTo>
                        <a:pt x="15" y="4"/>
                      </a:lnTo>
                      <a:lnTo>
                        <a:pt x="20" y="4"/>
                      </a:lnTo>
                      <a:lnTo>
                        <a:pt x="24" y="6"/>
                      </a:lnTo>
                      <a:lnTo>
                        <a:pt x="32" y="10"/>
                      </a:lnTo>
                      <a:lnTo>
                        <a:pt x="54" y="19"/>
                      </a:lnTo>
                      <a:lnTo>
                        <a:pt x="56" y="21"/>
                      </a:lnTo>
                      <a:lnTo>
                        <a:pt x="50" y="21"/>
                      </a:lnTo>
                      <a:lnTo>
                        <a:pt x="45" y="17"/>
                      </a:lnTo>
                      <a:lnTo>
                        <a:pt x="37" y="19"/>
                      </a:lnTo>
                      <a:lnTo>
                        <a:pt x="35" y="21"/>
                      </a:lnTo>
                      <a:lnTo>
                        <a:pt x="32" y="21"/>
                      </a:lnTo>
                      <a:lnTo>
                        <a:pt x="32" y="19"/>
                      </a:lnTo>
                      <a:lnTo>
                        <a:pt x="30" y="14"/>
                      </a:lnTo>
                      <a:lnTo>
                        <a:pt x="28" y="17"/>
                      </a:lnTo>
                      <a:lnTo>
                        <a:pt x="26" y="21"/>
                      </a:lnTo>
                      <a:lnTo>
                        <a:pt x="22" y="21"/>
                      </a:lnTo>
                      <a:lnTo>
                        <a:pt x="20" y="19"/>
                      </a:lnTo>
                      <a:lnTo>
                        <a:pt x="20" y="14"/>
                      </a:lnTo>
                      <a:lnTo>
                        <a:pt x="18" y="12"/>
                      </a:lnTo>
                      <a:lnTo>
                        <a:pt x="15" y="14"/>
                      </a:lnTo>
                      <a:lnTo>
                        <a:pt x="11" y="14"/>
                      </a:lnTo>
                      <a:lnTo>
                        <a:pt x="9" y="10"/>
                      </a:lnTo>
                      <a:lnTo>
                        <a:pt x="5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444444"/>
                </a:solidFill>
                <a:ln w="0">
                  <a:solidFill>
                    <a:srgbClr val="444444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96" name="Freeform 295"/>
                <p:cNvSpPr>
                  <a:spLocks/>
                </p:cNvSpPr>
                <p:nvPr/>
              </p:nvSpPr>
              <p:spPr bwMode="auto">
                <a:xfrm>
                  <a:off x="3675" y="1017"/>
                  <a:ext cx="53" cy="32"/>
                </a:xfrm>
                <a:custGeom>
                  <a:avLst/>
                  <a:gdLst>
                    <a:gd name="T0" fmla="*/ 19 w 53"/>
                    <a:gd name="T1" fmla="*/ 0 h 32"/>
                    <a:gd name="T2" fmla="*/ 21 w 53"/>
                    <a:gd name="T3" fmla="*/ 0 h 32"/>
                    <a:gd name="T4" fmla="*/ 25 w 53"/>
                    <a:gd name="T5" fmla="*/ 4 h 32"/>
                    <a:gd name="T6" fmla="*/ 32 w 53"/>
                    <a:gd name="T7" fmla="*/ 9 h 32"/>
                    <a:gd name="T8" fmla="*/ 32 w 53"/>
                    <a:gd name="T9" fmla="*/ 13 h 32"/>
                    <a:gd name="T10" fmla="*/ 34 w 53"/>
                    <a:gd name="T11" fmla="*/ 17 h 32"/>
                    <a:gd name="T12" fmla="*/ 38 w 53"/>
                    <a:gd name="T13" fmla="*/ 17 h 32"/>
                    <a:gd name="T14" fmla="*/ 45 w 53"/>
                    <a:gd name="T15" fmla="*/ 15 h 32"/>
                    <a:gd name="T16" fmla="*/ 47 w 53"/>
                    <a:gd name="T17" fmla="*/ 15 h 32"/>
                    <a:gd name="T18" fmla="*/ 51 w 53"/>
                    <a:gd name="T19" fmla="*/ 15 h 32"/>
                    <a:gd name="T20" fmla="*/ 53 w 53"/>
                    <a:gd name="T21" fmla="*/ 19 h 32"/>
                    <a:gd name="T22" fmla="*/ 53 w 53"/>
                    <a:gd name="T23" fmla="*/ 21 h 32"/>
                    <a:gd name="T24" fmla="*/ 49 w 53"/>
                    <a:gd name="T25" fmla="*/ 28 h 32"/>
                    <a:gd name="T26" fmla="*/ 47 w 53"/>
                    <a:gd name="T27" fmla="*/ 30 h 32"/>
                    <a:gd name="T28" fmla="*/ 45 w 53"/>
                    <a:gd name="T29" fmla="*/ 32 h 32"/>
                    <a:gd name="T30" fmla="*/ 42 w 53"/>
                    <a:gd name="T31" fmla="*/ 32 h 32"/>
                    <a:gd name="T32" fmla="*/ 40 w 53"/>
                    <a:gd name="T33" fmla="*/ 32 h 32"/>
                    <a:gd name="T34" fmla="*/ 36 w 53"/>
                    <a:gd name="T35" fmla="*/ 30 h 32"/>
                    <a:gd name="T36" fmla="*/ 32 w 53"/>
                    <a:gd name="T37" fmla="*/ 28 h 32"/>
                    <a:gd name="T38" fmla="*/ 27 w 53"/>
                    <a:gd name="T39" fmla="*/ 26 h 32"/>
                    <a:gd name="T40" fmla="*/ 23 w 53"/>
                    <a:gd name="T41" fmla="*/ 24 h 32"/>
                    <a:gd name="T42" fmla="*/ 19 w 53"/>
                    <a:gd name="T43" fmla="*/ 26 h 32"/>
                    <a:gd name="T44" fmla="*/ 17 w 53"/>
                    <a:gd name="T45" fmla="*/ 24 h 32"/>
                    <a:gd name="T46" fmla="*/ 15 w 53"/>
                    <a:gd name="T47" fmla="*/ 21 h 32"/>
                    <a:gd name="T48" fmla="*/ 10 w 53"/>
                    <a:gd name="T49" fmla="*/ 19 h 32"/>
                    <a:gd name="T50" fmla="*/ 8 w 53"/>
                    <a:gd name="T51" fmla="*/ 19 h 32"/>
                    <a:gd name="T52" fmla="*/ 4 w 53"/>
                    <a:gd name="T53" fmla="*/ 17 h 32"/>
                    <a:gd name="T54" fmla="*/ 0 w 53"/>
                    <a:gd name="T55" fmla="*/ 15 h 32"/>
                    <a:gd name="T56" fmla="*/ 0 w 53"/>
                    <a:gd name="T57" fmla="*/ 13 h 32"/>
                    <a:gd name="T58" fmla="*/ 4 w 53"/>
                    <a:gd name="T59" fmla="*/ 9 h 32"/>
                    <a:gd name="T60" fmla="*/ 10 w 53"/>
                    <a:gd name="T61" fmla="*/ 4 h 32"/>
                    <a:gd name="T62" fmla="*/ 17 w 53"/>
                    <a:gd name="T63" fmla="*/ 2 h 32"/>
                    <a:gd name="T64" fmla="*/ 19 w 53"/>
                    <a:gd name="T65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53" h="32">
                      <a:moveTo>
                        <a:pt x="19" y="0"/>
                      </a:moveTo>
                      <a:lnTo>
                        <a:pt x="21" y="0"/>
                      </a:lnTo>
                      <a:lnTo>
                        <a:pt x="25" y="4"/>
                      </a:lnTo>
                      <a:lnTo>
                        <a:pt x="32" y="9"/>
                      </a:lnTo>
                      <a:lnTo>
                        <a:pt x="32" y="13"/>
                      </a:lnTo>
                      <a:lnTo>
                        <a:pt x="34" y="17"/>
                      </a:lnTo>
                      <a:lnTo>
                        <a:pt x="38" y="17"/>
                      </a:lnTo>
                      <a:lnTo>
                        <a:pt x="45" y="15"/>
                      </a:lnTo>
                      <a:lnTo>
                        <a:pt x="47" y="15"/>
                      </a:lnTo>
                      <a:lnTo>
                        <a:pt x="51" y="15"/>
                      </a:lnTo>
                      <a:lnTo>
                        <a:pt x="53" y="19"/>
                      </a:lnTo>
                      <a:lnTo>
                        <a:pt x="53" y="21"/>
                      </a:lnTo>
                      <a:lnTo>
                        <a:pt x="49" y="28"/>
                      </a:lnTo>
                      <a:lnTo>
                        <a:pt x="47" y="30"/>
                      </a:lnTo>
                      <a:lnTo>
                        <a:pt x="45" y="32"/>
                      </a:lnTo>
                      <a:lnTo>
                        <a:pt x="42" y="32"/>
                      </a:lnTo>
                      <a:lnTo>
                        <a:pt x="40" y="32"/>
                      </a:lnTo>
                      <a:lnTo>
                        <a:pt x="36" y="30"/>
                      </a:lnTo>
                      <a:lnTo>
                        <a:pt x="32" y="28"/>
                      </a:lnTo>
                      <a:lnTo>
                        <a:pt x="27" y="26"/>
                      </a:lnTo>
                      <a:lnTo>
                        <a:pt x="23" y="24"/>
                      </a:lnTo>
                      <a:lnTo>
                        <a:pt x="19" y="26"/>
                      </a:lnTo>
                      <a:lnTo>
                        <a:pt x="17" y="24"/>
                      </a:lnTo>
                      <a:lnTo>
                        <a:pt x="15" y="21"/>
                      </a:lnTo>
                      <a:lnTo>
                        <a:pt x="10" y="19"/>
                      </a:lnTo>
                      <a:lnTo>
                        <a:pt x="8" y="19"/>
                      </a:lnTo>
                      <a:lnTo>
                        <a:pt x="4" y="17"/>
                      </a:ln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4" y="9"/>
                      </a:lnTo>
                      <a:lnTo>
                        <a:pt x="10" y="4"/>
                      </a:lnTo>
                      <a:lnTo>
                        <a:pt x="17" y="2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A1A1A1"/>
                </a:solidFill>
                <a:ln w="0">
                  <a:solidFill>
                    <a:srgbClr val="A1A1A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97" name="Freeform 296"/>
                <p:cNvSpPr>
                  <a:spLocks/>
                </p:cNvSpPr>
                <p:nvPr/>
              </p:nvSpPr>
              <p:spPr bwMode="auto">
                <a:xfrm>
                  <a:off x="4063" y="1190"/>
                  <a:ext cx="75" cy="30"/>
                </a:xfrm>
                <a:custGeom>
                  <a:avLst/>
                  <a:gdLst>
                    <a:gd name="T0" fmla="*/ 5 w 75"/>
                    <a:gd name="T1" fmla="*/ 0 h 30"/>
                    <a:gd name="T2" fmla="*/ 13 w 75"/>
                    <a:gd name="T3" fmla="*/ 4 h 30"/>
                    <a:gd name="T4" fmla="*/ 15 w 75"/>
                    <a:gd name="T5" fmla="*/ 6 h 30"/>
                    <a:gd name="T6" fmla="*/ 17 w 75"/>
                    <a:gd name="T7" fmla="*/ 6 h 30"/>
                    <a:gd name="T8" fmla="*/ 26 w 75"/>
                    <a:gd name="T9" fmla="*/ 8 h 30"/>
                    <a:gd name="T10" fmla="*/ 37 w 75"/>
                    <a:gd name="T11" fmla="*/ 10 h 30"/>
                    <a:gd name="T12" fmla="*/ 45 w 75"/>
                    <a:gd name="T13" fmla="*/ 13 h 30"/>
                    <a:gd name="T14" fmla="*/ 54 w 75"/>
                    <a:gd name="T15" fmla="*/ 15 h 30"/>
                    <a:gd name="T16" fmla="*/ 60 w 75"/>
                    <a:gd name="T17" fmla="*/ 17 h 30"/>
                    <a:gd name="T18" fmla="*/ 69 w 75"/>
                    <a:gd name="T19" fmla="*/ 21 h 30"/>
                    <a:gd name="T20" fmla="*/ 71 w 75"/>
                    <a:gd name="T21" fmla="*/ 21 h 30"/>
                    <a:gd name="T22" fmla="*/ 73 w 75"/>
                    <a:gd name="T23" fmla="*/ 23 h 30"/>
                    <a:gd name="T24" fmla="*/ 75 w 75"/>
                    <a:gd name="T25" fmla="*/ 27 h 30"/>
                    <a:gd name="T26" fmla="*/ 75 w 75"/>
                    <a:gd name="T27" fmla="*/ 27 h 30"/>
                    <a:gd name="T28" fmla="*/ 73 w 75"/>
                    <a:gd name="T29" fmla="*/ 30 h 30"/>
                    <a:gd name="T30" fmla="*/ 66 w 75"/>
                    <a:gd name="T31" fmla="*/ 30 h 30"/>
                    <a:gd name="T32" fmla="*/ 60 w 75"/>
                    <a:gd name="T33" fmla="*/ 27 h 30"/>
                    <a:gd name="T34" fmla="*/ 52 w 75"/>
                    <a:gd name="T35" fmla="*/ 23 h 30"/>
                    <a:gd name="T36" fmla="*/ 45 w 75"/>
                    <a:gd name="T37" fmla="*/ 21 h 30"/>
                    <a:gd name="T38" fmla="*/ 37 w 75"/>
                    <a:gd name="T39" fmla="*/ 21 h 30"/>
                    <a:gd name="T40" fmla="*/ 28 w 75"/>
                    <a:gd name="T41" fmla="*/ 19 h 30"/>
                    <a:gd name="T42" fmla="*/ 24 w 75"/>
                    <a:gd name="T43" fmla="*/ 17 h 30"/>
                    <a:gd name="T44" fmla="*/ 22 w 75"/>
                    <a:gd name="T45" fmla="*/ 15 h 30"/>
                    <a:gd name="T46" fmla="*/ 17 w 75"/>
                    <a:gd name="T47" fmla="*/ 17 h 30"/>
                    <a:gd name="T48" fmla="*/ 15 w 75"/>
                    <a:gd name="T49" fmla="*/ 15 h 30"/>
                    <a:gd name="T50" fmla="*/ 11 w 75"/>
                    <a:gd name="T51" fmla="*/ 15 h 30"/>
                    <a:gd name="T52" fmla="*/ 5 w 75"/>
                    <a:gd name="T53" fmla="*/ 10 h 30"/>
                    <a:gd name="T54" fmla="*/ 0 w 75"/>
                    <a:gd name="T55" fmla="*/ 4 h 30"/>
                    <a:gd name="T56" fmla="*/ 5 w 75"/>
                    <a:gd name="T57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5" h="30">
                      <a:moveTo>
                        <a:pt x="5" y="0"/>
                      </a:moveTo>
                      <a:lnTo>
                        <a:pt x="13" y="4"/>
                      </a:lnTo>
                      <a:lnTo>
                        <a:pt x="15" y="6"/>
                      </a:lnTo>
                      <a:lnTo>
                        <a:pt x="17" y="6"/>
                      </a:lnTo>
                      <a:lnTo>
                        <a:pt x="26" y="8"/>
                      </a:lnTo>
                      <a:lnTo>
                        <a:pt x="37" y="10"/>
                      </a:lnTo>
                      <a:lnTo>
                        <a:pt x="45" y="13"/>
                      </a:lnTo>
                      <a:lnTo>
                        <a:pt x="54" y="15"/>
                      </a:lnTo>
                      <a:lnTo>
                        <a:pt x="60" y="17"/>
                      </a:lnTo>
                      <a:lnTo>
                        <a:pt x="69" y="21"/>
                      </a:lnTo>
                      <a:lnTo>
                        <a:pt x="71" y="21"/>
                      </a:lnTo>
                      <a:lnTo>
                        <a:pt x="73" y="23"/>
                      </a:lnTo>
                      <a:lnTo>
                        <a:pt x="75" y="27"/>
                      </a:lnTo>
                      <a:lnTo>
                        <a:pt x="75" y="27"/>
                      </a:lnTo>
                      <a:lnTo>
                        <a:pt x="73" y="30"/>
                      </a:lnTo>
                      <a:lnTo>
                        <a:pt x="66" y="30"/>
                      </a:lnTo>
                      <a:lnTo>
                        <a:pt x="60" y="27"/>
                      </a:lnTo>
                      <a:lnTo>
                        <a:pt x="52" y="23"/>
                      </a:lnTo>
                      <a:lnTo>
                        <a:pt x="45" y="21"/>
                      </a:lnTo>
                      <a:lnTo>
                        <a:pt x="37" y="21"/>
                      </a:lnTo>
                      <a:lnTo>
                        <a:pt x="28" y="19"/>
                      </a:lnTo>
                      <a:lnTo>
                        <a:pt x="24" y="17"/>
                      </a:lnTo>
                      <a:lnTo>
                        <a:pt x="22" y="15"/>
                      </a:lnTo>
                      <a:lnTo>
                        <a:pt x="17" y="17"/>
                      </a:lnTo>
                      <a:lnTo>
                        <a:pt x="15" y="15"/>
                      </a:lnTo>
                      <a:lnTo>
                        <a:pt x="11" y="15"/>
                      </a:lnTo>
                      <a:lnTo>
                        <a:pt x="5" y="10"/>
                      </a:lnTo>
                      <a:lnTo>
                        <a:pt x="0" y="4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414141"/>
                </a:solidFill>
                <a:ln w="0">
                  <a:solidFill>
                    <a:srgbClr val="41414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98" name="Freeform 297"/>
                <p:cNvSpPr>
                  <a:spLocks noEditPoints="1"/>
                </p:cNvSpPr>
                <p:nvPr/>
              </p:nvSpPr>
              <p:spPr bwMode="auto">
                <a:xfrm>
                  <a:off x="3999" y="1109"/>
                  <a:ext cx="62" cy="57"/>
                </a:xfrm>
                <a:custGeom>
                  <a:avLst/>
                  <a:gdLst>
                    <a:gd name="T0" fmla="*/ 0 w 62"/>
                    <a:gd name="T1" fmla="*/ 0 h 57"/>
                    <a:gd name="T2" fmla="*/ 7 w 62"/>
                    <a:gd name="T3" fmla="*/ 6 h 57"/>
                    <a:gd name="T4" fmla="*/ 24 w 62"/>
                    <a:gd name="T5" fmla="*/ 21 h 57"/>
                    <a:gd name="T6" fmla="*/ 26 w 62"/>
                    <a:gd name="T7" fmla="*/ 21 h 57"/>
                    <a:gd name="T8" fmla="*/ 28 w 62"/>
                    <a:gd name="T9" fmla="*/ 19 h 57"/>
                    <a:gd name="T10" fmla="*/ 28 w 62"/>
                    <a:gd name="T11" fmla="*/ 19 h 57"/>
                    <a:gd name="T12" fmla="*/ 34 w 62"/>
                    <a:gd name="T13" fmla="*/ 23 h 57"/>
                    <a:gd name="T14" fmla="*/ 41 w 62"/>
                    <a:gd name="T15" fmla="*/ 30 h 57"/>
                    <a:gd name="T16" fmla="*/ 47 w 62"/>
                    <a:gd name="T17" fmla="*/ 36 h 57"/>
                    <a:gd name="T18" fmla="*/ 47 w 62"/>
                    <a:gd name="T19" fmla="*/ 36 h 57"/>
                    <a:gd name="T20" fmla="*/ 51 w 62"/>
                    <a:gd name="T21" fmla="*/ 40 h 57"/>
                    <a:gd name="T22" fmla="*/ 51 w 62"/>
                    <a:gd name="T23" fmla="*/ 40 h 57"/>
                    <a:gd name="T24" fmla="*/ 58 w 62"/>
                    <a:gd name="T25" fmla="*/ 42 h 57"/>
                    <a:gd name="T26" fmla="*/ 58 w 62"/>
                    <a:gd name="T27" fmla="*/ 47 h 57"/>
                    <a:gd name="T28" fmla="*/ 60 w 62"/>
                    <a:gd name="T29" fmla="*/ 49 h 57"/>
                    <a:gd name="T30" fmla="*/ 62 w 62"/>
                    <a:gd name="T31" fmla="*/ 51 h 57"/>
                    <a:gd name="T32" fmla="*/ 62 w 62"/>
                    <a:gd name="T33" fmla="*/ 53 h 57"/>
                    <a:gd name="T34" fmla="*/ 60 w 62"/>
                    <a:gd name="T35" fmla="*/ 57 h 57"/>
                    <a:gd name="T36" fmla="*/ 54 w 62"/>
                    <a:gd name="T37" fmla="*/ 55 h 57"/>
                    <a:gd name="T38" fmla="*/ 49 w 62"/>
                    <a:gd name="T39" fmla="*/ 53 h 57"/>
                    <a:gd name="T40" fmla="*/ 45 w 62"/>
                    <a:gd name="T41" fmla="*/ 51 h 57"/>
                    <a:gd name="T42" fmla="*/ 41 w 62"/>
                    <a:gd name="T43" fmla="*/ 47 h 57"/>
                    <a:gd name="T44" fmla="*/ 41 w 62"/>
                    <a:gd name="T45" fmla="*/ 45 h 57"/>
                    <a:gd name="T46" fmla="*/ 41 w 62"/>
                    <a:gd name="T47" fmla="*/ 40 h 57"/>
                    <a:gd name="T48" fmla="*/ 37 w 62"/>
                    <a:gd name="T49" fmla="*/ 38 h 57"/>
                    <a:gd name="T50" fmla="*/ 34 w 62"/>
                    <a:gd name="T51" fmla="*/ 36 h 57"/>
                    <a:gd name="T52" fmla="*/ 32 w 62"/>
                    <a:gd name="T53" fmla="*/ 36 h 57"/>
                    <a:gd name="T54" fmla="*/ 26 w 62"/>
                    <a:gd name="T55" fmla="*/ 34 h 57"/>
                    <a:gd name="T56" fmla="*/ 22 w 62"/>
                    <a:gd name="T57" fmla="*/ 30 h 57"/>
                    <a:gd name="T58" fmla="*/ 19 w 62"/>
                    <a:gd name="T59" fmla="*/ 25 h 57"/>
                    <a:gd name="T60" fmla="*/ 15 w 62"/>
                    <a:gd name="T61" fmla="*/ 21 h 57"/>
                    <a:gd name="T62" fmla="*/ 11 w 62"/>
                    <a:gd name="T63" fmla="*/ 17 h 57"/>
                    <a:gd name="T64" fmla="*/ 7 w 62"/>
                    <a:gd name="T65" fmla="*/ 13 h 57"/>
                    <a:gd name="T66" fmla="*/ 2 w 62"/>
                    <a:gd name="T67" fmla="*/ 6 h 57"/>
                    <a:gd name="T68" fmla="*/ 0 w 62"/>
                    <a:gd name="T69" fmla="*/ 0 h 57"/>
                    <a:gd name="T70" fmla="*/ 0 w 62"/>
                    <a:gd name="T71" fmla="*/ 0 h 57"/>
                    <a:gd name="T72" fmla="*/ 0 w 62"/>
                    <a:gd name="T73" fmla="*/ 0 h 57"/>
                    <a:gd name="T74" fmla="*/ 0 w 62"/>
                    <a:gd name="T75" fmla="*/ 0 h 57"/>
                    <a:gd name="T76" fmla="*/ 0 w 62"/>
                    <a:gd name="T77" fmla="*/ 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62" h="57">
                      <a:moveTo>
                        <a:pt x="0" y="0"/>
                      </a:moveTo>
                      <a:lnTo>
                        <a:pt x="7" y="6"/>
                      </a:lnTo>
                      <a:lnTo>
                        <a:pt x="24" y="21"/>
                      </a:lnTo>
                      <a:lnTo>
                        <a:pt x="26" y="21"/>
                      </a:lnTo>
                      <a:lnTo>
                        <a:pt x="28" y="19"/>
                      </a:lnTo>
                      <a:lnTo>
                        <a:pt x="28" y="19"/>
                      </a:lnTo>
                      <a:lnTo>
                        <a:pt x="34" y="23"/>
                      </a:lnTo>
                      <a:lnTo>
                        <a:pt x="41" y="30"/>
                      </a:lnTo>
                      <a:lnTo>
                        <a:pt x="47" y="36"/>
                      </a:lnTo>
                      <a:lnTo>
                        <a:pt x="47" y="36"/>
                      </a:lnTo>
                      <a:lnTo>
                        <a:pt x="51" y="40"/>
                      </a:lnTo>
                      <a:lnTo>
                        <a:pt x="51" y="40"/>
                      </a:lnTo>
                      <a:lnTo>
                        <a:pt x="58" y="42"/>
                      </a:lnTo>
                      <a:lnTo>
                        <a:pt x="58" y="47"/>
                      </a:lnTo>
                      <a:lnTo>
                        <a:pt x="60" y="49"/>
                      </a:lnTo>
                      <a:lnTo>
                        <a:pt x="62" y="51"/>
                      </a:lnTo>
                      <a:lnTo>
                        <a:pt x="62" y="53"/>
                      </a:lnTo>
                      <a:lnTo>
                        <a:pt x="60" y="57"/>
                      </a:lnTo>
                      <a:lnTo>
                        <a:pt x="54" y="55"/>
                      </a:lnTo>
                      <a:lnTo>
                        <a:pt x="49" y="53"/>
                      </a:lnTo>
                      <a:lnTo>
                        <a:pt x="45" y="51"/>
                      </a:lnTo>
                      <a:lnTo>
                        <a:pt x="41" y="47"/>
                      </a:lnTo>
                      <a:lnTo>
                        <a:pt x="41" y="45"/>
                      </a:lnTo>
                      <a:lnTo>
                        <a:pt x="41" y="40"/>
                      </a:lnTo>
                      <a:lnTo>
                        <a:pt x="37" y="38"/>
                      </a:lnTo>
                      <a:lnTo>
                        <a:pt x="34" y="36"/>
                      </a:lnTo>
                      <a:lnTo>
                        <a:pt x="32" y="36"/>
                      </a:lnTo>
                      <a:lnTo>
                        <a:pt x="26" y="34"/>
                      </a:lnTo>
                      <a:lnTo>
                        <a:pt x="22" y="30"/>
                      </a:lnTo>
                      <a:lnTo>
                        <a:pt x="19" y="25"/>
                      </a:lnTo>
                      <a:lnTo>
                        <a:pt x="15" y="21"/>
                      </a:lnTo>
                      <a:lnTo>
                        <a:pt x="11" y="17"/>
                      </a:lnTo>
                      <a:lnTo>
                        <a:pt x="7" y="13"/>
                      </a:lnTo>
                      <a:lnTo>
                        <a:pt x="2" y="6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46464"/>
                </a:solidFill>
                <a:ln w="0">
                  <a:solidFill>
                    <a:srgbClr val="646464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99" name="Freeform 298"/>
                <p:cNvSpPr>
                  <a:spLocks/>
                </p:cNvSpPr>
                <p:nvPr/>
              </p:nvSpPr>
              <p:spPr bwMode="auto">
                <a:xfrm>
                  <a:off x="3066" y="629"/>
                  <a:ext cx="60" cy="26"/>
                </a:xfrm>
                <a:custGeom>
                  <a:avLst/>
                  <a:gdLst>
                    <a:gd name="T0" fmla="*/ 60 w 60"/>
                    <a:gd name="T1" fmla="*/ 0 h 26"/>
                    <a:gd name="T2" fmla="*/ 58 w 60"/>
                    <a:gd name="T3" fmla="*/ 2 h 26"/>
                    <a:gd name="T4" fmla="*/ 54 w 60"/>
                    <a:gd name="T5" fmla="*/ 2 h 26"/>
                    <a:gd name="T6" fmla="*/ 49 w 60"/>
                    <a:gd name="T7" fmla="*/ 5 h 26"/>
                    <a:gd name="T8" fmla="*/ 45 w 60"/>
                    <a:gd name="T9" fmla="*/ 7 h 26"/>
                    <a:gd name="T10" fmla="*/ 43 w 60"/>
                    <a:gd name="T11" fmla="*/ 9 h 26"/>
                    <a:gd name="T12" fmla="*/ 36 w 60"/>
                    <a:gd name="T13" fmla="*/ 11 h 26"/>
                    <a:gd name="T14" fmla="*/ 34 w 60"/>
                    <a:gd name="T15" fmla="*/ 11 h 26"/>
                    <a:gd name="T16" fmla="*/ 28 w 60"/>
                    <a:gd name="T17" fmla="*/ 17 h 26"/>
                    <a:gd name="T18" fmla="*/ 34 w 60"/>
                    <a:gd name="T19" fmla="*/ 24 h 26"/>
                    <a:gd name="T20" fmla="*/ 34 w 60"/>
                    <a:gd name="T21" fmla="*/ 24 h 26"/>
                    <a:gd name="T22" fmla="*/ 30 w 60"/>
                    <a:gd name="T23" fmla="*/ 26 h 26"/>
                    <a:gd name="T24" fmla="*/ 26 w 60"/>
                    <a:gd name="T25" fmla="*/ 26 h 26"/>
                    <a:gd name="T26" fmla="*/ 21 w 60"/>
                    <a:gd name="T27" fmla="*/ 24 h 26"/>
                    <a:gd name="T28" fmla="*/ 19 w 60"/>
                    <a:gd name="T29" fmla="*/ 22 h 26"/>
                    <a:gd name="T30" fmla="*/ 17 w 60"/>
                    <a:gd name="T31" fmla="*/ 17 h 26"/>
                    <a:gd name="T32" fmla="*/ 17 w 60"/>
                    <a:gd name="T33" fmla="*/ 15 h 26"/>
                    <a:gd name="T34" fmla="*/ 15 w 60"/>
                    <a:gd name="T35" fmla="*/ 13 h 26"/>
                    <a:gd name="T36" fmla="*/ 13 w 60"/>
                    <a:gd name="T37" fmla="*/ 13 h 26"/>
                    <a:gd name="T38" fmla="*/ 7 w 60"/>
                    <a:gd name="T39" fmla="*/ 13 h 26"/>
                    <a:gd name="T40" fmla="*/ 2 w 60"/>
                    <a:gd name="T41" fmla="*/ 11 h 26"/>
                    <a:gd name="T42" fmla="*/ 0 w 60"/>
                    <a:gd name="T43" fmla="*/ 9 h 26"/>
                    <a:gd name="T44" fmla="*/ 7 w 60"/>
                    <a:gd name="T45" fmla="*/ 7 h 26"/>
                    <a:gd name="T46" fmla="*/ 13 w 60"/>
                    <a:gd name="T47" fmla="*/ 7 h 26"/>
                    <a:gd name="T48" fmla="*/ 21 w 60"/>
                    <a:gd name="T49" fmla="*/ 7 h 26"/>
                    <a:gd name="T50" fmla="*/ 28 w 60"/>
                    <a:gd name="T51" fmla="*/ 5 h 26"/>
                    <a:gd name="T52" fmla="*/ 39 w 60"/>
                    <a:gd name="T53" fmla="*/ 2 h 26"/>
                    <a:gd name="T54" fmla="*/ 49 w 60"/>
                    <a:gd name="T55" fmla="*/ 2 h 26"/>
                    <a:gd name="T56" fmla="*/ 60 w 60"/>
                    <a:gd name="T57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60" h="26">
                      <a:moveTo>
                        <a:pt x="60" y="0"/>
                      </a:moveTo>
                      <a:lnTo>
                        <a:pt x="58" y="2"/>
                      </a:lnTo>
                      <a:lnTo>
                        <a:pt x="54" y="2"/>
                      </a:lnTo>
                      <a:lnTo>
                        <a:pt x="49" y="5"/>
                      </a:lnTo>
                      <a:lnTo>
                        <a:pt x="45" y="7"/>
                      </a:lnTo>
                      <a:lnTo>
                        <a:pt x="43" y="9"/>
                      </a:lnTo>
                      <a:lnTo>
                        <a:pt x="36" y="11"/>
                      </a:lnTo>
                      <a:lnTo>
                        <a:pt x="34" y="11"/>
                      </a:lnTo>
                      <a:lnTo>
                        <a:pt x="28" y="17"/>
                      </a:lnTo>
                      <a:lnTo>
                        <a:pt x="34" y="24"/>
                      </a:lnTo>
                      <a:lnTo>
                        <a:pt x="34" y="24"/>
                      </a:lnTo>
                      <a:lnTo>
                        <a:pt x="30" y="26"/>
                      </a:lnTo>
                      <a:lnTo>
                        <a:pt x="26" y="26"/>
                      </a:lnTo>
                      <a:lnTo>
                        <a:pt x="21" y="24"/>
                      </a:lnTo>
                      <a:lnTo>
                        <a:pt x="19" y="22"/>
                      </a:lnTo>
                      <a:lnTo>
                        <a:pt x="17" y="17"/>
                      </a:lnTo>
                      <a:lnTo>
                        <a:pt x="17" y="15"/>
                      </a:lnTo>
                      <a:lnTo>
                        <a:pt x="15" y="13"/>
                      </a:lnTo>
                      <a:lnTo>
                        <a:pt x="13" y="13"/>
                      </a:lnTo>
                      <a:lnTo>
                        <a:pt x="7" y="13"/>
                      </a:lnTo>
                      <a:lnTo>
                        <a:pt x="2" y="11"/>
                      </a:lnTo>
                      <a:lnTo>
                        <a:pt x="0" y="9"/>
                      </a:lnTo>
                      <a:lnTo>
                        <a:pt x="7" y="7"/>
                      </a:lnTo>
                      <a:lnTo>
                        <a:pt x="13" y="7"/>
                      </a:lnTo>
                      <a:lnTo>
                        <a:pt x="21" y="7"/>
                      </a:lnTo>
                      <a:lnTo>
                        <a:pt x="28" y="5"/>
                      </a:lnTo>
                      <a:lnTo>
                        <a:pt x="39" y="2"/>
                      </a:lnTo>
                      <a:lnTo>
                        <a:pt x="49" y="2"/>
                      </a:lnTo>
                      <a:lnTo>
                        <a:pt x="60" y="0"/>
                      </a:lnTo>
                      <a:close/>
                    </a:path>
                  </a:pathLst>
                </a:custGeom>
                <a:solidFill>
                  <a:srgbClr val="C8C8C8"/>
                </a:solidFill>
                <a:ln w="0">
                  <a:solidFill>
                    <a:srgbClr val="C8C8C8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00" name="Freeform 299"/>
                <p:cNvSpPr>
                  <a:spLocks noEditPoints="1"/>
                </p:cNvSpPr>
                <p:nvPr/>
              </p:nvSpPr>
              <p:spPr bwMode="auto">
                <a:xfrm>
                  <a:off x="4021" y="1145"/>
                  <a:ext cx="49" cy="53"/>
                </a:xfrm>
                <a:custGeom>
                  <a:avLst/>
                  <a:gdLst>
                    <a:gd name="T0" fmla="*/ 47 w 49"/>
                    <a:gd name="T1" fmla="*/ 9 h 53"/>
                    <a:gd name="T2" fmla="*/ 47 w 49"/>
                    <a:gd name="T3" fmla="*/ 9 h 53"/>
                    <a:gd name="T4" fmla="*/ 47 w 49"/>
                    <a:gd name="T5" fmla="*/ 9 h 53"/>
                    <a:gd name="T6" fmla="*/ 47 w 49"/>
                    <a:gd name="T7" fmla="*/ 9 h 53"/>
                    <a:gd name="T8" fmla="*/ 34 w 49"/>
                    <a:gd name="T9" fmla="*/ 0 h 53"/>
                    <a:gd name="T10" fmla="*/ 36 w 49"/>
                    <a:gd name="T11" fmla="*/ 0 h 53"/>
                    <a:gd name="T12" fmla="*/ 38 w 49"/>
                    <a:gd name="T13" fmla="*/ 2 h 53"/>
                    <a:gd name="T14" fmla="*/ 42 w 49"/>
                    <a:gd name="T15" fmla="*/ 6 h 53"/>
                    <a:gd name="T16" fmla="*/ 42 w 49"/>
                    <a:gd name="T17" fmla="*/ 6 h 53"/>
                    <a:gd name="T18" fmla="*/ 47 w 49"/>
                    <a:gd name="T19" fmla="*/ 9 h 53"/>
                    <a:gd name="T20" fmla="*/ 47 w 49"/>
                    <a:gd name="T21" fmla="*/ 11 h 53"/>
                    <a:gd name="T22" fmla="*/ 49 w 49"/>
                    <a:gd name="T23" fmla="*/ 17 h 53"/>
                    <a:gd name="T24" fmla="*/ 49 w 49"/>
                    <a:gd name="T25" fmla="*/ 23 h 53"/>
                    <a:gd name="T26" fmla="*/ 49 w 49"/>
                    <a:gd name="T27" fmla="*/ 28 h 53"/>
                    <a:gd name="T28" fmla="*/ 47 w 49"/>
                    <a:gd name="T29" fmla="*/ 34 h 53"/>
                    <a:gd name="T30" fmla="*/ 44 w 49"/>
                    <a:gd name="T31" fmla="*/ 40 h 53"/>
                    <a:gd name="T32" fmla="*/ 40 w 49"/>
                    <a:gd name="T33" fmla="*/ 45 h 53"/>
                    <a:gd name="T34" fmla="*/ 36 w 49"/>
                    <a:gd name="T35" fmla="*/ 47 h 53"/>
                    <a:gd name="T36" fmla="*/ 34 w 49"/>
                    <a:gd name="T37" fmla="*/ 49 h 53"/>
                    <a:gd name="T38" fmla="*/ 29 w 49"/>
                    <a:gd name="T39" fmla="*/ 49 h 53"/>
                    <a:gd name="T40" fmla="*/ 23 w 49"/>
                    <a:gd name="T41" fmla="*/ 49 h 53"/>
                    <a:gd name="T42" fmla="*/ 19 w 49"/>
                    <a:gd name="T43" fmla="*/ 51 h 53"/>
                    <a:gd name="T44" fmla="*/ 19 w 49"/>
                    <a:gd name="T45" fmla="*/ 53 h 53"/>
                    <a:gd name="T46" fmla="*/ 17 w 49"/>
                    <a:gd name="T47" fmla="*/ 49 h 53"/>
                    <a:gd name="T48" fmla="*/ 19 w 49"/>
                    <a:gd name="T49" fmla="*/ 47 h 53"/>
                    <a:gd name="T50" fmla="*/ 17 w 49"/>
                    <a:gd name="T51" fmla="*/ 45 h 53"/>
                    <a:gd name="T52" fmla="*/ 12 w 49"/>
                    <a:gd name="T53" fmla="*/ 43 h 53"/>
                    <a:gd name="T54" fmla="*/ 8 w 49"/>
                    <a:gd name="T55" fmla="*/ 38 h 53"/>
                    <a:gd name="T56" fmla="*/ 4 w 49"/>
                    <a:gd name="T57" fmla="*/ 36 h 53"/>
                    <a:gd name="T58" fmla="*/ 0 w 49"/>
                    <a:gd name="T59" fmla="*/ 34 h 53"/>
                    <a:gd name="T60" fmla="*/ 6 w 49"/>
                    <a:gd name="T61" fmla="*/ 34 h 53"/>
                    <a:gd name="T62" fmla="*/ 10 w 49"/>
                    <a:gd name="T63" fmla="*/ 36 h 53"/>
                    <a:gd name="T64" fmla="*/ 19 w 49"/>
                    <a:gd name="T65" fmla="*/ 40 h 53"/>
                    <a:gd name="T66" fmla="*/ 19 w 49"/>
                    <a:gd name="T67" fmla="*/ 40 h 53"/>
                    <a:gd name="T68" fmla="*/ 23 w 49"/>
                    <a:gd name="T69" fmla="*/ 43 h 53"/>
                    <a:gd name="T70" fmla="*/ 25 w 49"/>
                    <a:gd name="T71" fmla="*/ 43 h 53"/>
                    <a:gd name="T72" fmla="*/ 27 w 49"/>
                    <a:gd name="T73" fmla="*/ 43 h 53"/>
                    <a:gd name="T74" fmla="*/ 29 w 49"/>
                    <a:gd name="T75" fmla="*/ 40 h 53"/>
                    <a:gd name="T76" fmla="*/ 34 w 49"/>
                    <a:gd name="T77" fmla="*/ 38 h 53"/>
                    <a:gd name="T78" fmla="*/ 34 w 49"/>
                    <a:gd name="T79" fmla="*/ 38 h 53"/>
                    <a:gd name="T80" fmla="*/ 40 w 49"/>
                    <a:gd name="T81" fmla="*/ 36 h 53"/>
                    <a:gd name="T82" fmla="*/ 42 w 49"/>
                    <a:gd name="T83" fmla="*/ 32 h 53"/>
                    <a:gd name="T84" fmla="*/ 42 w 49"/>
                    <a:gd name="T85" fmla="*/ 28 h 53"/>
                    <a:gd name="T86" fmla="*/ 42 w 49"/>
                    <a:gd name="T87" fmla="*/ 23 h 53"/>
                    <a:gd name="T88" fmla="*/ 40 w 49"/>
                    <a:gd name="T89" fmla="*/ 19 h 53"/>
                    <a:gd name="T90" fmla="*/ 40 w 49"/>
                    <a:gd name="T91" fmla="*/ 15 h 53"/>
                    <a:gd name="T92" fmla="*/ 36 w 49"/>
                    <a:gd name="T93" fmla="*/ 11 h 53"/>
                    <a:gd name="T94" fmla="*/ 32 w 49"/>
                    <a:gd name="T95" fmla="*/ 9 h 53"/>
                    <a:gd name="T96" fmla="*/ 29 w 49"/>
                    <a:gd name="T97" fmla="*/ 4 h 53"/>
                    <a:gd name="T98" fmla="*/ 32 w 49"/>
                    <a:gd name="T99" fmla="*/ 2 h 53"/>
                    <a:gd name="T100" fmla="*/ 34 w 49"/>
                    <a:gd name="T101" fmla="*/ 0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49" h="53">
                      <a:moveTo>
                        <a:pt x="47" y="9"/>
                      </a:moveTo>
                      <a:lnTo>
                        <a:pt x="47" y="9"/>
                      </a:lnTo>
                      <a:lnTo>
                        <a:pt x="47" y="9"/>
                      </a:lnTo>
                      <a:lnTo>
                        <a:pt x="47" y="9"/>
                      </a:lnTo>
                      <a:close/>
                      <a:moveTo>
                        <a:pt x="34" y="0"/>
                      </a:moveTo>
                      <a:lnTo>
                        <a:pt x="36" y="0"/>
                      </a:lnTo>
                      <a:lnTo>
                        <a:pt x="38" y="2"/>
                      </a:lnTo>
                      <a:lnTo>
                        <a:pt x="42" y="6"/>
                      </a:lnTo>
                      <a:lnTo>
                        <a:pt x="42" y="6"/>
                      </a:lnTo>
                      <a:lnTo>
                        <a:pt x="47" y="9"/>
                      </a:lnTo>
                      <a:lnTo>
                        <a:pt x="47" y="11"/>
                      </a:lnTo>
                      <a:lnTo>
                        <a:pt x="49" y="17"/>
                      </a:lnTo>
                      <a:lnTo>
                        <a:pt x="49" y="23"/>
                      </a:lnTo>
                      <a:lnTo>
                        <a:pt x="49" y="28"/>
                      </a:lnTo>
                      <a:lnTo>
                        <a:pt x="47" y="34"/>
                      </a:lnTo>
                      <a:lnTo>
                        <a:pt x="44" y="40"/>
                      </a:lnTo>
                      <a:lnTo>
                        <a:pt x="40" y="45"/>
                      </a:lnTo>
                      <a:lnTo>
                        <a:pt x="36" y="47"/>
                      </a:lnTo>
                      <a:lnTo>
                        <a:pt x="34" y="49"/>
                      </a:lnTo>
                      <a:lnTo>
                        <a:pt x="29" y="49"/>
                      </a:lnTo>
                      <a:lnTo>
                        <a:pt x="23" y="49"/>
                      </a:lnTo>
                      <a:lnTo>
                        <a:pt x="19" y="51"/>
                      </a:lnTo>
                      <a:lnTo>
                        <a:pt x="19" y="53"/>
                      </a:lnTo>
                      <a:lnTo>
                        <a:pt x="17" y="49"/>
                      </a:lnTo>
                      <a:lnTo>
                        <a:pt x="19" y="47"/>
                      </a:lnTo>
                      <a:lnTo>
                        <a:pt x="17" y="45"/>
                      </a:lnTo>
                      <a:lnTo>
                        <a:pt x="12" y="43"/>
                      </a:lnTo>
                      <a:lnTo>
                        <a:pt x="8" y="38"/>
                      </a:lnTo>
                      <a:lnTo>
                        <a:pt x="4" y="36"/>
                      </a:lnTo>
                      <a:lnTo>
                        <a:pt x="0" y="34"/>
                      </a:lnTo>
                      <a:lnTo>
                        <a:pt x="6" y="34"/>
                      </a:lnTo>
                      <a:lnTo>
                        <a:pt x="10" y="36"/>
                      </a:lnTo>
                      <a:lnTo>
                        <a:pt x="19" y="40"/>
                      </a:lnTo>
                      <a:lnTo>
                        <a:pt x="19" y="40"/>
                      </a:lnTo>
                      <a:lnTo>
                        <a:pt x="23" y="43"/>
                      </a:lnTo>
                      <a:lnTo>
                        <a:pt x="25" y="43"/>
                      </a:lnTo>
                      <a:lnTo>
                        <a:pt x="27" y="43"/>
                      </a:lnTo>
                      <a:lnTo>
                        <a:pt x="29" y="40"/>
                      </a:lnTo>
                      <a:lnTo>
                        <a:pt x="34" y="38"/>
                      </a:lnTo>
                      <a:lnTo>
                        <a:pt x="34" y="38"/>
                      </a:lnTo>
                      <a:lnTo>
                        <a:pt x="40" y="36"/>
                      </a:lnTo>
                      <a:lnTo>
                        <a:pt x="42" y="32"/>
                      </a:lnTo>
                      <a:lnTo>
                        <a:pt x="42" y="28"/>
                      </a:lnTo>
                      <a:lnTo>
                        <a:pt x="42" y="23"/>
                      </a:lnTo>
                      <a:lnTo>
                        <a:pt x="40" y="19"/>
                      </a:lnTo>
                      <a:lnTo>
                        <a:pt x="40" y="15"/>
                      </a:lnTo>
                      <a:lnTo>
                        <a:pt x="36" y="11"/>
                      </a:lnTo>
                      <a:lnTo>
                        <a:pt x="32" y="9"/>
                      </a:lnTo>
                      <a:lnTo>
                        <a:pt x="29" y="4"/>
                      </a:lnTo>
                      <a:lnTo>
                        <a:pt x="32" y="2"/>
                      </a:lnTo>
                      <a:lnTo>
                        <a:pt x="34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0">
                  <a:solidFill>
                    <a:srgbClr val="DDDDDD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01" name="Freeform 300"/>
                <p:cNvSpPr>
                  <a:spLocks/>
                </p:cNvSpPr>
                <p:nvPr/>
              </p:nvSpPr>
              <p:spPr bwMode="auto">
                <a:xfrm>
                  <a:off x="3177" y="1062"/>
                  <a:ext cx="58" cy="15"/>
                </a:xfrm>
                <a:custGeom>
                  <a:avLst/>
                  <a:gdLst>
                    <a:gd name="T0" fmla="*/ 30 w 58"/>
                    <a:gd name="T1" fmla="*/ 0 h 15"/>
                    <a:gd name="T2" fmla="*/ 32 w 58"/>
                    <a:gd name="T3" fmla="*/ 0 h 15"/>
                    <a:gd name="T4" fmla="*/ 34 w 58"/>
                    <a:gd name="T5" fmla="*/ 2 h 15"/>
                    <a:gd name="T6" fmla="*/ 39 w 58"/>
                    <a:gd name="T7" fmla="*/ 2 h 15"/>
                    <a:gd name="T8" fmla="*/ 41 w 58"/>
                    <a:gd name="T9" fmla="*/ 2 h 15"/>
                    <a:gd name="T10" fmla="*/ 43 w 58"/>
                    <a:gd name="T11" fmla="*/ 4 h 15"/>
                    <a:gd name="T12" fmla="*/ 47 w 58"/>
                    <a:gd name="T13" fmla="*/ 6 h 15"/>
                    <a:gd name="T14" fmla="*/ 49 w 58"/>
                    <a:gd name="T15" fmla="*/ 4 h 15"/>
                    <a:gd name="T16" fmla="*/ 58 w 58"/>
                    <a:gd name="T17" fmla="*/ 4 h 15"/>
                    <a:gd name="T18" fmla="*/ 58 w 58"/>
                    <a:gd name="T19" fmla="*/ 6 h 15"/>
                    <a:gd name="T20" fmla="*/ 58 w 58"/>
                    <a:gd name="T21" fmla="*/ 6 h 15"/>
                    <a:gd name="T22" fmla="*/ 56 w 58"/>
                    <a:gd name="T23" fmla="*/ 6 h 15"/>
                    <a:gd name="T24" fmla="*/ 54 w 58"/>
                    <a:gd name="T25" fmla="*/ 8 h 15"/>
                    <a:gd name="T26" fmla="*/ 45 w 58"/>
                    <a:gd name="T27" fmla="*/ 11 h 15"/>
                    <a:gd name="T28" fmla="*/ 41 w 58"/>
                    <a:gd name="T29" fmla="*/ 13 h 15"/>
                    <a:gd name="T30" fmla="*/ 39 w 58"/>
                    <a:gd name="T31" fmla="*/ 13 h 15"/>
                    <a:gd name="T32" fmla="*/ 34 w 58"/>
                    <a:gd name="T33" fmla="*/ 11 h 15"/>
                    <a:gd name="T34" fmla="*/ 32 w 58"/>
                    <a:gd name="T35" fmla="*/ 11 h 15"/>
                    <a:gd name="T36" fmla="*/ 28 w 58"/>
                    <a:gd name="T37" fmla="*/ 11 h 15"/>
                    <a:gd name="T38" fmla="*/ 24 w 58"/>
                    <a:gd name="T39" fmla="*/ 13 h 15"/>
                    <a:gd name="T40" fmla="*/ 17 w 58"/>
                    <a:gd name="T41" fmla="*/ 13 h 15"/>
                    <a:gd name="T42" fmla="*/ 9 w 58"/>
                    <a:gd name="T43" fmla="*/ 13 h 15"/>
                    <a:gd name="T44" fmla="*/ 2 w 58"/>
                    <a:gd name="T45" fmla="*/ 13 h 15"/>
                    <a:gd name="T46" fmla="*/ 0 w 58"/>
                    <a:gd name="T47" fmla="*/ 15 h 15"/>
                    <a:gd name="T48" fmla="*/ 2 w 58"/>
                    <a:gd name="T49" fmla="*/ 11 h 15"/>
                    <a:gd name="T50" fmla="*/ 11 w 58"/>
                    <a:gd name="T51" fmla="*/ 6 h 15"/>
                    <a:gd name="T52" fmla="*/ 15 w 58"/>
                    <a:gd name="T53" fmla="*/ 4 h 15"/>
                    <a:gd name="T54" fmla="*/ 22 w 58"/>
                    <a:gd name="T55" fmla="*/ 4 h 15"/>
                    <a:gd name="T56" fmla="*/ 28 w 58"/>
                    <a:gd name="T57" fmla="*/ 4 h 15"/>
                    <a:gd name="T58" fmla="*/ 30 w 58"/>
                    <a:gd name="T59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58" h="15">
                      <a:moveTo>
                        <a:pt x="30" y="0"/>
                      </a:moveTo>
                      <a:lnTo>
                        <a:pt x="32" y="0"/>
                      </a:lnTo>
                      <a:lnTo>
                        <a:pt x="34" y="2"/>
                      </a:lnTo>
                      <a:lnTo>
                        <a:pt x="39" y="2"/>
                      </a:lnTo>
                      <a:lnTo>
                        <a:pt x="41" y="2"/>
                      </a:lnTo>
                      <a:lnTo>
                        <a:pt x="43" y="4"/>
                      </a:lnTo>
                      <a:lnTo>
                        <a:pt x="47" y="6"/>
                      </a:lnTo>
                      <a:lnTo>
                        <a:pt x="49" y="4"/>
                      </a:lnTo>
                      <a:lnTo>
                        <a:pt x="58" y="4"/>
                      </a:lnTo>
                      <a:lnTo>
                        <a:pt x="58" y="6"/>
                      </a:lnTo>
                      <a:lnTo>
                        <a:pt x="58" y="6"/>
                      </a:lnTo>
                      <a:lnTo>
                        <a:pt x="56" y="6"/>
                      </a:lnTo>
                      <a:lnTo>
                        <a:pt x="54" y="8"/>
                      </a:lnTo>
                      <a:lnTo>
                        <a:pt x="45" y="11"/>
                      </a:lnTo>
                      <a:lnTo>
                        <a:pt x="41" y="13"/>
                      </a:lnTo>
                      <a:lnTo>
                        <a:pt x="39" y="13"/>
                      </a:lnTo>
                      <a:lnTo>
                        <a:pt x="34" y="11"/>
                      </a:lnTo>
                      <a:lnTo>
                        <a:pt x="32" y="11"/>
                      </a:lnTo>
                      <a:lnTo>
                        <a:pt x="28" y="11"/>
                      </a:lnTo>
                      <a:lnTo>
                        <a:pt x="24" y="13"/>
                      </a:lnTo>
                      <a:lnTo>
                        <a:pt x="17" y="13"/>
                      </a:lnTo>
                      <a:lnTo>
                        <a:pt x="9" y="13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2" y="11"/>
                      </a:lnTo>
                      <a:lnTo>
                        <a:pt x="11" y="6"/>
                      </a:lnTo>
                      <a:lnTo>
                        <a:pt x="15" y="4"/>
                      </a:lnTo>
                      <a:lnTo>
                        <a:pt x="22" y="4"/>
                      </a:lnTo>
                      <a:lnTo>
                        <a:pt x="28" y="4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  <a:ln w="0">
                  <a:solidFill>
                    <a:srgbClr val="545454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02" name="Freeform 301"/>
                <p:cNvSpPr>
                  <a:spLocks/>
                </p:cNvSpPr>
                <p:nvPr/>
              </p:nvSpPr>
              <p:spPr bwMode="auto">
                <a:xfrm>
                  <a:off x="3903" y="987"/>
                  <a:ext cx="60" cy="77"/>
                </a:xfrm>
                <a:custGeom>
                  <a:avLst/>
                  <a:gdLst>
                    <a:gd name="T0" fmla="*/ 0 w 60"/>
                    <a:gd name="T1" fmla="*/ 0 h 77"/>
                    <a:gd name="T2" fmla="*/ 4 w 60"/>
                    <a:gd name="T3" fmla="*/ 7 h 77"/>
                    <a:gd name="T4" fmla="*/ 11 w 60"/>
                    <a:gd name="T5" fmla="*/ 13 h 77"/>
                    <a:gd name="T6" fmla="*/ 17 w 60"/>
                    <a:gd name="T7" fmla="*/ 19 h 77"/>
                    <a:gd name="T8" fmla="*/ 21 w 60"/>
                    <a:gd name="T9" fmla="*/ 26 h 77"/>
                    <a:gd name="T10" fmla="*/ 24 w 60"/>
                    <a:gd name="T11" fmla="*/ 28 h 77"/>
                    <a:gd name="T12" fmla="*/ 28 w 60"/>
                    <a:gd name="T13" fmla="*/ 32 h 77"/>
                    <a:gd name="T14" fmla="*/ 30 w 60"/>
                    <a:gd name="T15" fmla="*/ 34 h 77"/>
                    <a:gd name="T16" fmla="*/ 36 w 60"/>
                    <a:gd name="T17" fmla="*/ 43 h 77"/>
                    <a:gd name="T18" fmla="*/ 45 w 60"/>
                    <a:gd name="T19" fmla="*/ 51 h 77"/>
                    <a:gd name="T20" fmla="*/ 45 w 60"/>
                    <a:gd name="T21" fmla="*/ 51 h 77"/>
                    <a:gd name="T22" fmla="*/ 51 w 60"/>
                    <a:gd name="T23" fmla="*/ 62 h 77"/>
                    <a:gd name="T24" fmla="*/ 60 w 60"/>
                    <a:gd name="T25" fmla="*/ 73 h 77"/>
                    <a:gd name="T26" fmla="*/ 60 w 60"/>
                    <a:gd name="T27" fmla="*/ 75 h 77"/>
                    <a:gd name="T28" fmla="*/ 60 w 60"/>
                    <a:gd name="T29" fmla="*/ 77 h 77"/>
                    <a:gd name="T30" fmla="*/ 58 w 60"/>
                    <a:gd name="T31" fmla="*/ 77 h 77"/>
                    <a:gd name="T32" fmla="*/ 56 w 60"/>
                    <a:gd name="T33" fmla="*/ 75 h 77"/>
                    <a:gd name="T34" fmla="*/ 56 w 60"/>
                    <a:gd name="T35" fmla="*/ 71 h 77"/>
                    <a:gd name="T36" fmla="*/ 54 w 60"/>
                    <a:gd name="T37" fmla="*/ 71 h 77"/>
                    <a:gd name="T38" fmla="*/ 51 w 60"/>
                    <a:gd name="T39" fmla="*/ 71 h 77"/>
                    <a:gd name="T40" fmla="*/ 47 w 60"/>
                    <a:gd name="T41" fmla="*/ 66 h 77"/>
                    <a:gd name="T42" fmla="*/ 47 w 60"/>
                    <a:gd name="T43" fmla="*/ 64 h 77"/>
                    <a:gd name="T44" fmla="*/ 43 w 60"/>
                    <a:gd name="T45" fmla="*/ 58 h 77"/>
                    <a:gd name="T46" fmla="*/ 41 w 60"/>
                    <a:gd name="T47" fmla="*/ 54 h 77"/>
                    <a:gd name="T48" fmla="*/ 36 w 60"/>
                    <a:gd name="T49" fmla="*/ 49 h 77"/>
                    <a:gd name="T50" fmla="*/ 32 w 60"/>
                    <a:gd name="T51" fmla="*/ 45 h 77"/>
                    <a:gd name="T52" fmla="*/ 30 w 60"/>
                    <a:gd name="T53" fmla="*/ 41 h 77"/>
                    <a:gd name="T54" fmla="*/ 26 w 60"/>
                    <a:gd name="T55" fmla="*/ 37 h 77"/>
                    <a:gd name="T56" fmla="*/ 21 w 60"/>
                    <a:gd name="T57" fmla="*/ 30 h 77"/>
                    <a:gd name="T58" fmla="*/ 17 w 60"/>
                    <a:gd name="T59" fmla="*/ 28 h 77"/>
                    <a:gd name="T60" fmla="*/ 15 w 60"/>
                    <a:gd name="T61" fmla="*/ 22 h 77"/>
                    <a:gd name="T62" fmla="*/ 13 w 60"/>
                    <a:gd name="T63" fmla="*/ 19 h 77"/>
                    <a:gd name="T64" fmla="*/ 9 w 60"/>
                    <a:gd name="T65" fmla="*/ 17 h 77"/>
                    <a:gd name="T66" fmla="*/ 4 w 60"/>
                    <a:gd name="T67" fmla="*/ 9 h 77"/>
                    <a:gd name="T68" fmla="*/ 0 w 60"/>
                    <a:gd name="T69" fmla="*/ 5 h 77"/>
                    <a:gd name="T70" fmla="*/ 0 w 60"/>
                    <a:gd name="T7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60" h="77">
                      <a:moveTo>
                        <a:pt x="0" y="0"/>
                      </a:moveTo>
                      <a:lnTo>
                        <a:pt x="4" y="7"/>
                      </a:lnTo>
                      <a:lnTo>
                        <a:pt x="11" y="13"/>
                      </a:lnTo>
                      <a:lnTo>
                        <a:pt x="17" y="19"/>
                      </a:lnTo>
                      <a:lnTo>
                        <a:pt x="21" y="26"/>
                      </a:lnTo>
                      <a:lnTo>
                        <a:pt x="24" y="28"/>
                      </a:lnTo>
                      <a:lnTo>
                        <a:pt x="28" y="32"/>
                      </a:lnTo>
                      <a:lnTo>
                        <a:pt x="30" y="34"/>
                      </a:lnTo>
                      <a:lnTo>
                        <a:pt x="36" y="43"/>
                      </a:lnTo>
                      <a:lnTo>
                        <a:pt x="45" y="51"/>
                      </a:lnTo>
                      <a:lnTo>
                        <a:pt x="45" y="51"/>
                      </a:lnTo>
                      <a:lnTo>
                        <a:pt x="51" y="62"/>
                      </a:lnTo>
                      <a:lnTo>
                        <a:pt x="60" y="73"/>
                      </a:lnTo>
                      <a:lnTo>
                        <a:pt x="60" y="75"/>
                      </a:lnTo>
                      <a:lnTo>
                        <a:pt x="60" y="77"/>
                      </a:lnTo>
                      <a:lnTo>
                        <a:pt x="58" y="77"/>
                      </a:lnTo>
                      <a:lnTo>
                        <a:pt x="56" y="75"/>
                      </a:lnTo>
                      <a:lnTo>
                        <a:pt x="56" y="71"/>
                      </a:lnTo>
                      <a:lnTo>
                        <a:pt x="54" y="71"/>
                      </a:lnTo>
                      <a:lnTo>
                        <a:pt x="51" y="71"/>
                      </a:lnTo>
                      <a:lnTo>
                        <a:pt x="47" y="66"/>
                      </a:lnTo>
                      <a:lnTo>
                        <a:pt x="47" y="64"/>
                      </a:lnTo>
                      <a:lnTo>
                        <a:pt x="43" y="58"/>
                      </a:lnTo>
                      <a:lnTo>
                        <a:pt x="41" y="54"/>
                      </a:lnTo>
                      <a:lnTo>
                        <a:pt x="36" y="49"/>
                      </a:lnTo>
                      <a:lnTo>
                        <a:pt x="32" y="45"/>
                      </a:lnTo>
                      <a:lnTo>
                        <a:pt x="30" y="41"/>
                      </a:lnTo>
                      <a:lnTo>
                        <a:pt x="26" y="37"/>
                      </a:lnTo>
                      <a:lnTo>
                        <a:pt x="21" y="30"/>
                      </a:lnTo>
                      <a:lnTo>
                        <a:pt x="17" y="28"/>
                      </a:lnTo>
                      <a:lnTo>
                        <a:pt x="15" y="22"/>
                      </a:lnTo>
                      <a:lnTo>
                        <a:pt x="13" y="19"/>
                      </a:lnTo>
                      <a:lnTo>
                        <a:pt x="9" y="17"/>
                      </a:lnTo>
                      <a:lnTo>
                        <a:pt x="4" y="9"/>
                      </a:lnTo>
                      <a:lnTo>
                        <a:pt x="0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F5F5F"/>
                </a:solidFill>
                <a:ln w="0">
                  <a:solidFill>
                    <a:srgbClr val="5F5F5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03" name="Freeform 302"/>
                <p:cNvSpPr>
                  <a:spLocks/>
                </p:cNvSpPr>
                <p:nvPr/>
              </p:nvSpPr>
              <p:spPr bwMode="auto">
                <a:xfrm>
                  <a:off x="3658" y="795"/>
                  <a:ext cx="70" cy="30"/>
                </a:xfrm>
                <a:custGeom>
                  <a:avLst/>
                  <a:gdLst>
                    <a:gd name="T0" fmla="*/ 6 w 70"/>
                    <a:gd name="T1" fmla="*/ 0 h 30"/>
                    <a:gd name="T2" fmla="*/ 15 w 70"/>
                    <a:gd name="T3" fmla="*/ 3 h 30"/>
                    <a:gd name="T4" fmla="*/ 23 w 70"/>
                    <a:gd name="T5" fmla="*/ 7 h 30"/>
                    <a:gd name="T6" fmla="*/ 32 w 70"/>
                    <a:gd name="T7" fmla="*/ 9 h 30"/>
                    <a:gd name="T8" fmla="*/ 34 w 70"/>
                    <a:gd name="T9" fmla="*/ 9 h 30"/>
                    <a:gd name="T10" fmla="*/ 44 w 70"/>
                    <a:gd name="T11" fmla="*/ 13 h 30"/>
                    <a:gd name="T12" fmla="*/ 55 w 70"/>
                    <a:gd name="T13" fmla="*/ 15 h 30"/>
                    <a:gd name="T14" fmla="*/ 62 w 70"/>
                    <a:gd name="T15" fmla="*/ 18 h 30"/>
                    <a:gd name="T16" fmla="*/ 66 w 70"/>
                    <a:gd name="T17" fmla="*/ 18 h 30"/>
                    <a:gd name="T18" fmla="*/ 70 w 70"/>
                    <a:gd name="T19" fmla="*/ 20 h 30"/>
                    <a:gd name="T20" fmla="*/ 68 w 70"/>
                    <a:gd name="T21" fmla="*/ 22 h 30"/>
                    <a:gd name="T22" fmla="*/ 66 w 70"/>
                    <a:gd name="T23" fmla="*/ 24 h 30"/>
                    <a:gd name="T24" fmla="*/ 66 w 70"/>
                    <a:gd name="T25" fmla="*/ 26 h 30"/>
                    <a:gd name="T26" fmla="*/ 68 w 70"/>
                    <a:gd name="T27" fmla="*/ 28 h 30"/>
                    <a:gd name="T28" fmla="*/ 64 w 70"/>
                    <a:gd name="T29" fmla="*/ 30 h 30"/>
                    <a:gd name="T30" fmla="*/ 59 w 70"/>
                    <a:gd name="T31" fmla="*/ 28 h 30"/>
                    <a:gd name="T32" fmla="*/ 55 w 70"/>
                    <a:gd name="T33" fmla="*/ 26 h 30"/>
                    <a:gd name="T34" fmla="*/ 40 w 70"/>
                    <a:gd name="T35" fmla="*/ 22 h 30"/>
                    <a:gd name="T36" fmla="*/ 23 w 70"/>
                    <a:gd name="T37" fmla="*/ 15 h 30"/>
                    <a:gd name="T38" fmla="*/ 17 w 70"/>
                    <a:gd name="T39" fmla="*/ 11 h 30"/>
                    <a:gd name="T40" fmla="*/ 12 w 70"/>
                    <a:gd name="T41" fmla="*/ 11 h 30"/>
                    <a:gd name="T42" fmla="*/ 6 w 70"/>
                    <a:gd name="T43" fmla="*/ 9 h 30"/>
                    <a:gd name="T44" fmla="*/ 0 w 70"/>
                    <a:gd name="T45" fmla="*/ 7 h 30"/>
                    <a:gd name="T46" fmla="*/ 10 w 70"/>
                    <a:gd name="T47" fmla="*/ 9 h 30"/>
                    <a:gd name="T48" fmla="*/ 15 w 70"/>
                    <a:gd name="T49" fmla="*/ 9 h 30"/>
                    <a:gd name="T50" fmla="*/ 15 w 70"/>
                    <a:gd name="T51" fmla="*/ 7 h 30"/>
                    <a:gd name="T52" fmla="*/ 15 w 70"/>
                    <a:gd name="T53" fmla="*/ 7 h 30"/>
                    <a:gd name="T54" fmla="*/ 12 w 70"/>
                    <a:gd name="T55" fmla="*/ 5 h 30"/>
                    <a:gd name="T56" fmla="*/ 6 w 70"/>
                    <a:gd name="T57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" h="30">
                      <a:moveTo>
                        <a:pt x="6" y="0"/>
                      </a:moveTo>
                      <a:lnTo>
                        <a:pt x="15" y="3"/>
                      </a:lnTo>
                      <a:lnTo>
                        <a:pt x="23" y="7"/>
                      </a:lnTo>
                      <a:lnTo>
                        <a:pt x="32" y="9"/>
                      </a:lnTo>
                      <a:lnTo>
                        <a:pt x="34" y="9"/>
                      </a:lnTo>
                      <a:lnTo>
                        <a:pt x="44" y="13"/>
                      </a:lnTo>
                      <a:lnTo>
                        <a:pt x="55" y="15"/>
                      </a:lnTo>
                      <a:lnTo>
                        <a:pt x="62" y="18"/>
                      </a:lnTo>
                      <a:lnTo>
                        <a:pt x="66" y="18"/>
                      </a:lnTo>
                      <a:lnTo>
                        <a:pt x="70" y="20"/>
                      </a:lnTo>
                      <a:lnTo>
                        <a:pt x="68" y="22"/>
                      </a:lnTo>
                      <a:lnTo>
                        <a:pt x="66" y="24"/>
                      </a:lnTo>
                      <a:lnTo>
                        <a:pt x="66" y="26"/>
                      </a:lnTo>
                      <a:lnTo>
                        <a:pt x="68" y="28"/>
                      </a:lnTo>
                      <a:lnTo>
                        <a:pt x="64" y="30"/>
                      </a:lnTo>
                      <a:lnTo>
                        <a:pt x="59" y="28"/>
                      </a:lnTo>
                      <a:lnTo>
                        <a:pt x="55" y="26"/>
                      </a:lnTo>
                      <a:lnTo>
                        <a:pt x="40" y="22"/>
                      </a:lnTo>
                      <a:lnTo>
                        <a:pt x="23" y="15"/>
                      </a:lnTo>
                      <a:lnTo>
                        <a:pt x="17" y="11"/>
                      </a:lnTo>
                      <a:lnTo>
                        <a:pt x="12" y="11"/>
                      </a:lnTo>
                      <a:lnTo>
                        <a:pt x="6" y="9"/>
                      </a:lnTo>
                      <a:lnTo>
                        <a:pt x="0" y="7"/>
                      </a:lnTo>
                      <a:lnTo>
                        <a:pt x="10" y="9"/>
                      </a:lnTo>
                      <a:lnTo>
                        <a:pt x="15" y="9"/>
                      </a:lnTo>
                      <a:lnTo>
                        <a:pt x="15" y="7"/>
                      </a:lnTo>
                      <a:lnTo>
                        <a:pt x="15" y="7"/>
                      </a:lnTo>
                      <a:lnTo>
                        <a:pt x="12" y="5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E3E3E3"/>
                </a:solidFill>
                <a:ln w="0">
                  <a:solidFill>
                    <a:srgbClr val="E3E3E3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04" name="Freeform 303"/>
                <p:cNvSpPr>
                  <a:spLocks/>
                </p:cNvSpPr>
                <p:nvPr/>
              </p:nvSpPr>
              <p:spPr bwMode="auto">
                <a:xfrm>
                  <a:off x="3280" y="719"/>
                  <a:ext cx="27" cy="38"/>
                </a:xfrm>
                <a:custGeom>
                  <a:avLst/>
                  <a:gdLst>
                    <a:gd name="T0" fmla="*/ 15 w 27"/>
                    <a:gd name="T1" fmla="*/ 0 h 38"/>
                    <a:gd name="T2" fmla="*/ 19 w 27"/>
                    <a:gd name="T3" fmla="*/ 4 h 38"/>
                    <a:gd name="T4" fmla="*/ 23 w 27"/>
                    <a:gd name="T5" fmla="*/ 8 h 38"/>
                    <a:gd name="T6" fmla="*/ 27 w 27"/>
                    <a:gd name="T7" fmla="*/ 10 h 38"/>
                    <a:gd name="T8" fmla="*/ 23 w 27"/>
                    <a:gd name="T9" fmla="*/ 15 h 38"/>
                    <a:gd name="T10" fmla="*/ 23 w 27"/>
                    <a:gd name="T11" fmla="*/ 17 h 38"/>
                    <a:gd name="T12" fmla="*/ 21 w 27"/>
                    <a:gd name="T13" fmla="*/ 21 h 38"/>
                    <a:gd name="T14" fmla="*/ 21 w 27"/>
                    <a:gd name="T15" fmla="*/ 25 h 38"/>
                    <a:gd name="T16" fmla="*/ 17 w 27"/>
                    <a:gd name="T17" fmla="*/ 30 h 38"/>
                    <a:gd name="T18" fmla="*/ 12 w 27"/>
                    <a:gd name="T19" fmla="*/ 34 h 38"/>
                    <a:gd name="T20" fmla="*/ 6 w 27"/>
                    <a:gd name="T21" fmla="*/ 38 h 38"/>
                    <a:gd name="T22" fmla="*/ 6 w 27"/>
                    <a:gd name="T23" fmla="*/ 38 h 38"/>
                    <a:gd name="T24" fmla="*/ 4 w 27"/>
                    <a:gd name="T25" fmla="*/ 34 h 38"/>
                    <a:gd name="T26" fmla="*/ 2 w 27"/>
                    <a:gd name="T27" fmla="*/ 34 h 38"/>
                    <a:gd name="T28" fmla="*/ 0 w 27"/>
                    <a:gd name="T29" fmla="*/ 32 h 38"/>
                    <a:gd name="T30" fmla="*/ 2 w 27"/>
                    <a:gd name="T31" fmla="*/ 25 h 38"/>
                    <a:gd name="T32" fmla="*/ 4 w 27"/>
                    <a:gd name="T33" fmla="*/ 25 h 38"/>
                    <a:gd name="T34" fmla="*/ 8 w 27"/>
                    <a:gd name="T35" fmla="*/ 23 h 38"/>
                    <a:gd name="T36" fmla="*/ 10 w 27"/>
                    <a:gd name="T37" fmla="*/ 21 h 38"/>
                    <a:gd name="T38" fmla="*/ 10 w 27"/>
                    <a:gd name="T39" fmla="*/ 19 h 38"/>
                    <a:gd name="T40" fmla="*/ 8 w 27"/>
                    <a:gd name="T41" fmla="*/ 10 h 38"/>
                    <a:gd name="T42" fmla="*/ 8 w 27"/>
                    <a:gd name="T43" fmla="*/ 4 h 38"/>
                    <a:gd name="T44" fmla="*/ 10 w 27"/>
                    <a:gd name="T45" fmla="*/ 2 h 38"/>
                    <a:gd name="T46" fmla="*/ 15 w 27"/>
                    <a:gd name="T47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7" h="38">
                      <a:moveTo>
                        <a:pt x="15" y="0"/>
                      </a:moveTo>
                      <a:lnTo>
                        <a:pt x="19" y="4"/>
                      </a:lnTo>
                      <a:lnTo>
                        <a:pt x="23" y="8"/>
                      </a:lnTo>
                      <a:lnTo>
                        <a:pt x="27" y="10"/>
                      </a:lnTo>
                      <a:lnTo>
                        <a:pt x="23" y="15"/>
                      </a:lnTo>
                      <a:lnTo>
                        <a:pt x="23" y="17"/>
                      </a:lnTo>
                      <a:lnTo>
                        <a:pt x="21" y="21"/>
                      </a:lnTo>
                      <a:lnTo>
                        <a:pt x="21" y="25"/>
                      </a:lnTo>
                      <a:lnTo>
                        <a:pt x="17" y="30"/>
                      </a:lnTo>
                      <a:lnTo>
                        <a:pt x="12" y="34"/>
                      </a:lnTo>
                      <a:lnTo>
                        <a:pt x="6" y="38"/>
                      </a:lnTo>
                      <a:lnTo>
                        <a:pt x="6" y="38"/>
                      </a:lnTo>
                      <a:lnTo>
                        <a:pt x="4" y="34"/>
                      </a:lnTo>
                      <a:lnTo>
                        <a:pt x="2" y="34"/>
                      </a:lnTo>
                      <a:lnTo>
                        <a:pt x="0" y="32"/>
                      </a:lnTo>
                      <a:lnTo>
                        <a:pt x="2" y="25"/>
                      </a:lnTo>
                      <a:lnTo>
                        <a:pt x="4" y="25"/>
                      </a:lnTo>
                      <a:lnTo>
                        <a:pt x="8" y="23"/>
                      </a:lnTo>
                      <a:lnTo>
                        <a:pt x="10" y="21"/>
                      </a:lnTo>
                      <a:lnTo>
                        <a:pt x="10" y="19"/>
                      </a:lnTo>
                      <a:lnTo>
                        <a:pt x="8" y="10"/>
                      </a:lnTo>
                      <a:lnTo>
                        <a:pt x="8" y="4"/>
                      </a:lnTo>
                      <a:lnTo>
                        <a:pt x="10" y="2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BBBBBB"/>
                </a:solidFill>
                <a:ln w="0">
                  <a:solidFill>
                    <a:srgbClr val="BBBBBB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05" name="Freeform 304"/>
                <p:cNvSpPr>
                  <a:spLocks/>
                </p:cNvSpPr>
                <p:nvPr/>
              </p:nvSpPr>
              <p:spPr bwMode="auto">
                <a:xfrm>
                  <a:off x="4102" y="1185"/>
                  <a:ext cx="36" cy="28"/>
                </a:xfrm>
                <a:custGeom>
                  <a:avLst/>
                  <a:gdLst>
                    <a:gd name="T0" fmla="*/ 2 w 36"/>
                    <a:gd name="T1" fmla="*/ 0 h 28"/>
                    <a:gd name="T2" fmla="*/ 4 w 36"/>
                    <a:gd name="T3" fmla="*/ 3 h 28"/>
                    <a:gd name="T4" fmla="*/ 6 w 36"/>
                    <a:gd name="T5" fmla="*/ 3 h 28"/>
                    <a:gd name="T6" fmla="*/ 27 w 36"/>
                    <a:gd name="T7" fmla="*/ 13 h 28"/>
                    <a:gd name="T8" fmla="*/ 32 w 36"/>
                    <a:gd name="T9" fmla="*/ 18 h 28"/>
                    <a:gd name="T10" fmla="*/ 34 w 36"/>
                    <a:gd name="T11" fmla="*/ 22 h 28"/>
                    <a:gd name="T12" fmla="*/ 36 w 36"/>
                    <a:gd name="T13" fmla="*/ 24 h 28"/>
                    <a:gd name="T14" fmla="*/ 34 w 36"/>
                    <a:gd name="T15" fmla="*/ 26 h 28"/>
                    <a:gd name="T16" fmla="*/ 30 w 36"/>
                    <a:gd name="T17" fmla="*/ 28 h 28"/>
                    <a:gd name="T18" fmla="*/ 6 w 36"/>
                    <a:gd name="T19" fmla="*/ 22 h 28"/>
                    <a:gd name="T20" fmla="*/ 4 w 36"/>
                    <a:gd name="T21" fmla="*/ 15 h 28"/>
                    <a:gd name="T22" fmla="*/ 2 w 36"/>
                    <a:gd name="T23" fmla="*/ 11 h 28"/>
                    <a:gd name="T24" fmla="*/ 0 w 36"/>
                    <a:gd name="T25" fmla="*/ 7 h 28"/>
                    <a:gd name="T26" fmla="*/ 0 w 36"/>
                    <a:gd name="T27" fmla="*/ 3 h 28"/>
                    <a:gd name="T28" fmla="*/ 0 w 36"/>
                    <a:gd name="T29" fmla="*/ 3 h 28"/>
                    <a:gd name="T30" fmla="*/ 2 w 36"/>
                    <a:gd name="T31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36" h="28">
                      <a:moveTo>
                        <a:pt x="2" y="0"/>
                      </a:moveTo>
                      <a:lnTo>
                        <a:pt x="4" y="3"/>
                      </a:lnTo>
                      <a:lnTo>
                        <a:pt x="6" y="3"/>
                      </a:lnTo>
                      <a:lnTo>
                        <a:pt x="27" y="13"/>
                      </a:lnTo>
                      <a:lnTo>
                        <a:pt x="32" y="18"/>
                      </a:lnTo>
                      <a:lnTo>
                        <a:pt x="34" y="22"/>
                      </a:lnTo>
                      <a:lnTo>
                        <a:pt x="36" y="24"/>
                      </a:lnTo>
                      <a:lnTo>
                        <a:pt x="34" y="26"/>
                      </a:lnTo>
                      <a:lnTo>
                        <a:pt x="30" y="28"/>
                      </a:lnTo>
                      <a:lnTo>
                        <a:pt x="6" y="22"/>
                      </a:lnTo>
                      <a:lnTo>
                        <a:pt x="4" y="15"/>
                      </a:lnTo>
                      <a:lnTo>
                        <a:pt x="2" y="11"/>
                      </a:lnTo>
                      <a:lnTo>
                        <a:pt x="0" y="7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767676"/>
                </a:solidFill>
                <a:ln w="0">
                  <a:solidFill>
                    <a:srgbClr val="767676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06" name="Freeform 305"/>
                <p:cNvSpPr>
                  <a:spLocks noEditPoints="1"/>
                </p:cNvSpPr>
                <p:nvPr/>
              </p:nvSpPr>
              <p:spPr bwMode="auto">
                <a:xfrm>
                  <a:off x="2893" y="740"/>
                  <a:ext cx="83" cy="26"/>
                </a:xfrm>
                <a:custGeom>
                  <a:avLst/>
                  <a:gdLst>
                    <a:gd name="T0" fmla="*/ 83 w 83"/>
                    <a:gd name="T1" fmla="*/ 26 h 26"/>
                    <a:gd name="T2" fmla="*/ 83 w 83"/>
                    <a:gd name="T3" fmla="*/ 26 h 26"/>
                    <a:gd name="T4" fmla="*/ 83 w 83"/>
                    <a:gd name="T5" fmla="*/ 26 h 26"/>
                    <a:gd name="T6" fmla="*/ 83 w 83"/>
                    <a:gd name="T7" fmla="*/ 26 h 26"/>
                    <a:gd name="T8" fmla="*/ 32 w 83"/>
                    <a:gd name="T9" fmla="*/ 21 h 26"/>
                    <a:gd name="T10" fmla="*/ 32 w 83"/>
                    <a:gd name="T11" fmla="*/ 21 h 26"/>
                    <a:gd name="T12" fmla="*/ 32 w 83"/>
                    <a:gd name="T13" fmla="*/ 21 h 26"/>
                    <a:gd name="T14" fmla="*/ 32 w 83"/>
                    <a:gd name="T15" fmla="*/ 21 h 26"/>
                    <a:gd name="T16" fmla="*/ 2 w 83"/>
                    <a:gd name="T17" fmla="*/ 0 h 26"/>
                    <a:gd name="T18" fmla="*/ 4 w 83"/>
                    <a:gd name="T19" fmla="*/ 2 h 26"/>
                    <a:gd name="T20" fmla="*/ 7 w 83"/>
                    <a:gd name="T21" fmla="*/ 4 h 26"/>
                    <a:gd name="T22" fmla="*/ 11 w 83"/>
                    <a:gd name="T23" fmla="*/ 4 h 26"/>
                    <a:gd name="T24" fmla="*/ 30 w 83"/>
                    <a:gd name="T25" fmla="*/ 6 h 26"/>
                    <a:gd name="T26" fmla="*/ 39 w 83"/>
                    <a:gd name="T27" fmla="*/ 11 h 26"/>
                    <a:gd name="T28" fmla="*/ 47 w 83"/>
                    <a:gd name="T29" fmla="*/ 13 h 26"/>
                    <a:gd name="T30" fmla="*/ 56 w 83"/>
                    <a:gd name="T31" fmla="*/ 15 h 26"/>
                    <a:gd name="T32" fmla="*/ 64 w 83"/>
                    <a:gd name="T33" fmla="*/ 15 h 26"/>
                    <a:gd name="T34" fmla="*/ 73 w 83"/>
                    <a:gd name="T35" fmla="*/ 17 h 26"/>
                    <a:gd name="T36" fmla="*/ 69 w 83"/>
                    <a:gd name="T37" fmla="*/ 19 h 26"/>
                    <a:gd name="T38" fmla="*/ 73 w 83"/>
                    <a:gd name="T39" fmla="*/ 21 h 26"/>
                    <a:gd name="T40" fmla="*/ 77 w 83"/>
                    <a:gd name="T41" fmla="*/ 21 h 26"/>
                    <a:gd name="T42" fmla="*/ 81 w 83"/>
                    <a:gd name="T43" fmla="*/ 24 h 26"/>
                    <a:gd name="T44" fmla="*/ 83 w 83"/>
                    <a:gd name="T45" fmla="*/ 26 h 26"/>
                    <a:gd name="T46" fmla="*/ 71 w 83"/>
                    <a:gd name="T47" fmla="*/ 26 h 26"/>
                    <a:gd name="T48" fmla="*/ 66 w 83"/>
                    <a:gd name="T49" fmla="*/ 26 h 26"/>
                    <a:gd name="T50" fmla="*/ 62 w 83"/>
                    <a:gd name="T51" fmla="*/ 26 h 26"/>
                    <a:gd name="T52" fmla="*/ 56 w 83"/>
                    <a:gd name="T53" fmla="*/ 24 h 26"/>
                    <a:gd name="T54" fmla="*/ 54 w 83"/>
                    <a:gd name="T55" fmla="*/ 24 h 26"/>
                    <a:gd name="T56" fmla="*/ 49 w 83"/>
                    <a:gd name="T57" fmla="*/ 21 h 26"/>
                    <a:gd name="T58" fmla="*/ 45 w 83"/>
                    <a:gd name="T59" fmla="*/ 21 h 26"/>
                    <a:gd name="T60" fmla="*/ 41 w 83"/>
                    <a:gd name="T61" fmla="*/ 24 h 26"/>
                    <a:gd name="T62" fmla="*/ 36 w 83"/>
                    <a:gd name="T63" fmla="*/ 24 h 26"/>
                    <a:gd name="T64" fmla="*/ 32 w 83"/>
                    <a:gd name="T65" fmla="*/ 21 h 26"/>
                    <a:gd name="T66" fmla="*/ 30 w 83"/>
                    <a:gd name="T67" fmla="*/ 21 h 26"/>
                    <a:gd name="T68" fmla="*/ 32 w 83"/>
                    <a:gd name="T69" fmla="*/ 21 h 26"/>
                    <a:gd name="T70" fmla="*/ 32 w 83"/>
                    <a:gd name="T71" fmla="*/ 21 h 26"/>
                    <a:gd name="T72" fmla="*/ 30 w 83"/>
                    <a:gd name="T73" fmla="*/ 19 h 26"/>
                    <a:gd name="T74" fmla="*/ 30 w 83"/>
                    <a:gd name="T75" fmla="*/ 19 h 26"/>
                    <a:gd name="T76" fmla="*/ 28 w 83"/>
                    <a:gd name="T77" fmla="*/ 19 h 26"/>
                    <a:gd name="T78" fmla="*/ 26 w 83"/>
                    <a:gd name="T79" fmla="*/ 19 h 26"/>
                    <a:gd name="T80" fmla="*/ 26 w 83"/>
                    <a:gd name="T81" fmla="*/ 17 h 26"/>
                    <a:gd name="T82" fmla="*/ 28 w 83"/>
                    <a:gd name="T83" fmla="*/ 17 h 26"/>
                    <a:gd name="T84" fmla="*/ 34 w 83"/>
                    <a:gd name="T85" fmla="*/ 15 h 26"/>
                    <a:gd name="T86" fmla="*/ 34 w 83"/>
                    <a:gd name="T87" fmla="*/ 15 h 26"/>
                    <a:gd name="T88" fmla="*/ 34 w 83"/>
                    <a:gd name="T89" fmla="*/ 13 h 26"/>
                    <a:gd name="T90" fmla="*/ 24 w 83"/>
                    <a:gd name="T91" fmla="*/ 13 h 26"/>
                    <a:gd name="T92" fmla="*/ 22 w 83"/>
                    <a:gd name="T93" fmla="*/ 11 h 26"/>
                    <a:gd name="T94" fmla="*/ 17 w 83"/>
                    <a:gd name="T95" fmla="*/ 6 h 26"/>
                    <a:gd name="T96" fmla="*/ 4 w 83"/>
                    <a:gd name="T97" fmla="*/ 9 h 26"/>
                    <a:gd name="T98" fmla="*/ 2 w 83"/>
                    <a:gd name="T99" fmla="*/ 9 h 26"/>
                    <a:gd name="T100" fmla="*/ 0 w 83"/>
                    <a:gd name="T101" fmla="*/ 6 h 26"/>
                    <a:gd name="T102" fmla="*/ 2 w 83"/>
                    <a:gd name="T103" fmla="*/ 4 h 26"/>
                    <a:gd name="T104" fmla="*/ 2 w 83"/>
                    <a:gd name="T105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83" h="26">
                      <a:moveTo>
                        <a:pt x="83" y="26"/>
                      </a:moveTo>
                      <a:lnTo>
                        <a:pt x="83" y="26"/>
                      </a:lnTo>
                      <a:lnTo>
                        <a:pt x="83" y="26"/>
                      </a:lnTo>
                      <a:lnTo>
                        <a:pt x="83" y="26"/>
                      </a:lnTo>
                      <a:close/>
                      <a:moveTo>
                        <a:pt x="32" y="21"/>
                      </a:moveTo>
                      <a:lnTo>
                        <a:pt x="32" y="21"/>
                      </a:lnTo>
                      <a:lnTo>
                        <a:pt x="32" y="21"/>
                      </a:lnTo>
                      <a:lnTo>
                        <a:pt x="32" y="21"/>
                      </a:lnTo>
                      <a:close/>
                      <a:moveTo>
                        <a:pt x="2" y="0"/>
                      </a:moveTo>
                      <a:lnTo>
                        <a:pt x="4" y="2"/>
                      </a:lnTo>
                      <a:lnTo>
                        <a:pt x="7" y="4"/>
                      </a:lnTo>
                      <a:lnTo>
                        <a:pt x="11" y="4"/>
                      </a:lnTo>
                      <a:lnTo>
                        <a:pt x="30" y="6"/>
                      </a:lnTo>
                      <a:lnTo>
                        <a:pt x="39" y="11"/>
                      </a:lnTo>
                      <a:lnTo>
                        <a:pt x="47" y="13"/>
                      </a:lnTo>
                      <a:lnTo>
                        <a:pt x="56" y="15"/>
                      </a:lnTo>
                      <a:lnTo>
                        <a:pt x="64" y="15"/>
                      </a:lnTo>
                      <a:lnTo>
                        <a:pt x="73" y="17"/>
                      </a:lnTo>
                      <a:lnTo>
                        <a:pt x="69" y="19"/>
                      </a:lnTo>
                      <a:lnTo>
                        <a:pt x="73" y="21"/>
                      </a:lnTo>
                      <a:lnTo>
                        <a:pt x="77" y="21"/>
                      </a:lnTo>
                      <a:lnTo>
                        <a:pt x="81" y="24"/>
                      </a:lnTo>
                      <a:lnTo>
                        <a:pt x="83" y="26"/>
                      </a:lnTo>
                      <a:lnTo>
                        <a:pt x="71" y="26"/>
                      </a:lnTo>
                      <a:lnTo>
                        <a:pt x="66" y="26"/>
                      </a:lnTo>
                      <a:lnTo>
                        <a:pt x="62" y="26"/>
                      </a:lnTo>
                      <a:lnTo>
                        <a:pt x="56" y="24"/>
                      </a:lnTo>
                      <a:lnTo>
                        <a:pt x="54" y="24"/>
                      </a:lnTo>
                      <a:lnTo>
                        <a:pt x="49" y="21"/>
                      </a:lnTo>
                      <a:lnTo>
                        <a:pt x="45" y="21"/>
                      </a:lnTo>
                      <a:lnTo>
                        <a:pt x="41" y="24"/>
                      </a:lnTo>
                      <a:lnTo>
                        <a:pt x="36" y="24"/>
                      </a:lnTo>
                      <a:lnTo>
                        <a:pt x="32" y="21"/>
                      </a:lnTo>
                      <a:lnTo>
                        <a:pt x="30" y="21"/>
                      </a:lnTo>
                      <a:lnTo>
                        <a:pt x="32" y="21"/>
                      </a:lnTo>
                      <a:lnTo>
                        <a:pt x="32" y="21"/>
                      </a:lnTo>
                      <a:lnTo>
                        <a:pt x="30" y="19"/>
                      </a:lnTo>
                      <a:lnTo>
                        <a:pt x="30" y="19"/>
                      </a:lnTo>
                      <a:lnTo>
                        <a:pt x="28" y="19"/>
                      </a:lnTo>
                      <a:lnTo>
                        <a:pt x="26" y="19"/>
                      </a:lnTo>
                      <a:lnTo>
                        <a:pt x="26" y="17"/>
                      </a:lnTo>
                      <a:lnTo>
                        <a:pt x="28" y="17"/>
                      </a:lnTo>
                      <a:lnTo>
                        <a:pt x="34" y="15"/>
                      </a:lnTo>
                      <a:lnTo>
                        <a:pt x="34" y="15"/>
                      </a:lnTo>
                      <a:lnTo>
                        <a:pt x="34" y="13"/>
                      </a:lnTo>
                      <a:lnTo>
                        <a:pt x="24" y="13"/>
                      </a:lnTo>
                      <a:lnTo>
                        <a:pt x="22" y="11"/>
                      </a:lnTo>
                      <a:lnTo>
                        <a:pt x="17" y="6"/>
                      </a:lnTo>
                      <a:lnTo>
                        <a:pt x="4" y="9"/>
                      </a:lnTo>
                      <a:lnTo>
                        <a:pt x="2" y="9"/>
                      </a:lnTo>
                      <a:lnTo>
                        <a:pt x="0" y="6"/>
                      </a:lnTo>
                      <a:lnTo>
                        <a:pt x="2" y="4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707070"/>
                </a:solidFill>
                <a:ln w="0">
                  <a:solidFill>
                    <a:srgbClr val="70707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07" name="Freeform 306"/>
                <p:cNvSpPr>
                  <a:spLocks/>
                </p:cNvSpPr>
                <p:nvPr/>
              </p:nvSpPr>
              <p:spPr bwMode="auto">
                <a:xfrm>
                  <a:off x="3730" y="1047"/>
                  <a:ext cx="71" cy="30"/>
                </a:xfrm>
                <a:custGeom>
                  <a:avLst/>
                  <a:gdLst>
                    <a:gd name="T0" fmla="*/ 11 w 71"/>
                    <a:gd name="T1" fmla="*/ 0 h 30"/>
                    <a:gd name="T2" fmla="*/ 15 w 71"/>
                    <a:gd name="T3" fmla="*/ 0 h 30"/>
                    <a:gd name="T4" fmla="*/ 62 w 71"/>
                    <a:gd name="T5" fmla="*/ 19 h 30"/>
                    <a:gd name="T6" fmla="*/ 66 w 71"/>
                    <a:gd name="T7" fmla="*/ 21 h 30"/>
                    <a:gd name="T8" fmla="*/ 66 w 71"/>
                    <a:gd name="T9" fmla="*/ 21 h 30"/>
                    <a:gd name="T10" fmla="*/ 71 w 71"/>
                    <a:gd name="T11" fmla="*/ 26 h 30"/>
                    <a:gd name="T12" fmla="*/ 71 w 71"/>
                    <a:gd name="T13" fmla="*/ 28 h 30"/>
                    <a:gd name="T14" fmla="*/ 69 w 71"/>
                    <a:gd name="T15" fmla="*/ 30 h 30"/>
                    <a:gd name="T16" fmla="*/ 66 w 71"/>
                    <a:gd name="T17" fmla="*/ 30 h 30"/>
                    <a:gd name="T18" fmla="*/ 64 w 71"/>
                    <a:gd name="T19" fmla="*/ 28 h 30"/>
                    <a:gd name="T20" fmla="*/ 56 w 71"/>
                    <a:gd name="T21" fmla="*/ 26 h 30"/>
                    <a:gd name="T22" fmla="*/ 47 w 71"/>
                    <a:gd name="T23" fmla="*/ 23 h 30"/>
                    <a:gd name="T24" fmla="*/ 39 w 71"/>
                    <a:gd name="T25" fmla="*/ 19 h 30"/>
                    <a:gd name="T26" fmla="*/ 32 w 71"/>
                    <a:gd name="T27" fmla="*/ 17 h 30"/>
                    <a:gd name="T28" fmla="*/ 26 w 71"/>
                    <a:gd name="T29" fmla="*/ 15 h 30"/>
                    <a:gd name="T30" fmla="*/ 22 w 71"/>
                    <a:gd name="T31" fmla="*/ 13 h 30"/>
                    <a:gd name="T32" fmla="*/ 17 w 71"/>
                    <a:gd name="T33" fmla="*/ 11 h 30"/>
                    <a:gd name="T34" fmla="*/ 17 w 71"/>
                    <a:gd name="T35" fmla="*/ 11 h 30"/>
                    <a:gd name="T36" fmla="*/ 15 w 71"/>
                    <a:gd name="T37" fmla="*/ 13 h 30"/>
                    <a:gd name="T38" fmla="*/ 9 w 71"/>
                    <a:gd name="T39" fmla="*/ 15 h 30"/>
                    <a:gd name="T40" fmla="*/ 2 w 71"/>
                    <a:gd name="T41" fmla="*/ 15 h 30"/>
                    <a:gd name="T42" fmla="*/ 0 w 71"/>
                    <a:gd name="T43" fmla="*/ 13 h 30"/>
                    <a:gd name="T44" fmla="*/ 2 w 71"/>
                    <a:gd name="T45" fmla="*/ 11 h 30"/>
                    <a:gd name="T46" fmla="*/ 7 w 71"/>
                    <a:gd name="T47" fmla="*/ 8 h 30"/>
                    <a:gd name="T48" fmla="*/ 7 w 71"/>
                    <a:gd name="T49" fmla="*/ 4 h 30"/>
                    <a:gd name="T50" fmla="*/ 9 w 71"/>
                    <a:gd name="T51" fmla="*/ 2 h 30"/>
                    <a:gd name="T52" fmla="*/ 11 w 71"/>
                    <a:gd name="T53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71" h="30">
                      <a:moveTo>
                        <a:pt x="11" y="0"/>
                      </a:moveTo>
                      <a:lnTo>
                        <a:pt x="15" y="0"/>
                      </a:lnTo>
                      <a:lnTo>
                        <a:pt x="62" y="19"/>
                      </a:lnTo>
                      <a:lnTo>
                        <a:pt x="66" y="21"/>
                      </a:lnTo>
                      <a:lnTo>
                        <a:pt x="66" y="21"/>
                      </a:lnTo>
                      <a:lnTo>
                        <a:pt x="71" y="26"/>
                      </a:lnTo>
                      <a:lnTo>
                        <a:pt x="71" y="28"/>
                      </a:lnTo>
                      <a:lnTo>
                        <a:pt x="69" y="30"/>
                      </a:lnTo>
                      <a:lnTo>
                        <a:pt x="66" y="30"/>
                      </a:lnTo>
                      <a:lnTo>
                        <a:pt x="64" y="28"/>
                      </a:lnTo>
                      <a:lnTo>
                        <a:pt x="56" y="26"/>
                      </a:lnTo>
                      <a:lnTo>
                        <a:pt x="47" y="23"/>
                      </a:lnTo>
                      <a:lnTo>
                        <a:pt x="39" y="19"/>
                      </a:lnTo>
                      <a:lnTo>
                        <a:pt x="32" y="17"/>
                      </a:lnTo>
                      <a:lnTo>
                        <a:pt x="26" y="15"/>
                      </a:lnTo>
                      <a:lnTo>
                        <a:pt x="22" y="13"/>
                      </a:lnTo>
                      <a:lnTo>
                        <a:pt x="17" y="11"/>
                      </a:lnTo>
                      <a:lnTo>
                        <a:pt x="17" y="11"/>
                      </a:lnTo>
                      <a:lnTo>
                        <a:pt x="15" y="13"/>
                      </a:lnTo>
                      <a:lnTo>
                        <a:pt x="9" y="15"/>
                      </a:lnTo>
                      <a:lnTo>
                        <a:pt x="2" y="15"/>
                      </a:lnTo>
                      <a:lnTo>
                        <a:pt x="0" y="13"/>
                      </a:lnTo>
                      <a:lnTo>
                        <a:pt x="2" y="11"/>
                      </a:lnTo>
                      <a:lnTo>
                        <a:pt x="7" y="8"/>
                      </a:lnTo>
                      <a:lnTo>
                        <a:pt x="7" y="4"/>
                      </a:lnTo>
                      <a:lnTo>
                        <a:pt x="9" y="2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3A3A3A"/>
                </a:solidFill>
                <a:ln w="0">
                  <a:solidFill>
                    <a:srgbClr val="3A3A3A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08" name="Freeform 307"/>
                <p:cNvSpPr>
                  <a:spLocks/>
                </p:cNvSpPr>
                <p:nvPr/>
              </p:nvSpPr>
              <p:spPr bwMode="auto">
                <a:xfrm>
                  <a:off x="3263" y="817"/>
                  <a:ext cx="34" cy="21"/>
                </a:xfrm>
                <a:custGeom>
                  <a:avLst/>
                  <a:gdLst>
                    <a:gd name="T0" fmla="*/ 25 w 34"/>
                    <a:gd name="T1" fmla="*/ 0 h 21"/>
                    <a:gd name="T2" fmla="*/ 27 w 34"/>
                    <a:gd name="T3" fmla="*/ 0 h 21"/>
                    <a:gd name="T4" fmla="*/ 29 w 34"/>
                    <a:gd name="T5" fmla="*/ 2 h 21"/>
                    <a:gd name="T6" fmla="*/ 32 w 34"/>
                    <a:gd name="T7" fmla="*/ 4 h 21"/>
                    <a:gd name="T8" fmla="*/ 32 w 34"/>
                    <a:gd name="T9" fmla="*/ 8 h 21"/>
                    <a:gd name="T10" fmla="*/ 32 w 34"/>
                    <a:gd name="T11" fmla="*/ 10 h 21"/>
                    <a:gd name="T12" fmla="*/ 32 w 34"/>
                    <a:gd name="T13" fmla="*/ 15 h 21"/>
                    <a:gd name="T14" fmla="*/ 34 w 34"/>
                    <a:gd name="T15" fmla="*/ 17 h 21"/>
                    <a:gd name="T16" fmla="*/ 27 w 34"/>
                    <a:gd name="T17" fmla="*/ 21 h 21"/>
                    <a:gd name="T18" fmla="*/ 25 w 34"/>
                    <a:gd name="T19" fmla="*/ 19 h 21"/>
                    <a:gd name="T20" fmla="*/ 19 w 34"/>
                    <a:gd name="T21" fmla="*/ 17 h 21"/>
                    <a:gd name="T22" fmla="*/ 12 w 34"/>
                    <a:gd name="T23" fmla="*/ 17 h 21"/>
                    <a:gd name="T24" fmla="*/ 6 w 34"/>
                    <a:gd name="T25" fmla="*/ 15 h 21"/>
                    <a:gd name="T26" fmla="*/ 2 w 34"/>
                    <a:gd name="T27" fmla="*/ 13 h 21"/>
                    <a:gd name="T28" fmla="*/ 0 w 34"/>
                    <a:gd name="T29" fmla="*/ 10 h 21"/>
                    <a:gd name="T30" fmla="*/ 0 w 34"/>
                    <a:gd name="T31" fmla="*/ 8 h 21"/>
                    <a:gd name="T32" fmla="*/ 2 w 34"/>
                    <a:gd name="T33" fmla="*/ 6 h 21"/>
                    <a:gd name="T34" fmla="*/ 4 w 34"/>
                    <a:gd name="T35" fmla="*/ 4 h 21"/>
                    <a:gd name="T36" fmla="*/ 8 w 34"/>
                    <a:gd name="T37" fmla="*/ 4 h 21"/>
                    <a:gd name="T38" fmla="*/ 12 w 34"/>
                    <a:gd name="T39" fmla="*/ 6 h 21"/>
                    <a:gd name="T40" fmla="*/ 12 w 34"/>
                    <a:gd name="T41" fmla="*/ 6 h 21"/>
                    <a:gd name="T42" fmla="*/ 17 w 34"/>
                    <a:gd name="T43" fmla="*/ 6 h 21"/>
                    <a:gd name="T44" fmla="*/ 21 w 34"/>
                    <a:gd name="T45" fmla="*/ 6 h 21"/>
                    <a:gd name="T46" fmla="*/ 23 w 34"/>
                    <a:gd name="T47" fmla="*/ 2 h 21"/>
                    <a:gd name="T48" fmla="*/ 25 w 34"/>
                    <a:gd name="T49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21">
                      <a:moveTo>
                        <a:pt x="25" y="0"/>
                      </a:moveTo>
                      <a:lnTo>
                        <a:pt x="27" y="0"/>
                      </a:lnTo>
                      <a:lnTo>
                        <a:pt x="29" y="2"/>
                      </a:lnTo>
                      <a:lnTo>
                        <a:pt x="32" y="4"/>
                      </a:lnTo>
                      <a:lnTo>
                        <a:pt x="32" y="8"/>
                      </a:lnTo>
                      <a:lnTo>
                        <a:pt x="32" y="10"/>
                      </a:lnTo>
                      <a:lnTo>
                        <a:pt x="32" y="15"/>
                      </a:lnTo>
                      <a:lnTo>
                        <a:pt x="34" y="17"/>
                      </a:lnTo>
                      <a:lnTo>
                        <a:pt x="27" y="21"/>
                      </a:lnTo>
                      <a:lnTo>
                        <a:pt x="25" y="19"/>
                      </a:lnTo>
                      <a:lnTo>
                        <a:pt x="19" y="17"/>
                      </a:lnTo>
                      <a:lnTo>
                        <a:pt x="12" y="17"/>
                      </a:lnTo>
                      <a:lnTo>
                        <a:pt x="6" y="15"/>
                      </a:lnTo>
                      <a:lnTo>
                        <a:pt x="2" y="13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2" y="6"/>
                      </a:lnTo>
                      <a:lnTo>
                        <a:pt x="4" y="4"/>
                      </a:lnTo>
                      <a:lnTo>
                        <a:pt x="8" y="4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7" y="6"/>
                      </a:lnTo>
                      <a:lnTo>
                        <a:pt x="21" y="6"/>
                      </a:lnTo>
                      <a:lnTo>
                        <a:pt x="23" y="2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8E8E8E"/>
                </a:solidFill>
                <a:ln w="0">
                  <a:solidFill>
                    <a:srgbClr val="8E8E8E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09" name="Freeform 308"/>
                <p:cNvSpPr>
                  <a:spLocks/>
                </p:cNvSpPr>
                <p:nvPr/>
              </p:nvSpPr>
              <p:spPr bwMode="auto">
                <a:xfrm>
                  <a:off x="3519" y="1060"/>
                  <a:ext cx="47" cy="15"/>
                </a:xfrm>
                <a:custGeom>
                  <a:avLst/>
                  <a:gdLst>
                    <a:gd name="T0" fmla="*/ 43 w 47"/>
                    <a:gd name="T1" fmla="*/ 0 h 15"/>
                    <a:gd name="T2" fmla="*/ 47 w 47"/>
                    <a:gd name="T3" fmla="*/ 0 h 15"/>
                    <a:gd name="T4" fmla="*/ 45 w 47"/>
                    <a:gd name="T5" fmla="*/ 2 h 15"/>
                    <a:gd name="T6" fmla="*/ 45 w 47"/>
                    <a:gd name="T7" fmla="*/ 4 h 15"/>
                    <a:gd name="T8" fmla="*/ 43 w 47"/>
                    <a:gd name="T9" fmla="*/ 6 h 15"/>
                    <a:gd name="T10" fmla="*/ 43 w 47"/>
                    <a:gd name="T11" fmla="*/ 6 h 15"/>
                    <a:gd name="T12" fmla="*/ 47 w 47"/>
                    <a:gd name="T13" fmla="*/ 8 h 15"/>
                    <a:gd name="T14" fmla="*/ 47 w 47"/>
                    <a:gd name="T15" fmla="*/ 8 h 15"/>
                    <a:gd name="T16" fmla="*/ 45 w 47"/>
                    <a:gd name="T17" fmla="*/ 10 h 15"/>
                    <a:gd name="T18" fmla="*/ 40 w 47"/>
                    <a:gd name="T19" fmla="*/ 10 h 15"/>
                    <a:gd name="T20" fmla="*/ 38 w 47"/>
                    <a:gd name="T21" fmla="*/ 10 h 15"/>
                    <a:gd name="T22" fmla="*/ 34 w 47"/>
                    <a:gd name="T23" fmla="*/ 10 h 15"/>
                    <a:gd name="T24" fmla="*/ 30 w 47"/>
                    <a:gd name="T25" fmla="*/ 10 h 15"/>
                    <a:gd name="T26" fmla="*/ 25 w 47"/>
                    <a:gd name="T27" fmla="*/ 10 h 15"/>
                    <a:gd name="T28" fmla="*/ 23 w 47"/>
                    <a:gd name="T29" fmla="*/ 13 h 15"/>
                    <a:gd name="T30" fmla="*/ 15 w 47"/>
                    <a:gd name="T31" fmla="*/ 15 h 15"/>
                    <a:gd name="T32" fmla="*/ 0 w 47"/>
                    <a:gd name="T33" fmla="*/ 15 h 15"/>
                    <a:gd name="T34" fmla="*/ 0 w 47"/>
                    <a:gd name="T35" fmla="*/ 13 h 15"/>
                    <a:gd name="T36" fmla="*/ 0 w 47"/>
                    <a:gd name="T37" fmla="*/ 10 h 15"/>
                    <a:gd name="T38" fmla="*/ 0 w 47"/>
                    <a:gd name="T39" fmla="*/ 8 h 15"/>
                    <a:gd name="T40" fmla="*/ 2 w 47"/>
                    <a:gd name="T41" fmla="*/ 8 h 15"/>
                    <a:gd name="T42" fmla="*/ 8 w 47"/>
                    <a:gd name="T43" fmla="*/ 8 h 15"/>
                    <a:gd name="T44" fmla="*/ 13 w 47"/>
                    <a:gd name="T45" fmla="*/ 6 h 15"/>
                    <a:gd name="T46" fmla="*/ 17 w 47"/>
                    <a:gd name="T47" fmla="*/ 6 h 15"/>
                    <a:gd name="T48" fmla="*/ 23 w 47"/>
                    <a:gd name="T49" fmla="*/ 4 h 15"/>
                    <a:gd name="T50" fmla="*/ 25 w 47"/>
                    <a:gd name="T51" fmla="*/ 2 h 15"/>
                    <a:gd name="T52" fmla="*/ 36 w 47"/>
                    <a:gd name="T53" fmla="*/ 2 h 15"/>
                    <a:gd name="T54" fmla="*/ 38 w 47"/>
                    <a:gd name="T55" fmla="*/ 2 h 15"/>
                    <a:gd name="T56" fmla="*/ 40 w 47"/>
                    <a:gd name="T57" fmla="*/ 2 h 15"/>
                    <a:gd name="T58" fmla="*/ 43 w 47"/>
                    <a:gd name="T59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47" h="15">
                      <a:moveTo>
                        <a:pt x="43" y="0"/>
                      </a:moveTo>
                      <a:lnTo>
                        <a:pt x="47" y="0"/>
                      </a:lnTo>
                      <a:lnTo>
                        <a:pt x="45" y="2"/>
                      </a:lnTo>
                      <a:lnTo>
                        <a:pt x="45" y="4"/>
                      </a:lnTo>
                      <a:lnTo>
                        <a:pt x="43" y="6"/>
                      </a:lnTo>
                      <a:lnTo>
                        <a:pt x="43" y="6"/>
                      </a:lnTo>
                      <a:lnTo>
                        <a:pt x="47" y="8"/>
                      </a:lnTo>
                      <a:lnTo>
                        <a:pt x="47" y="8"/>
                      </a:lnTo>
                      <a:lnTo>
                        <a:pt x="45" y="10"/>
                      </a:lnTo>
                      <a:lnTo>
                        <a:pt x="40" y="10"/>
                      </a:lnTo>
                      <a:lnTo>
                        <a:pt x="38" y="10"/>
                      </a:lnTo>
                      <a:lnTo>
                        <a:pt x="34" y="10"/>
                      </a:lnTo>
                      <a:lnTo>
                        <a:pt x="30" y="10"/>
                      </a:lnTo>
                      <a:lnTo>
                        <a:pt x="25" y="10"/>
                      </a:lnTo>
                      <a:lnTo>
                        <a:pt x="23" y="13"/>
                      </a:lnTo>
                      <a:lnTo>
                        <a:pt x="15" y="15"/>
                      </a:ln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2" y="8"/>
                      </a:lnTo>
                      <a:lnTo>
                        <a:pt x="8" y="8"/>
                      </a:lnTo>
                      <a:lnTo>
                        <a:pt x="13" y="6"/>
                      </a:lnTo>
                      <a:lnTo>
                        <a:pt x="17" y="6"/>
                      </a:lnTo>
                      <a:lnTo>
                        <a:pt x="23" y="4"/>
                      </a:lnTo>
                      <a:lnTo>
                        <a:pt x="25" y="2"/>
                      </a:lnTo>
                      <a:lnTo>
                        <a:pt x="36" y="2"/>
                      </a:lnTo>
                      <a:lnTo>
                        <a:pt x="38" y="2"/>
                      </a:lnTo>
                      <a:lnTo>
                        <a:pt x="40" y="2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solidFill>
                  <a:srgbClr val="BCBCBC"/>
                </a:solidFill>
                <a:ln w="0">
                  <a:solidFill>
                    <a:srgbClr val="BCBCBC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10" name="Freeform 309"/>
                <p:cNvSpPr>
                  <a:spLocks/>
                </p:cNvSpPr>
                <p:nvPr/>
              </p:nvSpPr>
              <p:spPr bwMode="auto">
                <a:xfrm>
                  <a:off x="3282" y="972"/>
                  <a:ext cx="40" cy="20"/>
                </a:xfrm>
                <a:custGeom>
                  <a:avLst/>
                  <a:gdLst>
                    <a:gd name="T0" fmla="*/ 0 w 40"/>
                    <a:gd name="T1" fmla="*/ 0 h 20"/>
                    <a:gd name="T2" fmla="*/ 8 w 40"/>
                    <a:gd name="T3" fmla="*/ 2 h 20"/>
                    <a:gd name="T4" fmla="*/ 40 w 40"/>
                    <a:gd name="T5" fmla="*/ 5 h 20"/>
                    <a:gd name="T6" fmla="*/ 40 w 40"/>
                    <a:gd name="T7" fmla="*/ 7 h 20"/>
                    <a:gd name="T8" fmla="*/ 36 w 40"/>
                    <a:gd name="T9" fmla="*/ 9 h 20"/>
                    <a:gd name="T10" fmla="*/ 32 w 40"/>
                    <a:gd name="T11" fmla="*/ 13 h 20"/>
                    <a:gd name="T12" fmla="*/ 28 w 40"/>
                    <a:gd name="T13" fmla="*/ 15 h 20"/>
                    <a:gd name="T14" fmla="*/ 25 w 40"/>
                    <a:gd name="T15" fmla="*/ 20 h 20"/>
                    <a:gd name="T16" fmla="*/ 19 w 40"/>
                    <a:gd name="T17" fmla="*/ 20 h 20"/>
                    <a:gd name="T18" fmla="*/ 15 w 40"/>
                    <a:gd name="T19" fmla="*/ 17 h 20"/>
                    <a:gd name="T20" fmla="*/ 10 w 40"/>
                    <a:gd name="T21" fmla="*/ 20 h 20"/>
                    <a:gd name="T22" fmla="*/ 6 w 40"/>
                    <a:gd name="T23" fmla="*/ 20 h 20"/>
                    <a:gd name="T24" fmla="*/ 4 w 40"/>
                    <a:gd name="T25" fmla="*/ 20 h 20"/>
                    <a:gd name="T26" fmla="*/ 2 w 40"/>
                    <a:gd name="T27" fmla="*/ 17 h 20"/>
                    <a:gd name="T28" fmla="*/ 4 w 40"/>
                    <a:gd name="T29" fmla="*/ 13 h 20"/>
                    <a:gd name="T30" fmla="*/ 4 w 40"/>
                    <a:gd name="T31" fmla="*/ 9 h 20"/>
                    <a:gd name="T32" fmla="*/ 2 w 40"/>
                    <a:gd name="T33" fmla="*/ 7 h 20"/>
                    <a:gd name="T34" fmla="*/ 0 w 40"/>
                    <a:gd name="T35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40" h="20">
                      <a:moveTo>
                        <a:pt x="0" y="0"/>
                      </a:moveTo>
                      <a:lnTo>
                        <a:pt x="8" y="2"/>
                      </a:lnTo>
                      <a:lnTo>
                        <a:pt x="40" y="5"/>
                      </a:lnTo>
                      <a:lnTo>
                        <a:pt x="40" y="7"/>
                      </a:lnTo>
                      <a:lnTo>
                        <a:pt x="36" y="9"/>
                      </a:lnTo>
                      <a:lnTo>
                        <a:pt x="32" y="13"/>
                      </a:lnTo>
                      <a:lnTo>
                        <a:pt x="28" y="15"/>
                      </a:lnTo>
                      <a:lnTo>
                        <a:pt x="25" y="20"/>
                      </a:lnTo>
                      <a:lnTo>
                        <a:pt x="19" y="20"/>
                      </a:lnTo>
                      <a:lnTo>
                        <a:pt x="15" y="17"/>
                      </a:lnTo>
                      <a:lnTo>
                        <a:pt x="10" y="20"/>
                      </a:lnTo>
                      <a:lnTo>
                        <a:pt x="6" y="20"/>
                      </a:lnTo>
                      <a:lnTo>
                        <a:pt x="4" y="20"/>
                      </a:lnTo>
                      <a:lnTo>
                        <a:pt x="2" y="17"/>
                      </a:lnTo>
                      <a:lnTo>
                        <a:pt x="4" y="13"/>
                      </a:lnTo>
                      <a:lnTo>
                        <a:pt x="4" y="9"/>
                      </a:lnTo>
                      <a:lnTo>
                        <a:pt x="2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B8B8B"/>
                </a:solidFill>
                <a:ln w="0">
                  <a:solidFill>
                    <a:srgbClr val="8B8B8B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11" name="Freeform 310"/>
                <p:cNvSpPr>
                  <a:spLocks/>
                </p:cNvSpPr>
                <p:nvPr/>
              </p:nvSpPr>
              <p:spPr bwMode="auto">
                <a:xfrm>
                  <a:off x="3455" y="987"/>
                  <a:ext cx="81" cy="15"/>
                </a:xfrm>
                <a:custGeom>
                  <a:avLst/>
                  <a:gdLst>
                    <a:gd name="T0" fmla="*/ 0 w 81"/>
                    <a:gd name="T1" fmla="*/ 0 h 15"/>
                    <a:gd name="T2" fmla="*/ 8 w 81"/>
                    <a:gd name="T3" fmla="*/ 0 h 15"/>
                    <a:gd name="T4" fmla="*/ 15 w 81"/>
                    <a:gd name="T5" fmla="*/ 0 h 15"/>
                    <a:gd name="T6" fmla="*/ 23 w 81"/>
                    <a:gd name="T7" fmla="*/ 2 h 15"/>
                    <a:gd name="T8" fmla="*/ 34 w 81"/>
                    <a:gd name="T9" fmla="*/ 2 h 15"/>
                    <a:gd name="T10" fmla="*/ 38 w 81"/>
                    <a:gd name="T11" fmla="*/ 2 h 15"/>
                    <a:gd name="T12" fmla="*/ 45 w 81"/>
                    <a:gd name="T13" fmla="*/ 5 h 15"/>
                    <a:gd name="T14" fmla="*/ 51 w 81"/>
                    <a:gd name="T15" fmla="*/ 5 h 15"/>
                    <a:gd name="T16" fmla="*/ 60 w 81"/>
                    <a:gd name="T17" fmla="*/ 5 h 15"/>
                    <a:gd name="T18" fmla="*/ 66 w 81"/>
                    <a:gd name="T19" fmla="*/ 7 h 15"/>
                    <a:gd name="T20" fmla="*/ 74 w 81"/>
                    <a:gd name="T21" fmla="*/ 7 h 15"/>
                    <a:gd name="T22" fmla="*/ 81 w 81"/>
                    <a:gd name="T23" fmla="*/ 11 h 15"/>
                    <a:gd name="T24" fmla="*/ 81 w 81"/>
                    <a:gd name="T25" fmla="*/ 13 h 15"/>
                    <a:gd name="T26" fmla="*/ 77 w 81"/>
                    <a:gd name="T27" fmla="*/ 13 h 15"/>
                    <a:gd name="T28" fmla="*/ 74 w 81"/>
                    <a:gd name="T29" fmla="*/ 15 h 15"/>
                    <a:gd name="T30" fmla="*/ 70 w 81"/>
                    <a:gd name="T31" fmla="*/ 15 h 15"/>
                    <a:gd name="T32" fmla="*/ 68 w 81"/>
                    <a:gd name="T33" fmla="*/ 15 h 15"/>
                    <a:gd name="T34" fmla="*/ 64 w 81"/>
                    <a:gd name="T35" fmla="*/ 13 h 15"/>
                    <a:gd name="T36" fmla="*/ 60 w 81"/>
                    <a:gd name="T37" fmla="*/ 11 h 15"/>
                    <a:gd name="T38" fmla="*/ 51 w 81"/>
                    <a:gd name="T39" fmla="*/ 11 h 15"/>
                    <a:gd name="T40" fmla="*/ 45 w 81"/>
                    <a:gd name="T41" fmla="*/ 9 h 15"/>
                    <a:gd name="T42" fmla="*/ 45 w 81"/>
                    <a:gd name="T43" fmla="*/ 9 h 15"/>
                    <a:gd name="T44" fmla="*/ 47 w 81"/>
                    <a:gd name="T45" fmla="*/ 9 h 15"/>
                    <a:gd name="T46" fmla="*/ 47 w 81"/>
                    <a:gd name="T47" fmla="*/ 13 h 15"/>
                    <a:gd name="T48" fmla="*/ 47 w 81"/>
                    <a:gd name="T49" fmla="*/ 13 h 15"/>
                    <a:gd name="T50" fmla="*/ 47 w 81"/>
                    <a:gd name="T51" fmla="*/ 15 h 15"/>
                    <a:gd name="T52" fmla="*/ 42 w 81"/>
                    <a:gd name="T53" fmla="*/ 13 h 15"/>
                    <a:gd name="T54" fmla="*/ 36 w 81"/>
                    <a:gd name="T55" fmla="*/ 13 h 15"/>
                    <a:gd name="T56" fmla="*/ 30 w 81"/>
                    <a:gd name="T57" fmla="*/ 13 h 15"/>
                    <a:gd name="T58" fmla="*/ 21 w 81"/>
                    <a:gd name="T59" fmla="*/ 11 h 15"/>
                    <a:gd name="T60" fmla="*/ 17 w 81"/>
                    <a:gd name="T61" fmla="*/ 7 h 15"/>
                    <a:gd name="T62" fmla="*/ 13 w 81"/>
                    <a:gd name="T63" fmla="*/ 7 h 15"/>
                    <a:gd name="T64" fmla="*/ 6 w 81"/>
                    <a:gd name="T65" fmla="*/ 5 h 15"/>
                    <a:gd name="T66" fmla="*/ 4 w 81"/>
                    <a:gd name="T67" fmla="*/ 5 h 15"/>
                    <a:gd name="T68" fmla="*/ 2 w 81"/>
                    <a:gd name="T69" fmla="*/ 5 h 15"/>
                    <a:gd name="T70" fmla="*/ 0 w 81"/>
                    <a:gd name="T71" fmla="*/ 2 h 15"/>
                    <a:gd name="T72" fmla="*/ 0 w 81"/>
                    <a:gd name="T73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81" h="15">
                      <a:moveTo>
                        <a:pt x="0" y="0"/>
                      </a:moveTo>
                      <a:lnTo>
                        <a:pt x="8" y="0"/>
                      </a:lnTo>
                      <a:lnTo>
                        <a:pt x="15" y="0"/>
                      </a:lnTo>
                      <a:lnTo>
                        <a:pt x="23" y="2"/>
                      </a:lnTo>
                      <a:lnTo>
                        <a:pt x="34" y="2"/>
                      </a:lnTo>
                      <a:lnTo>
                        <a:pt x="38" y="2"/>
                      </a:lnTo>
                      <a:lnTo>
                        <a:pt x="45" y="5"/>
                      </a:lnTo>
                      <a:lnTo>
                        <a:pt x="51" y="5"/>
                      </a:lnTo>
                      <a:lnTo>
                        <a:pt x="60" y="5"/>
                      </a:lnTo>
                      <a:lnTo>
                        <a:pt x="66" y="7"/>
                      </a:lnTo>
                      <a:lnTo>
                        <a:pt x="74" y="7"/>
                      </a:lnTo>
                      <a:lnTo>
                        <a:pt x="81" y="11"/>
                      </a:lnTo>
                      <a:lnTo>
                        <a:pt x="81" y="13"/>
                      </a:lnTo>
                      <a:lnTo>
                        <a:pt x="77" y="13"/>
                      </a:lnTo>
                      <a:lnTo>
                        <a:pt x="74" y="15"/>
                      </a:lnTo>
                      <a:lnTo>
                        <a:pt x="70" y="15"/>
                      </a:lnTo>
                      <a:lnTo>
                        <a:pt x="68" y="15"/>
                      </a:lnTo>
                      <a:lnTo>
                        <a:pt x="64" y="13"/>
                      </a:lnTo>
                      <a:lnTo>
                        <a:pt x="60" y="11"/>
                      </a:lnTo>
                      <a:lnTo>
                        <a:pt x="51" y="11"/>
                      </a:lnTo>
                      <a:lnTo>
                        <a:pt x="45" y="9"/>
                      </a:lnTo>
                      <a:lnTo>
                        <a:pt x="45" y="9"/>
                      </a:lnTo>
                      <a:lnTo>
                        <a:pt x="47" y="9"/>
                      </a:lnTo>
                      <a:lnTo>
                        <a:pt x="47" y="13"/>
                      </a:lnTo>
                      <a:lnTo>
                        <a:pt x="47" y="13"/>
                      </a:lnTo>
                      <a:lnTo>
                        <a:pt x="47" y="15"/>
                      </a:lnTo>
                      <a:lnTo>
                        <a:pt x="42" y="13"/>
                      </a:lnTo>
                      <a:lnTo>
                        <a:pt x="36" y="13"/>
                      </a:lnTo>
                      <a:lnTo>
                        <a:pt x="30" y="13"/>
                      </a:lnTo>
                      <a:lnTo>
                        <a:pt x="21" y="11"/>
                      </a:lnTo>
                      <a:lnTo>
                        <a:pt x="17" y="7"/>
                      </a:lnTo>
                      <a:lnTo>
                        <a:pt x="13" y="7"/>
                      </a:lnTo>
                      <a:lnTo>
                        <a:pt x="6" y="5"/>
                      </a:lnTo>
                      <a:lnTo>
                        <a:pt x="4" y="5"/>
                      </a:lnTo>
                      <a:lnTo>
                        <a:pt x="2" y="5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F9F9F"/>
                </a:solidFill>
                <a:ln w="0">
                  <a:solidFill>
                    <a:srgbClr val="9F9F9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12" name="Freeform 311"/>
                <p:cNvSpPr>
                  <a:spLocks/>
                </p:cNvSpPr>
                <p:nvPr/>
              </p:nvSpPr>
              <p:spPr bwMode="auto">
                <a:xfrm>
                  <a:off x="2983" y="646"/>
                  <a:ext cx="62" cy="28"/>
                </a:xfrm>
                <a:custGeom>
                  <a:avLst/>
                  <a:gdLst>
                    <a:gd name="T0" fmla="*/ 17 w 62"/>
                    <a:gd name="T1" fmla="*/ 0 h 28"/>
                    <a:gd name="T2" fmla="*/ 25 w 62"/>
                    <a:gd name="T3" fmla="*/ 0 h 28"/>
                    <a:gd name="T4" fmla="*/ 28 w 62"/>
                    <a:gd name="T5" fmla="*/ 0 h 28"/>
                    <a:gd name="T6" fmla="*/ 23 w 62"/>
                    <a:gd name="T7" fmla="*/ 5 h 28"/>
                    <a:gd name="T8" fmla="*/ 43 w 62"/>
                    <a:gd name="T9" fmla="*/ 5 h 28"/>
                    <a:gd name="T10" fmla="*/ 60 w 62"/>
                    <a:gd name="T11" fmla="*/ 7 h 28"/>
                    <a:gd name="T12" fmla="*/ 62 w 62"/>
                    <a:gd name="T13" fmla="*/ 9 h 28"/>
                    <a:gd name="T14" fmla="*/ 62 w 62"/>
                    <a:gd name="T15" fmla="*/ 13 h 28"/>
                    <a:gd name="T16" fmla="*/ 60 w 62"/>
                    <a:gd name="T17" fmla="*/ 13 h 28"/>
                    <a:gd name="T18" fmla="*/ 58 w 62"/>
                    <a:gd name="T19" fmla="*/ 15 h 28"/>
                    <a:gd name="T20" fmla="*/ 55 w 62"/>
                    <a:gd name="T21" fmla="*/ 15 h 28"/>
                    <a:gd name="T22" fmla="*/ 45 w 62"/>
                    <a:gd name="T23" fmla="*/ 15 h 28"/>
                    <a:gd name="T24" fmla="*/ 34 w 62"/>
                    <a:gd name="T25" fmla="*/ 13 h 28"/>
                    <a:gd name="T26" fmla="*/ 40 w 62"/>
                    <a:gd name="T27" fmla="*/ 15 h 28"/>
                    <a:gd name="T28" fmla="*/ 47 w 62"/>
                    <a:gd name="T29" fmla="*/ 17 h 28"/>
                    <a:gd name="T30" fmla="*/ 49 w 62"/>
                    <a:gd name="T31" fmla="*/ 24 h 28"/>
                    <a:gd name="T32" fmla="*/ 49 w 62"/>
                    <a:gd name="T33" fmla="*/ 26 h 28"/>
                    <a:gd name="T34" fmla="*/ 47 w 62"/>
                    <a:gd name="T35" fmla="*/ 28 h 28"/>
                    <a:gd name="T36" fmla="*/ 45 w 62"/>
                    <a:gd name="T37" fmla="*/ 28 h 28"/>
                    <a:gd name="T38" fmla="*/ 40 w 62"/>
                    <a:gd name="T39" fmla="*/ 28 h 28"/>
                    <a:gd name="T40" fmla="*/ 34 w 62"/>
                    <a:gd name="T41" fmla="*/ 24 h 28"/>
                    <a:gd name="T42" fmla="*/ 28 w 62"/>
                    <a:gd name="T43" fmla="*/ 22 h 28"/>
                    <a:gd name="T44" fmla="*/ 21 w 62"/>
                    <a:gd name="T45" fmla="*/ 17 h 28"/>
                    <a:gd name="T46" fmla="*/ 11 w 62"/>
                    <a:gd name="T47" fmla="*/ 17 h 28"/>
                    <a:gd name="T48" fmla="*/ 0 w 62"/>
                    <a:gd name="T49" fmla="*/ 17 h 28"/>
                    <a:gd name="T50" fmla="*/ 0 w 62"/>
                    <a:gd name="T51" fmla="*/ 15 h 28"/>
                    <a:gd name="T52" fmla="*/ 2 w 62"/>
                    <a:gd name="T53" fmla="*/ 13 h 28"/>
                    <a:gd name="T54" fmla="*/ 4 w 62"/>
                    <a:gd name="T55" fmla="*/ 13 h 28"/>
                    <a:gd name="T56" fmla="*/ 6 w 62"/>
                    <a:gd name="T57" fmla="*/ 13 h 28"/>
                    <a:gd name="T58" fmla="*/ 8 w 62"/>
                    <a:gd name="T59" fmla="*/ 13 h 28"/>
                    <a:gd name="T60" fmla="*/ 6 w 62"/>
                    <a:gd name="T61" fmla="*/ 9 h 28"/>
                    <a:gd name="T62" fmla="*/ 6 w 62"/>
                    <a:gd name="T63" fmla="*/ 7 h 28"/>
                    <a:gd name="T64" fmla="*/ 8 w 62"/>
                    <a:gd name="T65" fmla="*/ 0 h 28"/>
                    <a:gd name="T66" fmla="*/ 17 w 62"/>
                    <a:gd name="T67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62" h="28">
                      <a:moveTo>
                        <a:pt x="17" y="0"/>
                      </a:moveTo>
                      <a:lnTo>
                        <a:pt x="25" y="0"/>
                      </a:lnTo>
                      <a:lnTo>
                        <a:pt x="28" y="0"/>
                      </a:lnTo>
                      <a:lnTo>
                        <a:pt x="23" y="5"/>
                      </a:lnTo>
                      <a:lnTo>
                        <a:pt x="43" y="5"/>
                      </a:lnTo>
                      <a:lnTo>
                        <a:pt x="60" y="7"/>
                      </a:lnTo>
                      <a:lnTo>
                        <a:pt x="62" y="9"/>
                      </a:lnTo>
                      <a:lnTo>
                        <a:pt x="62" y="13"/>
                      </a:lnTo>
                      <a:lnTo>
                        <a:pt x="60" y="13"/>
                      </a:lnTo>
                      <a:lnTo>
                        <a:pt x="58" y="15"/>
                      </a:lnTo>
                      <a:lnTo>
                        <a:pt x="55" y="15"/>
                      </a:lnTo>
                      <a:lnTo>
                        <a:pt x="45" y="15"/>
                      </a:lnTo>
                      <a:lnTo>
                        <a:pt x="34" y="13"/>
                      </a:lnTo>
                      <a:lnTo>
                        <a:pt x="40" y="15"/>
                      </a:lnTo>
                      <a:lnTo>
                        <a:pt x="47" y="17"/>
                      </a:lnTo>
                      <a:lnTo>
                        <a:pt x="49" y="24"/>
                      </a:lnTo>
                      <a:lnTo>
                        <a:pt x="49" y="26"/>
                      </a:lnTo>
                      <a:lnTo>
                        <a:pt x="47" y="28"/>
                      </a:lnTo>
                      <a:lnTo>
                        <a:pt x="45" y="28"/>
                      </a:lnTo>
                      <a:lnTo>
                        <a:pt x="40" y="28"/>
                      </a:lnTo>
                      <a:lnTo>
                        <a:pt x="34" y="24"/>
                      </a:lnTo>
                      <a:lnTo>
                        <a:pt x="28" y="22"/>
                      </a:lnTo>
                      <a:lnTo>
                        <a:pt x="21" y="17"/>
                      </a:lnTo>
                      <a:lnTo>
                        <a:pt x="11" y="17"/>
                      </a:ln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2" y="13"/>
                      </a:lnTo>
                      <a:lnTo>
                        <a:pt x="4" y="13"/>
                      </a:lnTo>
                      <a:lnTo>
                        <a:pt x="6" y="13"/>
                      </a:lnTo>
                      <a:lnTo>
                        <a:pt x="8" y="13"/>
                      </a:lnTo>
                      <a:lnTo>
                        <a:pt x="6" y="9"/>
                      </a:lnTo>
                      <a:lnTo>
                        <a:pt x="6" y="7"/>
                      </a:lnTo>
                      <a:lnTo>
                        <a:pt x="8" y="0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646464"/>
                </a:solidFill>
                <a:ln w="0">
                  <a:solidFill>
                    <a:srgbClr val="646464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13" name="Freeform 312"/>
                <p:cNvSpPr>
                  <a:spLocks noEditPoints="1"/>
                </p:cNvSpPr>
                <p:nvPr/>
              </p:nvSpPr>
              <p:spPr bwMode="auto">
                <a:xfrm>
                  <a:off x="3312" y="938"/>
                  <a:ext cx="51" cy="28"/>
                </a:xfrm>
                <a:custGeom>
                  <a:avLst/>
                  <a:gdLst>
                    <a:gd name="T0" fmla="*/ 38 w 51"/>
                    <a:gd name="T1" fmla="*/ 22 h 28"/>
                    <a:gd name="T2" fmla="*/ 38 w 51"/>
                    <a:gd name="T3" fmla="*/ 22 h 28"/>
                    <a:gd name="T4" fmla="*/ 38 w 51"/>
                    <a:gd name="T5" fmla="*/ 22 h 28"/>
                    <a:gd name="T6" fmla="*/ 38 w 51"/>
                    <a:gd name="T7" fmla="*/ 22 h 28"/>
                    <a:gd name="T8" fmla="*/ 12 w 51"/>
                    <a:gd name="T9" fmla="*/ 0 h 28"/>
                    <a:gd name="T10" fmla="*/ 17 w 51"/>
                    <a:gd name="T11" fmla="*/ 2 h 28"/>
                    <a:gd name="T12" fmla="*/ 21 w 51"/>
                    <a:gd name="T13" fmla="*/ 5 h 28"/>
                    <a:gd name="T14" fmla="*/ 23 w 51"/>
                    <a:gd name="T15" fmla="*/ 5 h 28"/>
                    <a:gd name="T16" fmla="*/ 30 w 51"/>
                    <a:gd name="T17" fmla="*/ 11 h 28"/>
                    <a:gd name="T18" fmla="*/ 34 w 51"/>
                    <a:gd name="T19" fmla="*/ 17 h 28"/>
                    <a:gd name="T20" fmla="*/ 36 w 51"/>
                    <a:gd name="T21" fmla="*/ 19 h 28"/>
                    <a:gd name="T22" fmla="*/ 38 w 51"/>
                    <a:gd name="T23" fmla="*/ 22 h 28"/>
                    <a:gd name="T24" fmla="*/ 40 w 51"/>
                    <a:gd name="T25" fmla="*/ 24 h 28"/>
                    <a:gd name="T26" fmla="*/ 40 w 51"/>
                    <a:gd name="T27" fmla="*/ 24 h 28"/>
                    <a:gd name="T28" fmla="*/ 45 w 51"/>
                    <a:gd name="T29" fmla="*/ 24 h 28"/>
                    <a:gd name="T30" fmla="*/ 51 w 51"/>
                    <a:gd name="T31" fmla="*/ 24 h 28"/>
                    <a:gd name="T32" fmla="*/ 47 w 51"/>
                    <a:gd name="T33" fmla="*/ 26 h 28"/>
                    <a:gd name="T34" fmla="*/ 36 w 51"/>
                    <a:gd name="T35" fmla="*/ 28 h 28"/>
                    <a:gd name="T36" fmla="*/ 32 w 51"/>
                    <a:gd name="T37" fmla="*/ 19 h 28"/>
                    <a:gd name="T38" fmla="*/ 32 w 51"/>
                    <a:gd name="T39" fmla="*/ 19 h 28"/>
                    <a:gd name="T40" fmla="*/ 30 w 51"/>
                    <a:gd name="T41" fmla="*/ 19 h 28"/>
                    <a:gd name="T42" fmla="*/ 23 w 51"/>
                    <a:gd name="T43" fmla="*/ 17 h 28"/>
                    <a:gd name="T44" fmla="*/ 17 w 51"/>
                    <a:gd name="T45" fmla="*/ 17 h 28"/>
                    <a:gd name="T46" fmla="*/ 17 w 51"/>
                    <a:gd name="T47" fmla="*/ 17 h 28"/>
                    <a:gd name="T48" fmla="*/ 17 w 51"/>
                    <a:gd name="T49" fmla="*/ 13 h 28"/>
                    <a:gd name="T50" fmla="*/ 15 w 51"/>
                    <a:gd name="T51" fmla="*/ 13 h 28"/>
                    <a:gd name="T52" fmla="*/ 8 w 51"/>
                    <a:gd name="T53" fmla="*/ 15 h 28"/>
                    <a:gd name="T54" fmla="*/ 0 w 51"/>
                    <a:gd name="T55" fmla="*/ 13 h 28"/>
                    <a:gd name="T56" fmla="*/ 2 w 51"/>
                    <a:gd name="T57" fmla="*/ 11 h 28"/>
                    <a:gd name="T58" fmla="*/ 8 w 51"/>
                    <a:gd name="T59" fmla="*/ 9 h 28"/>
                    <a:gd name="T60" fmla="*/ 10 w 51"/>
                    <a:gd name="T61" fmla="*/ 7 h 28"/>
                    <a:gd name="T62" fmla="*/ 12 w 51"/>
                    <a:gd name="T63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51" h="28">
                      <a:moveTo>
                        <a:pt x="38" y="22"/>
                      </a:moveTo>
                      <a:lnTo>
                        <a:pt x="38" y="22"/>
                      </a:lnTo>
                      <a:lnTo>
                        <a:pt x="38" y="22"/>
                      </a:lnTo>
                      <a:lnTo>
                        <a:pt x="38" y="22"/>
                      </a:lnTo>
                      <a:close/>
                      <a:moveTo>
                        <a:pt x="12" y="0"/>
                      </a:moveTo>
                      <a:lnTo>
                        <a:pt x="17" y="2"/>
                      </a:lnTo>
                      <a:lnTo>
                        <a:pt x="21" y="5"/>
                      </a:lnTo>
                      <a:lnTo>
                        <a:pt x="23" y="5"/>
                      </a:lnTo>
                      <a:lnTo>
                        <a:pt x="30" y="11"/>
                      </a:lnTo>
                      <a:lnTo>
                        <a:pt x="34" y="17"/>
                      </a:lnTo>
                      <a:lnTo>
                        <a:pt x="36" y="19"/>
                      </a:lnTo>
                      <a:lnTo>
                        <a:pt x="38" y="22"/>
                      </a:lnTo>
                      <a:lnTo>
                        <a:pt x="40" y="24"/>
                      </a:lnTo>
                      <a:lnTo>
                        <a:pt x="40" y="24"/>
                      </a:lnTo>
                      <a:lnTo>
                        <a:pt x="45" y="24"/>
                      </a:lnTo>
                      <a:lnTo>
                        <a:pt x="51" y="24"/>
                      </a:lnTo>
                      <a:lnTo>
                        <a:pt x="47" y="26"/>
                      </a:lnTo>
                      <a:lnTo>
                        <a:pt x="36" y="28"/>
                      </a:lnTo>
                      <a:lnTo>
                        <a:pt x="32" y="19"/>
                      </a:lnTo>
                      <a:lnTo>
                        <a:pt x="32" y="19"/>
                      </a:lnTo>
                      <a:lnTo>
                        <a:pt x="30" y="19"/>
                      </a:lnTo>
                      <a:lnTo>
                        <a:pt x="23" y="17"/>
                      </a:lnTo>
                      <a:lnTo>
                        <a:pt x="17" y="17"/>
                      </a:lnTo>
                      <a:lnTo>
                        <a:pt x="17" y="17"/>
                      </a:lnTo>
                      <a:lnTo>
                        <a:pt x="17" y="13"/>
                      </a:lnTo>
                      <a:lnTo>
                        <a:pt x="15" y="13"/>
                      </a:lnTo>
                      <a:lnTo>
                        <a:pt x="8" y="15"/>
                      </a:lnTo>
                      <a:lnTo>
                        <a:pt x="0" y="13"/>
                      </a:lnTo>
                      <a:lnTo>
                        <a:pt x="2" y="11"/>
                      </a:lnTo>
                      <a:lnTo>
                        <a:pt x="8" y="9"/>
                      </a:lnTo>
                      <a:lnTo>
                        <a:pt x="10" y="7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6C6C6C"/>
                </a:solidFill>
                <a:ln w="0">
                  <a:solidFill>
                    <a:srgbClr val="6C6C6C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14" name="Freeform 313"/>
                <p:cNvSpPr>
                  <a:spLocks/>
                </p:cNvSpPr>
                <p:nvPr/>
              </p:nvSpPr>
              <p:spPr bwMode="auto">
                <a:xfrm>
                  <a:off x="3363" y="974"/>
                  <a:ext cx="28" cy="26"/>
                </a:xfrm>
                <a:custGeom>
                  <a:avLst/>
                  <a:gdLst>
                    <a:gd name="T0" fmla="*/ 23 w 28"/>
                    <a:gd name="T1" fmla="*/ 0 h 26"/>
                    <a:gd name="T2" fmla="*/ 26 w 28"/>
                    <a:gd name="T3" fmla="*/ 3 h 26"/>
                    <a:gd name="T4" fmla="*/ 28 w 28"/>
                    <a:gd name="T5" fmla="*/ 11 h 26"/>
                    <a:gd name="T6" fmla="*/ 28 w 28"/>
                    <a:gd name="T7" fmla="*/ 22 h 26"/>
                    <a:gd name="T8" fmla="*/ 26 w 28"/>
                    <a:gd name="T9" fmla="*/ 24 h 26"/>
                    <a:gd name="T10" fmla="*/ 26 w 28"/>
                    <a:gd name="T11" fmla="*/ 24 h 26"/>
                    <a:gd name="T12" fmla="*/ 23 w 28"/>
                    <a:gd name="T13" fmla="*/ 24 h 26"/>
                    <a:gd name="T14" fmla="*/ 19 w 28"/>
                    <a:gd name="T15" fmla="*/ 24 h 26"/>
                    <a:gd name="T16" fmla="*/ 13 w 28"/>
                    <a:gd name="T17" fmla="*/ 26 h 26"/>
                    <a:gd name="T18" fmla="*/ 6 w 28"/>
                    <a:gd name="T19" fmla="*/ 24 h 26"/>
                    <a:gd name="T20" fmla="*/ 6 w 28"/>
                    <a:gd name="T21" fmla="*/ 24 h 26"/>
                    <a:gd name="T22" fmla="*/ 2 w 28"/>
                    <a:gd name="T23" fmla="*/ 20 h 26"/>
                    <a:gd name="T24" fmla="*/ 0 w 28"/>
                    <a:gd name="T25" fmla="*/ 18 h 26"/>
                    <a:gd name="T26" fmla="*/ 2 w 28"/>
                    <a:gd name="T27" fmla="*/ 15 h 26"/>
                    <a:gd name="T28" fmla="*/ 4 w 28"/>
                    <a:gd name="T29" fmla="*/ 13 h 26"/>
                    <a:gd name="T30" fmla="*/ 6 w 28"/>
                    <a:gd name="T31" fmla="*/ 13 h 26"/>
                    <a:gd name="T32" fmla="*/ 8 w 28"/>
                    <a:gd name="T33" fmla="*/ 13 h 26"/>
                    <a:gd name="T34" fmla="*/ 17 w 28"/>
                    <a:gd name="T35" fmla="*/ 11 h 26"/>
                    <a:gd name="T36" fmla="*/ 19 w 28"/>
                    <a:gd name="T37" fmla="*/ 9 h 26"/>
                    <a:gd name="T38" fmla="*/ 19 w 28"/>
                    <a:gd name="T39" fmla="*/ 3 h 26"/>
                    <a:gd name="T40" fmla="*/ 23 w 28"/>
                    <a:gd name="T41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8" h="26">
                      <a:moveTo>
                        <a:pt x="23" y="0"/>
                      </a:moveTo>
                      <a:lnTo>
                        <a:pt x="26" y="3"/>
                      </a:lnTo>
                      <a:lnTo>
                        <a:pt x="28" y="11"/>
                      </a:lnTo>
                      <a:lnTo>
                        <a:pt x="28" y="22"/>
                      </a:lnTo>
                      <a:lnTo>
                        <a:pt x="26" y="24"/>
                      </a:lnTo>
                      <a:lnTo>
                        <a:pt x="26" y="24"/>
                      </a:lnTo>
                      <a:lnTo>
                        <a:pt x="23" y="24"/>
                      </a:lnTo>
                      <a:lnTo>
                        <a:pt x="19" y="24"/>
                      </a:lnTo>
                      <a:lnTo>
                        <a:pt x="13" y="26"/>
                      </a:lnTo>
                      <a:lnTo>
                        <a:pt x="6" y="24"/>
                      </a:lnTo>
                      <a:lnTo>
                        <a:pt x="6" y="24"/>
                      </a:lnTo>
                      <a:lnTo>
                        <a:pt x="2" y="20"/>
                      </a:lnTo>
                      <a:lnTo>
                        <a:pt x="0" y="18"/>
                      </a:lnTo>
                      <a:lnTo>
                        <a:pt x="2" y="15"/>
                      </a:lnTo>
                      <a:lnTo>
                        <a:pt x="4" y="13"/>
                      </a:lnTo>
                      <a:lnTo>
                        <a:pt x="6" y="13"/>
                      </a:lnTo>
                      <a:lnTo>
                        <a:pt x="8" y="13"/>
                      </a:lnTo>
                      <a:lnTo>
                        <a:pt x="17" y="11"/>
                      </a:lnTo>
                      <a:lnTo>
                        <a:pt x="19" y="9"/>
                      </a:lnTo>
                      <a:lnTo>
                        <a:pt x="19" y="3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151515"/>
                </a:solidFill>
                <a:ln w="0">
                  <a:solidFill>
                    <a:srgbClr val="151515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15" name="Freeform 314"/>
                <p:cNvSpPr>
                  <a:spLocks noEditPoints="1"/>
                </p:cNvSpPr>
                <p:nvPr/>
              </p:nvSpPr>
              <p:spPr bwMode="auto">
                <a:xfrm>
                  <a:off x="2855" y="994"/>
                  <a:ext cx="64" cy="23"/>
                </a:xfrm>
                <a:custGeom>
                  <a:avLst/>
                  <a:gdLst>
                    <a:gd name="T0" fmla="*/ 60 w 64"/>
                    <a:gd name="T1" fmla="*/ 0 h 23"/>
                    <a:gd name="T2" fmla="*/ 64 w 64"/>
                    <a:gd name="T3" fmla="*/ 0 h 23"/>
                    <a:gd name="T4" fmla="*/ 64 w 64"/>
                    <a:gd name="T5" fmla="*/ 4 h 23"/>
                    <a:gd name="T6" fmla="*/ 62 w 64"/>
                    <a:gd name="T7" fmla="*/ 6 h 23"/>
                    <a:gd name="T8" fmla="*/ 60 w 64"/>
                    <a:gd name="T9" fmla="*/ 8 h 23"/>
                    <a:gd name="T10" fmla="*/ 57 w 64"/>
                    <a:gd name="T11" fmla="*/ 10 h 23"/>
                    <a:gd name="T12" fmla="*/ 51 w 64"/>
                    <a:gd name="T13" fmla="*/ 15 h 23"/>
                    <a:gd name="T14" fmla="*/ 42 w 64"/>
                    <a:gd name="T15" fmla="*/ 15 h 23"/>
                    <a:gd name="T16" fmla="*/ 40 w 64"/>
                    <a:gd name="T17" fmla="*/ 17 h 23"/>
                    <a:gd name="T18" fmla="*/ 34 w 64"/>
                    <a:gd name="T19" fmla="*/ 19 h 23"/>
                    <a:gd name="T20" fmla="*/ 32 w 64"/>
                    <a:gd name="T21" fmla="*/ 21 h 23"/>
                    <a:gd name="T22" fmla="*/ 30 w 64"/>
                    <a:gd name="T23" fmla="*/ 23 h 23"/>
                    <a:gd name="T24" fmla="*/ 28 w 64"/>
                    <a:gd name="T25" fmla="*/ 23 h 23"/>
                    <a:gd name="T26" fmla="*/ 23 w 64"/>
                    <a:gd name="T27" fmla="*/ 23 h 23"/>
                    <a:gd name="T28" fmla="*/ 23 w 64"/>
                    <a:gd name="T29" fmla="*/ 21 h 23"/>
                    <a:gd name="T30" fmla="*/ 23 w 64"/>
                    <a:gd name="T31" fmla="*/ 19 h 23"/>
                    <a:gd name="T32" fmla="*/ 23 w 64"/>
                    <a:gd name="T33" fmla="*/ 17 h 23"/>
                    <a:gd name="T34" fmla="*/ 19 w 64"/>
                    <a:gd name="T35" fmla="*/ 17 h 23"/>
                    <a:gd name="T36" fmla="*/ 17 w 64"/>
                    <a:gd name="T37" fmla="*/ 19 h 23"/>
                    <a:gd name="T38" fmla="*/ 10 w 64"/>
                    <a:gd name="T39" fmla="*/ 21 h 23"/>
                    <a:gd name="T40" fmla="*/ 6 w 64"/>
                    <a:gd name="T41" fmla="*/ 21 h 23"/>
                    <a:gd name="T42" fmla="*/ 0 w 64"/>
                    <a:gd name="T43" fmla="*/ 21 h 23"/>
                    <a:gd name="T44" fmla="*/ 8 w 64"/>
                    <a:gd name="T45" fmla="*/ 17 h 23"/>
                    <a:gd name="T46" fmla="*/ 15 w 64"/>
                    <a:gd name="T47" fmla="*/ 15 h 23"/>
                    <a:gd name="T48" fmla="*/ 25 w 64"/>
                    <a:gd name="T49" fmla="*/ 12 h 23"/>
                    <a:gd name="T50" fmla="*/ 34 w 64"/>
                    <a:gd name="T51" fmla="*/ 8 h 23"/>
                    <a:gd name="T52" fmla="*/ 45 w 64"/>
                    <a:gd name="T53" fmla="*/ 6 h 23"/>
                    <a:gd name="T54" fmla="*/ 57 w 64"/>
                    <a:gd name="T55" fmla="*/ 2 h 23"/>
                    <a:gd name="T56" fmla="*/ 60 w 64"/>
                    <a:gd name="T57" fmla="*/ 0 h 23"/>
                    <a:gd name="T58" fmla="*/ 60 w 64"/>
                    <a:gd name="T59" fmla="*/ 0 h 23"/>
                    <a:gd name="T60" fmla="*/ 60 w 64"/>
                    <a:gd name="T61" fmla="*/ 0 h 23"/>
                    <a:gd name="T62" fmla="*/ 60 w 64"/>
                    <a:gd name="T63" fmla="*/ 0 h 23"/>
                    <a:gd name="T64" fmla="*/ 60 w 64"/>
                    <a:gd name="T65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64" h="23">
                      <a:moveTo>
                        <a:pt x="60" y="0"/>
                      </a:moveTo>
                      <a:lnTo>
                        <a:pt x="64" y="0"/>
                      </a:lnTo>
                      <a:lnTo>
                        <a:pt x="64" y="4"/>
                      </a:lnTo>
                      <a:lnTo>
                        <a:pt x="62" y="6"/>
                      </a:lnTo>
                      <a:lnTo>
                        <a:pt x="60" y="8"/>
                      </a:lnTo>
                      <a:lnTo>
                        <a:pt x="57" y="10"/>
                      </a:lnTo>
                      <a:lnTo>
                        <a:pt x="51" y="15"/>
                      </a:lnTo>
                      <a:lnTo>
                        <a:pt x="42" y="15"/>
                      </a:lnTo>
                      <a:lnTo>
                        <a:pt x="40" y="17"/>
                      </a:lnTo>
                      <a:lnTo>
                        <a:pt x="34" y="19"/>
                      </a:lnTo>
                      <a:lnTo>
                        <a:pt x="32" y="21"/>
                      </a:lnTo>
                      <a:lnTo>
                        <a:pt x="30" y="23"/>
                      </a:lnTo>
                      <a:lnTo>
                        <a:pt x="28" y="23"/>
                      </a:lnTo>
                      <a:lnTo>
                        <a:pt x="23" y="23"/>
                      </a:lnTo>
                      <a:lnTo>
                        <a:pt x="23" y="21"/>
                      </a:lnTo>
                      <a:lnTo>
                        <a:pt x="23" y="19"/>
                      </a:lnTo>
                      <a:lnTo>
                        <a:pt x="23" y="17"/>
                      </a:lnTo>
                      <a:lnTo>
                        <a:pt x="19" y="17"/>
                      </a:lnTo>
                      <a:lnTo>
                        <a:pt x="17" y="19"/>
                      </a:lnTo>
                      <a:lnTo>
                        <a:pt x="10" y="21"/>
                      </a:lnTo>
                      <a:lnTo>
                        <a:pt x="6" y="21"/>
                      </a:lnTo>
                      <a:lnTo>
                        <a:pt x="0" y="21"/>
                      </a:lnTo>
                      <a:lnTo>
                        <a:pt x="8" y="17"/>
                      </a:lnTo>
                      <a:lnTo>
                        <a:pt x="15" y="15"/>
                      </a:lnTo>
                      <a:lnTo>
                        <a:pt x="25" y="12"/>
                      </a:lnTo>
                      <a:lnTo>
                        <a:pt x="34" y="8"/>
                      </a:lnTo>
                      <a:lnTo>
                        <a:pt x="45" y="6"/>
                      </a:lnTo>
                      <a:lnTo>
                        <a:pt x="57" y="2"/>
                      </a:lnTo>
                      <a:lnTo>
                        <a:pt x="60" y="0"/>
                      </a:lnTo>
                      <a:close/>
                      <a:moveTo>
                        <a:pt x="60" y="0"/>
                      </a:moveTo>
                      <a:lnTo>
                        <a:pt x="60" y="0"/>
                      </a:lnTo>
                      <a:lnTo>
                        <a:pt x="60" y="0"/>
                      </a:lnTo>
                      <a:lnTo>
                        <a:pt x="60" y="0"/>
                      </a:lnTo>
                      <a:close/>
                    </a:path>
                  </a:pathLst>
                </a:custGeom>
                <a:solidFill>
                  <a:srgbClr val="EFEFEF"/>
                </a:solidFill>
                <a:ln w="0">
                  <a:solidFill>
                    <a:srgbClr val="EFEFE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16" name="Freeform 315"/>
                <p:cNvSpPr>
                  <a:spLocks/>
                </p:cNvSpPr>
                <p:nvPr/>
              </p:nvSpPr>
              <p:spPr bwMode="auto">
                <a:xfrm>
                  <a:off x="3762" y="408"/>
                  <a:ext cx="22" cy="59"/>
                </a:xfrm>
                <a:custGeom>
                  <a:avLst/>
                  <a:gdLst>
                    <a:gd name="T0" fmla="*/ 0 w 22"/>
                    <a:gd name="T1" fmla="*/ 0 h 59"/>
                    <a:gd name="T2" fmla="*/ 7 w 22"/>
                    <a:gd name="T3" fmla="*/ 6 h 59"/>
                    <a:gd name="T4" fmla="*/ 11 w 22"/>
                    <a:gd name="T5" fmla="*/ 15 h 59"/>
                    <a:gd name="T6" fmla="*/ 13 w 22"/>
                    <a:gd name="T7" fmla="*/ 23 h 59"/>
                    <a:gd name="T8" fmla="*/ 13 w 22"/>
                    <a:gd name="T9" fmla="*/ 27 h 59"/>
                    <a:gd name="T10" fmla="*/ 13 w 22"/>
                    <a:gd name="T11" fmla="*/ 32 h 59"/>
                    <a:gd name="T12" fmla="*/ 15 w 22"/>
                    <a:gd name="T13" fmla="*/ 34 h 59"/>
                    <a:gd name="T14" fmla="*/ 17 w 22"/>
                    <a:gd name="T15" fmla="*/ 38 h 59"/>
                    <a:gd name="T16" fmla="*/ 19 w 22"/>
                    <a:gd name="T17" fmla="*/ 46 h 59"/>
                    <a:gd name="T18" fmla="*/ 22 w 22"/>
                    <a:gd name="T19" fmla="*/ 59 h 59"/>
                    <a:gd name="T20" fmla="*/ 19 w 22"/>
                    <a:gd name="T21" fmla="*/ 53 h 59"/>
                    <a:gd name="T22" fmla="*/ 11 w 22"/>
                    <a:gd name="T23" fmla="*/ 36 h 59"/>
                    <a:gd name="T24" fmla="*/ 7 w 22"/>
                    <a:gd name="T25" fmla="*/ 27 h 59"/>
                    <a:gd name="T26" fmla="*/ 4 w 22"/>
                    <a:gd name="T27" fmla="*/ 19 h 59"/>
                    <a:gd name="T28" fmla="*/ 2 w 22"/>
                    <a:gd name="T29" fmla="*/ 10 h 59"/>
                    <a:gd name="T30" fmla="*/ 0 w 22"/>
                    <a:gd name="T31" fmla="*/ 6 h 59"/>
                    <a:gd name="T32" fmla="*/ 0 w 22"/>
                    <a:gd name="T33" fmla="*/ 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2" h="59">
                      <a:moveTo>
                        <a:pt x="0" y="0"/>
                      </a:moveTo>
                      <a:lnTo>
                        <a:pt x="7" y="6"/>
                      </a:lnTo>
                      <a:lnTo>
                        <a:pt x="11" y="15"/>
                      </a:lnTo>
                      <a:lnTo>
                        <a:pt x="13" y="23"/>
                      </a:lnTo>
                      <a:lnTo>
                        <a:pt x="13" y="27"/>
                      </a:lnTo>
                      <a:lnTo>
                        <a:pt x="13" y="32"/>
                      </a:lnTo>
                      <a:lnTo>
                        <a:pt x="15" y="34"/>
                      </a:lnTo>
                      <a:lnTo>
                        <a:pt x="17" y="38"/>
                      </a:lnTo>
                      <a:lnTo>
                        <a:pt x="19" y="46"/>
                      </a:lnTo>
                      <a:lnTo>
                        <a:pt x="22" y="59"/>
                      </a:lnTo>
                      <a:lnTo>
                        <a:pt x="19" y="53"/>
                      </a:lnTo>
                      <a:lnTo>
                        <a:pt x="11" y="36"/>
                      </a:lnTo>
                      <a:lnTo>
                        <a:pt x="7" y="27"/>
                      </a:lnTo>
                      <a:lnTo>
                        <a:pt x="4" y="19"/>
                      </a:lnTo>
                      <a:lnTo>
                        <a:pt x="2" y="10"/>
                      </a:lnTo>
                      <a:lnTo>
                        <a:pt x="0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0">
                  <a:solidFill>
                    <a:srgbClr val="BFBFB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17" name="Freeform 316"/>
                <p:cNvSpPr>
                  <a:spLocks/>
                </p:cNvSpPr>
                <p:nvPr/>
              </p:nvSpPr>
              <p:spPr bwMode="auto">
                <a:xfrm>
                  <a:off x="3318" y="634"/>
                  <a:ext cx="49" cy="40"/>
                </a:xfrm>
                <a:custGeom>
                  <a:avLst/>
                  <a:gdLst>
                    <a:gd name="T0" fmla="*/ 41 w 49"/>
                    <a:gd name="T1" fmla="*/ 0 h 40"/>
                    <a:gd name="T2" fmla="*/ 45 w 49"/>
                    <a:gd name="T3" fmla="*/ 0 h 40"/>
                    <a:gd name="T4" fmla="*/ 49 w 49"/>
                    <a:gd name="T5" fmla="*/ 4 h 40"/>
                    <a:gd name="T6" fmla="*/ 49 w 49"/>
                    <a:gd name="T7" fmla="*/ 6 h 40"/>
                    <a:gd name="T8" fmla="*/ 47 w 49"/>
                    <a:gd name="T9" fmla="*/ 6 h 40"/>
                    <a:gd name="T10" fmla="*/ 32 w 49"/>
                    <a:gd name="T11" fmla="*/ 8 h 40"/>
                    <a:gd name="T12" fmla="*/ 19 w 49"/>
                    <a:gd name="T13" fmla="*/ 10 h 40"/>
                    <a:gd name="T14" fmla="*/ 15 w 49"/>
                    <a:gd name="T15" fmla="*/ 17 h 40"/>
                    <a:gd name="T16" fmla="*/ 15 w 49"/>
                    <a:gd name="T17" fmla="*/ 21 h 40"/>
                    <a:gd name="T18" fmla="*/ 15 w 49"/>
                    <a:gd name="T19" fmla="*/ 31 h 40"/>
                    <a:gd name="T20" fmla="*/ 13 w 49"/>
                    <a:gd name="T21" fmla="*/ 40 h 40"/>
                    <a:gd name="T22" fmla="*/ 11 w 49"/>
                    <a:gd name="T23" fmla="*/ 40 h 40"/>
                    <a:gd name="T24" fmla="*/ 9 w 49"/>
                    <a:gd name="T25" fmla="*/ 34 h 40"/>
                    <a:gd name="T26" fmla="*/ 6 w 49"/>
                    <a:gd name="T27" fmla="*/ 29 h 40"/>
                    <a:gd name="T28" fmla="*/ 4 w 49"/>
                    <a:gd name="T29" fmla="*/ 25 h 40"/>
                    <a:gd name="T30" fmla="*/ 0 w 49"/>
                    <a:gd name="T31" fmla="*/ 21 h 40"/>
                    <a:gd name="T32" fmla="*/ 0 w 49"/>
                    <a:gd name="T33" fmla="*/ 19 h 40"/>
                    <a:gd name="T34" fmla="*/ 0 w 49"/>
                    <a:gd name="T35" fmla="*/ 14 h 40"/>
                    <a:gd name="T36" fmla="*/ 2 w 49"/>
                    <a:gd name="T37" fmla="*/ 12 h 40"/>
                    <a:gd name="T38" fmla="*/ 6 w 49"/>
                    <a:gd name="T39" fmla="*/ 8 h 40"/>
                    <a:gd name="T40" fmla="*/ 11 w 49"/>
                    <a:gd name="T41" fmla="*/ 6 h 40"/>
                    <a:gd name="T42" fmla="*/ 15 w 49"/>
                    <a:gd name="T43" fmla="*/ 4 h 40"/>
                    <a:gd name="T44" fmla="*/ 19 w 49"/>
                    <a:gd name="T45" fmla="*/ 4 h 40"/>
                    <a:gd name="T46" fmla="*/ 26 w 49"/>
                    <a:gd name="T47" fmla="*/ 4 h 40"/>
                    <a:gd name="T48" fmla="*/ 26 w 49"/>
                    <a:gd name="T49" fmla="*/ 4 h 40"/>
                    <a:gd name="T50" fmla="*/ 28 w 49"/>
                    <a:gd name="T51" fmla="*/ 4 h 40"/>
                    <a:gd name="T52" fmla="*/ 32 w 49"/>
                    <a:gd name="T53" fmla="*/ 4 h 40"/>
                    <a:gd name="T54" fmla="*/ 36 w 49"/>
                    <a:gd name="T55" fmla="*/ 2 h 40"/>
                    <a:gd name="T56" fmla="*/ 41 w 49"/>
                    <a:gd name="T57" fmla="*/ 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49" h="40">
                      <a:moveTo>
                        <a:pt x="41" y="0"/>
                      </a:moveTo>
                      <a:lnTo>
                        <a:pt x="45" y="0"/>
                      </a:lnTo>
                      <a:lnTo>
                        <a:pt x="49" y="4"/>
                      </a:lnTo>
                      <a:lnTo>
                        <a:pt x="49" y="6"/>
                      </a:lnTo>
                      <a:lnTo>
                        <a:pt x="47" y="6"/>
                      </a:lnTo>
                      <a:lnTo>
                        <a:pt x="32" y="8"/>
                      </a:lnTo>
                      <a:lnTo>
                        <a:pt x="19" y="10"/>
                      </a:lnTo>
                      <a:lnTo>
                        <a:pt x="15" y="17"/>
                      </a:lnTo>
                      <a:lnTo>
                        <a:pt x="15" y="21"/>
                      </a:lnTo>
                      <a:lnTo>
                        <a:pt x="15" y="31"/>
                      </a:lnTo>
                      <a:lnTo>
                        <a:pt x="13" y="40"/>
                      </a:lnTo>
                      <a:lnTo>
                        <a:pt x="11" y="40"/>
                      </a:lnTo>
                      <a:lnTo>
                        <a:pt x="9" y="34"/>
                      </a:lnTo>
                      <a:lnTo>
                        <a:pt x="6" y="29"/>
                      </a:lnTo>
                      <a:lnTo>
                        <a:pt x="4" y="25"/>
                      </a:lnTo>
                      <a:lnTo>
                        <a:pt x="0" y="21"/>
                      </a:lnTo>
                      <a:lnTo>
                        <a:pt x="0" y="19"/>
                      </a:lnTo>
                      <a:lnTo>
                        <a:pt x="0" y="14"/>
                      </a:lnTo>
                      <a:lnTo>
                        <a:pt x="2" y="12"/>
                      </a:lnTo>
                      <a:lnTo>
                        <a:pt x="6" y="8"/>
                      </a:lnTo>
                      <a:lnTo>
                        <a:pt x="11" y="6"/>
                      </a:lnTo>
                      <a:lnTo>
                        <a:pt x="15" y="4"/>
                      </a:lnTo>
                      <a:lnTo>
                        <a:pt x="19" y="4"/>
                      </a:lnTo>
                      <a:lnTo>
                        <a:pt x="26" y="4"/>
                      </a:lnTo>
                      <a:lnTo>
                        <a:pt x="26" y="4"/>
                      </a:lnTo>
                      <a:lnTo>
                        <a:pt x="28" y="4"/>
                      </a:lnTo>
                      <a:lnTo>
                        <a:pt x="32" y="4"/>
                      </a:lnTo>
                      <a:lnTo>
                        <a:pt x="36" y="2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 w="0">
                  <a:solidFill>
                    <a:srgbClr val="999999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18" name="Freeform 317"/>
                <p:cNvSpPr>
                  <a:spLocks/>
                </p:cNvSpPr>
                <p:nvPr/>
              </p:nvSpPr>
              <p:spPr bwMode="auto">
                <a:xfrm>
                  <a:off x="3813" y="876"/>
                  <a:ext cx="24" cy="35"/>
                </a:xfrm>
                <a:custGeom>
                  <a:avLst/>
                  <a:gdLst>
                    <a:gd name="T0" fmla="*/ 3 w 24"/>
                    <a:gd name="T1" fmla="*/ 0 h 35"/>
                    <a:gd name="T2" fmla="*/ 5 w 24"/>
                    <a:gd name="T3" fmla="*/ 0 h 35"/>
                    <a:gd name="T4" fmla="*/ 7 w 24"/>
                    <a:gd name="T5" fmla="*/ 5 h 35"/>
                    <a:gd name="T6" fmla="*/ 9 w 24"/>
                    <a:gd name="T7" fmla="*/ 7 h 35"/>
                    <a:gd name="T8" fmla="*/ 11 w 24"/>
                    <a:gd name="T9" fmla="*/ 9 h 35"/>
                    <a:gd name="T10" fmla="*/ 13 w 24"/>
                    <a:gd name="T11" fmla="*/ 11 h 35"/>
                    <a:gd name="T12" fmla="*/ 15 w 24"/>
                    <a:gd name="T13" fmla="*/ 13 h 35"/>
                    <a:gd name="T14" fmla="*/ 20 w 24"/>
                    <a:gd name="T15" fmla="*/ 22 h 35"/>
                    <a:gd name="T16" fmla="*/ 20 w 24"/>
                    <a:gd name="T17" fmla="*/ 26 h 35"/>
                    <a:gd name="T18" fmla="*/ 18 w 24"/>
                    <a:gd name="T19" fmla="*/ 28 h 35"/>
                    <a:gd name="T20" fmla="*/ 20 w 24"/>
                    <a:gd name="T21" fmla="*/ 28 h 35"/>
                    <a:gd name="T22" fmla="*/ 22 w 24"/>
                    <a:gd name="T23" fmla="*/ 28 h 35"/>
                    <a:gd name="T24" fmla="*/ 24 w 24"/>
                    <a:gd name="T25" fmla="*/ 28 h 35"/>
                    <a:gd name="T26" fmla="*/ 22 w 24"/>
                    <a:gd name="T27" fmla="*/ 30 h 35"/>
                    <a:gd name="T28" fmla="*/ 18 w 24"/>
                    <a:gd name="T29" fmla="*/ 32 h 35"/>
                    <a:gd name="T30" fmla="*/ 13 w 24"/>
                    <a:gd name="T31" fmla="*/ 35 h 35"/>
                    <a:gd name="T32" fmla="*/ 9 w 24"/>
                    <a:gd name="T33" fmla="*/ 35 h 35"/>
                    <a:gd name="T34" fmla="*/ 5 w 24"/>
                    <a:gd name="T35" fmla="*/ 32 h 35"/>
                    <a:gd name="T36" fmla="*/ 5 w 24"/>
                    <a:gd name="T37" fmla="*/ 32 h 35"/>
                    <a:gd name="T38" fmla="*/ 3 w 24"/>
                    <a:gd name="T39" fmla="*/ 28 h 35"/>
                    <a:gd name="T40" fmla="*/ 3 w 24"/>
                    <a:gd name="T41" fmla="*/ 24 h 35"/>
                    <a:gd name="T42" fmla="*/ 7 w 24"/>
                    <a:gd name="T43" fmla="*/ 20 h 35"/>
                    <a:gd name="T44" fmla="*/ 5 w 24"/>
                    <a:gd name="T45" fmla="*/ 15 h 35"/>
                    <a:gd name="T46" fmla="*/ 3 w 24"/>
                    <a:gd name="T47" fmla="*/ 9 h 35"/>
                    <a:gd name="T48" fmla="*/ 0 w 24"/>
                    <a:gd name="T49" fmla="*/ 3 h 35"/>
                    <a:gd name="T50" fmla="*/ 3 w 24"/>
                    <a:gd name="T51" fmla="*/ 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4" h="35">
                      <a:moveTo>
                        <a:pt x="3" y="0"/>
                      </a:moveTo>
                      <a:lnTo>
                        <a:pt x="5" y="0"/>
                      </a:lnTo>
                      <a:lnTo>
                        <a:pt x="7" y="5"/>
                      </a:lnTo>
                      <a:lnTo>
                        <a:pt x="9" y="7"/>
                      </a:lnTo>
                      <a:lnTo>
                        <a:pt x="11" y="9"/>
                      </a:lnTo>
                      <a:lnTo>
                        <a:pt x="13" y="11"/>
                      </a:lnTo>
                      <a:lnTo>
                        <a:pt x="15" y="13"/>
                      </a:lnTo>
                      <a:lnTo>
                        <a:pt x="20" y="22"/>
                      </a:lnTo>
                      <a:lnTo>
                        <a:pt x="20" y="26"/>
                      </a:lnTo>
                      <a:lnTo>
                        <a:pt x="18" y="28"/>
                      </a:lnTo>
                      <a:lnTo>
                        <a:pt x="20" y="28"/>
                      </a:lnTo>
                      <a:lnTo>
                        <a:pt x="22" y="28"/>
                      </a:lnTo>
                      <a:lnTo>
                        <a:pt x="24" y="28"/>
                      </a:lnTo>
                      <a:lnTo>
                        <a:pt x="22" y="30"/>
                      </a:lnTo>
                      <a:lnTo>
                        <a:pt x="18" y="32"/>
                      </a:lnTo>
                      <a:lnTo>
                        <a:pt x="13" y="35"/>
                      </a:lnTo>
                      <a:lnTo>
                        <a:pt x="9" y="35"/>
                      </a:lnTo>
                      <a:lnTo>
                        <a:pt x="5" y="32"/>
                      </a:lnTo>
                      <a:lnTo>
                        <a:pt x="5" y="32"/>
                      </a:lnTo>
                      <a:lnTo>
                        <a:pt x="3" y="28"/>
                      </a:lnTo>
                      <a:lnTo>
                        <a:pt x="3" y="24"/>
                      </a:lnTo>
                      <a:lnTo>
                        <a:pt x="7" y="20"/>
                      </a:lnTo>
                      <a:lnTo>
                        <a:pt x="5" y="15"/>
                      </a:lnTo>
                      <a:lnTo>
                        <a:pt x="3" y="9"/>
                      </a:lnTo>
                      <a:lnTo>
                        <a:pt x="0" y="3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0">
                  <a:solidFill>
                    <a:srgbClr val="8C8C8C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19" name="Freeform 318"/>
                <p:cNvSpPr>
                  <a:spLocks noEditPoints="1"/>
                </p:cNvSpPr>
                <p:nvPr/>
              </p:nvSpPr>
              <p:spPr bwMode="auto">
                <a:xfrm>
                  <a:off x="4129" y="1198"/>
                  <a:ext cx="32" cy="24"/>
                </a:xfrm>
                <a:custGeom>
                  <a:avLst/>
                  <a:gdLst>
                    <a:gd name="T0" fmla="*/ 3 w 32"/>
                    <a:gd name="T1" fmla="*/ 15 h 24"/>
                    <a:gd name="T2" fmla="*/ 3 w 32"/>
                    <a:gd name="T3" fmla="*/ 15 h 24"/>
                    <a:gd name="T4" fmla="*/ 3 w 32"/>
                    <a:gd name="T5" fmla="*/ 15 h 24"/>
                    <a:gd name="T6" fmla="*/ 3 w 32"/>
                    <a:gd name="T7" fmla="*/ 15 h 24"/>
                    <a:gd name="T8" fmla="*/ 0 w 32"/>
                    <a:gd name="T9" fmla="*/ 0 h 24"/>
                    <a:gd name="T10" fmla="*/ 11 w 32"/>
                    <a:gd name="T11" fmla="*/ 7 h 24"/>
                    <a:gd name="T12" fmla="*/ 22 w 32"/>
                    <a:gd name="T13" fmla="*/ 11 h 24"/>
                    <a:gd name="T14" fmla="*/ 22 w 32"/>
                    <a:gd name="T15" fmla="*/ 13 h 24"/>
                    <a:gd name="T16" fmla="*/ 24 w 32"/>
                    <a:gd name="T17" fmla="*/ 13 h 24"/>
                    <a:gd name="T18" fmla="*/ 26 w 32"/>
                    <a:gd name="T19" fmla="*/ 15 h 24"/>
                    <a:gd name="T20" fmla="*/ 28 w 32"/>
                    <a:gd name="T21" fmla="*/ 15 h 24"/>
                    <a:gd name="T22" fmla="*/ 30 w 32"/>
                    <a:gd name="T23" fmla="*/ 17 h 24"/>
                    <a:gd name="T24" fmla="*/ 32 w 32"/>
                    <a:gd name="T25" fmla="*/ 19 h 24"/>
                    <a:gd name="T26" fmla="*/ 30 w 32"/>
                    <a:gd name="T27" fmla="*/ 19 h 24"/>
                    <a:gd name="T28" fmla="*/ 28 w 32"/>
                    <a:gd name="T29" fmla="*/ 24 h 24"/>
                    <a:gd name="T30" fmla="*/ 9 w 32"/>
                    <a:gd name="T31" fmla="*/ 19 h 24"/>
                    <a:gd name="T32" fmla="*/ 9 w 32"/>
                    <a:gd name="T33" fmla="*/ 19 h 24"/>
                    <a:gd name="T34" fmla="*/ 5 w 32"/>
                    <a:gd name="T35" fmla="*/ 17 h 24"/>
                    <a:gd name="T36" fmla="*/ 3 w 32"/>
                    <a:gd name="T37" fmla="*/ 15 h 24"/>
                    <a:gd name="T38" fmla="*/ 3 w 32"/>
                    <a:gd name="T39" fmla="*/ 13 h 24"/>
                    <a:gd name="T40" fmla="*/ 5 w 32"/>
                    <a:gd name="T41" fmla="*/ 9 h 24"/>
                    <a:gd name="T42" fmla="*/ 5 w 32"/>
                    <a:gd name="T43" fmla="*/ 5 h 24"/>
                    <a:gd name="T44" fmla="*/ 3 w 32"/>
                    <a:gd name="T45" fmla="*/ 2 h 24"/>
                    <a:gd name="T46" fmla="*/ 0 w 32"/>
                    <a:gd name="T47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32" h="24">
                      <a:moveTo>
                        <a:pt x="3" y="15"/>
                      </a:moveTo>
                      <a:lnTo>
                        <a:pt x="3" y="15"/>
                      </a:lnTo>
                      <a:lnTo>
                        <a:pt x="3" y="15"/>
                      </a:lnTo>
                      <a:lnTo>
                        <a:pt x="3" y="15"/>
                      </a:lnTo>
                      <a:close/>
                      <a:moveTo>
                        <a:pt x="0" y="0"/>
                      </a:moveTo>
                      <a:lnTo>
                        <a:pt x="11" y="7"/>
                      </a:lnTo>
                      <a:lnTo>
                        <a:pt x="22" y="11"/>
                      </a:lnTo>
                      <a:lnTo>
                        <a:pt x="22" y="13"/>
                      </a:lnTo>
                      <a:lnTo>
                        <a:pt x="24" y="13"/>
                      </a:lnTo>
                      <a:lnTo>
                        <a:pt x="26" y="15"/>
                      </a:lnTo>
                      <a:lnTo>
                        <a:pt x="28" y="15"/>
                      </a:lnTo>
                      <a:lnTo>
                        <a:pt x="30" y="17"/>
                      </a:lnTo>
                      <a:lnTo>
                        <a:pt x="32" y="19"/>
                      </a:lnTo>
                      <a:lnTo>
                        <a:pt x="30" y="19"/>
                      </a:lnTo>
                      <a:lnTo>
                        <a:pt x="28" y="24"/>
                      </a:lnTo>
                      <a:lnTo>
                        <a:pt x="9" y="19"/>
                      </a:lnTo>
                      <a:lnTo>
                        <a:pt x="9" y="19"/>
                      </a:lnTo>
                      <a:lnTo>
                        <a:pt x="5" y="17"/>
                      </a:lnTo>
                      <a:lnTo>
                        <a:pt x="3" y="15"/>
                      </a:lnTo>
                      <a:lnTo>
                        <a:pt x="3" y="13"/>
                      </a:lnTo>
                      <a:lnTo>
                        <a:pt x="5" y="9"/>
                      </a:lnTo>
                      <a:lnTo>
                        <a:pt x="5" y="5"/>
                      </a:lnTo>
                      <a:lnTo>
                        <a:pt x="3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49494"/>
                </a:solidFill>
                <a:ln w="0">
                  <a:solidFill>
                    <a:srgbClr val="949494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20" name="Freeform 319"/>
                <p:cNvSpPr>
                  <a:spLocks/>
                </p:cNvSpPr>
                <p:nvPr/>
              </p:nvSpPr>
              <p:spPr bwMode="auto">
                <a:xfrm>
                  <a:off x="3205" y="806"/>
                  <a:ext cx="23" cy="26"/>
                </a:xfrm>
                <a:custGeom>
                  <a:avLst/>
                  <a:gdLst>
                    <a:gd name="T0" fmla="*/ 4 w 23"/>
                    <a:gd name="T1" fmla="*/ 0 h 26"/>
                    <a:gd name="T2" fmla="*/ 11 w 23"/>
                    <a:gd name="T3" fmla="*/ 2 h 26"/>
                    <a:gd name="T4" fmla="*/ 17 w 23"/>
                    <a:gd name="T5" fmla="*/ 4 h 26"/>
                    <a:gd name="T6" fmla="*/ 21 w 23"/>
                    <a:gd name="T7" fmla="*/ 7 h 26"/>
                    <a:gd name="T8" fmla="*/ 23 w 23"/>
                    <a:gd name="T9" fmla="*/ 11 h 26"/>
                    <a:gd name="T10" fmla="*/ 23 w 23"/>
                    <a:gd name="T11" fmla="*/ 15 h 26"/>
                    <a:gd name="T12" fmla="*/ 23 w 23"/>
                    <a:gd name="T13" fmla="*/ 17 h 26"/>
                    <a:gd name="T14" fmla="*/ 19 w 23"/>
                    <a:gd name="T15" fmla="*/ 19 h 26"/>
                    <a:gd name="T16" fmla="*/ 15 w 23"/>
                    <a:gd name="T17" fmla="*/ 24 h 26"/>
                    <a:gd name="T18" fmla="*/ 17 w 23"/>
                    <a:gd name="T19" fmla="*/ 26 h 26"/>
                    <a:gd name="T20" fmla="*/ 13 w 23"/>
                    <a:gd name="T21" fmla="*/ 26 h 26"/>
                    <a:gd name="T22" fmla="*/ 8 w 23"/>
                    <a:gd name="T23" fmla="*/ 26 h 26"/>
                    <a:gd name="T24" fmla="*/ 2 w 23"/>
                    <a:gd name="T25" fmla="*/ 26 h 26"/>
                    <a:gd name="T26" fmla="*/ 2 w 23"/>
                    <a:gd name="T27" fmla="*/ 24 h 26"/>
                    <a:gd name="T28" fmla="*/ 2 w 23"/>
                    <a:gd name="T29" fmla="*/ 21 h 26"/>
                    <a:gd name="T30" fmla="*/ 4 w 23"/>
                    <a:gd name="T31" fmla="*/ 19 h 26"/>
                    <a:gd name="T32" fmla="*/ 4 w 23"/>
                    <a:gd name="T33" fmla="*/ 15 h 26"/>
                    <a:gd name="T34" fmla="*/ 4 w 23"/>
                    <a:gd name="T35" fmla="*/ 13 h 26"/>
                    <a:gd name="T36" fmla="*/ 2 w 23"/>
                    <a:gd name="T37" fmla="*/ 9 h 26"/>
                    <a:gd name="T38" fmla="*/ 0 w 23"/>
                    <a:gd name="T39" fmla="*/ 2 h 26"/>
                    <a:gd name="T40" fmla="*/ 4 w 23"/>
                    <a:gd name="T41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3" h="26">
                      <a:moveTo>
                        <a:pt x="4" y="0"/>
                      </a:moveTo>
                      <a:lnTo>
                        <a:pt x="11" y="2"/>
                      </a:lnTo>
                      <a:lnTo>
                        <a:pt x="17" y="4"/>
                      </a:lnTo>
                      <a:lnTo>
                        <a:pt x="21" y="7"/>
                      </a:lnTo>
                      <a:lnTo>
                        <a:pt x="23" y="11"/>
                      </a:lnTo>
                      <a:lnTo>
                        <a:pt x="23" y="15"/>
                      </a:lnTo>
                      <a:lnTo>
                        <a:pt x="23" y="17"/>
                      </a:lnTo>
                      <a:lnTo>
                        <a:pt x="19" y="19"/>
                      </a:lnTo>
                      <a:lnTo>
                        <a:pt x="15" y="24"/>
                      </a:lnTo>
                      <a:lnTo>
                        <a:pt x="17" y="26"/>
                      </a:lnTo>
                      <a:lnTo>
                        <a:pt x="13" y="26"/>
                      </a:lnTo>
                      <a:lnTo>
                        <a:pt x="8" y="26"/>
                      </a:lnTo>
                      <a:lnTo>
                        <a:pt x="2" y="26"/>
                      </a:lnTo>
                      <a:lnTo>
                        <a:pt x="2" y="24"/>
                      </a:lnTo>
                      <a:lnTo>
                        <a:pt x="2" y="21"/>
                      </a:lnTo>
                      <a:lnTo>
                        <a:pt x="4" y="19"/>
                      </a:lnTo>
                      <a:lnTo>
                        <a:pt x="4" y="15"/>
                      </a:lnTo>
                      <a:lnTo>
                        <a:pt x="4" y="13"/>
                      </a:lnTo>
                      <a:lnTo>
                        <a:pt x="2" y="9"/>
                      </a:lnTo>
                      <a:lnTo>
                        <a:pt x="0" y="2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959595"/>
                </a:solidFill>
                <a:ln w="0">
                  <a:solidFill>
                    <a:srgbClr val="959595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21" name="Freeform 320"/>
                <p:cNvSpPr>
                  <a:spLocks/>
                </p:cNvSpPr>
                <p:nvPr/>
              </p:nvSpPr>
              <p:spPr bwMode="auto">
                <a:xfrm>
                  <a:off x="3506" y="992"/>
                  <a:ext cx="92" cy="12"/>
                </a:xfrm>
                <a:custGeom>
                  <a:avLst/>
                  <a:gdLst>
                    <a:gd name="T0" fmla="*/ 0 w 92"/>
                    <a:gd name="T1" fmla="*/ 0 h 12"/>
                    <a:gd name="T2" fmla="*/ 19 w 92"/>
                    <a:gd name="T3" fmla="*/ 0 h 12"/>
                    <a:gd name="T4" fmla="*/ 30 w 92"/>
                    <a:gd name="T5" fmla="*/ 2 h 12"/>
                    <a:gd name="T6" fmla="*/ 38 w 92"/>
                    <a:gd name="T7" fmla="*/ 2 h 12"/>
                    <a:gd name="T8" fmla="*/ 47 w 92"/>
                    <a:gd name="T9" fmla="*/ 2 h 12"/>
                    <a:gd name="T10" fmla="*/ 56 w 92"/>
                    <a:gd name="T11" fmla="*/ 4 h 12"/>
                    <a:gd name="T12" fmla="*/ 92 w 92"/>
                    <a:gd name="T13" fmla="*/ 8 h 12"/>
                    <a:gd name="T14" fmla="*/ 88 w 92"/>
                    <a:gd name="T15" fmla="*/ 10 h 12"/>
                    <a:gd name="T16" fmla="*/ 81 w 92"/>
                    <a:gd name="T17" fmla="*/ 10 h 12"/>
                    <a:gd name="T18" fmla="*/ 75 w 92"/>
                    <a:gd name="T19" fmla="*/ 10 h 12"/>
                    <a:gd name="T20" fmla="*/ 70 w 92"/>
                    <a:gd name="T21" fmla="*/ 12 h 12"/>
                    <a:gd name="T22" fmla="*/ 62 w 92"/>
                    <a:gd name="T23" fmla="*/ 12 h 12"/>
                    <a:gd name="T24" fmla="*/ 56 w 92"/>
                    <a:gd name="T25" fmla="*/ 12 h 12"/>
                    <a:gd name="T26" fmla="*/ 47 w 92"/>
                    <a:gd name="T27" fmla="*/ 10 h 12"/>
                    <a:gd name="T28" fmla="*/ 41 w 92"/>
                    <a:gd name="T29" fmla="*/ 10 h 12"/>
                    <a:gd name="T30" fmla="*/ 34 w 92"/>
                    <a:gd name="T31" fmla="*/ 10 h 12"/>
                    <a:gd name="T32" fmla="*/ 30 w 92"/>
                    <a:gd name="T33" fmla="*/ 6 h 12"/>
                    <a:gd name="T34" fmla="*/ 17 w 92"/>
                    <a:gd name="T35" fmla="*/ 4 h 12"/>
                    <a:gd name="T36" fmla="*/ 6 w 92"/>
                    <a:gd name="T37" fmla="*/ 2 h 12"/>
                    <a:gd name="T38" fmla="*/ 0 w 92"/>
                    <a:gd name="T3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92" h="12">
                      <a:moveTo>
                        <a:pt x="0" y="0"/>
                      </a:moveTo>
                      <a:lnTo>
                        <a:pt x="19" y="0"/>
                      </a:lnTo>
                      <a:lnTo>
                        <a:pt x="30" y="2"/>
                      </a:lnTo>
                      <a:lnTo>
                        <a:pt x="38" y="2"/>
                      </a:lnTo>
                      <a:lnTo>
                        <a:pt x="47" y="2"/>
                      </a:lnTo>
                      <a:lnTo>
                        <a:pt x="56" y="4"/>
                      </a:lnTo>
                      <a:lnTo>
                        <a:pt x="92" y="8"/>
                      </a:lnTo>
                      <a:lnTo>
                        <a:pt x="88" y="10"/>
                      </a:lnTo>
                      <a:lnTo>
                        <a:pt x="81" y="10"/>
                      </a:lnTo>
                      <a:lnTo>
                        <a:pt x="75" y="10"/>
                      </a:lnTo>
                      <a:lnTo>
                        <a:pt x="70" y="12"/>
                      </a:lnTo>
                      <a:lnTo>
                        <a:pt x="62" y="12"/>
                      </a:lnTo>
                      <a:lnTo>
                        <a:pt x="56" y="12"/>
                      </a:lnTo>
                      <a:lnTo>
                        <a:pt x="47" y="10"/>
                      </a:lnTo>
                      <a:lnTo>
                        <a:pt x="41" y="10"/>
                      </a:lnTo>
                      <a:lnTo>
                        <a:pt x="34" y="10"/>
                      </a:lnTo>
                      <a:lnTo>
                        <a:pt x="30" y="6"/>
                      </a:lnTo>
                      <a:lnTo>
                        <a:pt x="17" y="4"/>
                      </a:lnTo>
                      <a:lnTo>
                        <a:pt x="6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3E3E3"/>
                </a:solidFill>
                <a:ln w="0">
                  <a:solidFill>
                    <a:srgbClr val="E3E3E3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22" name="Freeform 321"/>
                <p:cNvSpPr>
                  <a:spLocks/>
                </p:cNvSpPr>
                <p:nvPr/>
              </p:nvSpPr>
              <p:spPr bwMode="auto">
                <a:xfrm>
                  <a:off x="3756" y="1062"/>
                  <a:ext cx="98" cy="36"/>
                </a:xfrm>
                <a:custGeom>
                  <a:avLst/>
                  <a:gdLst>
                    <a:gd name="T0" fmla="*/ 0 w 98"/>
                    <a:gd name="T1" fmla="*/ 0 h 36"/>
                    <a:gd name="T2" fmla="*/ 8 w 98"/>
                    <a:gd name="T3" fmla="*/ 0 h 36"/>
                    <a:gd name="T4" fmla="*/ 13 w 98"/>
                    <a:gd name="T5" fmla="*/ 2 h 36"/>
                    <a:gd name="T6" fmla="*/ 19 w 98"/>
                    <a:gd name="T7" fmla="*/ 6 h 36"/>
                    <a:gd name="T8" fmla="*/ 25 w 98"/>
                    <a:gd name="T9" fmla="*/ 8 h 36"/>
                    <a:gd name="T10" fmla="*/ 34 w 98"/>
                    <a:gd name="T11" fmla="*/ 11 h 36"/>
                    <a:gd name="T12" fmla="*/ 40 w 98"/>
                    <a:gd name="T13" fmla="*/ 13 h 36"/>
                    <a:gd name="T14" fmla="*/ 43 w 98"/>
                    <a:gd name="T15" fmla="*/ 11 h 36"/>
                    <a:gd name="T16" fmla="*/ 45 w 98"/>
                    <a:gd name="T17" fmla="*/ 8 h 36"/>
                    <a:gd name="T18" fmla="*/ 47 w 98"/>
                    <a:gd name="T19" fmla="*/ 8 h 36"/>
                    <a:gd name="T20" fmla="*/ 51 w 98"/>
                    <a:gd name="T21" fmla="*/ 8 h 36"/>
                    <a:gd name="T22" fmla="*/ 94 w 98"/>
                    <a:gd name="T23" fmla="*/ 25 h 36"/>
                    <a:gd name="T24" fmla="*/ 96 w 98"/>
                    <a:gd name="T25" fmla="*/ 28 h 36"/>
                    <a:gd name="T26" fmla="*/ 98 w 98"/>
                    <a:gd name="T27" fmla="*/ 30 h 36"/>
                    <a:gd name="T28" fmla="*/ 98 w 98"/>
                    <a:gd name="T29" fmla="*/ 32 h 36"/>
                    <a:gd name="T30" fmla="*/ 98 w 98"/>
                    <a:gd name="T31" fmla="*/ 34 h 36"/>
                    <a:gd name="T32" fmla="*/ 96 w 98"/>
                    <a:gd name="T33" fmla="*/ 34 h 36"/>
                    <a:gd name="T34" fmla="*/ 92 w 98"/>
                    <a:gd name="T35" fmla="*/ 36 h 36"/>
                    <a:gd name="T36" fmla="*/ 89 w 98"/>
                    <a:gd name="T37" fmla="*/ 36 h 36"/>
                    <a:gd name="T38" fmla="*/ 87 w 98"/>
                    <a:gd name="T39" fmla="*/ 34 h 36"/>
                    <a:gd name="T40" fmla="*/ 83 w 98"/>
                    <a:gd name="T41" fmla="*/ 32 h 36"/>
                    <a:gd name="T42" fmla="*/ 62 w 98"/>
                    <a:gd name="T43" fmla="*/ 23 h 36"/>
                    <a:gd name="T44" fmla="*/ 40 w 98"/>
                    <a:gd name="T45" fmla="*/ 15 h 36"/>
                    <a:gd name="T46" fmla="*/ 32 w 98"/>
                    <a:gd name="T47" fmla="*/ 13 h 36"/>
                    <a:gd name="T48" fmla="*/ 28 w 98"/>
                    <a:gd name="T49" fmla="*/ 11 h 36"/>
                    <a:gd name="T50" fmla="*/ 25 w 98"/>
                    <a:gd name="T51" fmla="*/ 11 h 36"/>
                    <a:gd name="T52" fmla="*/ 23 w 98"/>
                    <a:gd name="T53" fmla="*/ 11 h 36"/>
                    <a:gd name="T54" fmla="*/ 19 w 98"/>
                    <a:gd name="T55" fmla="*/ 8 h 36"/>
                    <a:gd name="T56" fmla="*/ 13 w 98"/>
                    <a:gd name="T57" fmla="*/ 4 h 36"/>
                    <a:gd name="T58" fmla="*/ 0 w 98"/>
                    <a:gd name="T59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98" h="36">
                      <a:moveTo>
                        <a:pt x="0" y="0"/>
                      </a:moveTo>
                      <a:lnTo>
                        <a:pt x="8" y="0"/>
                      </a:lnTo>
                      <a:lnTo>
                        <a:pt x="13" y="2"/>
                      </a:lnTo>
                      <a:lnTo>
                        <a:pt x="19" y="6"/>
                      </a:lnTo>
                      <a:lnTo>
                        <a:pt x="25" y="8"/>
                      </a:lnTo>
                      <a:lnTo>
                        <a:pt x="34" y="11"/>
                      </a:lnTo>
                      <a:lnTo>
                        <a:pt x="40" y="13"/>
                      </a:lnTo>
                      <a:lnTo>
                        <a:pt x="43" y="11"/>
                      </a:lnTo>
                      <a:lnTo>
                        <a:pt x="45" y="8"/>
                      </a:lnTo>
                      <a:lnTo>
                        <a:pt x="47" y="8"/>
                      </a:lnTo>
                      <a:lnTo>
                        <a:pt x="51" y="8"/>
                      </a:lnTo>
                      <a:lnTo>
                        <a:pt x="94" y="25"/>
                      </a:lnTo>
                      <a:lnTo>
                        <a:pt x="96" y="28"/>
                      </a:lnTo>
                      <a:lnTo>
                        <a:pt x="98" y="30"/>
                      </a:lnTo>
                      <a:lnTo>
                        <a:pt x="98" y="32"/>
                      </a:lnTo>
                      <a:lnTo>
                        <a:pt x="98" y="34"/>
                      </a:lnTo>
                      <a:lnTo>
                        <a:pt x="96" y="34"/>
                      </a:lnTo>
                      <a:lnTo>
                        <a:pt x="92" y="36"/>
                      </a:lnTo>
                      <a:lnTo>
                        <a:pt x="89" y="36"/>
                      </a:lnTo>
                      <a:lnTo>
                        <a:pt x="87" y="34"/>
                      </a:lnTo>
                      <a:lnTo>
                        <a:pt x="83" y="32"/>
                      </a:lnTo>
                      <a:lnTo>
                        <a:pt x="62" y="23"/>
                      </a:lnTo>
                      <a:lnTo>
                        <a:pt x="40" y="15"/>
                      </a:lnTo>
                      <a:lnTo>
                        <a:pt x="32" y="13"/>
                      </a:lnTo>
                      <a:lnTo>
                        <a:pt x="28" y="11"/>
                      </a:lnTo>
                      <a:lnTo>
                        <a:pt x="25" y="11"/>
                      </a:lnTo>
                      <a:lnTo>
                        <a:pt x="23" y="11"/>
                      </a:lnTo>
                      <a:lnTo>
                        <a:pt x="19" y="8"/>
                      </a:lnTo>
                      <a:lnTo>
                        <a:pt x="13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A4A4A"/>
                </a:solidFill>
                <a:ln w="0">
                  <a:solidFill>
                    <a:srgbClr val="4A4A4A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23" name="Freeform 322"/>
                <p:cNvSpPr>
                  <a:spLocks/>
                </p:cNvSpPr>
                <p:nvPr/>
              </p:nvSpPr>
              <p:spPr bwMode="auto">
                <a:xfrm>
                  <a:off x="2915" y="619"/>
                  <a:ext cx="51" cy="23"/>
                </a:xfrm>
                <a:custGeom>
                  <a:avLst/>
                  <a:gdLst>
                    <a:gd name="T0" fmla="*/ 14 w 51"/>
                    <a:gd name="T1" fmla="*/ 0 h 23"/>
                    <a:gd name="T2" fmla="*/ 23 w 51"/>
                    <a:gd name="T3" fmla="*/ 0 h 23"/>
                    <a:gd name="T4" fmla="*/ 36 w 51"/>
                    <a:gd name="T5" fmla="*/ 6 h 23"/>
                    <a:gd name="T6" fmla="*/ 38 w 51"/>
                    <a:gd name="T7" fmla="*/ 8 h 23"/>
                    <a:gd name="T8" fmla="*/ 42 w 51"/>
                    <a:gd name="T9" fmla="*/ 12 h 23"/>
                    <a:gd name="T10" fmla="*/ 49 w 51"/>
                    <a:gd name="T11" fmla="*/ 15 h 23"/>
                    <a:gd name="T12" fmla="*/ 51 w 51"/>
                    <a:gd name="T13" fmla="*/ 19 h 23"/>
                    <a:gd name="T14" fmla="*/ 44 w 51"/>
                    <a:gd name="T15" fmla="*/ 23 h 23"/>
                    <a:gd name="T16" fmla="*/ 40 w 51"/>
                    <a:gd name="T17" fmla="*/ 21 h 23"/>
                    <a:gd name="T18" fmla="*/ 34 w 51"/>
                    <a:gd name="T19" fmla="*/ 19 h 23"/>
                    <a:gd name="T20" fmla="*/ 29 w 51"/>
                    <a:gd name="T21" fmla="*/ 19 h 23"/>
                    <a:gd name="T22" fmla="*/ 25 w 51"/>
                    <a:gd name="T23" fmla="*/ 15 h 23"/>
                    <a:gd name="T24" fmla="*/ 21 w 51"/>
                    <a:gd name="T25" fmla="*/ 12 h 23"/>
                    <a:gd name="T26" fmla="*/ 17 w 51"/>
                    <a:gd name="T27" fmla="*/ 12 h 23"/>
                    <a:gd name="T28" fmla="*/ 12 w 51"/>
                    <a:gd name="T29" fmla="*/ 10 h 23"/>
                    <a:gd name="T30" fmla="*/ 8 w 51"/>
                    <a:gd name="T31" fmla="*/ 10 h 23"/>
                    <a:gd name="T32" fmla="*/ 6 w 51"/>
                    <a:gd name="T33" fmla="*/ 10 h 23"/>
                    <a:gd name="T34" fmla="*/ 2 w 51"/>
                    <a:gd name="T35" fmla="*/ 8 h 23"/>
                    <a:gd name="T36" fmla="*/ 0 w 51"/>
                    <a:gd name="T37" fmla="*/ 6 h 23"/>
                    <a:gd name="T38" fmla="*/ 0 w 51"/>
                    <a:gd name="T39" fmla="*/ 4 h 23"/>
                    <a:gd name="T40" fmla="*/ 8 w 51"/>
                    <a:gd name="T41" fmla="*/ 4 h 23"/>
                    <a:gd name="T42" fmla="*/ 14 w 51"/>
                    <a:gd name="T43" fmla="*/ 4 h 23"/>
                    <a:gd name="T44" fmla="*/ 19 w 51"/>
                    <a:gd name="T45" fmla="*/ 2 h 23"/>
                    <a:gd name="T46" fmla="*/ 17 w 51"/>
                    <a:gd name="T47" fmla="*/ 0 h 23"/>
                    <a:gd name="T48" fmla="*/ 14 w 51"/>
                    <a:gd name="T49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1" h="23">
                      <a:moveTo>
                        <a:pt x="14" y="0"/>
                      </a:moveTo>
                      <a:lnTo>
                        <a:pt x="23" y="0"/>
                      </a:lnTo>
                      <a:lnTo>
                        <a:pt x="36" y="6"/>
                      </a:lnTo>
                      <a:lnTo>
                        <a:pt x="38" y="8"/>
                      </a:lnTo>
                      <a:lnTo>
                        <a:pt x="42" y="12"/>
                      </a:lnTo>
                      <a:lnTo>
                        <a:pt x="49" y="15"/>
                      </a:lnTo>
                      <a:lnTo>
                        <a:pt x="51" y="19"/>
                      </a:lnTo>
                      <a:lnTo>
                        <a:pt x="44" y="23"/>
                      </a:lnTo>
                      <a:lnTo>
                        <a:pt x="40" y="21"/>
                      </a:lnTo>
                      <a:lnTo>
                        <a:pt x="34" y="19"/>
                      </a:lnTo>
                      <a:lnTo>
                        <a:pt x="29" y="19"/>
                      </a:lnTo>
                      <a:lnTo>
                        <a:pt x="25" y="15"/>
                      </a:lnTo>
                      <a:lnTo>
                        <a:pt x="21" y="12"/>
                      </a:lnTo>
                      <a:lnTo>
                        <a:pt x="17" y="12"/>
                      </a:lnTo>
                      <a:lnTo>
                        <a:pt x="12" y="10"/>
                      </a:lnTo>
                      <a:lnTo>
                        <a:pt x="8" y="10"/>
                      </a:lnTo>
                      <a:lnTo>
                        <a:pt x="6" y="10"/>
                      </a:lnTo>
                      <a:lnTo>
                        <a:pt x="2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8" y="4"/>
                      </a:lnTo>
                      <a:lnTo>
                        <a:pt x="14" y="4"/>
                      </a:lnTo>
                      <a:lnTo>
                        <a:pt x="19" y="2"/>
                      </a:lnTo>
                      <a:lnTo>
                        <a:pt x="17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515151"/>
                </a:solidFill>
                <a:ln w="0">
                  <a:solidFill>
                    <a:srgbClr val="51515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24" name="Freeform 323"/>
                <p:cNvSpPr>
                  <a:spLocks/>
                </p:cNvSpPr>
                <p:nvPr/>
              </p:nvSpPr>
              <p:spPr bwMode="auto">
                <a:xfrm>
                  <a:off x="3386" y="962"/>
                  <a:ext cx="13" cy="36"/>
                </a:xfrm>
                <a:custGeom>
                  <a:avLst/>
                  <a:gdLst>
                    <a:gd name="T0" fmla="*/ 13 w 13"/>
                    <a:gd name="T1" fmla="*/ 0 h 36"/>
                    <a:gd name="T2" fmla="*/ 13 w 13"/>
                    <a:gd name="T3" fmla="*/ 6 h 36"/>
                    <a:gd name="T4" fmla="*/ 13 w 13"/>
                    <a:gd name="T5" fmla="*/ 10 h 36"/>
                    <a:gd name="T6" fmla="*/ 11 w 13"/>
                    <a:gd name="T7" fmla="*/ 23 h 36"/>
                    <a:gd name="T8" fmla="*/ 11 w 13"/>
                    <a:gd name="T9" fmla="*/ 36 h 36"/>
                    <a:gd name="T10" fmla="*/ 3 w 13"/>
                    <a:gd name="T11" fmla="*/ 36 h 36"/>
                    <a:gd name="T12" fmla="*/ 3 w 13"/>
                    <a:gd name="T13" fmla="*/ 32 h 36"/>
                    <a:gd name="T14" fmla="*/ 0 w 13"/>
                    <a:gd name="T15" fmla="*/ 25 h 36"/>
                    <a:gd name="T16" fmla="*/ 0 w 13"/>
                    <a:gd name="T17" fmla="*/ 21 h 36"/>
                    <a:gd name="T18" fmla="*/ 0 w 13"/>
                    <a:gd name="T19" fmla="*/ 17 h 36"/>
                    <a:gd name="T20" fmla="*/ 0 w 13"/>
                    <a:gd name="T21" fmla="*/ 12 h 36"/>
                    <a:gd name="T22" fmla="*/ 0 w 13"/>
                    <a:gd name="T23" fmla="*/ 10 h 36"/>
                    <a:gd name="T24" fmla="*/ 5 w 13"/>
                    <a:gd name="T25" fmla="*/ 8 h 36"/>
                    <a:gd name="T26" fmla="*/ 7 w 13"/>
                    <a:gd name="T27" fmla="*/ 6 h 36"/>
                    <a:gd name="T28" fmla="*/ 11 w 13"/>
                    <a:gd name="T29" fmla="*/ 8 h 36"/>
                    <a:gd name="T30" fmla="*/ 11 w 13"/>
                    <a:gd name="T31" fmla="*/ 4 h 36"/>
                    <a:gd name="T32" fmla="*/ 13 w 13"/>
                    <a:gd name="T33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36">
                      <a:moveTo>
                        <a:pt x="13" y="0"/>
                      </a:moveTo>
                      <a:lnTo>
                        <a:pt x="13" y="6"/>
                      </a:lnTo>
                      <a:lnTo>
                        <a:pt x="13" y="10"/>
                      </a:lnTo>
                      <a:lnTo>
                        <a:pt x="11" y="23"/>
                      </a:lnTo>
                      <a:lnTo>
                        <a:pt x="11" y="36"/>
                      </a:lnTo>
                      <a:lnTo>
                        <a:pt x="3" y="36"/>
                      </a:lnTo>
                      <a:lnTo>
                        <a:pt x="3" y="32"/>
                      </a:lnTo>
                      <a:lnTo>
                        <a:pt x="0" y="25"/>
                      </a:lnTo>
                      <a:lnTo>
                        <a:pt x="0" y="21"/>
                      </a:lnTo>
                      <a:lnTo>
                        <a:pt x="0" y="17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5" y="8"/>
                      </a:lnTo>
                      <a:lnTo>
                        <a:pt x="7" y="6"/>
                      </a:lnTo>
                      <a:lnTo>
                        <a:pt x="11" y="8"/>
                      </a:lnTo>
                      <a:lnTo>
                        <a:pt x="11" y="4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757575"/>
                </a:solidFill>
                <a:ln w="0">
                  <a:solidFill>
                    <a:srgbClr val="757575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25" name="Freeform 324"/>
                <p:cNvSpPr>
                  <a:spLocks noEditPoints="1"/>
                </p:cNvSpPr>
                <p:nvPr/>
              </p:nvSpPr>
              <p:spPr bwMode="auto">
                <a:xfrm>
                  <a:off x="2716" y="1021"/>
                  <a:ext cx="49" cy="24"/>
                </a:xfrm>
                <a:custGeom>
                  <a:avLst/>
                  <a:gdLst>
                    <a:gd name="T0" fmla="*/ 0 w 49"/>
                    <a:gd name="T1" fmla="*/ 22 h 24"/>
                    <a:gd name="T2" fmla="*/ 0 w 49"/>
                    <a:gd name="T3" fmla="*/ 22 h 24"/>
                    <a:gd name="T4" fmla="*/ 0 w 49"/>
                    <a:gd name="T5" fmla="*/ 22 h 24"/>
                    <a:gd name="T6" fmla="*/ 0 w 49"/>
                    <a:gd name="T7" fmla="*/ 22 h 24"/>
                    <a:gd name="T8" fmla="*/ 32 w 49"/>
                    <a:gd name="T9" fmla="*/ 5 h 24"/>
                    <a:gd name="T10" fmla="*/ 32 w 49"/>
                    <a:gd name="T11" fmla="*/ 5 h 24"/>
                    <a:gd name="T12" fmla="*/ 32 w 49"/>
                    <a:gd name="T13" fmla="*/ 5 h 24"/>
                    <a:gd name="T14" fmla="*/ 32 w 49"/>
                    <a:gd name="T15" fmla="*/ 5 h 24"/>
                    <a:gd name="T16" fmla="*/ 43 w 49"/>
                    <a:gd name="T17" fmla="*/ 0 h 24"/>
                    <a:gd name="T18" fmla="*/ 45 w 49"/>
                    <a:gd name="T19" fmla="*/ 0 h 24"/>
                    <a:gd name="T20" fmla="*/ 47 w 49"/>
                    <a:gd name="T21" fmla="*/ 3 h 24"/>
                    <a:gd name="T22" fmla="*/ 47 w 49"/>
                    <a:gd name="T23" fmla="*/ 3 h 24"/>
                    <a:gd name="T24" fmla="*/ 47 w 49"/>
                    <a:gd name="T25" fmla="*/ 3 h 24"/>
                    <a:gd name="T26" fmla="*/ 47 w 49"/>
                    <a:gd name="T27" fmla="*/ 5 h 24"/>
                    <a:gd name="T28" fmla="*/ 47 w 49"/>
                    <a:gd name="T29" fmla="*/ 5 h 24"/>
                    <a:gd name="T30" fmla="*/ 49 w 49"/>
                    <a:gd name="T31" fmla="*/ 7 h 24"/>
                    <a:gd name="T32" fmla="*/ 49 w 49"/>
                    <a:gd name="T33" fmla="*/ 7 h 24"/>
                    <a:gd name="T34" fmla="*/ 49 w 49"/>
                    <a:gd name="T35" fmla="*/ 9 h 24"/>
                    <a:gd name="T36" fmla="*/ 47 w 49"/>
                    <a:gd name="T37" fmla="*/ 9 h 24"/>
                    <a:gd name="T38" fmla="*/ 47 w 49"/>
                    <a:gd name="T39" fmla="*/ 9 h 24"/>
                    <a:gd name="T40" fmla="*/ 38 w 49"/>
                    <a:gd name="T41" fmla="*/ 13 h 24"/>
                    <a:gd name="T42" fmla="*/ 32 w 49"/>
                    <a:gd name="T43" fmla="*/ 15 h 24"/>
                    <a:gd name="T44" fmla="*/ 21 w 49"/>
                    <a:gd name="T45" fmla="*/ 17 h 24"/>
                    <a:gd name="T46" fmla="*/ 13 w 49"/>
                    <a:gd name="T47" fmla="*/ 20 h 24"/>
                    <a:gd name="T48" fmla="*/ 6 w 49"/>
                    <a:gd name="T49" fmla="*/ 22 h 24"/>
                    <a:gd name="T50" fmla="*/ 4 w 49"/>
                    <a:gd name="T51" fmla="*/ 22 h 24"/>
                    <a:gd name="T52" fmla="*/ 4 w 49"/>
                    <a:gd name="T53" fmla="*/ 22 h 24"/>
                    <a:gd name="T54" fmla="*/ 2 w 49"/>
                    <a:gd name="T55" fmla="*/ 24 h 24"/>
                    <a:gd name="T56" fmla="*/ 2 w 49"/>
                    <a:gd name="T57" fmla="*/ 24 h 24"/>
                    <a:gd name="T58" fmla="*/ 0 w 49"/>
                    <a:gd name="T59" fmla="*/ 22 h 24"/>
                    <a:gd name="T60" fmla="*/ 2 w 49"/>
                    <a:gd name="T61" fmla="*/ 20 h 24"/>
                    <a:gd name="T62" fmla="*/ 9 w 49"/>
                    <a:gd name="T63" fmla="*/ 15 h 24"/>
                    <a:gd name="T64" fmla="*/ 15 w 49"/>
                    <a:gd name="T65" fmla="*/ 13 h 24"/>
                    <a:gd name="T66" fmla="*/ 21 w 49"/>
                    <a:gd name="T67" fmla="*/ 11 h 24"/>
                    <a:gd name="T68" fmla="*/ 26 w 49"/>
                    <a:gd name="T69" fmla="*/ 11 h 24"/>
                    <a:gd name="T70" fmla="*/ 30 w 49"/>
                    <a:gd name="T71" fmla="*/ 9 h 24"/>
                    <a:gd name="T72" fmla="*/ 32 w 49"/>
                    <a:gd name="T73" fmla="*/ 5 h 24"/>
                    <a:gd name="T74" fmla="*/ 43 w 49"/>
                    <a:gd name="T75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49" h="24">
                      <a:moveTo>
                        <a:pt x="0" y="22"/>
                      </a:move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close/>
                      <a:moveTo>
                        <a:pt x="32" y="5"/>
                      </a:moveTo>
                      <a:lnTo>
                        <a:pt x="32" y="5"/>
                      </a:lnTo>
                      <a:lnTo>
                        <a:pt x="32" y="5"/>
                      </a:lnTo>
                      <a:lnTo>
                        <a:pt x="32" y="5"/>
                      </a:lnTo>
                      <a:close/>
                      <a:moveTo>
                        <a:pt x="43" y="0"/>
                      </a:moveTo>
                      <a:lnTo>
                        <a:pt x="45" y="0"/>
                      </a:lnTo>
                      <a:lnTo>
                        <a:pt x="47" y="3"/>
                      </a:lnTo>
                      <a:lnTo>
                        <a:pt x="47" y="3"/>
                      </a:lnTo>
                      <a:lnTo>
                        <a:pt x="47" y="3"/>
                      </a:lnTo>
                      <a:lnTo>
                        <a:pt x="47" y="5"/>
                      </a:lnTo>
                      <a:lnTo>
                        <a:pt x="47" y="5"/>
                      </a:lnTo>
                      <a:lnTo>
                        <a:pt x="49" y="7"/>
                      </a:lnTo>
                      <a:lnTo>
                        <a:pt x="49" y="7"/>
                      </a:lnTo>
                      <a:lnTo>
                        <a:pt x="49" y="9"/>
                      </a:lnTo>
                      <a:lnTo>
                        <a:pt x="47" y="9"/>
                      </a:lnTo>
                      <a:lnTo>
                        <a:pt x="47" y="9"/>
                      </a:lnTo>
                      <a:lnTo>
                        <a:pt x="38" y="13"/>
                      </a:lnTo>
                      <a:lnTo>
                        <a:pt x="32" y="15"/>
                      </a:lnTo>
                      <a:lnTo>
                        <a:pt x="21" y="17"/>
                      </a:lnTo>
                      <a:lnTo>
                        <a:pt x="13" y="20"/>
                      </a:lnTo>
                      <a:lnTo>
                        <a:pt x="6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2" y="24"/>
                      </a:lnTo>
                      <a:lnTo>
                        <a:pt x="2" y="24"/>
                      </a:lnTo>
                      <a:lnTo>
                        <a:pt x="0" y="22"/>
                      </a:lnTo>
                      <a:lnTo>
                        <a:pt x="2" y="20"/>
                      </a:lnTo>
                      <a:lnTo>
                        <a:pt x="9" y="15"/>
                      </a:lnTo>
                      <a:lnTo>
                        <a:pt x="15" y="13"/>
                      </a:lnTo>
                      <a:lnTo>
                        <a:pt x="21" y="11"/>
                      </a:lnTo>
                      <a:lnTo>
                        <a:pt x="26" y="11"/>
                      </a:lnTo>
                      <a:lnTo>
                        <a:pt x="30" y="9"/>
                      </a:lnTo>
                      <a:lnTo>
                        <a:pt x="32" y="5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solidFill>
                  <a:srgbClr val="3E3E3E"/>
                </a:solidFill>
                <a:ln w="0">
                  <a:solidFill>
                    <a:srgbClr val="3E3E3E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26" name="Freeform 325"/>
                <p:cNvSpPr>
                  <a:spLocks noEditPoints="1"/>
                </p:cNvSpPr>
                <p:nvPr/>
              </p:nvSpPr>
              <p:spPr bwMode="auto">
                <a:xfrm>
                  <a:off x="2804" y="727"/>
                  <a:ext cx="72" cy="15"/>
                </a:xfrm>
                <a:custGeom>
                  <a:avLst/>
                  <a:gdLst>
                    <a:gd name="T0" fmla="*/ 0 w 72"/>
                    <a:gd name="T1" fmla="*/ 2 h 15"/>
                    <a:gd name="T2" fmla="*/ 0 w 72"/>
                    <a:gd name="T3" fmla="*/ 2 h 15"/>
                    <a:gd name="T4" fmla="*/ 0 w 72"/>
                    <a:gd name="T5" fmla="*/ 2 h 15"/>
                    <a:gd name="T6" fmla="*/ 0 w 72"/>
                    <a:gd name="T7" fmla="*/ 2 h 15"/>
                    <a:gd name="T8" fmla="*/ 4 w 72"/>
                    <a:gd name="T9" fmla="*/ 0 h 15"/>
                    <a:gd name="T10" fmla="*/ 6 w 72"/>
                    <a:gd name="T11" fmla="*/ 0 h 15"/>
                    <a:gd name="T12" fmla="*/ 8 w 72"/>
                    <a:gd name="T13" fmla="*/ 0 h 15"/>
                    <a:gd name="T14" fmla="*/ 10 w 72"/>
                    <a:gd name="T15" fmla="*/ 2 h 15"/>
                    <a:gd name="T16" fmla="*/ 17 w 72"/>
                    <a:gd name="T17" fmla="*/ 2 h 15"/>
                    <a:gd name="T18" fmla="*/ 21 w 72"/>
                    <a:gd name="T19" fmla="*/ 2 h 15"/>
                    <a:gd name="T20" fmla="*/ 55 w 72"/>
                    <a:gd name="T21" fmla="*/ 11 h 15"/>
                    <a:gd name="T22" fmla="*/ 64 w 72"/>
                    <a:gd name="T23" fmla="*/ 13 h 15"/>
                    <a:gd name="T24" fmla="*/ 72 w 72"/>
                    <a:gd name="T25" fmla="*/ 15 h 15"/>
                    <a:gd name="T26" fmla="*/ 72 w 72"/>
                    <a:gd name="T27" fmla="*/ 15 h 15"/>
                    <a:gd name="T28" fmla="*/ 68 w 72"/>
                    <a:gd name="T29" fmla="*/ 15 h 15"/>
                    <a:gd name="T30" fmla="*/ 55 w 72"/>
                    <a:gd name="T31" fmla="*/ 13 h 15"/>
                    <a:gd name="T32" fmla="*/ 55 w 72"/>
                    <a:gd name="T33" fmla="*/ 15 h 15"/>
                    <a:gd name="T34" fmla="*/ 53 w 72"/>
                    <a:gd name="T35" fmla="*/ 15 h 15"/>
                    <a:gd name="T36" fmla="*/ 12 w 72"/>
                    <a:gd name="T37" fmla="*/ 7 h 15"/>
                    <a:gd name="T38" fmla="*/ 4 w 72"/>
                    <a:gd name="T39" fmla="*/ 5 h 15"/>
                    <a:gd name="T40" fmla="*/ 0 w 72"/>
                    <a:gd name="T41" fmla="*/ 2 h 15"/>
                    <a:gd name="T42" fmla="*/ 4 w 72"/>
                    <a:gd name="T43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72" h="15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close/>
                      <a:moveTo>
                        <a:pt x="4" y="0"/>
                      </a:move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10" y="2"/>
                      </a:lnTo>
                      <a:lnTo>
                        <a:pt x="17" y="2"/>
                      </a:lnTo>
                      <a:lnTo>
                        <a:pt x="21" y="2"/>
                      </a:lnTo>
                      <a:lnTo>
                        <a:pt x="55" y="11"/>
                      </a:lnTo>
                      <a:lnTo>
                        <a:pt x="64" y="13"/>
                      </a:lnTo>
                      <a:lnTo>
                        <a:pt x="72" y="15"/>
                      </a:lnTo>
                      <a:lnTo>
                        <a:pt x="72" y="15"/>
                      </a:lnTo>
                      <a:lnTo>
                        <a:pt x="68" y="15"/>
                      </a:lnTo>
                      <a:lnTo>
                        <a:pt x="55" y="13"/>
                      </a:lnTo>
                      <a:lnTo>
                        <a:pt x="55" y="15"/>
                      </a:lnTo>
                      <a:lnTo>
                        <a:pt x="53" y="15"/>
                      </a:lnTo>
                      <a:lnTo>
                        <a:pt x="12" y="7"/>
                      </a:lnTo>
                      <a:lnTo>
                        <a:pt x="4" y="5"/>
                      </a:lnTo>
                      <a:lnTo>
                        <a:pt x="0" y="2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4C4C4C"/>
                </a:solidFill>
                <a:ln w="0">
                  <a:solidFill>
                    <a:srgbClr val="4C4C4C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27" name="Freeform 326"/>
                <p:cNvSpPr>
                  <a:spLocks/>
                </p:cNvSpPr>
                <p:nvPr/>
              </p:nvSpPr>
              <p:spPr bwMode="auto">
                <a:xfrm>
                  <a:off x="2942" y="648"/>
                  <a:ext cx="52" cy="17"/>
                </a:xfrm>
                <a:custGeom>
                  <a:avLst/>
                  <a:gdLst>
                    <a:gd name="T0" fmla="*/ 24 w 52"/>
                    <a:gd name="T1" fmla="*/ 0 h 17"/>
                    <a:gd name="T2" fmla="*/ 28 w 52"/>
                    <a:gd name="T3" fmla="*/ 0 h 17"/>
                    <a:gd name="T4" fmla="*/ 30 w 52"/>
                    <a:gd name="T5" fmla="*/ 0 h 17"/>
                    <a:gd name="T6" fmla="*/ 39 w 52"/>
                    <a:gd name="T7" fmla="*/ 5 h 17"/>
                    <a:gd name="T8" fmla="*/ 43 w 52"/>
                    <a:gd name="T9" fmla="*/ 9 h 17"/>
                    <a:gd name="T10" fmla="*/ 45 w 52"/>
                    <a:gd name="T11" fmla="*/ 9 h 17"/>
                    <a:gd name="T12" fmla="*/ 52 w 52"/>
                    <a:gd name="T13" fmla="*/ 11 h 17"/>
                    <a:gd name="T14" fmla="*/ 52 w 52"/>
                    <a:gd name="T15" fmla="*/ 13 h 17"/>
                    <a:gd name="T16" fmla="*/ 47 w 52"/>
                    <a:gd name="T17" fmla="*/ 13 h 17"/>
                    <a:gd name="T18" fmla="*/ 41 w 52"/>
                    <a:gd name="T19" fmla="*/ 15 h 17"/>
                    <a:gd name="T20" fmla="*/ 39 w 52"/>
                    <a:gd name="T21" fmla="*/ 15 h 17"/>
                    <a:gd name="T22" fmla="*/ 30 w 52"/>
                    <a:gd name="T23" fmla="*/ 15 h 17"/>
                    <a:gd name="T24" fmla="*/ 22 w 52"/>
                    <a:gd name="T25" fmla="*/ 17 h 17"/>
                    <a:gd name="T26" fmla="*/ 11 w 52"/>
                    <a:gd name="T27" fmla="*/ 17 h 17"/>
                    <a:gd name="T28" fmla="*/ 0 w 52"/>
                    <a:gd name="T29" fmla="*/ 17 h 17"/>
                    <a:gd name="T30" fmla="*/ 7 w 52"/>
                    <a:gd name="T31" fmla="*/ 15 h 17"/>
                    <a:gd name="T32" fmla="*/ 13 w 52"/>
                    <a:gd name="T33" fmla="*/ 13 h 17"/>
                    <a:gd name="T34" fmla="*/ 17 w 52"/>
                    <a:gd name="T35" fmla="*/ 9 h 17"/>
                    <a:gd name="T36" fmla="*/ 20 w 52"/>
                    <a:gd name="T37" fmla="*/ 5 h 17"/>
                    <a:gd name="T38" fmla="*/ 22 w 52"/>
                    <a:gd name="T39" fmla="*/ 0 h 17"/>
                    <a:gd name="T40" fmla="*/ 24 w 52"/>
                    <a:gd name="T41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52" h="17">
                      <a:moveTo>
                        <a:pt x="24" y="0"/>
                      </a:moveTo>
                      <a:lnTo>
                        <a:pt x="28" y="0"/>
                      </a:lnTo>
                      <a:lnTo>
                        <a:pt x="30" y="0"/>
                      </a:lnTo>
                      <a:lnTo>
                        <a:pt x="39" y="5"/>
                      </a:lnTo>
                      <a:lnTo>
                        <a:pt x="43" y="9"/>
                      </a:lnTo>
                      <a:lnTo>
                        <a:pt x="45" y="9"/>
                      </a:lnTo>
                      <a:lnTo>
                        <a:pt x="52" y="11"/>
                      </a:lnTo>
                      <a:lnTo>
                        <a:pt x="52" y="13"/>
                      </a:lnTo>
                      <a:lnTo>
                        <a:pt x="47" y="13"/>
                      </a:lnTo>
                      <a:lnTo>
                        <a:pt x="41" y="15"/>
                      </a:lnTo>
                      <a:lnTo>
                        <a:pt x="39" y="15"/>
                      </a:lnTo>
                      <a:lnTo>
                        <a:pt x="30" y="15"/>
                      </a:lnTo>
                      <a:lnTo>
                        <a:pt x="22" y="17"/>
                      </a:lnTo>
                      <a:lnTo>
                        <a:pt x="11" y="17"/>
                      </a:lnTo>
                      <a:lnTo>
                        <a:pt x="0" y="17"/>
                      </a:lnTo>
                      <a:lnTo>
                        <a:pt x="7" y="15"/>
                      </a:lnTo>
                      <a:lnTo>
                        <a:pt x="13" y="13"/>
                      </a:lnTo>
                      <a:lnTo>
                        <a:pt x="17" y="9"/>
                      </a:lnTo>
                      <a:lnTo>
                        <a:pt x="20" y="5"/>
                      </a:lnTo>
                      <a:lnTo>
                        <a:pt x="22" y="0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515151"/>
                </a:solidFill>
                <a:ln w="0">
                  <a:solidFill>
                    <a:srgbClr val="51515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28" name="Freeform 327"/>
                <p:cNvSpPr>
                  <a:spLocks/>
                </p:cNvSpPr>
                <p:nvPr/>
              </p:nvSpPr>
              <p:spPr bwMode="auto">
                <a:xfrm>
                  <a:off x="2927" y="943"/>
                  <a:ext cx="88" cy="12"/>
                </a:xfrm>
                <a:custGeom>
                  <a:avLst/>
                  <a:gdLst>
                    <a:gd name="T0" fmla="*/ 2 w 88"/>
                    <a:gd name="T1" fmla="*/ 0 h 12"/>
                    <a:gd name="T2" fmla="*/ 22 w 88"/>
                    <a:gd name="T3" fmla="*/ 2 h 12"/>
                    <a:gd name="T4" fmla="*/ 45 w 88"/>
                    <a:gd name="T5" fmla="*/ 6 h 12"/>
                    <a:gd name="T6" fmla="*/ 56 w 88"/>
                    <a:gd name="T7" fmla="*/ 8 h 12"/>
                    <a:gd name="T8" fmla="*/ 69 w 88"/>
                    <a:gd name="T9" fmla="*/ 8 h 12"/>
                    <a:gd name="T10" fmla="*/ 77 w 88"/>
                    <a:gd name="T11" fmla="*/ 8 h 12"/>
                    <a:gd name="T12" fmla="*/ 88 w 88"/>
                    <a:gd name="T13" fmla="*/ 8 h 12"/>
                    <a:gd name="T14" fmla="*/ 86 w 88"/>
                    <a:gd name="T15" fmla="*/ 12 h 12"/>
                    <a:gd name="T16" fmla="*/ 81 w 88"/>
                    <a:gd name="T17" fmla="*/ 12 h 12"/>
                    <a:gd name="T18" fmla="*/ 79 w 88"/>
                    <a:gd name="T19" fmla="*/ 12 h 12"/>
                    <a:gd name="T20" fmla="*/ 71 w 88"/>
                    <a:gd name="T21" fmla="*/ 12 h 12"/>
                    <a:gd name="T22" fmla="*/ 62 w 88"/>
                    <a:gd name="T23" fmla="*/ 12 h 12"/>
                    <a:gd name="T24" fmla="*/ 52 w 88"/>
                    <a:gd name="T25" fmla="*/ 12 h 12"/>
                    <a:gd name="T26" fmla="*/ 41 w 88"/>
                    <a:gd name="T27" fmla="*/ 12 h 12"/>
                    <a:gd name="T28" fmla="*/ 32 w 88"/>
                    <a:gd name="T29" fmla="*/ 8 h 12"/>
                    <a:gd name="T30" fmla="*/ 28 w 88"/>
                    <a:gd name="T31" fmla="*/ 8 h 12"/>
                    <a:gd name="T32" fmla="*/ 26 w 88"/>
                    <a:gd name="T33" fmla="*/ 8 h 12"/>
                    <a:gd name="T34" fmla="*/ 26 w 88"/>
                    <a:gd name="T35" fmla="*/ 8 h 12"/>
                    <a:gd name="T36" fmla="*/ 24 w 88"/>
                    <a:gd name="T37" fmla="*/ 8 h 12"/>
                    <a:gd name="T38" fmla="*/ 24 w 88"/>
                    <a:gd name="T39" fmla="*/ 8 h 12"/>
                    <a:gd name="T40" fmla="*/ 17 w 88"/>
                    <a:gd name="T41" fmla="*/ 6 h 12"/>
                    <a:gd name="T42" fmla="*/ 11 w 88"/>
                    <a:gd name="T43" fmla="*/ 6 h 12"/>
                    <a:gd name="T44" fmla="*/ 5 w 88"/>
                    <a:gd name="T45" fmla="*/ 4 h 12"/>
                    <a:gd name="T46" fmla="*/ 0 w 88"/>
                    <a:gd name="T47" fmla="*/ 2 h 12"/>
                    <a:gd name="T48" fmla="*/ 2 w 88"/>
                    <a:gd name="T4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88" h="12">
                      <a:moveTo>
                        <a:pt x="2" y="0"/>
                      </a:moveTo>
                      <a:lnTo>
                        <a:pt x="22" y="2"/>
                      </a:lnTo>
                      <a:lnTo>
                        <a:pt x="45" y="6"/>
                      </a:lnTo>
                      <a:lnTo>
                        <a:pt x="56" y="8"/>
                      </a:lnTo>
                      <a:lnTo>
                        <a:pt x="69" y="8"/>
                      </a:lnTo>
                      <a:lnTo>
                        <a:pt x="77" y="8"/>
                      </a:lnTo>
                      <a:lnTo>
                        <a:pt x="88" y="8"/>
                      </a:lnTo>
                      <a:lnTo>
                        <a:pt x="86" y="12"/>
                      </a:lnTo>
                      <a:lnTo>
                        <a:pt x="81" y="12"/>
                      </a:lnTo>
                      <a:lnTo>
                        <a:pt x="79" y="12"/>
                      </a:lnTo>
                      <a:lnTo>
                        <a:pt x="71" y="12"/>
                      </a:lnTo>
                      <a:lnTo>
                        <a:pt x="62" y="12"/>
                      </a:lnTo>
                      <a:lnTo>
                        <a:pt x="52" y="12"/>
                      </a:lnTo>
                      <a:lnTo>
                        <a:pt x="41" y="12"/>
                      </a:lnTo>
                      <a:lnTo>
                        <a:pt x="32" y="8"/>
                      </a:lnTo>
                      <a:lnTo>
                        <a:pt x="28" y="8"/>
                      </a:lnTo>
                      <a:lnTo>
                        <a:pt x="26" y="8"/>
                      </a:lnTo>
                      <a:lnTo>
                        <a:pt x="26" y="8"/>
                      </a:lnTo>
                      <a:lnTo>
                        <a:pt x="24" y="8"/>
                      </a:lnTo>
                      <a:lnTo>
                        <a:pt x="24" y="8"/>
                      </a:lnTo>
                      <a:lnTo>
                        <a:pt x="17" y="6"/>
                      </a:lnTo>
                      <a:lnTo>
                        <a:pt x="11" y="6"/>
                      </a:lnTo>
                      <a:lnTo>
                        <a:pt x="5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DEDEDE"/>
                </a:solidFill>
                <a:ln w="0">
                  <a:solidFill>
                    <a:srgbClr val="DEDEDE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29" name="Freeform 328"/>
                <p:cNvSpPr>
                  <a:spLocks/>
                </p:cNvSpPr>
                <p:nvPr/>
              </p:nvSpPr>
              <p:spPr bwMode="auto">
                <a:xfrm>
                  <a:off x="3529" y="1028"/>
                  <a:ext cx="30" cy="23"/>
                </a:xfrm>
                <a:custGeom>
                  <a:avLst/>
                  <a:gdLst>
                    <a:gd name="T0" fmla="*/ 24 w 30"/>
                    <a:gd name="T1" fmla="*/ 0 h 23"/>
                    <a:gd name="T2" fmla="*/ 26 w 30"/>
                    <a:gd name="T3" fmla="*/ 6 h 23"/>
                    <a:gd name="T4" fmla="*/ 20 w 30"/>
                    <a:gd name="T5" fmla="*/ 8 h 23"/>
                    <a:gd name="T6" fmla="*/ 15 w 30"/>
                    <a:gd name="T7" fmla="*/ 10 h 23"/>
                    <a:gd name="T8" fmla="*/ 11 w 30"/>
                    <a:gd name="T9" fmla="*/ 13 h 23"/>
                    <a:gd name="T10" fmla="*/ 9 w 30"/>
                    <a:gd name="T11" fmla="*/ 13 h 23"/>
                    <a:gd name="T12" fmla="*/ 11 w 30"/>
                    <a:gd name="T13" fmla="*/ 15 h 23"/>
                    <a:gd name="T14" fmla="*/ 13 w 30"/>
                    <a:gd name="T15" fmla="*/ 17 h 23"/>
                    <a:gd name="T16" fmla="*/ 18 w 30"/>
                    <a:gd name="T17" fmla="*/ 17 h 23"/>
                    <a:gd name="T18" fmla="*/ 20 w 30"/>
                    <a:gd name="T19" fmla="*/ 17 h 23"/>
                    <a:gd name="T20" fmla="*/ 28 w 30"/>
                    <a:gd name="T21" fmla="*/ 17 h 23"/>
                    <a:gd name="T22" fmla="*/ 30 w 30"/>
                    <a:gd name="T23" fmla="*/ 17 h 23"/>
                    <a:gd name="T24" fmla="*/ 30 w 30"/>
                    <a:gd name="T25" fmla="*/ 19 h 23"/>
                    <a:gd name="T26" fmla="*/ 22 w 30"/>
                    <a:gd name="T27" fmla="*/ 21 h 23"/>
                    <a:gd name="T28" fmla="*/ 18 w 30"/>
                    <a:gd name="T29" fmla="*/ 21 h 23"/>
                    <a:gd name="T30" fmla="*/ 13 w 30"/>
                    <a:gd name="T31" fmla="*/ 23 h 23"/>
                    <a:gd name="T32" fmla="*/ 9 w 30"/>
                    <a:gd name="T33" fmla="*/ 21 h 23"/>
                    <a:gd name="T34" fmla="*/ 5 w 30"/>
                    <a:gd name="T35" fmla="*/ 21 h 23"/>
                    <a:gd name="T36" fmla="*/ 0 w 30"/>
                    <a:gd name="T37" fmla="*/ 19 h 23"/>
                    <a:gd name="T38" fmla="*/ 0 w 30"/>
                    <a:gd name="T39" fmla="*/ 17 h 23"/>
                    <a:gd name="T40" fmla="*/ 0 w 30"/>
                    <a:gd name="T41" fmla="*/ 15 h 23"/>
                    <a:gd name="T42" fmla="*/ 13 w 30"/>
                    <a:gd name="T43" fmla="*/ 6 h 23"/>
                    <a:gd name="T44" fmla="*/ 24 w 30"/>
                    <a:gd name="T45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0" h="23">
                      <a:moveTo>
                        <a:pt x="24" y="0"/>
                      </a:moveTo>
                      <a:lnTo>
                        <a:pt x="26" y="6"/>
                      </a:lnTo>
                      <a:lnTo>
                        <a:pt x="20" y="8"/>
                      </a:lnTo>
                      <a:lnTo>
                        <a:pt x="15" y="10"/>
                      </a:lnTo>
                      <a:lnTo>
                        <a:pt x="11" y="13"/>
                      </a:lnTo>
                      <a:lnTo>
                        <a:pt x="9" y="13"/>
                      </a:lnTo>
                      <a:lnTo>
                        <a:pt x="11" y="15"/>
                      </a:lnTo>
                      <a:lnTo>
                        <a:pt x="13" y="17"/>
                      </a:lnTo>
                      <a:lnTo>
                        <a:pt x="18" y="17"/>
                      </a:lnTo>
                      <a:lnTo>
                        <a:pt x="20" y="17"/>
                      </a:lnTo>
                      <a:lnTo>
                        <a:pt x="28" y="17"/>
                      </a:lnTo>
                      <a:lnTo>
                        <a:pt x="30" y="17"/>
                      </a:lnTo>
                      <a:lnTo>
                        <a:pt x="30" y="19"/>
                      </a:lnTo>
                      <a:lnTo>
                        <a:pt x="22" y="21"/>
                      </a:lnTo>
                      <a:lnTo>
                        <a:pt x="18" y="21"/>
                      </a:lnTo>
                      <a:lnTo>
                        <a:pt x="13" y="23"/>
                      </a:lnTo>
                      <a:lnTo>
                        <a:pt x="9" y="21"/>
                      </a:lnTo>
                      <a:lnTo>
                        <a:pt x="5" y="21"/>
                      </a:lnTo>
                      <a:lnTo>
                        <a:pt x="0" y="19"/>
                      </a:ln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13" y="6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0">
                  <a:solidFill>
                    <a:srgbClr val="C0C0C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30" name="Freeform 329"/>
                <p:cNvSpPr>
                  <a:spLocks/>
                </p:cNvSpPr>
                <p:nvPr/>
              </p:nvSpPr>
              <p:spPr bwMode="auto">
                <a:xfrm>
                  <a:off x="3730" y="452"/>
                  <a:ext cx="13" cy="94"/>
                </a:xfrm>
                <a:custGeom>
                  <a:avLst/>
                  <a:gdLst>
                    <a:gd name="T0" fmla="*/ 11 w 13"/>
                    <a:gd name="T1" fmla="*/ 0 h 94"/>
                    <a:gd name="T2" fmla="*/ 13 w 13"/>
                    <a:gd name="T3" fmla="*/ 7 h 94"/>
                    <a:gd name="T4" fmla="*/ 13 w 13"/>
                    <a:gd name="T5" fmla="*/ 11 h 94"/>
                    <a:gd name="T6" fmla="*/ 13 w 13"/>
                    <a:gd name="T7" fmla="*/ 11 h 94"/>
                    <a:gd name="T8" fmla="*/ 11 w 13"/>
                    <a:gd name="T9" fmla="*/ 17 h 94"/>
                    <a:gd name="T10" fmla="*/ 11 w 13"/>
                    <a:gd name="T11" fmla="*/ 28 h 94"/>
                    <a:gd name="T12" fmla="*/ 9 w 13"/>
                    <a:gd name="T13" fmla="*/ 34 h 94"/>
                    <a:gd name="T14" fmla="*/ 9 w 13"/>
                    <a:gd name="T15" fmla="*/ 37 h 94"/>
                    <a:gd name="T16" fmla="*/ 7 w 13"/>
                    <a:gd name="T17" fmla="*/ 43 h 94"/>
                    <a:gd name="T18" fmla="*/ 7 w 13"/>
                    <a:gd name="T19" fmla="*/ 52 h 94"/>
                    <a:gd name="T20" fmla="*/ 4 w 13"/>
                    <a:gd name="T21" fmla="*/ 66 h 94"/>
                    <a:gd name="T22" fmla="*/ 2 w 13"/>
                    <a:gd name="T23" fmla="*/ 81 h 94"/>
                    <a:gd name="T24" fmla="*/ 2 w 13"/>
                    <a:gd name="T25" fmla="*/ 94 h 94"/>
                    <a:gd name="T26" fmla="*/ 0 w 13"/>
                    <a:gd name="T27" fmla="*/ 94 h 94"/>
                    <a:gd name="T28" fmla="*/ 0 w 13"/>
                    <a:gd name="T29" fmla="*/ 94 h 94"/>
                    <a:gd name="T30" fmla="*/ 0 w 13"/>
                    <a:gd name="T31" fmla="*/ 92 h 94"/>
                    <a:gd name="T32" fmla="*/ 0 w 13"/>
                    <a:gd name="T33" fmla="*/ 90 h 94"/>
                    <a:gd name="T34" fmla="*/ 0 w 13"/>
                    <a:gd name="T35" fmla="*/ 77 h 94"/>
                    <a:gd name="T36" fmla="*/ 0 w 13"/>
                    <a:gd name="T37" fmla="*/ 75 h 94"/>
                    <a:gd name="T38" fmla="*/ 0 w 13"/>
                    <a:gd name="T39" fmla="*/ 62 h 94"/>
                    <a:gd name="T40" fmla="*/ 4 w 13"/>
                    <a:gd name="T41" fmla="*/ 49 h 94"/>
                    <a:gd name="T42" fmla="*/ 4 w 13"/>
                    <a:gd name="T43" fmla="*/ 43 h 94"/>
                    <a:gd name="T44" fmla="*/ 11 w 13"/>
                    <a:gd name="T45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3" h="94">
                      <a:moveTo>
                        <a:pt x="11" y="0"/>
                      </a:moveTo>
                      <a:lnTo>
                        <a:pt x="13" y="7"/>
                      </a:lnTo>
                      <a:lnTo>
                        <a:pt x="13" y="11"/>
                      </a:lnTo>
                      <a:lnTo>
                        <a:pt x="13" y="11"/>
                      </a:lnTo>
                      <a:lnTo>
                        <a:pt x="11" y="17"/>
                      </a:lnTo>
                      <a:lnTo>
                        <a:pt x="11" y="28"/>
                      </a:lnTo>
                      <a:lnTo>
                        <a:pt x="9" y="34"/>
                      </a:lnTo>
                      <a:lnTo>
                        <a:pt x="9" y="37"/>
                      </a:lnTo>
                      <a:lnTo>
                        <a:pt x="7" y="43"/>
                      </a:lnTo>
                      <a:lnTo>
                        <a:pt x="7" y="52"/>
                      </a:lnTo>
                      <a:lnTo>
                        <a:pt x="4" y="66"/>
                      </a:lnTo>
                      <a:lnTo>
                        <a:pt x="2" y="81"/>
                      </a:lnTo>
                      <a:lnTo>
                        <a:pt x="2" y="94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0" y="92"/>
                      </a:lnTo>
                      <a:lnTo>
                        <a:pt x="0" y="90"/>
                      </a:lnTo>
                      <a:lnTo>
                        <a:pt x="0" y="77"/>
                      </a:lnTo>
                      <a:lnTo>
                        <a:pt x="0" y="75"/>
                      </a:lnTo>
                      <a:lnTo>
                        <a:pt x="0" y="62"/>
                      </a:lnTo>
                      <a:lnTo>
                        <a:pt x="4" y="49"/>
                      </a:lnTo>
                      <a:lnTo>
                        <a:pt x="4" y="43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7A7A7A"/>
                </a:solidFill>
                <a:ln w="0">
                  <a:solidFill>
                    <a:srgbClr val="7A7A7A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31" name="Freeform 330"/>
                <p:cNvSpPr>
                  <a:spLocks/>
                </p:cNvSpPr>
                <p:nvPr/>
              </p:nvSpPr>
              <p:spPr bwMode="auto">
                <a:xfrm>
                  <a:off x="3440" y="983"/>
                  <a:ext cx="36" cy="15"/>
                </a:xfrm>
                <a:custGeom>
                  <a:avLst/>
                  <a:gdLst>
                    <a:gd name="T0" fmla="*/ 0 w 36"/>
                    <a:gd name="T1" fmla="*/ 0 h 15"/>
                    <a:gd name="T2" fmla="*/ 8 w 36"/>
                    <a:gd name="T3" fmla="*/ 2 h 15"/>
                    <a:gd name="T4" fmla="*/ 15 w 36"/>
                    <a:gd name="T5" fmla="*/ 4 h 15"/>
                    <a:gd name="T6" fmla="*/ 21 w 36"/>
                    <a:gd name="T7" fmla="*/ 6 h 15"/>
                    <a:gd name="T8" fmla="*/ 25 w 36"/>
                    <a:gd name="T9" fmla="*/ 6 h 15"/>
                    <a:gd name="T10" fmla="*/ 32 w 36"/>
                    <a:gd name="T11" fmla="*/ 6 h 15"/>
                    <a:gd name="T12" fmla="*/ 36 w 36"/>
                    <a:gd name="T13" fmla="*/ 9 h 15"/>
                    <a:gd name="T14" fmla="*/ 36 w 36"/>
                    <a:gd name="T15" fmla="*/ 11 h 15"/>
                    <a:gd name="T16" fmla="*/ 36 w 36"/>
                    <a:gd name="T17" fmla="*/ 13 h 15"/>
                    <a:gd name="T18" fmla="*/ 36 w 36"/>
                    <a:gd name="T19" fmla="*/ 15 h 15"/>
                    <a:gd name="T20" fmla="*/ 17 w 36"/>
                    <a:gd name="T21" fmla="*/ 13 h 15"/>
                    <a:gd name="T22" fmla="*/ 10 w 36"/>
                    <a:gd name="T23" fmla="*/ 13 h 15"/>
                    <a:gd name="T24" fmla="*/ 6 w 36"/>
                    <a:gd name="T25" fmla="*/ 9 h 15"/>
                    <a:gd name="T26" fmla="*/ 6 w 36"/>
                    <a:gd name="T27" fmla="*/ 6 h 15"/>
                    <a:gd name="T28" fmla="*/ 4 w 36"/>
                    <a:gd name="T29" fmla="*/ 4 h 15"/>
                    <a:gd name="T30" fmla="*/ 2 w 36"/>
                    <a:gd name="T31" fmla="*/ 4 h 15"/>
                    <a:gd name="T32" fmla="*/ 0 w 36"/>
                    <a:gd name="T33" fmla="*/ 2 h 15"/>
                    <a:gd name="T34" fmla="*/ 0 w 36"/>
                    <a:gd name="T35" fmla="*/ 2 h 15"/>
                    <a:gd name="T36" fmla="*/ 0 w 36"/>
                    <a:gd name="T37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6" h="15">
                      <a:moveTo>
                        <a:pt x="0" y="0"/>
                      </a:moveTo>
                      <a:lnTo>
                        <a:pt x="8" y="2"/>
                      </a:lnTo>
                      <a:lnTo>
                        <a:pt x="15" y="4"/>
                      </a:lnTo>
                      <a:lnTo>
                        <a:pt x="21" y="6"/>
                      </a:lnTo>
                      <a:lnTo>
                        <a:pt x="25" y="6"/>
                      </a:lnTo>
                      <a:lnTo>
                        <a:pt x="32" y="6"/>
                      </a:lnTo>
                      <a:lnTo>
                        <a:pt x="36" y="9"/>
                      </a:lnTo>
                      <a:lnTo>
                        <a:pt x="36" y="11"/>
                      </a:lnTo>
                      <a:lnTo>
                        <a:pt x="36" y="13"/>
                      </a:lnTo>
                      <a:lnTo>
                        <a:pt x="36" y="15"/>
                      </a:lnTo>
                      <a:lnTo>
                        <a:pt x="17" y="13"/>
                      </a:lnTo>
                      <a:lnTo>
                        <a:pt x="10" y="13"/>
                      </a:lnTo>
                      <a:lnTo>
                        <a:pt x="6" y="9"/>
                      </a:lnTo>
                      <a:lnTo>
                        <a:pt x="6" y="6"/>
                      </a:lnTo>
                      <a:lnTo>
                        <a:pt x="4" y="4"/>
                      </a:lnTo>
                      <a:lnTo>
                        <a:pt x="2" y="4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38383"/>
                </a:solidFill>
                <a:ln w="0">
                  <a:solidFill>
                    <a:srgbClr val="838383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32" name="Freeform 331"/>
                <p:cNvSpPr>
                  <a:spLocks/>
                </p:cNvSpPr>
                <p:nvPr/>
              </p:nvSpPr>
              <p:spPr bwMode="auto">
                <a:xfrm>
                  <a:off x="2923" y="746"/>
                  <a:ext cx="73" cy="18"/>
                </a:xfrm>
                <a:custGeom>
                  <a:avLst/>
                  <a:gdLst>
                    <a:gd name="T0" fmla="*/ 0 w 73"/>
                    <a:gd name="T1" fmla="*/ 0 h 18"/>
                    <a:gd name="T2" fmla="*/ 4 w 73"/>
                    <a:gd name="T3" fmla="*/ 3 h 18"/>
                    <a:gd name="T4" fmla="*/ 11 w 73"/>
                    <a:gd name="T5" fmla="*/ 3 h 18"/>
                    <a:gd name="T6" fmla="*/ 17 w 73"/>
                    <a:gd name="T7" fmla="*/ 5 h 18"/>
                    <a:gd name="T8" fmla="*/ 24 w 73"/>
                    <a:gd name="T9" fmla="*/ 5 h 18"/>
                    <a:gd name="T10" fmla="*/ 30 w 73"/>
                    <a:gd name="T11" fmla="*/ 7 h 18"/>
                    <a:gd name="T12" fmla="*/ 36 w 73"/>
                    <a:gd name="T13" fmla="*/ 9 h 18"/>
                    <a:gd name="T14" fmla="*/ 45 w 73"/>
                    <a:gd name="T15" fmla="*/ 9 h 18"/>
                    <a:gd name="T16" fmla="*/ 51 w 73"/>
                    <a:gd name="T17" fmla="*/ 11 h 18"/>
                    <a:gd name="T18" fmla="*/ 56 w 73"/>
                    <a:gd name="T19" fmla="*/ 11 h 18"/>
                    <a:gd name="T20" fmla="*/ 64 w 73"/>
                    <a:gd name="T21" fmla="*/ 13 h 18"/>
                    <a:gd name="T22" fmla="*/ 73 w 73"/>
                    <a:gd name="T23" fmla="*/ 18 h 18"/>
                    <a:gd name="T24" fmla="*/ 66 w 73"/>
                    <a:gd name="T25" fmla="*/ 18 h 18"/>
                    <a:gd name="T26" fmla="*/ 62 w 73"/>
                    <a:gd name="T27" fmla="*/ 15 h 18"/>
                    <a:gd name="T28" fmla="*/ 58 w 73"/>
                    <a:gd name="T29" fmla="*/ 15 h 18"/>
                    <a:gd name="T30" fmla="*/ 53 w 73"/>
                    <a:gd name="T31" fmla="*/ 15 h 18"/>
                    <a:gd name="T32" fmla="*/ 51 w 73"/>
                    <a:gd name="T33" fmla="*/ 15 h 18"/>
                    <a:gd name="T34" fmla="*/ 49 w 73"/>
                    <a:gd name="T35" fmla="*/ 15 h 18"/>
                    <a:gd name="T36" fmla="*/ 43 w 73"/>
                    <a:gd name="T37" fmla="*/ 13 h 18"/>
                    <a:gd name="T38" fmla="*/ 36 w 73"/>
                    <a:gd name="T39" fmla="*/ 11 h 18"/>
                    <a:gd name="T40" fmla="*/ 26 w 73"/>
                    <a:gd name="T41" fmla="*/ 11 h 18"/>
                    <a:gd name="T42" fmla="*/ 15 w 73"/>
                    <a:gd name="T43" fmla="*/ 9 h 18"/>
                    <a:gd name="T44" fmla="*/ 11 w 73"/>
                    <a:gd name="T45" fmla="*/ 9 h 18"/>
                    <a:gd name="T46" fmla="*/ 6 w 73"/>
                    <a:gd name="T47" fmla="*/ 7 h 18"/>
                    <a:gd name="T48" fmla="*/ 2 w 73"/>
                    <a:gd name="T49" fmla="*/ 5 h 18"/>
                    <a:gd name="T50" fmla="*/ 0 w 73"/>
                    <a:gd name="T51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73" h="18">
                      <a:moveTo>
                        <a:pt x="0" y="0"/>
                      </a:moveTo>
                      <a:lnTo>
                        <a:pt x="4" y="3"/>
                      </a:lnTo>
                      <a:lnTo>
                        <a:pt x="11" y="3"/>
                      </a:lnTo>
                      <a:lnTo>
                        <a:pt x="17" y="5"/>
                      </a:lnTo>
                      <a:lnTo>
                        <a:pt x="24" y="5"/>
                      </a:lnTo>
                      <a:lnTo>
                        <a:pt x="30" y="7"/>
                      </a:lnTo>
                      <a:lnTo>
                        <a:pt x="36" y="9"/>
                      </a:lnTo>
                      <a:lnTo>
                        <a:pt x="45" y="9"/>
                      </a:lnTo>
                      <a:lnTo>
                        <a:pt x="51" y="11"/>
                      </a:lnTo>
                      <a:lnTo>
                        <a:pt x="56" y="11"/>
                      </a:lnTo>
                      <a:lnTo>
                        <a:pt x="64" y="13"/>
                      </a:lnTo>
                      <a:lnTo>
                        <a:pt x="73" y="18"/>
                      </a:lnTo>
                      <a:lnTo>
                        <a:pt x="66" y="18"/>
                      </a:lnTo>
                      <a:lnTo>
                        <a:pt x="62" y="15"/>
                      </a:lnTo>
                      <a:lnTo>
                        <a:pt x="58" y="15"/>
                      </a:lnTo>
                      <a:lnTo>
                        <a:pt x="53" y="15"/>
                      </a:lnTo>
                      <a:lnTo>
                        <a:pt x="51" y="15"/>
                      </a:lnTo>
                      <a:lnTo>
                        <a:pt x="49" y="15"/>
                      </a:lnTo>
                      <a:lnTo>
                        <a:pt x="43" y="13"/>
                      </a:lnTo>
                      <a:lnTo>
                        <a:pt x="36" y="11"/>
                      </a:lnTo>
                      <a:lnTo>
                        <a:pt x="26" y="11"/>
                      </a:lnTo>
                      <a:lnTo>
                        <a:pt x="15" y="9"/>
                      </a:lnTo>
                      <a:lnTo>
                        <a:pt x="11" y="9"/>
                      </a:lnTo>
                      <a:lnTo>
                        <a:pt x="6" y="7"/>
                      </a:lnTo>
                      <a:lnTo>
                        <a:pt x="2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1A1A1"/>
                </a:solidFill>
                <a:ln w="0">
                  <a:solidFill>
                    <a:srgbClr val="A1A1A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33" name="Freeform 332"/>
                <p:cNvSpPr>
                  <a:spLocks/>
                </p:cNvSpPr>
                <p:nvPr/>
              </p:nvSpPr>
              <p:spPr bwMode="auto">
                <a:xfrm>
                  <a:off x="3075" y="979"/>
                  <a:ext cx="42" cy="15"/>
                </a:xfrm>
                <a:custGeom>
                  <a:avLst/>
                  <a:gdLst>
                    <a:gd name="T0" fmla="*/ 19 w 42"/>
                    <a:gd name="T1" fmla="*/ 0 h 15"/>
                    <a:gd name="T2" fmla="*/ 25 w 42"/>
                    <a:gd name="T3" fmla="*/ 0 h 15"/>
                    <a:gd name="T4" fmla="*/ 42 w 42"/>
                    <a:gd name="T5" fmla="*/ 0 h 15"/>
                    <a:gd name="T6" fmla="*/ 40 w 42"/>
                    <a:gd name="T7" fmla="*/ 4 h 15"/>
                    <a:gd name="T8" fmla="*/ 15 w 42"/>
                    <a:gd name="T9" fmla="*/ 10 h 15"/>
                    <a:gd name="T10" fmla="*/ 10 w 42"/>
                    <a:gd name="T11" fmla="*/ 13 h 15"/>
                    <a:gd name="T12" fmla="*/ 4 w 42"/>
                    <a:gd name="T13" fmla="*/ 15 h 15"/>
                    <a:gd name="T14" fmla="*/ 0 w 42"/>
                    <a:gd name="T15" fmla="*/ 15 h 15"/>
                    <a:gd name="T16" fmla="*/ 2 w 42"/>
                    <a:gd name="T17" fmla="*/ 10 h 15"/>
                    <a:gd name="T18" fmla="*/ 4 w 42"/>
                    <a:gd name="T19" fmla="*/ 8 h 15"/>
                    <a:gd name="T20" fmla="*/ 8 w 42"/>
                    <a:gd name="T21" fmla="*/ 8 h 15"/>
                    <a:gd name="T22" fmla="*/ 10 w 42"/>
                    <a:gd name="T23" fmla="*/ 6 h 15"/>
                    <a:gd name="T24" fmla="*/ 15 w 42"/>
                    <a:gd name="T25" fmla="*/ 6 h 15"/>
                    <a:gd name="T26" fmla="*/ 15 w 42"/>
                    <a:gd name="T27" fmla="*/ 2 h 15"/>
                    <a:gd name="T28" fmla="*/ 10 w 42"/>
                    <a:gd name="T29" fmla="*/ 0 h 15"/>
                    <a:gd name="T30" fmla="*/ 19 w 42"/>
                    <a:gd name="T31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2" h="15">
                      <a:moveTo>
                        <a:pt x="19" y="0"/>
                      </a:moveTo>
                      <a:lnTo>
                        <a:pt x="25" y="0"/>
                      </a:lnTo>
                      <a:lnTo>
                        <a:pt x="42" y="0"/>
                      </a:lnTo>
                      <a:lnTo>
                        <a:pt x="40" y="4"/>
                      </a:lnTo>
                      <a:lnTo>
                        <a:pt x="15" y="10"/>
                      </a:lnTo>
                      <a:lnTo>
                        <a:pt x="10" y="13"/>
                      </a:lnTo>
                      <a:lnTo>
                        <a:pt x="4" y="15"/>
                      </a:lnTo>
                      <a:lnTo>
                        <a:pt x="0" y="15"/>
                      </a:lnTo>
                      <a:lnTo>
                        <a:pt x="2" y="10"/>
                      </a:lnTo>
                      <a:lnTo>
                        <a:pt x="4" y="8"/>
                      </a:lnTo>
                      <a:lnTo>
                        <a:pt x="8" y="8"/>
                      </a:lnTo>
                      <a:lnTo>
                        <a:pt x="10" y="6"/>
                      </a:lnTo>
                      <a:lnTo>
                        <a:pt x="15" y="6"/>
                      </a:lnTo>
                      <a:lnTo>
                        <a:pt x="15" y="2"/>
                      </a:lnTo>
                      <a:lnTo>
                        <a:pt x="10" y="0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EDEDED"/>
                </a:solidFill>
                <a:ln w="0">
                  <a:solidFill>
                    <a:srgbClr val="EDEDED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34" name="Freeform 333"/>
                <p:cNvSpPr>
                  <a:spLocks/>
                </p:cNvSpPr>
                <p:nvPr/>
              </p:nvSpPr>
              <p:spPr bwMode="auto">
                <a:xfrm>
                  <a:off x="4074" y="1175"/>
                  <a:ext cx="23" cy="21"/>
                </a:xfrm>
                <a:custGeom>
                  <a:avLst/>
                  <a:gdLst>
                    <a:gd name="T0" fmla="*/ 13 w 23"/>
                    <a:gd name="T1" fmla="*/ 0 h 21"/>
                    <a:gd name="T2" fmla="*/ 21 w 23"/>
                    <a:gd name="T3" fmla="*/ 0 h 21"/>
                    <a:gd name="T4" fmla="*/ 23 w 23"/>
                    <a:gd name="T5" fmla="*/ 6 h 21"/>
                    <a:gd name="T6" fmla="*/ 23 w 23"/>
                    <a:gd name="T7" fmla="*/ 10 h 21"/>
                    <a:gd name="T8" fmla="*/ 21 w 23"/>
                    <a:gd name="T9" fmla="*/ 13 h 21"/>
                    <a:gd name="T10" fmla="*/ 17 w 23"/>
                    <a:gd name="T11" fmla="*/ 17 h 21"/>
                    <a:gd name="T12" fmla="*/ 15 w 23"/>
                    <a:gd name="T13" fmla="*/ 19 h 21"/>
                    <a:gd name="T14" fmla="*/ 8 w 23"/>
                    <a:gd name="T15" fmla="*/ 21 h 21"/>
                    <a:gd name="T16" fmla="*/ 4 w 23"/>
                    <a:gd name="T17" fmla="*/ 21 h 21"/>
                    <a:gd name="T18" fmla="*/ 2 w 23"/>
                    <a:gd name="T19" fmla="*/ 19 h 21"/>
                    <a:gd name="T20" fmla="*/ 0 w 23"/>
                    <a:gd name="T21" fmla="*/ 15 h 21"/>
                    <a:gd name="T22" fmla="*/ 0 w 23"/>
                    <a:gd name="T23" fmla="*/ 10 h 21"/>
                    <a:gd name="T24" fmla="*/ 2 w 23"/>
                    <a:gd name="T25" fmla="*/ 8 h 21"/>
                    <a:gd name="T26" fmla="*/ 4 w 23"/>
                    <a:gd name="T27" fmla="*/ 4 h 21"/>
                    <a:gd name="T28" fmla="*/ 6 w 23"/>
                    <a:gd name="T29" fmla="*/ 2 h 21"/>
                    <a:gd name="T30" fmla="*/ 13 w 23"/>
                    <a:gd name="T31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3" h="21">
                      <a:moveTo>
                        <a:pt x="13" y="0"/>
                      </a:moveTo>
                      <a:lnTo>
                        <a:pt x="21" y="0"/>
                      </a:lnTo>
                      <a:lnTo>
                        <a:pt x="23" y="6"/>
                      </a:lnTo>
                      <a:lnTo>
                        <a:pt x="23" y="10"/>
                      </a:lnTo>
                      <a:lnTo>
                        <a:pt x="21" y="13"/>
                      </a:lnTo>
                      <a:lnTo>
                        <a:pt x="17" y="17"/>
                      </a:lnTo>
                      <a:lnTo>
                        <a:pt x="15" y="19"/>
                      </a:lnTo>
                      <a:lnTo>
                        <a:pt x="8" y="21"/>
                      </a:lnTo>
                      <a:lnTo>
                        <a:pt x="4" y="21"/>
                      </a:lnTo>
                      <a:lnTo>
                        <a:pt x="2" y="19"/>
                      </a:lnTo>
                      <a:lnTo>
                        <a:pt x="0" y="15"/>
                      </a:lnTo>
                      <a:lnTo>
                        <a:pt x="0" y="10"/>
                      </a:lnTo>
                      <a:lnTo>
                        <a:pt x="2" y="8"/>
                      </a:lnTo>
                      <a:lnTo>
                        <a:pt x="4" y="4"/>
                      </a:lnTo>
                      <a:lnTo>
                        <a:pt x="6" y="2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828282"/>
                </a:solidFill>
                <a:ln w="0">
                  <a:solidFill>
                    <a:srgbClr val="828282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35" name="Freeform 334"/>
                <p:cNvSpPr>
                  <a:spLocks/>
                </p:cNvSpPr>
                <p:nvPr/>
              </p:nvSpPr>
              <p:spPr bwMode="auto">
                <a:xfrm>
                  <a:off x="3342" y="851"/>
                  <a:ext cx="38" cy="19"/>
                </a:xfrm>
                <a:custGeom>
                  <a:avLst/>
                  <a:gdLst>
                    <a:gd name="T0" fmla="*/ 2 w 38"/>
                    <a:gd name="T1" fmla="*/ 0 h 19"/>
                    <a:gd name="T2" fmla="*/ 6 w 38"/>
                    <a:gd name="T3" fmla="*/ 2 h 19"/>
                    <a:gd name="T4" fmla="*/ 10 w 38"/>
                    <a:gd name="T5" fmla="*/ 2 h 19"/>
                    <a:gd name="T6" fmla="*/ 19 w 38"/>
                    <a:gd name="T7" fmla="*/ 6 h 19"/>
                    <a:gd name="T8" fmla="*/ 29 w 38"/>
                    <a:gd name="T9" fmla="*/ 8 h 19"/>
                    <a:gd name="T10" fmla="*/ 38 w 38"/>
                    <a:gd name="T11" fmla="*/ 15 h 19"/>
                    <a:gd name="T12" fmla="*/ 36 w 38"/>
                    <a:gd name="T13" fmla="*/ 17 h 19"/>
                    <a:gd name="T14" fmla="*/ 34 w 38"/>
                    <a:gd name="T15" fmla="*/ 19 h 19"/>
                    <a:gd name="T16" fmla="*/ 32 w 38"/>
                    <a:gd name="T17" fmla="*/ 19 h 19"/>
                    <a:gd name="T18" fmla="*/ 29 w 38"/>
                    <a:gd name="T19" fmla="*/ 19 h 19"/>
                    <a:gd name="T20" fmla="*/ 29 w 38"/>
                    <a:gd name="T21" fmla="*/ 19 h 19"/>
                    <a:gd name="T22" fmla="*/ 21 w 38"/>
                    <a:gd name="T23" fmla="*/ 17 h 19"/>
                    <a:gd name="T24" fmla="*/ 12 w 38"/>
                    <a:gd name="T25" fmla="*/ 13 h 19"/>
                    <a:gd name="T26" fmla="*/ 4 w 38"/>
                    <a:gd name="T27" fmla="*/ 11 h 19"/>
                    <a:gd name="T28" fmla="*/ 4 w 38"/>
                    <a:gd name="T29" fmla="*/ 11 h 19"/>
                    <a:gd name="T30" fmla="*/ 2 w 38"/>
                    <a:gd name="T31" fmla="*/ 8 h 19"/>
                    <a:gd name="T32" fmla="*/ 0 w 38"/>
                    <a:gd name="T33" fmla="*/ 6 h 19"/>
                    <a:gd name="T34" fmla="*/ 2 w 38"/>
                    <a:gd name="T35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8" h="19">
                      <a:moveTo>
                        <a:pt x="2" y="0"/>
                      </a:moveTo>
                      <a:lnTo>
                        <a:pt x="6" y="2"/>
                      </a:lnTo>
                      <a:lnTo>
                        <a:pt x="10" y="2"/>
                      </a:lnTo>
                      <a:lnTo>
                        <a:pt x="19" y="6"/>
                      </a:lnTo>
                      <a:lnTo>
                        <a:pt x="29" y="8"/>
                      </a:lnTo>
                      <a:lnTo>
                        <a:pt x="38" y="15"/>
                      </a:lnTo>
                      <a:lnTo>
                        <a:pt x="36" y="17"/>
                      </a:lnTo>
                      <a:lnTo>
                        <a:pt x="34" y="19"/>
                      </a:lnTo>
                      <a:lnTo>
                        <a:pt x="32" y="19"/>
                      </a:lnTo>
                      <a:lnTo>
                        <a:pt x="29" y="19"/>
                      </a:lnTo>
                      <a:lnTo>
                        <a:pt x="29" y="19"/>
                      </a:lnTo>
                      <a:lnTo>
                        <a:pt x="21" y="17"/>
                      </a:lnTo>
                      <a:lnTo>
                        <a:pt x="12" y="13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2" y="8"/>
                      </a:lnTo>
                      <a:lnTo>
                        <a:pt x="0" y="6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0">
                  <a:solidFill>
                    <a:srgbClr val="4D4D4D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36" name="Freeform 335"/>
                <p:cNvSpPr>
                  <a:spLocks/>
                </p:cNvSpPr>
                <p:nvPr/>
              </p:nvSpPr>
              <p:spPr bwMode="auto">
                <a:xfrm>
                  <a:off x="3152" y="970"/>
                  <a:ext cx="34" cy="15"/>
                </a:xfrm>
                <a:custGeom>
                  <a:avLst/>
                  <a:gdLst>
                    <a:gd name="T0" fmla="*/ 17 w 34"/>
                    <a:gd name="T1" fmla="*/ 0 h 15"/>
                    <a:gd name="T2" fmla="*/ 23 w 34"/>
                    <a:gd name="T3" fmla="*/ 0 h 15"/>
                    <a:gd name="T4" fmla="*/ 25 w 34"/>
                    <a:gd name="T5" fmla="*/ 0 h 15"/>
                    <a:gd name="T6" fmla="*/ 34 w 34"/>
                    <a:gd name="T7" fmla="*/ 7 h 15"/>
                    <a:gd name="T8" fmla="*/ 32 w 34"/>
                    <a:gd name="T9" fmla="*/ 9 h 15"/>
                    <a:gd name="T10" fmla="*/ 29 w 34"/>
                    <a:gd name="T11" fmla="*/ 13 h 15"/>
                    <a:gd name="T12" fmla="*/ 25 w 34"/>
                    <a:gd name="T13" fmla="*/ 15 h 15"/>
                    <a:gd name="T14" fmla="*/ 21 w 34"/>
                    <a:gd name="T15" fmla="*/ 13 h 15"/>
                    <a:gd name="T16" fmla="*/ 14 w 34"/>
                    <a:gd name="T17" fmla="*/ 11 h 15"/>
                    <a:gd name="T18" fmla="*/ 8 w 34"/>
                    <a:gd name="T19" fmla="*/ 11 h 15"/>
                    <a:gd name="T20" fmla="*/ 2 w 34"/>
                    <a:gd name="T21" fmla="*/ 11 h 15"/>
                    <a:gd name="T22" fmla="*/ 0 w 34"/>
                    <a:gd name="T23" fmla="*/ 11 h 15"/>
                    <a:gd name="T24" fmla="*/ 0 w 34"/>
                    <a:gd name="T25" fmla="*/ 7 h 15"/>
                    <a:gd name="T26" fmla="*/ 2 w 34"/>
                    <a:gd name="T27" fmla="*/ 2 h 15"/>
                    <a:gd name="T28" fmla="*/ 6 w 34"/>
                    <a:gd name="T29" fmla="*/ 0 h 15"/>
                    <a:gd name="T30" fmla="*/ 10 w 34"/>
                    <a:gd name="T31" fmla="*/ 0 h 15"/>
                    <a:gd name="T32" fmla="*/ 17 w 34"/>
                    <a:gd name="T33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4" h="15">
                      <a:moveTo>
                        <a:pt x="17" y="0"/>
                      </a:moveTo>
                      <a:lnTo>
                        <a:pt x="23" y="0"/>
                      </a:lnTo>
                      <a:lnTo>
                        <a:pt x="25" y="0"/>
                      </a:lnTo>
                      <a:lnTo>
                        <a:pt x="34" y="7"/>
                      </a:lnTo>
                      <a:lnTo>
                        <a:pt x="32" y="9"/>
                      </a:lnTo>
                      <a:lnTo>
                        <a:pt x="29" y="13"/>
                      </a:lnTo>
                      <a:lnTo>
                        <a:pt x="25" y="15"/>
                      </a:lnTo>
                      <a:lnTo>
                        <a:pt x="21" y="13"/>
                      </a:lnTo>
                      <a:lnTo>
                        <a:pt x="14" y="11"/>
                      </a:lnTo>
                      <a:lnTo>
                        <a:pt x="8" y="11"/>
                      </a:lnTo>
                      <a:lnTo>
                        <a:pt x="2" y="11"/>
                      </a:lnTo>
                      <a:lnTo>
                        <a:pt x="0" y="11"/>
                      </a:lnTo>
                      <a:lnTo>
                        <a:pt x="0" y="7"/>
                      </a:lnTo>
                      <a:lnTo>
                        <a:pt x="2" y="2"/>
                      </a:lnTo>
                      <a:lnTo>
                        <a:pt x="6" y="0"/>
                      </a:lnTo>
                      <a:lnTo>
                        <a:pt x="10" y="0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838383"/>
                </a:solidFill>
                <a:ln w="0">
                  <a:solidFill>
                    <a:srgbClr val="838383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37" name="Freeform 336"/>
                <p:cNvSpPr>
                  <a:spLocks noEditPoints="1"/>
                </p:cNvSpPr>
                <p:nvPr/>
              </p:nvSpPr>
              <p:spPr bwMode="auto">
                <a:xfrm>
                  <a:off x="3128" y="968"/>
                  <a:ext cx="49" cy="26"/>
                </a:xfrm>
                <a:custGeom>
                  <a:avLst/>
                  <a:gdLst>
                    <a:gd name="T0" fmla="*/ 47 w 49"/>
                    <a:gd name="T1" fmla="*/ 2 h 26"/>
                    <a:gd name="T2" fmla="*/ 49 w 49"/>
                    <a:gd name="T3" fmla="*/ 2 h 26"/>
                    <a:gd name="T4" fmla="*/ 47 w 49"/>
                    <a:gd name="T5" fmla="*/ 2 h 26"/>
                    <a:gd name="T6" fmla="*/ 47 w 49"/>
                    <a:gd name="T7" fmla="*/ 2 h 26"/>
                    <a:gd name="T8" fmla="*/ 32 w 49"/>
                    <a:gd name="T9" fmla="*/ 0 h 26"/>
                    <a:gd name="T10" fmla="*/ 32 w 49"/>
                    <a:gd name="T11" fmla="*/ 0 h 26"/>
                    <a:gd name="T12" fmla="*/ 32 w 49"/>
                    <a:gd name="T13" fmla="*/ 0 h 26"/>
                    <a:gd name="T14" fmla="*/ 38 w 49"/>
                    <a:gd name="T15" fmla="*/ 0 h 26"/>
                    <a:gd name="T16" fmla="*/ 43 w 49"/>
                    <a:gd name="T17" fmla="*/ 0 h 26"/>
                    <a:gd name="T18" fmla="*/ 47 w 49"/>
                    <a:gd name="T19" fmla="*/ 2 h 26"/>
                    <a:gd name="T20" fmla="*/ 49 w 49"/>
                    <a:gd name="T21" fmla="*/ 4 h 26"/>
                    <a:gd name="T22" fmla="*/ 34 w 49"/>
                    <a:gd name="T23" fmla="*/ 4 h 26"/>
                    <a:gd name="T24" fmla="*/ 32 w 49"/>
                    <a:gd name="T25" fmla="*/ 4 h 26"/>
                    <a:gd name="T26" fmla="*/ 28 w 49"/>
                    <a:gd name="T27" fmla="*/ 6 h 26"/>
                    <a:gd name="T28" fmla="*/ 28 w 49"/>
                    <a:gd name="T29" fmla="*/ 9 h 26"/>
                    <a:gd name="T30" fmla="*/ 24 w 49"/>
                    <a:gd name="T31" fmla="*/ 13 h 26"/>
                    <a:gd name="T32" fmla="*/ 19 w 49"/>
                    <a:gd name="T33" fmla="*/ 15 h 26"/>
                    <a:gd name="T34" fmla="*/ 15 w 49"/>
                    <a:gd name="T35" fmla="*/ 17 h 26"/>
                    <a:gd name="T36" fmla="*/ 11 w 49"/>
                    <a:gd name="T37" fmla="*/ 21 h 26"/>
                    <a:gd name="T38" fmla="*/ 6 w 49"/>
                    <a:gd name="T39" fmla="*/ 24 h 26"/>
                    <a:gd name="T40" fmla="*/ 2 w 49"/>
                    <a:gd name="T41" fmla="*/ 26 h 26"/>
                    <a:gd name="T42" fmla="*/ 0 w 49"/>
                    <a:gd name="T43" fmla="*/ 24 h 26"/>
                    <a:gd name="T44" fmla="*/ 0 w 49"/>
                    <a:gd name="T45" fmla="*/ 21 h 26"/>
                    <a:gd name="T46" fmla="*/ 9 w 49"/>
                    <a:gd name="T47" fmla="*/ 17 h 26"/>
                    <a:gd name="T48" fmla="*/ 17 w 49"/>
                    <a:gd name="T49" fmla="*/ 13 h 26"/>
                    <a:gd name="T50" fmla="*/ 15 w 49"/>
                    <a:gd name="T51" fmla="*/ 13 h 26"/>
                    <a:gd name="T52" fmla="*/ 15 w 49"/>
                    <a:gd name="T53" fmla="*/ 11 h 26"/>
                    <a:gd name="T54" fmla="*/ 15 w 49"/>
                    <a:gd name="T55" fmla="*/ 6 h 26"/>
                    <a:gd name="T56" fmla="*/ 21 w 49"/>
                    <a:gd name="T57" fmla="*/ 2 h 26"/>
                    <a:gd name="T58" fmla="*/ 26 w 49"/>
                    <a:gd name="T59" fmla="*/ 2 h 26"/>
                    <a:gd name="T60" fmla="*/ 30 w 49"/>
                    <a:gd name="T61" fmla="*/ 0 h 26"/>
                    <a:gd name="T62" fmla="*/ 32 w 49"/>
                    <a:gd name="T63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49" h="26">
                      <a:moveTo>
                        <a:pt x="47" y="2"/>
                      </a:moveTo>
                      <a:lnTo>
                        <a:pt x="49" y="2"/>
                      </a:lnTo>
                      <a:lnTo>
                        <a:pt x="47" y="2"/>
                      </a:lnTo>
                      <a:lnTo>
                        <a:pt x="47" y="2"/>
                      </a:lnTo>
                      <a:close/>
                      <a:moveTo>
                        <a:pt x="32" y="0"/>
                      </a:moveTo>
                      <a:lnTo>
                        <a:pt x="32" y="0"/>
                      </a:lnTo>
                      <a:lnTo>
                        <a:pt x="32" y="0"/>
                      </a:lnTo>
                      <a:lnTo>
                        <a:pt x="38" y="0"/>
                      </a:lnTo>
                      <a:lnTo>
                        <a:pt x="43" y="0"/>
                      </a:lnTo>
                      <a:lnTo>
                        <a:pt x="47" y="2"/>
                      </a:lnTo>
                      <a:lnTo>
                        <a:pt x="49" y="4"/>
                      </a:lnTo>
                      <a:lnTo>
                        <a:pt x="34" y="4"/>
                      </a:lnTo>
                      <a:lnTo>
                        <a:pt x="32" y="4"/>
                      </a:lnTo>
                      <a:lnTo>
                        <a:pt x="28" y="6"/>
                      </a:lnTo>
                      <a:lnTo>
                        <a:pt x="28" y="9"/>
                      </a:lnTo>
                      <a:lnTo>
                        <a:pt x="24" y="13"/>
                      </a:lnTo>
                      <a:lnTo>
                        <a:pt x="19" y="15"/>
                      </a:lnTo>
                      <a:lnTo>
                        <a:pt x="15" y="17"/>
                      </a:lnTo>
                      <a:lnTo>
                        <a:pt x="11" y="21"/>
                      </a:lnTo>
                      <a:lnTo>
                        <a:pt x="6" y="24"/>
                      </a:lnTo>
                      <a:lnTo>
                        <a:pt x="2" y="26"/>
                      </a:lnTo>
                      <a:lnTo>
                        <a:pt x="0" y="24"/>
                      </a:lnTo>
                      <a:lnTo>
                        <a:pt x="0" y="21"/>
                      </a:lnTo>
                      <a:lnTo>
                        <a:pt x="9" y="17"/>
                      </a:lnTo>
                      <a:lnTo>
                        <a:pt x="17" y="13"/>
                      </a:lnTo>
                      <a:lnTo>
                        <a:pt x="15" y="13"/>
                      </a:lnTo>
                      <a:lnTo>
                        <a:pt x="15" y="11"/>
                      </a:lnTo>
                      <a:lnTo>
                        <a:pt x="15" y="6"/>
                      </a:lnTo>
                      <a:lnTo>
                        <a:pt x="21" y="2"/>
                      </a:lnTo>
                      <a:lnTo>
                        <a:pt x="26" y="2"/>
                      </a:lnTo>
                      <a:lnTo>
                        <a:pt x="30" y="0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393939"/>
                </a:solidFill>
                <a:ln w="0">
                  <a:solidFill>
                    <a:srgbClr val="393939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38" name="Freeform 337"/>
                <p:cNvSpPr>
                  <a:spLocks/>
                </p:cNvSpPr>
                <p:nvPr/>
              </p:nvSpPr>
              <p:spPr bwMode="auto">
                <a:xfrm>
                  <a:off x="3769" y="798"/>
                  <a:ext cx="27" cy="44"/>
                </a:xfrm>
                <a:custGeom>
                  <a:avLst/>
                  <a:gdLst>
                    <a:gd name="T0" fmla="*/ 2 w 27"/>
                    <a:gd name="T1" fmla="*/ 0 h 44"/>
                    <a:gd name="T2" fmla="*/ 4 w 27"/>
                    <a:gd name="T3" fmla="*/ 2 h 44"/>
                    <a:gd name="T4" fmla="*/ 4 w 27"/>
                    <a:gd name="T5" fmla="*/ 2 h 44"/>
                    <a:gd name="T6" fmla="*/ 8 w 27"/>
                    <a:gd name="T7" fmla="*/ 8 h 44"/>
                    <a:gd name="T8" fmla="*/ 10 w 27"/>
                    <a:gd name="T9" fmla="*/ 8 h 44"/>
                    <a:gd name="T10" fmla="*/ 25 w 27"/>
                    <a:gd name="T11" fmla="*/ 40 h 44"/>
                    <a:gd name="T12" fmla="*/ 27 w 27"/>
                    <a:gd name="T13" fmla="*/ 44 h 44"/>
                    <a:gd name="T14" fmla="*/ 25 w 27"/>
                    <a:gd name="T15" fmla="*/ 42 h 44"/>
                    <a:gd name="T16" fmla="*/ 21 w 27"/>
                    <a:gd name="T17" fmla="*/ 38 h 44"/>
                    <a:gd name="T18" fmla="*/ 19 w 27"/>
                    <a:gd name="T19" fmla="*/ 38 h 44"/>
                    <a:gd name="T20" fmla="*/ 19 w 27"/>
                    <a:gd name="T21" fmla="*/ 38 h 44"/>
                    <a:gd name="T22" fmla="*/ 19 w 27"/>
                    <a:gd name="T23" fmla="*/ 40 h 44"/>
                    <a:gd name="T24" fmla="*/ 17 w 27"/>
                    <a:gd name="T25" fmla="*/ 40 h 44"/>
                    <a:gd name="T26" fmla="*/ 15 w 27"/>
                    <a:gd name="T27" fmla="*/ 38 h 44"/>
                    <a:gd name="T28" fmla="*/ 15 w 27"/>
                    <a:gd name="T29" fmla="*/ 36 h 44"/>
                    <a:gd name="T30" fmla="*/ 12 w 27"/>
                    <a:gd name="T31" fmla="*/ 36 h 44"/>
                    <a:gd name="T32" fmla="*/ 8 w 27"/>
                    <a:gd name="T33" fmla="*/ 27 h 44"/>
                    <a:gd name="T34" fmla="*/ 6 w 27"/>
                    <a:gd name="T35" fmla="*/ 19 h 44"/>
                    <a:gd name="T36" fmla="*/ 0 w 27"/>
                    <a:gd name="T37" fmla="*/ 12 h 44"/>
                    <a:gd name="T38" fmla="*/ 0 w 27"/>
                    <a:gd name="T39" fmla="*/ 10 h 44"/>
                    <a:gd name="T40" fmla="*/ 0 w 27"/>
                    <a:gd name="T41" fmla="*/ 4 h 44"/>
                    <a:gd name="T42" fmla="*/ 2 w 27"/>
                    <a:gd name="T43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7" h="44">
                      <a:moveTo>
                        <a:pt x="2" y="0"/>
                      </a:move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8" y="8"/>
                      </a:lnTo>
                      <a:lnTo>
                        <a:pt x="10" y="8"/>
                      </a:lnTo>
                      <a:lnTo>
                        <a:pt x="25" y="40"/>
                      </a:lnTo>
                      <a:lnTo>
                        <a:pt x="27" y="44"/>
                      </a:lnTo>
                      <a:lnTo>
                        <a:pt x="25" y="42"/>
                      </a:lnTo>
                      <a:lnTo>
                        <a:pt x="21" y="38"/>
                      </a:lnTo>
                      <a:lnTo>
                        <a:pt x="19" y="38"/>
                      </a:lnTo>
                      <a:lnTo>
                        <a:pt x="19" y="38"/>
                      </a:lnTo>
                      <a:lnTo>
                        <a:pt x="19" y="40"/>
                      </a:lnTo>
                      <a:lnTo>
                        <a:pt x="17" y="40"/>
                      </a:lnTo>
                      <a:lnTo>
                        <a:pt x="15" y="38"/>
                      </a:lnTo>
                      <a:lnTo>
                        <a:pt x="15" y="36"/>
                      </a:lnTo>
                      <a:lnTo>
                        <a:pt x="12" y="36"/>
                      </a:lnTo>
                      <a:lnTo>
                        <a:pt x="8" y="27"/>
                      </a:lnTo>
                      <a:lnTo>
                        <a:pt x="6" y="19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4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5656"/>
                </a:solidFill>
                <a:ln w="0">
                  <a:solidFill>
                    <a:srgbClr val="565656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39" name="Freeform 338"/>
                <p:cNvSpPr>
                  <a:spLocks noEditPoints="1"/>
                </p:cNvSpPr>
                <p:nvPr/>
              </p:nvSpPr>
              <p:spPr bwMode="auto">
                <a:xfrm>
                  <a:off x="2808" y="1043"/>
                  <a:ext cx="51" cy="27"/>
                </a:xfrm>
                <a:custGeom>
                  <a:avLst/>
                  <a:gdLst>
                    <a:gd name="T0" fmla="*/ 4 w 51"/>
                    <a:gd name="T1" fmla="*/ 27 h 27"/>
                    <a:gd name="T2" fmla="*/ 4 w 51"/>
                    <a:gd name="T3" fmla="*/ 27 h 27"/>
                    <a:gd name="T4" fmla="*/ 4 w 51"/>
                    <a:gd name="T5" fmla="*/ 27 h 27"/>
                    <a:gd name="T6" fmla="*/ 4 w 51"/>
                    <a:gd name="T7" fmla="*/ 27 h 27"/>
                    <a:gd name="T8" fmla="*/ 36 w 51"/>
                    <a:gd name="T9" fmla="*/ 0 h 27"/>
                    <a:gd name="T10" fmla="*/ 30 w 51"/>
                    <a:gd name="T11" fmla="*/ 4 h 27"/>
                    <a:gd name="T12" fmla="*/ 23 w 51"/>
                    <a:gd name="T13" fmla="*/ 8 h 27"/>
                    <a:gd name="T14" fmla="*/ 19 w 51"/>
                    <a:gd name="T15" fmla="*/ 12 h 27"/>
                    <a:gd name="T16" fmla="*/ 15 w 51"/>
                    <a:gd name="T17" fmla="*/ 19 h 27"/>
                    <a:gd name="T18" fmla="*/ 19 w 51"/>
                    <a:gd name="T19" fmla="*/ 17 h 27"/>
                    <a:gd name="T20" fmla="*/ 25 w 51"/>
                    <a:gd name="T21" fmla="*/ 15 h 27"/>
                    <a:gd name="T22" fmla="*/ 36 w 51"/>
                    <a:gd name="T23" fmla="*/ 10 h 27"/>
                    <a:gd name="T24" fmla="*/ 45 w 51"/>
                    <a:gd name="T25" fmla="*/ 6 h 27"/>
                    <a:gd name="T26" fmla="*/ 51 w 51"/>
                    <a:gd name="T27" fmla="*/ 4 h 27"/>
                    <a:gd name="T28" fmla="*/ 51 w 51"/>
                    <a:gd name="T29" fmla="*/ 6 h 27"/>
                    <a:gd name="T30" fmla="*/ 10 w 51"/>
                    <a:gd name="T31" fmla="*/ 23 h 27"/>
                    <a:gd name="T32" fmla="*/ 6 w 51"/>
                    <a:gd name="T33" fmla="*/ 25 h 27"/>
                    <a:gd name="T34" fmla="*/ 6 w 51"/>
                    <a:gd name="T35" fmla="*/ 25 h 27"/>
                    <a:gd name="T36" fmla="*/ 4 w 51"/>
                    <a:gd name="T37" fmla="*/ 27 h 27"/>
                    <a:gd name="T38" fmla="*/ 2 w 51"/>
                    <a:gd name="T39" fmla="*/ 27 h 27"/>
                    <a:gd name="T40" fmla="*/ 0 w 51"/>
                    <a:gd name="T41" fmla="*/ 27 h 27"/>
                    <a:gd name="T42" fmla="*/ 2 w 51"/>
                    <a:gd name="T43" fmla="*/ 23 h 27"/>
                    <a:gd name="T44" fmla="*/ 2 w 51"/>
                    <a:gd name="T45" fmla="*/ 23 h 27"/>
                    <a:gd name="T46" fmla="*/ 4 w 51"/>
                    <a:gd name="T47" fmla="*/ 21 h 27"/>
                    <a:gd name="T48" fmla="*/ 10 w 51"/>
                    <a:gd name="T49" fmla="*/ 19 h 27"/>
                    <a:gd name="T50" fmla="*/ 13 w 51"/>
                    <a:gd name="T51" fmla="*/ 17 h 27"/>
                    <a:gd name="T52" fmla="*/ 15 w 51"/>
                    <a:gd name="T53" fmla="*/ 15 h 27"/>
                    <a:gd name="T54" fmla="*/ 15 w 51"/>
                    <a:gd name="T55" fmla="*/ 12 h 27"/>
                    <a:gd name="T56" fmla="*/ 19 w 51"/>
                    <a:gd name="T57" fmla="*/ 6 h 27"/>
                    <a:gd name="T58" fmla="*/ 23 w 51"/>
                    <a:gd name="T59" fmla="*/ 4 h 27"/>
                    <a:gd name="T60" fmla="*/ 30 w 51"/>
                    <a:gd name="T61" fmla="*/ 2 h 27"/>
                    <a:gd name="T62" fmla="*/ 36 w 51"/>
                    <a:gd name="T63" fmla="*/ 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51" h="27">
                      <a:moveTo>
                        <a:pt x="4" y="27"/>
                      </a:moveTo>
                      <a:lnTo>
                        <a:pt x="4" y="27"/>
                      </a:lnTo>
                      <a:lnTo>
                        <a:pt x="4" y="27"/>
                      </a:lnTo>
                      <a:lnTo>
                        <a:pt x="4" y="27"/>
                      </a:lnTo>
                      <a:close/>
                      <a:moveTo>
                        <a:pt x="36" y="0"/>
                      </a:moveTo>
                      <a:lnTo>
                        <a:pt x="30" y="4"/>
                      </a:lnTo>
                      <a:lnTo>
                        <a:pt x="23" y="8"/>
                      </a:lnTo>
                      <a:lnTo>
                        <a:pt x="19" y="12"/>
                      </a:lnTo>
                      <a:lnTo>
                        <a:pt x="15" y="19"/>
                      </a:lnTo>
                      <a:lnTo>
                        <a:pt x="19" y="17"/>
                      </a:lnTo>
                      <a:lnTo>
                        <a:pt x="25" y="15"/>
                      </a:lnTo>
                      <a:lnTo>
                        <a:pt x="36" y="10"/>
                      </a:lnTo>
                      <a:lnTo>
                        <a:pt x="45" y="6"/>
                      </a:lnTo>
                      <a:lnTo>
                        <a:pt x="51" y="4"/>
                      </a:lnTo>
                      <a:lnTo>
                        <a:pt x="51" y="6"/>
                      </a:lnTo>
                      <a:lnTo>
                        <a:pt x="10" y="23"/>
                      </a:lnTo>
                      <a:lnTo>
                        <a:pt x="6" y="25"/>
                      </a:lnTo>
                      <a:lnTo>
                        <a:pt x="6" y="25"/>
                      </a:lnTo>
                      <a:lnTo>
                        <a:pt x="4" y="27"/>
                      </a:lnTo>
                      <a:lnTo>
                        <a:pt x="2" y="27"/>
                      </a:lnTo>
                      <a:lnTo>
                        <a:pt x="0" y="27"/>
                      </a:lnTo>
                      <a:lnTo>
                        <a:pt x="2" y="23"/>
                      </a:lnTo>
                      <a:lnTo>
                        <a:pt x="2" y="23"/>
                      </a:lnTo>
                      <a:lnTo>
                        <a:pt x="4" y="21"/>
                      </a:lnTo>
                      <a:lnTo>
                        <a:pt x="10" y="19"/>
                      </a:lnTo>
                      <a:lnTo>
                        <a:pt x="13" y="17"/>
                      </a:lnTo>
                      <a:lnTo>
                        <a:pt x="15" y="15"/>
                      </a:lnTo>
                      <a:lnTo>
                        <a:pt x="15" y="12"/>
                      </a:lnTo>
                      <a:lnTo>
                        <a:pt x="19" y="6"/>
                      </a:lnTo>
                      <a:lnTo>
                        <a:pt x="23" y="4"/>
                      </a:lnTo>
                      <a:lnTo>
                        <a:pt x="30" y="2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454545"/>
                </a:solidFill>
                <a:ln w="0">
                  <a:solidFill>
                    <a:srgbClr val="454545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40" name="Freeform 339"/>
                <p:cNvSpPr>
                  <a:spLocks/>
                </p:cNvSpPr>
                <p:nvPr/>
              </p:nvSpPr>
              <p:spPr bwMode="auto">
                <a:xfrm>
                  <a:off x="3831" y="1094"/>
                  <a:ext cx="55" cy="23"/>
                </a:xfrm>
                <a:custGeom>
                  <a:avLst/>
                  <a:gdLst>
                    <a:gd name="T0" fmla="*/ 4 w 55"/>
                    <a:gd name="T1" fmla="*/ 0 h 23"/>
                    <a:gd name="T2" fmla="*/ 6 w 55"/>
                    <a:gd name="T3" fmla="*/ 0 h 23"/>
                    <a:gd name="T4" fmla="*/ 10 w 55"/>
                    <a:gd name="T5" fmla="*/ 2 h 23"/>
                    <a:gd name="T6" fmla="*/ 17 w 55"/>
                    <a:gd name="T7" fmla="*/ 4 h 23"/>
                    <a:gd name="T8" fmla="*/ 17 w 55"/>
                    <a:gd name="T9" fmla="*/ 4 h 23"/>
                    <a:gd name="T10" fmla="*/ 17 w 55"/>
                    <a:gd name="T11" fmla="*/ 4 h 23"/>
                    <a:gd name="T12" fmla="*/ 21 w 55"/>
                    <a:gd name="T13" fmla="*/ 6 h 23"/>
                    <a:gd name="T14" fmla="*/ 23 w 55"/>
                    <a:gd name="T15" fmla="*/ 6 h 23"/>
                    <a:gd name="T16" fmla="*/ 27 w 55"/>
                    <a:gd name="T17" fmla="*/ 8 h 23"/>
                    <a:gd name="T18" fmla="*/ 51 w 55"/>
                    <a:gd name="T19" fmla="*/ 19 h 23"/>
                    <a:gd name="T20" fmla="*/ 55 w 55"/>
                    <a:gd name="T21" fmla="*/ 23 h 23"/>
                    <a:gd name="T22" fmla="*/ 49 w 55"/>
                    <a:gd name="T23" fmla="*/ 23 h 23"/>
                    <a:gd name="T24" fmla="*/ 47 w 55"/>
                    <a:gd name="T25" fmla="*/ 21 h 23"/>
                    <a:gd name="T26" fmla="*/ 42 w 55"/>
                    <a:gd name="T27" fmla="*/ 21 h 23"/>
                    <a:gd name="T28" fmla="*/ 38 w 55"/>
                    <a:gd name="T29" fmla="*/ 21 h 23"/>
                    <a:gd name="T30" fmla="*/ 29 w 55"/>
                    <a:gd name="T31" fmla="*/ 19 h 23"/>
                    <a:gd name="T32" fmla="*/ 25 w 55"/>
                    <a:gd name="T33" fmla="*/ 17 h 23"/>
                    <a:gd name="T34" fmla="*/ 23 w 55"/>
                    <a:gd name="T35" fmla="*/ 15 h 23"/>
                    <a:gd name="T36" fmla="*/ 19 w 55"/>
                    <a:gd name="T37" fmla="*/ 13 h 23"/>
                    <a:gd name="T38" fmla="*/ 14 w 55"/>
                    <a:gd name="T39" fmla="*/ 10 h 23"/>
                    <a:gd name="T40" fmla="*/ 8 w 55"/>
                    <a:gd name="T41" fmla="*/ 6 h 23"/>
                    <a:gd name="T42" fmla="*/ 4 w 55"/>
                    <a:gd name="T43" fmla="*/ 4 h 23"/>
                    <a:gd name="T44" fmla="*/ 0 w 55"/>
                    <a:gd name="T45" fmla="*/ 0 h 23"/>
                    <a:gd name="T46" fmla="*/ 4 w 55"/>
                    <a:gd name="T47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55" h="23">
                      <a:moveTo>
                        <a:pt x="4" y="0"/>
                      </a:moveTo>
                      <a:lnTo>
                        <a:pt x="6" y="0"/>
                      </a:lnTo>
                      <a:lnTo>
                        <a:pt x="10" y="2"/>
                      </a:lnTo>
                      <a:lnTo>
                        <a:pt x="17" y="4"/>
                      </a:lnTo>
                      <a:lnTo>
                        <a:pt x="17" y="4"/>
                      </a:lnTo>
                      <a:lnTo>
                        <a:pt x="17" y="4"/>
                      </a:lnTo>
                      <a:lnTo>
                        <a:pt x="21" y="6"/>
                      </a:lnTo>
                      <a:lnTo>
                        <a:pt x="23" y="6"/>
                      </a:lnTo>
                      <a:lnTo>
                        <a:pt x="27" y="8"/>
                      </a:lnTo>
                      <a:lnTo>
                        <a:pt x="51" y="19"/>
                      </a:lnTo>
                      <a:lnTo>
                        <a:pt x="55" y="23"/>
                      </a:lnTo>
                      <a:lnTo>
                        <a:pt x="49" y="23"/>
                      </a:lnTo>
                      <a:lnTo>
                        <a:pt x="47" y="21"/>
                      </a:lnTo>
                      <a:lnTo>
                        <a:pt x="42" y="21"/>
                      </a:lnTo>
                      <a:lnTo>
                        <a:pt x="38" y="21"/>
                      </a:lnTo>
                      <a:lnTo>
                        <a:pt x="29" y="19"/>
                      </a:lnTo>
                      <a:lnTo>
                        <a:pt x="25" y="17"/>
                      </a:lnTo>
                      <a:lnTo>
                        <a:pt x="23" y="15"/>
                      </a:lnTo>
                      <a:lnTo>
                        <a:pt x="19" y="13"/>
                      </a:lnTo>
                      <a:lnTo>
                        <a:pt x="14" y="10"/>
                      </a:lnTo>
                      <a:lnTo>
                        <a:pt x="8" y="6"/>
                      </a:lnTo>
                      <a:lnTo>
                        <a:pt x="4" y="4"/>
                      </a:lnTo>
                      <a:lnTo>
                        <a:pt x="0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858585"/>
                </a:solidFill>
                <a:ln w="0">
                  <a:solidFill>
                    <a:srgbClr val="858585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41" name="Freeform 340"/>
                <p:cNvSpPr>
                  <a:spLocks/>
                </p:cNvSpPr>
                <p:nvPr/>
              </p:nvSpPr>
              <p:spPr bwMode="auto">
                <a:xfrm>
                  <a:off x="3700" y="674"/>
                  <a:ext cx="17" cy="28"/>
                </a:xfrm>
                <a:custGeom>
                  <a:avLst/>
                  <a:gdLst>
                    <a:gd name="T0" fmla="*/ 7 w 17"/>
                    <a:gd name="T1" fmla="*/ 0 h 28"/>
                    <a:gd name="T2" fmla="*/ 11 w 17"/>
                    <a:gd name="T3" fmla="*/ 4 h 28"/>
                    <a:gd name="T4" fmla="*/ 15 w 17"/>
                    <a:gd name="T5" fmla="*/ 9 h 28"/>
                    <a:gd name="T6" fmla="*/ 17 w 17"/>
                    <a:gd name="T7" fmla="*/ 15 h 28"/>
                    <a:gd name="T8" fmla="*/ 15 w 17"/>
                    <a:gd name="T9" fmla="*/ 19 h 28"/>
                    <a:gd name="T10" fmla="*/ 15 w 17"/>
                    <a:gd name="T11" fmla="*/ 23 h 28"/>
                    <a:gd name="T12" fmla="*/ 11 w 17"/>
                    <a:gd name="T13" fmla="*/ 23 h 28"/>
                    <a:gd name="T14" fmla="*/ 11 w 17"/>
                    <a:gd name="T15" fmla="*/ 26 h 28"/>
                    <a:gd name="T16" fmla="*/ 11 w 17"/>
                    <a:gd name="T17" fmla="*/ 28 h 28"/>
                    <a:gd name="T18" fmla="*/ 9 w 17"/>
                    <a:gd name="T19" fmla="*/ 28 h 28"/>
                    <a:gd name="T20" fmla="*/ 5 w 17"/>
                    <a:gd name="T21" fmla="*/ 26 h 28"/>
                    <a:gd name="T22" fmla="*/ 2 w 17"/>
                    <a:gd name="T23" fmla="*/ 21 h 28"/>
                    <a:gd name="T24" fmla="*/ 0 w 17"/>
                    <a:gd name="T25" fmla="*/ 17 h 28"/>
                    <a:gd name="T26" fmla="*/ 0 w 17"/>
                    <a:gd name="T27" fmla="*/ 13 h 28"/>
                    <a:gd name="T28" fmla="*/ 2 w 17"/>
                    <a:gd name="T29" fmla="*/ 9 h 28"/>
                    <a:gd name="T30" fmla="*/ 5 w 17"/>
                    <a:gd name="T31" fmla="*/ 4 h 28"/>
                    <a:gd name="T32" fmla="*/ 5 w 17"/>
                    <a:gd name="T33" fmla="*/ 4 h 28"/>
                    <a:gd name="T34" fmla="*/ 5 w 17"/>
                    <a:gd name="T35" fmla="*/ 2 h 28"/>
                    <a:gd name="T36" fmla="*/ 5 w 17"/>
                    <a:gd name="T37" fmla="*/ 0 h 28"/>
                    <a:gd name="T38" fmla="*/ 7 w 17"/>
                    <a:gd name="T39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7" h="28">
                      <a:moveTo>
                        <a:pt x="7" y="0"/>
                      </a:moveTo>
                      <a:lnTo>
                        <a:pt x="11" y="4"/>
                      </a:lnTo>
                      <a:lnTo>
                        <a:pt x="15" y="9"/>
                      </a:lnTo>
                      <a:lnTo>
                        <a:pt x="17" y="15"/>
                      </a:lnTo>
                      <a:lnTo>
                        <a:pt x="15" y="19"/>
                      </a:lnTo>
                      <a:lnTo>
                        <a:pt x="15" y="23"/>
                      </a:lnTo>
                      <a:lnTo>
                        <a:pt x="11" y="23"/>
                      </a:lnTo>
                      <a:lnTo>
                        <a:pt x="11" y="26"/>
                      </a:lnTo>
                      <a:lnTo>
                        <a:pt x="11" y="28"/>
                      </a:lnTo>
                      <a:lnTo>
                        <a:pt x="9" y="28"/>
                      </a:lnTo>
                      <a:lnTo>
                        <a:pt x="5" y="26"/>
                      </a:lnTo>
                      <a:lnTo>
                        <a:pt x="2" y="21"/>
                      </a:lnTo>
                      <a:lnTo>
                        <a:pt x="0" y="17"/>
                      </a:lnTo>
                      <a:lnTo>
                        <a:pt x="0" y="13"/>
                      </a:lnTo>
                      <a:lnTo>
                        <a:pt x="2" y="9"/>
                      </a:lnTo>
                      <a:lnTo>
                        <a:pt x="5" y="4"/>
                      </a:lnTo>
                      <a:lnTo>
                        <a:pt x="5" y="4"/>
                      </a:lnTo>
                      <a:lnTo>
                        <a:pt x="5" y="2"/>
                      </a:lnTo>
                      <a:lnTo>
                        <a:pt x="5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0">
                  <a:solidFill>
                    <a:srgbClr val="BFBFB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42" name="Freeform 341"/>
                <p:cNvSpPr>
                  <a:spLocks noEditPoints="1"/>
                </p:cNvSpPr>
                <p:nvPr/>
              </p:nvSpPr>
              <p:spPr bwMode="auto">
                <a:xfrm>
                  <a:off x="3796" y="1077"/>
                  <a:ext cx="52" cy="21"/>
                </a:xfrm>
                <a:custGeom>
                  <a:avLst/>
                  <a:gdLst>
                    <a:gd name="T0" fmla="*/ 30 w 52"/>
                    <a:gd name="T1" fmla="*/ 17 h 21"/>
                    <a:gd name="T2" fmla="*/ 30 w 52"/>
                    <a:gd name="T3" fmla="*/ 17 h 21"/>
                    <a:gd name="T4" fmla="*/ 30 w 52"/>
                    <a:gd name="T5" fmla="*/ 17 h 21"/>
                    <a:gd name="T6" fmla="*/ 30 w 52"/>
                    <a:gd name="T7" fmla="*/ 17 h 21"/>
                    <a:gd name="T8" fmla="*/ 0 w 52"/>
                    <a:gd name="T9" fmla="*/ 0 h 21"/>
                    <a:gd name="T10" fmla="*/ 9 w 52"/>
                    <a:gd name="T11" fmla="*/ 2 h 21"/>
                    <a:gd name="T12" fmla="*/ 13 w 52"/>
                    <a:gd name="T13" fmla="*/ 4 h 21"/>
                    <a:gd name="T14" fmla="*/ 20 w 52"/>
                    <a:gd name="T15" fmla="*/ 6 h 21"/>
                    <a:gd name="T16" fmla="*/ 26 w 52"/>
                    <a:gd name="T17" fmla="*/ 6 h 21"/>
                    <a:gd name="T18" fmla="*/ 35 w 52"/>
                    <a:gd name="T19" fmla="*/ 10 h 21"/>
                    <a:gd name="T20" fmla="*/ 43 w 52"/>
                    <a:gd name="T21" fmla="*/ 15 h 21"/>
                    <a:gd name="T22" fmla="*/ 47 w 52"/>
                    <a:gd name="T23" fmla="*/ 15 h 21"/>
                    <a:gd name="T24" fmla="*/ 49 w 52"/>
                    <a:gd name="T25" fmla="*/ 19 h 21"/>
                    <a:gd name="T26" fmla="*/ 52 w 52"/>
                    <a:gd name="T27" fmla="*/ 21 h 21"/>
                    <a:gd name="T28" fmla="*/ 45 w 52"/>
                    <a:gd name="T29" fmla="*/ 21 h 21"/>
                    <a:gd name="T30" fmla="*/ 39 w 52"/>
                    <a:gd name="T31" fmla="*/ 19 h 21"/>
                    <a:gd name="T32" fmla="*/ 35 w 52"/>
                    <a:gd name="T33" fmla="*/ 17 h 21"/>
                    <a:gd name="T34" fmla="*/ 35 w 52"/>
                    <a:gd name="T35" fmla="*/ 17 h 21"/>
                    <a:gd name="T36" fmla="*/ 30 w 52"/>
                    <a:gd name="T37" fmla="*/ 17 h 21"/>
                    <a:gd name="T38" fmla="*/ 28 w 52"/>
                    <a:gd name="T39" fmla="*/ 15 h 21"/>
                    <a:gd name="T40" fmla="*/ 22 w 52"/>
                    <a:gd name="T41" fmla="*/ 13 h 21"/>
                    <a:gd name="T42" fmla="*/ 20 w 52"/>
                    <a:gd name="T43" fmla="*/ 10 h 21"/>
                    <a:gd name="T44" fmla="*/ 20 w 52"/>
                    <a:gd name="T45" fmla="*/ 10 h 21"/>
                    <a:gd name="T46" fmla="*/ 17 w 52"/>
                    <a:gd name="T47" fmla="*/ 8 h 21"/>
                    <a:gd name="T48" fmla="*/ 9 w 52"/>
                    <a:gd name="T49" fmla="*/ 4 h 21"/>
                    <a:gd name="T50" fmla="*/ 0 w 52"/>
                    <a:gd name="T51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52" h="21">
                      <a:moveTo>
                        <a:pt x="30" y="17"/>
                      </a:moveTo>
                      <a:lnTo>
                        <a:pt x="30" y="17"/>
                      </a:lnTo>
                      <a:lnTo>
                        <a:pt x="30" y="17"/>
                      </a:lnTo>
                      <a:lnTo>
                        <a:pt x="30" y="17"/>
                      </a:lnTo>
                      <a:close/>
                      <a:moveTo>
                        <a:pt x="0" y="0"/>
                      </a:moveTo>
                      <a:lnTo>
                        <a:pt x="9" y="2"/>
                      </a:lnTo>
                      <a:lnTo>
                        <a:pt x="13" y="4"/>
                      </a:lnTo>
                      <a:lnTo>
                        <a:pt x="20" y="6"/>
                      </a:lnTo>
                      <a:lnTo>
                        <a:pt x="26" y="6"/>
                      </a:lnTo>
                      <a:lnTo>
                        <a:pt x="35" y="10"/>
                      </a:lnTo>
                      <a:lnTo>
                        <a:pt x="43" y="15"/>
                      </a:lnTo>
                      <a:lnTo>
                        <a:pt x="47" y="15"/>
                      </a:lnTo>
                      <a:lnTo>
                        <a:pt x="49" y="19"/>
                      </a:lnTo>
                      <a:lnTo>
                        <a:pt x="52" y="21"/>
                      </a:lnTo>
                      <a:lnTo>
                        <a:pt x="45" y="21"/>
                      </a:lnTo>
                      <a:lnTo>
                        <a:pt x="39" y="19"/>
                      </a:lnTo>
                      <a:lnTo>
                        <a:pt x="35" y="17"/>
                      </a:lnTo>
                      <a:lnTo>
                        <a:pt x="35" y="17"/>
                      </a:lnTo>
                      <a:lnTo>
                        <a:pt x="30" y="17"/>
                      </a:lnTo>
                      <a:lnTo>
                        <a:pt x="28" y="15"/>
                      </a:lnTo>
                      <a:lnTo>
                        <a:pt x="22" y="13"/>
                      </a:lnTo>
                      <a:lnTo>
                        <a:pt x="20" y="10"/>
                      </a:lnTo>
                      <a:lnTo>
                        <a:pt x="20" y="10"/>
                      </a:lnTo>
                      <a:lnTo>
                        <a:pt x="17" y="8"/>
                      </a:lnTo>
                      <a:lnTo>
                        <a:pt x="9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F5F5F"/>
                </a:solidFill>
                <a:ln w="0">
                  <a:solidFill>
                    <a:srgbClr val="5F5F5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43" name="Freeform 342"/>
                <p:cNvSpPr>
                  <a:spLocks/>
                </p:cNvSpPr>
                <p:nvPr/>
              </p:nvSpPr>
              <p:spPr bwMode="auto">
                <a:xfrm>
                  <a:off x="3647" y="723"/>
                  <a:ext cx="19" cy="17"/>
                </a:xfrm>
                <a:custGeom>
                  <a:avLst/>
                  <a:gdLst>
                    <a:gd name="T0" fmla="*/ 2 w 19"/>
                    <a:gd name="T1" fmla="*/ 0 h 17"/>
                    <a:gd name="T2" fmla="*/ 4 w 19"/>
                    <a:gd name="T3" fmla="*/ 0 h 17"/>
                    <a:gd name="T4" fmla="*/ 19 w 19"/>
                    <a:gd name="T5" fmla="*/ 6 h 17"/>
                    <a:gd name="T6" fmla="*/ 19 w 19"/>
                    <a:gd name="T7" fmla="*/ 9 h 17"/>
                    <a:gd name="T8" fmla="*/ 17 w 19"/>
                    <a:gd name="T9" fmla="*/ 11 h 17"/>
                    <a:gd name="T10" fmla="*/ 8 w 19"/>
                    <a:gd name="T11" fmla="*/ 17 h 17"/>
                    <a:gd name="T12" fmla="*/ 2 w 19"/>
                    <a:gd name="T13" fmla="*/ 15 h 17"/>
                    <a:gd name="T14" fmla="*/ 0 w 19"/>
                    <a:gd name="T15" fmla="*/ 6 h 17"/>
                    <a:gd name="T16" fmla="*/ 2 w 19"/>
                    <a:gd name="T17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" h="17">
                      <a:moveTo>
                        <a:pt x="2" y="0"/>
                      </a:moveTo>
                      <a:lnTo>
                        <a:pt x="4" y="0"/>
                      </a:lnTo>
                      <a:lnTo>
                        <a:pt x="19" y="6"/>
                      </a:lnTo>
                      <a:lnTo>
                        <a:pt x="19" y="9"/>
                      </a:lnTo>
                      <a:lnTo>
                        <a:pt x="17" y="11"/>
                      </a:lnTo>
                      <a:lnTo>
                        <a:pt x="8" y="17"/>
                      </a:lnTo>
                      <a:lnTo>
                        <a:pt x="2" y="15"/>
                      </a:lnTo>
                      <a:lnTo>
                        <a:pt x="0" y="6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737373"/>
                </a:solidFill>
                <a:ln w="0">
                  <a:solidFill>
                    <a:srgbClr val="737373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44" name="Freeform 343"/>
                <p:cNvSpPr>
                  <a:spLocks/>
                </p:cNvSpPr>
                <p:nvPr/>
              </p:nvSpPr>
              <p:spPr bwMode="auto">
                <a:xfrm>
                  <a:off x="3747" y="766"/>
                  <a:ext cx="26" cy="42"/>
                </a:xfrm>
                <a:custGeom>
                  <a:avLst/>
                  <a:gdLst>
                    <a:gd name="T0" fmla="*/ 5 w 26"/>
                    <a:gd name="T1" fmla="*/ 0 h 42"/>
                    <a:gd name="T2" fmla="*/ 7 w 26"/>
                    <a:gd name="T3" fmla="*/ 0 h 42"/>
                    <a:gd name="T4" fmla="*/ 9 w 26"/>
                    <a:gd name="T5" fmla="*/ 2 h 42"/>
                    <a:gd name="T6" fmla="*/ 9 w 26"/>
                    <a:gd name="T7" fmla="*/ 6 h 42"/>
                    <a:gd name="T8" fmla="*/ 11 w 26"/>
                    <a:gd name="T9" fmla="*/ 8 h 42"/>
                    <a:gd name="T10" fmla="*/ 11 w 26"/>
                    <a:gd name="T11" fmla="*/ 12 h 42"/>
                    <a:gd name="T12" fmla="*/ 15 w 26"/>
                    <a:gd name="T13" fmla="*/ 17 h 42"/>
                    <a:gd name="T14" fmla="*/ 17 w 26"/>
                    <a:gd name="T15" fmla="*/ 17 h 42"/>
                    <a:gd name="T16" fmla="*/ 26 w 26"/>
                    <a:gd name="T17" fmla="*/ 29 h 42"/>
                    <a:gd name="T18" fmla="*/ 26 w 26"/>
                    <a:gd name="T19" fmla="*/ 34 h 42"/>
                    <a:gd name="T20" fmla="*/ 24 w 26"/>
                    <a:gd name="T21" fmla="*/ 34 h 42"/>
                    <a:gd name="T22" fmla="*/ 24 w 26"/>
                    <a:gd name="T23" fmla="*/ 34 h 42"/>
                    <a:gd name="T24" fmla="*/ 24 w 26"/>
                    <a:gd name="T25" fmla="*/ 36 h 42"/>
                    <a:gd name="T26" fmla="*/ 24 w 26"/>
                    <a:gd name="T27" fmla="*/ 42 h 42"/>
                    <a:gd name="T28" fmla="*/ 22 w 26"/>
                    <a:gd name="T29" fmla="*/ 42 h 42"/>
                    <a:gd name="T30" fmla="*/ 19 w 26"/>
                    <a:gd name="T31" fmla="*/ 42 h 42"/>
                    <a:gd name="T32" fmla="*/ 19 w 26"/>
                    <a:gd name="T33" fmla="*/ 40 h 42"/>
                    <a:gd name="T34" fmla="*/ 17 w 26"/>
                    <a:gd name="T35" fmla="*/ 38 h 42"/>
                    <a:gd name="T36" fmla="*/ 17 w 26"/>
                    <a:gd name="T37" fmla="*/ 36 h 42"/>
                    <a:gd name="T38" fmla="*/ 13 w 26"/>
                    <a:gd name="T39" fmla="*/ 27 h 42"/>
                    <a:gd name="T40" fmla="*/ 9 w 26"/>
                    <a:gd name="T41" fmla="*/ 19 h 42"/>
                    <a:gd name="T42" fmla="*/ 7 w 26"/>
                    <a:gd name="T43" fmla="*/ 10 h 42"/>
                    <a:gd name="T44" fmla="*/ 2 w 26"/>
                    <a:gd name="T45" fmla="*/ 6 h 42"/>
                    <a:gd name="T46" fmla="*/ 0 w 26"/>
                    <a:gd name="T47" fmla="*/ 0 h 42"/>
                    <a:gd name="T48" fmla="*/ 2 w 26"/>
                    <a:gd name="T49" fmla="*/ 0 h 42"/>
                    <a:gd name="T50" fmla="*/ 5 w 26"/>
                    <a:gd name="T51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6" h="42">
                      <a:moveTo>
                        <a:pt x="5" y="0"/>
                      </a:moveTo>
                      <a:lnTo>
                        <a:pt x="7" y="0"/>
                      </a:lnTo>
                      <a:lnTo>
                        <a:pt x="9" y="2"/>
                      </a:lnTo>
                      <a:lnTo>
                        <a:pt x="9" y="6"/>
                      </a:lnTo>
                      <a:lnTo>
                        <a:pt x="11" y="8"/>
                      </a:lnTo>
                      <a:lnTo>
                        <a:pt x="11" y="12"/>
                      </a:lnTo>
                      <a:lnTo>
                        <a:pt x="15" y="17"/>
                      </a:lnTo>
                      <a:lnTo>
                        <a:pt x="17" y="17"/>
                      </a:lnTo>
                      <a:lnTo>
                        <a:pt x="26" y="29"/>
                      </a:lnTo>
                      <a:lnTo>
                        <a:pt x="26" y="34"/>
                      </a:lnTo>
                      <a:lnTo>
                        <a:pt x="24" y="34"/>
                      </a:lnTo>
                      <a:lnTo>
                        <a:pt x="24" y="34"/>
                      </a:lnTo>
                      <a:lnTo>
                        <a:pt x="24" y="36"/>
                      </a:lnTo>
                      <a:lnTo>
                        <a:pt x="24" y="42"/>
                      </a:lnTo>
                      <a:lnTo>
                        <a:pt x="22" y="42"/>
                      </a:lnTo>
                      <a:lnTo>
                        <a:pt x="19" y="42"/>
                      </a:lnTo>
                      <a:lnTo>
                        <a:pt x="19" y="40"/>
                      </a:lnTo>
                      <a:lnTo>
                        <a:pt x="17" y="38"/>
                      </a:lnTo>
                      <a:lnTo>
                        <a:pt x="17" y="36"/>
                      </a:lnTo>
                      <a:lnTo>
                        <a:pt x="13" y="27"/>
                      </a:lnTo>
                      <a:lnTo>
                        <a:pt x="9" y="19"/>
                      </a:lnTo>
                      <a:lnTo>
                        <a:pt x="7" y="10"/>
                      </a:lnTo>
                      <a:lnTo>
                        <a:pt x="2" y="6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696969"/>
                </a:solidFill>
                <a:ln w="0">
                  <a:solidFill>
                    <a:srgbClr val="696969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45" name="Freeform 344"/>
                <p:cNvSpPr>
                  <a:spLocks/>
                </p:cNvSpPr>
                <p:nvPr/>
              </p:nvSpPr>
              <p:spPr bwMode="auto">
                <a:xfrm>
                  <a:off x="3224" y="791"/>
                  <a:ext cx="32" cy="26"/>
                </a:xfrm>
                <a:custGeom>
                  <a:avLst/>
                  <a:gdLst>
                    <a:gd name="T0" fmla="*/ 7 w 32"/>
                    <a:gd name="T1" fmla="*/ 0 h 26"/>
                    <a:gd name="T2" fmla="*/ 9 w 32"/>
                    <a:gd name="T3" fmla="*/ 2 h 26"/>
                    <a:gd name="T4" fmla="*/ 13 w 32"/>
                    <a:gd name="T5" fmla="*/ 2 h 26"/>
                    <a:gd name="T6" fmla="*/ 13 w 32"/>
                    <a:gd name="T7" fmla="*/ 7 h 26"/>
                    <a:gd name="T8" fmla="*/ 17 w 32"/>
                    <a:gd name="T9" fmla="*/ 9 h 26"/>
                    <a:gd name="T10" fmla="*/ 21 w 32"/>
                    <a:gd name="T11" fmla="*/ 13 h 26"/>
                    <a:gd name="T12" fmla="*/ 26 w 32"/>
                    <a:gd name="T13" fmla="*/ 15 h 26"/>
                    <a:gd name="T14" fmla="*/ 30 w 32"/>
                    <a:gd name="T15" fmla="*/ 19 h 26"/>
                    <a:gd name="T16" fmla="*/ 32 w 32"/>
                    <a:gd name="T17" fmla="*/ 26 h 26"/>
                    <a:gd name="T18" fmla="*/ 30 w 32"/>
                    <a:gd name="T19" fmla="*/ 26 h 26"/>
                    <a:gd name="T20" fmla="*/ 28 w 32"/>
                    <a:gd name="T21" fmla="*/ 24 h 26"/>
                    <a:gd name="T22" fmla="*/ 28 w 32"/>
                    <a:gd name="T23" fmla="*/ 24 h 26"/>
                    <a:gd name="T24" fmla="*/ 26 w 32"/>
                    <a:gd name="T25" fmla="*/ 22 h 26"/>
                    <a:gd name="T26" fmla="*/ 19 w 32"/>
                    <a:gd name="T27" fmla="*/ 17 h 26"/>
                    <a:gd name="T28" fmla="*/ 13 w 32"/>
                    <a:gd name="T29" fmla="*/ 15 h 26"/>
                    <a:gd name="T30" fmla="*/ 7 w 32"/>
                    <a:gd name="T31" fmla="*/ 13 h 26"/>
                    <a:gd name="T32" fmla="*/ 0 w 32"/>
                    <a:gd name="T33" fmla="*/ 9 h 26"/>
                    <a:gd name="T34" fmla="*/ 0 w 32"/>
                    <a:gd name="T35" fmla="*/ 0 h 26"/>
                    <a:gd name="T36" fmla="*/ 7 w 32"/>
                    <a:gd name="T37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2" h="26">
                      <a:moveTo>
                        <a:pt x="7" y="0"/>
                      </a:moveTo>
                      <a:lnTo>
                        <a:pt x="9" y="2"/>
                      </a:lnTo>
                      <a:lnTo>
                        <a:pt x="13" y="2"/>
                      </a:lnTo>
                      <a:lnTo>
                        <a:pt x="13" y="7"/>
                      </a:lnTo>
                      <a:lnTo>
                        <a:pt x="17" y="9"/>
                      </a:lnTo>
                      <a:lnTo>
                        <a:pt x="21" y="13"/>
                      </a:lnTo>
                      <a:lnTo>
                        <a:pt x="26" y="15"/>
                      </a:lnTo>
                      <a:lnTo>
                        <a:pt x="30" y="19"/>
                      </a:lnTo>
                      <a:lnTo>
                        <a:pt x="32" y="26"/>
                      </a:lnTo>
                      <a:lnTo>
                        <a:pt x="30" y="26"/>
                      </a:lnTo>
                      <a:lnTo>
                        <a:pt x="28" y="24"/>
                      </a:lnTo>
                      <a:lnTo>
                        <a:pt x="28" y="24"/>
                      </a:lnTo>
                      <a:lnTo>
                        <a:pt x="26" y="22"/>
                      </a:lnTo>
                      <a:lnTo>
                        <a:pt x="19" y="17"/>
                      </a:lnTo>
                      <a:lnTo>
                        <a:pt x="13" y="15"/>
                      </a:lnTo>
                      <a:lnTo>
                        <a:pt x="7" y="13"/>
                      </a:lnTo>
                      <a:lnTo>
                        <a:pt x="0" y="9"/>
                      </a:ln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DBDBDB"/>
                </a:solidFill>
                <a:ln w="0">
                  <a:solidFill>
                    <a:srgbClr val="DBDBDB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46" name="Freeform 345"/>
                <p:cNvSpPr>
                  <a:spLocks/>
                </p:cNvSpPr>
                <p:nvPr/>
              </p:nvSpPr>
              <p:spPr bwMode="auto">
                <a:xfrm>
                  <a:off x="3515" y="830"/>
                  <a:ext cx="29" cy="40"/>
                </a:xfrm>
                <a:custGeom>
                  <a:avLst/>
                  <a:gdLst>
                    <a:gd name="T0" fmla="*/ 0 w 29"/>
                    <a:gd name="T1" fmla="*/ 0 h 40"/>
                    <a:gd name="T2" fmla="*/ 2 w 29"/>
                    <a:gd name="T3" fmla="*/ 0 h 40"/>
                    <a:gd name="T4" fmla="*/ 10 w 29"/>
                    <a:gd name="T5" fmla="*/ 0 h 40"/>
                    <a:gd name="T6" fmla="*/ 10 w 29"/>
                    <a:gd name="T7" fmla="*/ 2 h 40"/>
                    <a:gd name="T8" fmla="*/ 10 w 29"/>
                    <a:gd name="T9" fmla="*/ 4 h 40"/>
                    <a:gd name="T10" fmla="*/ 10 w 29"/>
                    <a:gd name="T11" fmla="*/ 6 h 40"/>
                    <a:gd name="T12" fmla="*/ 17 w 29"/>
                    <a:gd name="T13" fmla="*/ 14 h 40"/>
                    <a:gd name="T14" fmla="*/ 23 w 29"/>
                    <a:gd name="T15" fmla="*/ 25 h 40"/>
                    <a:gd name="T16" fmla="*/ 27 w 29"/>
                    <a:gd name="T17" fmla="*/ 34 h 40"/>
                    <a:gd name="T18" fmla="*/ 29 w 29"/>
                    <a:gd name="T19" fmla="*/ 36 h 40"/>
                    <a:gd name="T20" fmla="*/ 29 w 29"/>
                    <a:gd name="T21" fmla="*/ 38 h 40"/>
                    <a:gd name="T22" fmla="*/ 29 w 29"/>
                    <a:gd name="T23" fmla="*/ 38 h 40"/>
                    <a:gd name="T24" fmla="*/ 29 w 29"/>
                    <a:gd name="T25" fmla="*/ 40 h 40"/>
                    <a:gd name="T26" fmla="*/ 25 w 29"/>
                    <a:gd name="T27" fmla="*/ 36 h 40"/>
                    <a:gd name="T28" fmla="*/ 21 w 29"/>
                    <a:gd name="T29" fmla="*/ 27 h 40"/>
                    <a:gd name="T30" fmla="*/ 14 w 29"/>
                    <a:gd name="T31" fmla="*/ 21 h 40"/>
                    <a:gd name="T32" fmla="*/ 8 w 29"/>
                    <a:gd name="T33" fmla="*/ 14 h 40"/>
                    <a:gd name="T34" fmla="*/ 4 w 29"/>
                    <a:gd name="T35" fmla="*/ 6 h 40"/>
                    <a:gd name="T36" fmla="*/ 0 w 29"/>
                    <a:gd name="T37" fmla="*/ 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9" h="40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10" y="0"/>
                      </a:lnTo>
                      <a:lnTo>
                        <a:pt x="10" y="2"/>
                      </a:lnTo>
                      <a:lnTo>
                        <a:pt x="10" y="4"/>
                      </a:lnTo>
                      <a:lnTo>
                        <a:pt x="10" y="6"/>
                      </a:lnTo>
                      <a:lnTo>
                        <a:pt x="17" y="14"/>
                      </a:lnTo>
                      <a:lnTo>
                        <a:pt x="23" y="25"/>
                      </a:lnTo>
                      <a:lnTo>
                        <a:pt x="27" y="34"/>
                      </a:lnTo>
                      <a:lnTo>
                        <a:pt x="29" y="36"/>
                      </a:lnTo>
                      <a:lnTo>
                        <a:pt x="29" y="38"/>
                      </a:lnTo>
                      <a:lnTo>
                        <a:pt x="29" y="38"/>
                      </a:lnTo>
                      <a:lnTo>
                        <a:pt x="29" y="40"/>
                      </a:lnTo>
                      <a:lnTo>
                        <a:pt x="25" y="36"/>
                      </a:lnTo>
                      <a:lnTo>
                        <a:pt x="21" y="27"/>
                      </a:lnTo>
                      <a:lnTo>
                        <a:pt x="14" y="21"/>
                      </a:lnTo>
                      <a:lnTo>
                        <a:pt x="8" y="14"/>
                      </a:lnTo>
                      <a:lnTo>
                        <a:pt x="4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CBCBC"/>
                </a:solidFill>
                <a:ln w="0">
                  <a:solidFill>
                    <a:srgbClr val="BCBCBC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47" name="Freeform 346"/>
                <p:cNvSpPr>
                  <a:spLocks/>
                </p:cNvSpPr>
                <p:nvPr/>
              </p:nvSpPr>
              <p:spPr bwMode="auto">
                <a:xfrm>
                  <a:off x="3254" y="757"/>
                  <a:ext cx="19" cy="30"/>
                </a:xfrm>
                <a:custGeom>
                  <a:avLst/>
                  <a:gdLst>
                    <a:gd name="T0" fmla="*/ 15 w 19"/>
                    <a:gd name="T1" fmla="*/ 0 h 30"/>
                    <a:gd name="T2" fmla="*/ 15 w 19"/>
                    <a:gd name="T3" fmla="*/ 2 h 30"/>
                    <a:gd name="T4" fmla="*/ 15 w 19"/>
                    <a:gd name="T5" fmla="*/ 4 h 30"/>
                    <a:gd name="T6" fmla="*/ 13 w 19"/>
                    <a:gd name="T7" fmla="*/ 13 h 30"/>
                    <a:gd name="T8" fmla="*/ 15 w 19"/>
                    <a:gd name="T9" fmla="*/ 15 h 30"/>
                    <a:gd name="T10" fmla="*/ 19 w 19"/>
                    <a:gd name="T11" fmla="*/ 17 h 30"/>
                    <a:gd name="T12" fmla="*/ 13 w 19"/>
                    <a:gd name="T13" fmla="*/ 24 h 30"/>
                    <a:gd name="T14" fmla="*/ 4 w 19"/>
                    <a:gd name="T15" fmla="*/ 28 h 30"/>
                    <a:gd name="T16" fmla="*/ 0 w 19"/>
                    <a:gd name="T17" fmla="*/ 30 h 30"/>
                    <a:gd name="T18" fmla="*/ 0 w 19"/>
                    <a:gd name="T19" fmla="*/ 30 h 30"/>
                    <a:gd name="T20" fmla="*/ 2 w 19"/>
                    <a:gd name="T21" fmla="*/ 24 h 30"/>
                    <a:gd name="T22" fmla="*/ 2 w 19"/>
                    <a:gd name="T23" fmla="*/ 24 h 30"/>
                    <a:gd name="T24" fmla="*/ 4 w 19"/>
                    <a:gd name="T25" fmla="*/ 21 h 30"/>
                    <a:gd name="T26" fmla="*/ 4 w 19"/>
                    <a:gd name="T27" fmla="*/ 19 h 30"/>
                    <a:gd name="T28" fmla="*/ 4 w 19"/>
                    <a:gd name="T29" fmla="*/ 17 h 30"/>
                    <a:gd name="T30" fmla="*/ 2 w 19"/>
                    <a:gd name="T31" fmla="*/ 15 h 30"/>
                    <a:gd name="T32" fmla="*/ 4 w 19"/>
                    <a:gd name="T33" fmla="*/ 13 h 30"/>
                    <a:gd name="T34" fmla="*/ 9 w 19"/>
                    <a:gd name="T35" fmla="*/ 9 h 30"/>
                    <a:gd name="T36" fmla="*/ 9 w 19"/>
                    <a:gd name="T37" fmla="*/ 4 h 30"/>
                    <a:gd name="T38" fmla="*/ 9 w 19"/>
                    <a:gd name="T39" fmla="*/ 2 h 30"/>
                    <a:gd name="T40" fmla="*/ 9 w 19"/>
                    <a:gd name="T41" fmla="*/ 0 h 30"/>
                    <a:gd name="T42" fmla="*/ 11 w 19"/>
                    <a:gd name="T43" fmla="*/ 0 h 30"/>
                    <a:gd name="T44" fmla="*/ 15 w 19"/>
                    <a:gd name="T45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9" h="30">
                      <a:moveTo>
                        <a:pt x="15" y="0"/>
                      </a:moveTo>
                      <a:lnTo>
                        <a:pt x="15" y="2"/>
                      </a:lnTo>
                      <a:lnTo>
                        <a:pt x="15" y="4"/>
                      </a:lnTo>
                      <a:lnTo>
                        <a:pt x="13" y="13"/>
                      </a:lnTo>
                      <a:lnTo>
                        <a:pt x="15" y="15"/>
                      </a:lnTo>
                      <a:lnTo>
                        <a:pt x="19" y="17"/>
                      </a:lnTo>
                      <a:lnTo>
                        <a:pt x="13" y="24"/>
                      </a:lnTo>
                      <a:lnTo>
                        <a:pt x="4" y="28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2" y="24"/>
                      </a:lnTo>
                      <a:lnTo>
                        <a:pt x="2" y="24"/>
                      </a:lnTo>
                      <a:lnTo>
                        <a:pt x="4" y="21"/>
                      </a:lnTo>
                      <a:lnTo>
                        <a:pt x="4" y="19"/>
                      </a:lnTo>
                      <a:lnTo>
                        <a:pt x="4" y="17"/>
                      </a:lnTo>
                      <a:lnTo>
                        <a:pt x="2" y="15"/>
                      </a:lnTo>
                      <a:lnTo>
                        <a:pt x="4" y="13"/>
                      </a:lnTo>
                      <a:lnTo>
                        <a:pt x="9" y="9"/>
                      </a:lnTo>
                      <a:lnTo>
                        <a:pt x="9" y="4"/>
                      </a:lnTo>
                      <a:lnTo>
                        <a:pt x="9" y="2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BDBDBD"/>
                </a:solidFill>
                <a:ln w="0">
                  <a:solidFill>
                    <a:srgbClr val="BDBDBD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48" name="Freeform 347"/>
                <p:cNvSpPr>
                  <a:spLocks/>
                </p:cNvSpPr>
                <p:nvPr/>
              </p:nvSpPr>
              <p:spPr bwMode="auto">
                <a:xfrm>
                  <a:off x="3574" y="486"/>
                  <a:ext cx="54" cy="49"/>
                </a:xfrm>
                <a:custGeom>
                  <a:avLst/>
                  <a:gdLst>
                    <a:gd name="T0" fmla="*/ 2 w 54"/>
                    <a:gd name="T1" fmla="*/ 0 h 49"/>
                    <a:gd name="T2" fmla="*/ 13 w 54"/>
                    <a:gd name="T3" fmla="*/ 7 h 49"/>
                    <a:gd name="T4" fmla="*/ 20 w 54"/>
                    <a:gd name="T5" fmla="*/ 13 h 49"/>
                    <a:gd name="T6" fmla="*/ 26 w 54"/>
                    <a:gd name="T7" fmla="*/ 22 h 49"/>
                    <a:gd name="T8" fmla="*/ 32 w 54"/>
                    <a:gd name="T9" fmla="*/ 28 h 49"/>
                    <a:gd name="T10" fmla="*/ 39 w 54"/>
                    <a:gd name="T11" fmla="*/ 32 h 49"/>
                    <a:gd name="T12" fmla="*/ 43 w 54"/>
                    <a:gd name="T13" fmla="*/ 35 h 49"/>
                    <a:gd name="T14" fmla="*/ 43 w 54"/>
                    <a:gd name="T15" fmla="*/ 35 h 49"/>
                    <a:gd name="T16" fmla="*/ 43 w 54"/>
                    <a:gd name="T17" fmla="*/ 37 h 49"/>
                    <a:gd name="T18" fmla="*/ 43 w 54"/>
                    <a:gd name="T19" fmla="*/ 37 h 49"/>
                    <a:gd name="T20" fmla="*/ 45 w 54"/>
                    <a:gd name="T21" fmla="*/ 39 h 49"/>
                    <a:gd name="T22" fmla="*/ 45 w 54"/>
                    <a:gd name="T23" fmla="*/ 39 h 49"/>
                    <a:gd name="T24" fmla="*/ 47 w 54"/>
                    <a:gd name="T25" fmla="*/ 41 h 49"/>
                    <a:gd name="T26" fmla="*/ 49 w 54"/>
                    <a:gd name="T27" fmla="*/ 41 h 49"/>
                    <a:gd name="T28" fmla="*/ 52 w 54"/>
                    <a:gd name="T29" fmla="*/ 43 h 49"/>
                    <a:gd name="T30" fmla="*/ 54 w 54"/>
                    <a:gd name="T31" fmla="*/ 43 h 49"/>
                    <a:gd name="T32" fmla="*/ 54 w 54"/>
                    <a:gd name="T33" fmla="*/ 47 h 49"/>
                    <a:gd name="T34" fmla="*/ 54 w 54"/>
                    <a:gd name="T35" fmla="*/ 49 h 49"/>
                    <a:gd name="T36" fmla="*/ 52 w 54"/>
                    <a:gd name="T37" fmla="*/ 49 h 49"/>
                    <a:gd name="T38" fmla="*/ 45 w 54"/>
                    <a:gd name="T39" fmla="*/ 45 h 49"/>
                    <a:gd name="T40" fmla="*/ 41 w 54"/>
                    <a:gd name="T41" fmla="*/ 39 h 49"/>
                    <a:gd name="T42" fmla="*/ 34 w 54"/>
                    <a:gd name="T43" fmla="*/ 32 h 49"/>
                    <a:gd name="T44" fmla="*/ 28 w 54"/>
                    <a:gd name="T45" fmla="*/ 28 h 49"/>
                    <a:gd name="T46" fmla="*/ 24 w 54"/>
                    <a:gd name="T47" fmla="*/ 22 h 49"/>
                    <a:gd name="T48" fmla="*/ 15 w 54"/>
                    <a:gd name="T49" fmla="*/ 15 h 49"/>
                    <a:gd name="T50" fmla="*/ 5 w 54"/>
                    <a:gd name="T51" fmla="*/ 7 h 49"/>
                    <a:gd name="T52" fmla="*/ 0 w 54"/>
                    <a:gd name="T53" fmla="*/ 3 h 49"/>
                    <a:gd name="T54" fmla="*/ 0 w 54"/>
                    <a:gd name="T55" fmla="*/ 3 h 49"/>
                    <a:gd name="T56" fmla="*/ 2 w 54"/>
                    <a:gd name="T57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54" h="49">
                      <a:moveTo>
                        <a:pt x="2" y="0"/>
                      </a:moveTo>
                      <a:lnTo>
                        <a:pt x="13" y="7"/>
                      </a:lnTo>
                      <a:lnTo>
                        <a:pt x="20" y="13"/>
                      </a:lnTo>
                      <a:lnTo>
                        <a:pt x="26" y="22"/>
                      </a:lnTo>
                      <a:lnTo>
                        <a:pt x="32" y="28"/>
                      </a:lnTo>
                      <a:lnTo>
                        <a:pt x="39" y="32"/>
                      </a:lnTo>
                      <a:lnTo>
                        <a:pt x="43" y="35"/>
                      </a:lnTo>
                      <a:lnTo>
                        <a:pt x="43" y="35"/>
                      </a:lnTo>
                      <a:lnTo>
                        <a:pt x="43" y="37"/>
                      </a:lnTo>
                      <a:lnTo>
                        <a:pt x="43" y="37"/>
                      </a:lnTo>
                      <a:lnTo>
                        <a:pt x="45" y="39"/>
                      </a:lnTo>
                      <a:lnTo>
                        <a:pt x="45" y="39"/>
                      </a:lnTo>
                      <a:lnTo>
                        <a:pt x="47" y="41"/>
                      </a:lnTo>
                      <a:lnTo>
                        <a:pt x="49" y="41"/>
                      </a:lnTo>
                      <a:lnTo>
                        <a:pt x="52" y="43"/>
                      </a:lnTo>
                      <a:lnTo>
                        <a:pt x="54" y="43"/>
                      </a:lnTo>
                      <a:lnTo>
                        <a:pt x="54" y="47"/>
                      </a:lnTo>
                      <a:lnTo>
                        <a:pt x="54" y="49"/>
                      </a:lnTo>
                      <a:lnTo>
                        <a:pt x="52" y="49"/>
                      </a:lnTo>
                      <a:lnTo>
                        <a:pt x="45" y="45"/>
                      </a:lnTo>
                      <a:lnTo>
                        <a:pt x="41" y="39"/>
                      </a:lnTo>
                      <a:lnTo>
                        <a:pt x="34" y="32"/>
                      </a:lnTo>
                      <a:lnTo>
                        <a:pt x="28" y="28"/>
                      </a:lnTo>
                      <a:lnTo>
                        <a:pt x="24" y="22"/>
                      </a:lnTo>
                      <a:lnTo>
                        <a:pt x="15" y="15"/>
                      </a:lnTo>
                      <a:lnTo>
                        <a:pt x="5" y="7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7D7D7D"/>
                </a:solidFill>
                <a:ln w="0">
                  <a:solidFill>
                    <a:srgbClr val="7D7D7D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49" name="Freeform 348"/>
                <p:cNvSpPr>
                  <a:spLocks/>
                </p:cNvSpPr>
                <p:nvPr/>
              </p:nvSpPr>
              <p:spPr bwMode="auto">
                <a:xfrm>
                  <a:off x="3070" y="955"/>
                  <a:ext cx="60" cy="15"/>
                </a:xfrm>
                <a:custGeom>
                  <a:avLst/>
                  <a:gdLst>
                    <a:gd name="T0" fmla="*/ 17 w 60"/>
                    <a:gd name="T1" fmla="*/ 0 h 15"/>
                    <a:gd name="T2" fmla="*/ 22 w 60"/>
                    <a:gd name="T3" fmla="*/ 2 h 15"/>
                    <a:gd name="T4" fmla="*/ 28 w 60"/>
                    <a:gd name="T5" fmla="*/ 5 h 15"/>
                    <a:gd name="T6" fmla="*/ 35 w 60"/>
                    <a:gd name="T7" fmla="*/ 9 h 15"/>
                    <a:gd name="T8" fmla="*/ 43 w 60"/>
                    <a:gd name="T9" fmla="*/ 9 h 15"/>
                    <a:gd name="T10" fmla="*/ 60 w 60"/>
                    <a:gd name="T11" fmla="*/ 11 h 15"/>
                    <a:gd name="T12" fmla="*/ 60 w 60"/>
                    <a:gd name="T13" fmla="*/ 13 h 15"/>
                    <a:gd name="T14" fmla="*/ 58 w 60"/>
                    <a:gd name="T15" fmla="*/ 13 h 15"/>
                    <a:gd name="T16" fmla="*/ 56 w 60"/>
                    <a:gd name="T17" fmla="*/ 13 h 15"/>
                    <a:gd name="T18" fmla="*/ 54 w 60"/>
                    <a:gd name="T19" fmla="*/ 13 h 15"/>
                    <a:gd name="T20" fmla="*/ 47 w 60"/>
                    <a:gd name="T21" fmla="*/ 15 h 15"/>
                    <a:gd name="T22" fmla="*/ 39 w 60"/>
                    <a:gd name="T23" fmla="*/ 15 h 15"/>
                    <a:gd name="T24" fmla="*/ 37 w 60"/>
                    <a:gd name="T25" fmla="*/ 15 h 15"/>
                    <a:gd name="T26" fmla="*/ 35 w 60"/>
                    <a:gd name="T27" fmla="*/ 13 h 15"/>
                    <a:gd name="T28" fmla="*/ 30 w 60"/>
                    <a:gd name="T29" fmla="*/ 13 h 15"/>
                    <a:gd name="T30" fmla="*/ 28 w 60"/>
                    <a:gd name="T31" fmla="*/ 15 h 15"/>
                    <a:gd name="T32" fmla="*/ 24 w 60"/>
                    <a:gd name="T33" fmla="*/ 15 h 15"/>
                    <a:gd name="T34" fmla="*/ 20 w 60"/>
                    <a:gd name="T35" fmla="*/ 13 h 15"/>
                    <a:gd name="T36" fmla="*/ 15 w 60"/>
                    <a:gd name="T37" fmla="*/ 11 h 15"/>
                    <a:gd name="T38" fmla="*/ 11 w 60"/>
                    <a:gd name="T39" fmla="*/ 9 h 15"/>
                    <a:gd name="T40" fmla="*/ 3 w 60"/>
                    <a:gd name="T41" fmla="*/ 5 h 15"/>
                    <a:gd name="T42" fmla="*/ 0 w 60"/>
                    <a:gd name="T43" fmla="*/ 5 h 15"/>
                    <a:gd name="T44" fmla="*/ 0 w 60"/>
                    <a:gd name="T45" fmla="*/ 2 h 15"/>
                    <a:gd name="T46" fmla="*/ 0 w 60"/>
                    <a:gd name="T47" fmla="*/ 2 h 15"/>
                    <a:gd name="T48" fmla="*/ 11 w 60"/>
                    <a:gd name="T49" fmla="*/ 0 h 15"/>
                    <a:gd name="T50" fmla="*/ 17 w 60"/>
                    <a:gd name="T51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60" h="15">
                      <a:moveTo>
                        <a:pt x="17" y="0"/>
                      </a:moveTo>
                      <a:lnTo>
                        <a:pt x="22" y="2"/>
                      </a:lnTo>
                      <a:lnTo>
                        <a:pt x="28" y="5"/>
                      </a:lnTo>
                      <a:lnTo>
                        <a:pt x="35" y="9"/>
                      </a:lnTo>
                      <a:lnTo>
                        <a:pt x="43" y="9"/>
                      </a:lnTo>
                      <a:lnTo>
                        <a:pt x="60" y="11"/>
                      </a:lnTo>
                      <a:lnTo>
                        <a:pt x="60" y="13"/>
                      </a:lnTo>
                      <a:lnTo>
                        <a:pt x="58" y="13"/>
                      </a:lnTo>
                      <a:lnTo>
                        <a:pt x="56" y="13"/>
                      </a:lnTo>
                      <a:lnTo>
                        <a:pt x="54" y="13"/>
                      </a:lnTo>
                      <a:lnTo>
                        <a:pt x="47" y="15"/>
                      </a:lnTo>
                      <a:lnTo>
                        <a:pt x="39" y="15"/>
                      </a:lnTo>
                      <a:lnTo>
                        <a:pt x="37" y="15"/>
                      </a:lnTo>
                      <a:lnTo>
                        <a:pt x="35" y="13"/>
                      </a:lnTo>
                      <a:lnTo>
                        <a:pt x="30" y="13"/>
                      </a:lnTo>
                      <a:lnTo>
                        <a:pt x="28" y="15"/>
                      </a:lnTo>
                      <a:lnTo>
                        <a:pt x="24" y="15"/>
                      </a:lnTo>
                      <a:lnTo>
                        <a:pt x="20" y="13"/>
                      </a:lnTo>
                      <a:lnTo>
                        <a:pt x="15" y="11"/>
                      </a:lnTo>
                      <a:lnTo>
                        <a:pt x="11" y="9"/>
                      </a:lnTo>
                      <a:lnTo>
                        <a:pt x="3" y="5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1" y="0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BEBEBE"/>
                </a:solidFill>
                <a:ln w="0">
                  <a:solidFill>
                    <a:srgbClr val="BEBEBE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50" name="Freeform 349"/>
                <p:cNvSpPr>
                  <a:spLocks/>
                </p:cNvSpPr>
                <p:nvPr/>
              </p:nvSpPr>
              <p:spPr bwMode="auto">
                <a:xfrm>
                  <a:off x="3053" y="1136"/>
                  <a:ext cx="37" cy="30"/>
                </a:xfrm>
                <a:custGeom>
                  <a:avLst/>
                  <a:gdLst>
                    <a:gd name="T0" fmla="*/ 32 w 37"/>
                    <a:gd name="T1" fmla="*/ 0 h 30"/>
                    <a:gd name="T2" fmla="*/ 37 w 37"/>
                    <a:gd name="T3" fmla="*/ 0 h 30"/>
                    <a:gd name="T4" fmla="*/ 37 w 37"/>
                    <a:gd name="T5" fmla="*/ 3 h 30"/>
                    <a:gd name="T6" fmla="*/ 28 w 37"/>
                    <a:gd name="T7" fmla="*/ 11 h 30"/>
                    <a:gd name="T8" fmla="*/ 20 w 37"/>
                    <a:gd name="T9" fmla="*/ 20 h 30"/>
                    <a:gd name="T10" fmla="*/ 15 w 37"/>
                    <a:gd name="T11" fmla="*/ 22 h 30"/>
                    <a:gd name="T12" fmla="*/ 9 w 37"/>
                    <a:gd name="T13" fmla="*/ 24 h 30"/>
                    <a:gd name="T14" fmla="*/ 2 w 37"/>
                    <a:gd name="T15" fmla="*/ 30 h 30"/>
                    <a:gd name="T16" fmla="*/ 0 w 37"/>
                    <a:gd name="T17" fmla="*/ 30 h 30"/>
                    <a:gd name="T18" fmla="*/ 0 w 37"/>
                    <a:gd name="T19" fmla="*/ 28 h 30"/>
                    <a:gd name="T20" fmla="*/ 5 w 37"/>
                    <a:gd name="T21" fmla="*/ 22 h 30"/>
                    <a:gd name="T22" fmla="*/ 11 w 37"/>
                    <a:gd name="T23" fmla="*/ 18 h 30"/>
                    <a:gd name="T24" fmla="*/ 20 w 37"/>
                    <a:gd name="T25" fmla="*/ 11 h 30"/>
                    <a:gd name="T26" fmla="*/ 24 w 37"/>
                    <a:gd name="T27" fmla="*/ 5 h 30"/>
                    <a:gd name="T28" fmla="*/ 26 w 37"/>
                    <a:gd name="T29" fmla="*/ 3 h 30"/>
                    <a:gd name="T30" fmla="*/ 30 w 37"/>
                    <a:gd name="T31" fmla="*/ 0 h 30"/>
                    <a:gd name="T32" fmla="*/ 32 w 37"/>
                    <a:gd name="T33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7" h="30">
                      <a:moveTo>
                        <a:pt x="32" y="0"/>
                      </a:moveTo>
                      <a:lnTo>
                        <a:pt x="37" y="0"/>
                      </a:lnTo>
                      <a:lnTo>
                        <a:pt x="37" y="3"/>
                      </a:lnTo>
                      <a:lnTo>
                        <a:pt x="28" y="11"/>
                      </a:lnTo>
                      <a:lnTo>
                        <a:pt x="20" y="20"/>
                      </a:lnTo>
                      <a:lnTo>
                        <a:pt x="15" y="22"/>
                      </a:lnTo>
                      <a:lnTo>
                        <a:pt x="9" y="24"/>
                      </a:lnTo>
                      <a:lnTo>
                        <a:pt x="2" y="30"/>
                      </a:lnTo>
                      <a:lnTo>
                        <a:pt x="0" y="30"/>
                      </a:lnTo>
                      <a:lnTo>
                        <a:pt x="0" y="28"/>
                      </a:lnTo>
                      <a:lnTo>
                        <a:pt x="5" y="22"/>
                      </a:lnTo>
                      <a:lnTo>
                        <a:pt x="11" y="18"/>
                      </a:lnTo>
                      <a:lnTo>
                        <a:pt x="20" y="11"/>
                      </a:lnTo>
                      <a:lnTo>
                        <a:pt x="24" y="5"/>
                      </a:lnTo>
                      <a:lnTo>
                        <a:pt x="26" y="3"/>
                      </a:lnTo>
                      <a:lnTo>
                        <a:pt x="30" y="0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343434"/>
                </a:solidFill>
                <a:ln w="0">
                  <a:solidFill>
                    <a:srgbClr val="343434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51" name="Freeform 350"/>
                <p:cNvSpPr>
                  <a:spLocks/>
                </p:cNvSpPr>
                <p:nvPr/>
              </p:nvSpPr>
              <p:spPr bwMode="auto">
                <a:xfrm>
                  <a:off x="3087" y="791"/>
                  <a:ext cx="50" cy="11"/>
                </a:xfrm>
                <a:custGeom>
                  <a:avLst/>
                  <a:gdLst>
                    <a:gd name="T0" fmla="*/ 18 w 50"/>
                    <a:gd name="T1" fmla="*/ 0 h 11"/>
                    <a:gd name="T2" fmla="*/ 20 w 50"/>
                    <a:gd name="T3" fmla="*/ 0 h 11"/>
                    <a:gd name="T4" fmla="*/ 26 w 50"/>
                    <a:gd name="T5" fmla="*/ 0 h 11"/>
                    <a:gd name="T6" fmla="*/ 33 w 50"/>
                    <a:gd name="T7" fmla="*/ 2 h 11"/>
                    <a:gd name="T8" fmla="*/ 39 w 50"/>
                    <a:gd name="T9" fmla="*/ 2 h 11"/>
                    <a:gd name="T10" fmla="*/ 43 w 50"/>
                    <a:gd name="T11" fmla="*/ 7 h 11"/>
                    <a:gd name="T12" fmla="*/ 50 w 50"/>
                    <a:gd name="T13" fmla="*/ 9 h 11"/>
                    <a:gd name="T14" fmla="*/ 50 w 50"/>
                    <a:gd name="T15" fmla="*/ 9 h 11"/>
                    <a:gd name="T16" fmla="*/ 50 w 50"/>
                    <a:gd name="T17" fmla="*/ 9 h 11"/>
                    <a:gd name="T18" fmla="*/ 43 w 50"/>
                    <a:gd name="T19" fmla="*/ 9 h 11"/>
                    <a:gd name="T20" fmla="*/ 37 w 50"/>
                    <a:gd name="T21" fmla="*/ 11 h 11"/>
                    <a:gd name="T22" fmla="*/ 35 w 50"/>
                    <a:gd name="T23" fmla="*/ 11 h 11"/>
                    <a:gd name="T24" fmla="*/ 22 w 50"/>
                    <a:gd name="T25" fmla="*/ 7 h 11"/>
                    <a:gd name="T26" fmla="*/ 18 w 50"/>
                    <a:gd name="T27" fmla="*/ 4 h 11"/>
                    <a:gd name="T28" fmla="*/ 13 w 50"/>
                    <a:gd name="T29" fmla="*/ 4 h 11"/>
                    <a:gd name="T30" fmla="*/ 0 w 50"/>
                    <a:gd name="T31" fmla="*/ 2 h 11"/>
                    <a:gd name="T32" fmla="*/ 0 w 50"/>
                    <a:gd name="T33" fmla="*/ 2 h 11"/>
                    <a:gd name="T34" fmla="*/ 0 w 50"/>
                    <a:gd name="T35" fmla="*/ 0 h 11"/>
                    <a:gd name="T36" fmla="*/ 9 w 50"/>
                    <a:gd name="T37" fmla="*/ 0 h 11"/>
                    <a:gd name="T38" fmla="*/ 9 w 50"/>
                    <a:gd name="T39" fmla="*/ 0 h 11"/>
                    <a:gd name="T40" fmla="*/ 18 w 50"/>
                    <a:gd name="T41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50" h="11">
                      <a:moveTo>
                        <a:pt x="18" y="0"/>
                      </a:moveTo>
                      <a:lnTo>
                        <a:pt x="20" y="0"/>
                      </a:lnTo>
                      <a:lnTo>
                        <a:pt x="26" y="0"/>
                      </a:lnTo>
                      <a:lnTo>
                        <a:pt x="33" y="2"/>
                      </a:lnTo>
                      <a:lnTo>
                        <a:pt x="39" y="2"/>
                      </a:lnTo>
                      <a:lnTo>
                        <a:pt x="43" y="7"/>
                      </a:lnTo>
                      <a:lnTo>
                        <a:pt x="50" y="9"/>
                      </a:lnTo>
                      <a:lnTo>
                        <a:pt x="50" y="9"/>
                      </a:lnTo>
                      <a:lnTo>
                        <a:pt x="50" y="9"/>
                      </a:lnTo>
                      <a:lnTo>
                        <a:pt x="43" y="9"/>
                      </a:lnTo>
                      <a:lnTo>
                        <a:pt x="37" y="11"/>
                      </a:lnTo>
                      <a:lnTo>
                        <a:pt x="35" y="11"/>
                      </a:lnTo>
                      <a:lnTo>
                        <a:pt x="22" y="7"/>
                      </a:lnTo>
                      <a:lnTo>
                        <a:pt x="18" y="4"/>
                      </a:lnTo>
                      <a:lnTo>
                        <a:pt x="13" y="4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878787"/>
                </a:solidFill>
                <a:ln w="0">
                  <a:solidFill>
                    <a:srgbClr val="878787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52" name="Freeform 351"/>
                <p:cNvSpPr>
                  <a:spLocks/>
                </p:cNvSpPr>
                <p:nvPr/>
              </p:nvSpPr>
              <p:spPr bwMode="auto">
                <a:xfrm>
                  <a:off x="2859" y="1034"/>
                  <a:ext cx="66" cy="15"/>
                </a:xfrm>
                <a:custGeom>
                  <a:avLst/>
                  <a:gdLst>
                    <a:gd name="T0" fmla="*/ 53 w 66"/>
                    <a:gd name="T1" fmla="*/ 0 h 15"/>
                    <a:gd name="T2" fmla="*/ 60 w 66"/>
                    <a:gd name="T3" fmla="*/ 0 h 15"/>
                    <a:gd name="T4" fmla="*/ 66 w 66"/>
                    <a:gd name="T5" fmla="*/ 0 h 15"/>
                    <a:gd name="T6" fmla="*/ 66 w 66"/>
                    <a:gd name="T7" fmla="*/ 2 h 15"/>
                    <a:gd name="T8" fmla="*/ 64 w 66"/>
                    <a:gd name="T9" fmla="*/ 2 h 15"/>
                    <a:gd name="T10" fmla="*/ 56 w 66"/>
                    <a:gd name="T11" fmla="*/ 2 h 15"/>
                    <a:gd name="T12" fmla="*/ 45 w 66"/>
                    <a:gd name="T13" fmla="*/ 4 h 15"/>
                    <a:gd name="T14" fmla="*/ 28 w 66"/>
                    <a:gd name="T15" fmla="*/ 9 h 15"/>
                    <a:gd name="T16" fmla="*/ 26 w 66"/>
                    <a:gd name="T17" fmla="*/ 11 h 15"/>
                    <a:gd name="T18" fmla="*/ 17 w 66"/>
                    <a:gd name="T19" fmla="*/ 11 h 15"/>
                    <a:gd name="T20" fmla="*/ 11 w 66"/>
                    <a:gd name="T21" fmla="*/ 13 h 15"/>
                    <a:gd name="T22" fmla="*/ 4 w 66"/>
                    <a:gd name="T23" fmla="*/ 13 h 15"/>
                    <a:gd name="T24" fmla="*/ 0 w 66"/>
                    <a:gd name="T25" fmla="*/ 15 h 15"/>
                    <a:gd name="T26" fmla="*/ 0 w 66"/>
                    <a:gd name="T27" fmla="*/ 13 h 15"/>
                    <a:gd name="T28" fmla="*/ 11 w 66"/>
                    <a:gd name="T29" fmla="*/ 9 h 15"/>
                    <a:gd name="T30" fmla="*/ 24 w 66"/>
                    <a:gd name="T31" fmla="*/ 7 h 15"/>
                    <a:gd name="T32" fmla="*/ 38 w 66"/>
                    <a:gd name="T33" fmla="*/ 4 h 15"/>
                    <a:gd name="T34" fmla="*/ 49 w 66"/>
                    <a:gd name="T35" fmla="*/ 0 h 15"/>
                    <a:gd name="T36" fmla="*/ 53 w 66"/>
                    <a:gd name="T37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5">
                      <a:moveTo>
                        <a:pt x="53" y="0"/>
                      </a:moveTo>
                      <a:lnTo>
                        <a:pt x="60" y="0"/>
                      </a:lnTo>
                      <a:lnTo>
                        <a:pt x="66" y="0"/>
                      </a:lnTo>
                      <a:lnTo>
                        <a:pt x="66" y="2"/>
                      </a:lnTo>
                      <a:lnTo>
                        <a:pt x="64" y="2"/>
                      </a:lnTo>
                      <a:lnTo>
                        <a:pt x="56" y="2"/>
                      </a:lnTo>
                      <a:lnTo>
                        <a:pt x="45" y="4"/>
                      </a:lnTo>
                      <a:lnTo>
                        <a:pt x="28" y="9"/>
                      </a:lnTo>
                      <a:lnTo>
                        <a:pt x="26" y="11"/>
                      </a:lnTo>
                      <a:lnTo>
                        <a:pt x="17" y="11"/>
                      </a:lnTo>
                      <a:lnTo>
                        <a:pt x="11" y="13"/>
                      </a:lnTo>
                      <a:lnTo>
                        <a:pt x="4" y="13"/>
                      </a:ln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11" y="9"/>
                      </a:lnTo>
                      <a:lnTo>
                        <a:pt x="24" y="7"/>
                      </a:lnTo>
                      <a:lnTo>
                        <a:pt x="38" y="4"/>
                      </a:lnTo>
                      <a:lnTo>
                        <a:pt x="49" y="0"/>
                      </a:lnTo>
                      <a:lnTo>
                        <a:pt x="53" y="0"/>
                      </a:lnTo>
                      <a:close/>
                    </a:path>
                  </a:pathLst>
                </a:custGeom>
                <a:solidFill>
                  <a:srgbClr val="494949"/>
                </a:solidFill>
                <a:ln w="0">
                  <a:solidFill>
                    <a:srgbClr val="494949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53" name="Freeform 352"/>
                <p:cNvSpPr>
                  <a:spLocks/>
                </p:cNvSpPr>
                <p:nvPr/>
              </p:nvSpPr>
              <p:spPr bwMode="auto">
                <a:xfrm>
                  <a:off x="3845" y="1104"/>
                  <a:ext cx="35" cy="15"/>
                </a:xfrm>
                <a:custGeom>
                  <a:avLst/>
                  <a:gdLst>
                    <a:gd name="T0" fmla="*/ 0 w 35"/>
                    <a:gd name="T1" fmla="*/ 0 h 15"/>
                    <a:gd name="T2" fmla="*/ 7 w 35"/>
                    <a:gd name="T3" fmla="*/ 3 h 15"/>
                    <a:gd name="T4" fmla="*/ 13 w 35"/>
                    <a:gd name="T5" fmla="*/ 5 h 15"/>
                    <a:gd name="T6" fmla="*/ 20 w 35"/>
                    <a:gd name="T7" fmla="*/ 7 h 15"/>
                    <a:gd name="T8" fmla="*/ 26 w 35"/>
                    <a:gd name="T9" fmla="*/ 9 h 15"/>
                    <a:gd name="T10" fmla="*/ 33 w 35"/>
                    <a:gd name="T11" fmla="*/ 11 h 15"/>
                    <a:gd name="T12" fmla="*/ 35 w 35"/>
                    <a:gd name="T13" fmla="*/ 13 h 15"/>
                    <a:gd name="T14" fmla="*/ 35 w 35"/>
                    <a:gd name="T15" fmla="*/ 15 h 15"/>
                    <a:gd name="T16" fmla="*/ 33 w 35"/>
                    <a:gd name="T17" fmla="*/ 13 h 15"/>
                    <a:gd name="T18" fmla="*/ 28 w 35"/>
                    <a:gd name="T19" fmla="*/ 11 h 15"/>
                    <a:gd name="T20" fmla="*/ 26 w 35"/>
                    <a:gd name="T21" fmla="*/ 11 h 15"/>
                    <a:gd name="T22" fmla="*/ 24 w 35"/>
                    <a:gd name="T23" fmla="*/ 13 h 15"/>
                    <a:gd name="T24" fmla="*/ 20 w 35"/>
                    <a:gd name="T25" fmla="*/ 15 h 15"/>
                    <a:gd name="T26" fmla="*/ 11 w 35"/>
                    <a:gd name="T27" fmla="*/ 15 h 15"/>
                    <a:gd name="T28" fmla="*/ 5 w 35"/>
                    <a:gd name="T29" fmla="*/ 9 h 15"/>
                    <a:gd name="T30" fmla="*/ 7 w 35"/>
                    <a:gd name="T31" fmla="*/ 9 h 15"/>
                    <a:gd name="T32" fmla="*/ 7 w 35"/>
                    <a:gd name="T33" fmla="*/ 9 h 15"/>
                    <a:gd name="T34" fmla="*/ 9 w 35"/>
                    <a:gd name="T35" fmla="*/ 7 h 15"/>
                    <a:gd name="T36" fmla="*/ 7 w 35"/>
                    <a:gd name="T37" fmla="*/ 7 h 15"/>
                    <a:gd name="T38" fmla="*/ 5 w 35"/>
                    <a:gd name="T39" fmla="*/ 5 h 15"/>
                    <a:gd name="T40" fmla="*/ 3 w 35"/>
                    <a:gd name="T41" fmla="*/ 3 h 15"/>
                    <a:gd name="T42" fmla="*/ 0 w 35"/>
                    <a:gd name="T43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5" h="15">
                      <a:moveTo>
                        <a:pt x="0" y="0"/>
                      </a:moveTo>
                      <a:lnTo>
                        <a:pt x="7" y="3"/>
                      </a:lnTo>
                      <a:lnTo>
                        <a:pt x="13" y="5"/>
                      </a:lnTo>
                      <a:lnTo>
                        <a:pt x="20" y="7"/>
                      </a:lnTo>
                      <a:lnTo>
                        <a:pt x="26" y="9"/>
                      </a:lnTo>
                      <a:lnTo>
                        <a:pt x="33" y="11"/>
                      </a:lnTo>
                      <a:lnTo>
                        <a:pt x="35" y="13"/>
                      </a:lnTo>
                      <a:lnTo>
                        <a:pt x="35" y="15"/>
                      </a:lnTo>
                      <a:lnTo>
                        <a:pt x="33" y="13"/>
                      </a:lnTo>
                      <a:lnTo>
                        <a:pt x="28" y="11"/>
                      </a:lnTo>
                      <a:lnTo>
                        <a:pt x="26" y="11"/>
                      </a:lnTo>
                      <a:lnTo>
                        <a:pt x="24" y="13"/>
                      </a:lnTo>
                      <a:lnTo>
                        <a:pt x="20" y="15"/>
                      </a:lnTo>
                      <a:lnTo>
                        <a:pt x="11" y="15"/>
                      </a:lnTo>
                      <a:lnTo>
                        <a:pt x="5" y="9"/>
                      </a:lnTo>
                      <a:lnTo>
                        <a:pt x="7" y="9"/>
                      </a:lnTo>
                      <a:lnTo>
                        <a:pt x="7" y="9"/>
                      </a:lnTo>
                      <a:lnTo>
                        <a:pt x="9" y="7"/>
                      </a:lnTo>
                      <a:lnTo>
                        <a:pt x="7" y="7"/>
                      </a:lnTo>
                      <a:lnTo>
                        <a:pt x="5" y="5"/>
                      </a:lnTo>
                      <a:lnTo>
                        <a:pt x="3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0F0F0"/>
                </a:solidFill>
                <a:ln w="0">
                  <a:solidFill>
                    <a:srgbClr val="F0F0F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54" name="Freeform 353"/>
                <p:cNvSpPr>
                  <a:spLocks/>
                </p:cNvSpPr>
                <p:nvPr/>
              </p:nvSpPr>
              <p:spPr bwMode="auto">
                <a:xfrm>
                  <a:off x="2763" y="1011"/>
                  <a:ext cx="30" cy="17"/>
                </a:xfrm>
                <a:custGeom>
                  <a:avLst/>
                  <a:gdLst>
                    <a:gd name="T0" fmla="*/ 26 w 30"/>
                    <a:gd name="T1" fmla="*/ 0 h 17"/>
                    <a:gd name="T2" fmla="*/ 28 w 30"/>
                    <a:gd name="T3" fmla="*/ 0 h 17"/>
                    <a:gd name="T4" fmla="*/ 30 w 30"/>
                    <a:gd name="T5" fmla="*/ 2 h 17"/>
                    <a:gd name="T6" fmla="*/ 30 w 30"/>
                    <a:gd name="T7" fmla="*/ 6 h 17"/>
                    <a:gd name="T8" fmla="*/ 30 w 30"/>
                    <a:gd name="T9" fmla="*/ 6 h 17"/>
                    <a:gd name="T10" fmla="*/ 30 w 30"/>
                    <a:gd name="T11" fmla="*/ 6 h 17"/>
                    <a:gd name="T12" fmla="*/ 28 w 30"/>
                    <a:gd name="T13" fmla="*/ 8 h 17"/>
                    <a:gd name="T14" fmla="*/ 21 w 30"/>
                    <a:gd name="T15" fmla="*/ 10 h 17"/>
                    <a:gd name="T16" fmla="*/ 21 w 30"/>
                    <a:gd name="T17" fmla="*/ 13 h 17"/>
                    <a:gd name="T18" fmla="*/ 23 w 30"/>
                    <a:gd name="T19" fmla="*/ 13 h 17"/>
                    <a:gd name="T20" fmla="*/ 30 w 30"/>
                    <a:gd name="T21" fmla="*/ 13 h 17"/>
                    <a:gd name="T22" fmla="*/ 23 w 30"/>
                    <a:gd name="T23" fmla="*/ 17 h 17"/>
                    <a:gd name="T24" fmla="*/ 17 w 30"/>
                    <a:gd name="T25" fmla="*/ 17 h 17"/>
                    <a:gd name="T26" fmla="*/ 15 w 30"/>
                    <a:gd name="T27" fmla="*/ 17 h 17"/>
                    <a:gd name="T28" fmla="*/ 13 w 30"/>
                    <a:gd name="T29" fmla="*/ 17 h 17"/>
                    <a:gd name="T30" fmla="*/ 2 w 30"/>
                    <a:gd name="T31" fmla="*/ 17 h 17"/>
                    <a:gd name="T32" fmla="*/ 0 w 30"/>
                    <a:gd name="T33" fmla="*/ 13 h 17"/>
                    <a:gd name="T34" fmla="*/ 2 w 30"/>
                    <a:gd name="T35" fmla="*/ 10 h 17"/>
                    <a:gd name="T36" fmla="*/ 6 w 30"/>
                    <a:gd name="T37" fmla="*/ 8 h 17"/>
                    <a:gd name="T38" fmla="*/ 8 w 30"/>
                    <a:gd name="T39" fmla="*/ 10 h 17"/>
                    <a:gd name="T40" fmla="*/ 15 w 30"/>
                    <a:gd name="T41" fmla="*/ 10 h 17"/>
                    <a:gd name="T42" fmla="*/ 19 w 30"/>
                    <a:gd name="T43" fmla="*/ 6 h 17"/>
                    <a:gd name="T44" fmla="*/ 19 w 30"/>
                    <a:gd name="T45" fmla="*/ 2 h 17"/>
                    <a:gd name="T46" fmla="*/ 23 w 30"/>
                    <a:gd name="T47" fmla="*/ 0 h 17"/>
                    <a:gd name="T48" fmla="*/ 26 w 30"/>
                    <a:gd name="T4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0" h="17">
                      <a:moveTo>
                        <a:pt x="26" y="0"/>
                      </a:moveTo>
                      <a:lnTo>
                        <a:pt x="28" y="0"/>
                      </a:lnTo>
                      <a:lnTo>
                        <a:pt x="30" y="2"/>
                      </a:lnTo>
                      <a:lnTo>
                        <a:pt x="30" y="6"/>
                      </a:lnTo>
                      <a:lnTo>
                        <a:pt x="30" y="6"/>
                      </a:lnTo>
                      <a:lnTo>
                        <a:pt x="30" y="6"/>
                      </a:lnTo>
                      <a:lnTo>
                        <a:pt x="28" y="8"/>
                      </a:lnTo>
                      <a:lnTo>
                        <a:pt x="21" y="10"/>
                      </a:lnTo>
                      <a:lnTo>
                        <a:pt x="21" y="13"/>
                      </a:lnTo>
                      <a:lnTo>
                        <a:pt x="23" y="13"/>
                      </a:lnTo>
                      <a:lnTo>
                        <a:pt x="30" y="13"/>
                      </a:lnTo>
                      <a:lnTo>
                        <a:pt x="23" y="17"/>
                      </a:lnTo>
                      <a:lnTo>
                        <a:pt x="17" y="17"/>
                      </a:lnTo>
                      <a:lnTo>
                        <a:pt x="15" y="17"/>
                      </a:lnTo>
                      <a:lnTo>
                        <a:pt x="13" y="17"/>
                      </a:lnTo>
                      <a:lnTo>
                        <a:pt x="2" y="17"/>
                      </a:lnTo>
                      <a:lnTo>
                        <a:pt x="0" y="13"/>
                      </a:lnTo>
                      <a:lnTo>
                        <a:pt x="2" y="10"/>
                      </a:lnTo>
                      <a:lnTo>
                        <a:pt x="6" y="8"/>
                      </a:lnTo>
                      <a:lnTo>
                        <a:pt x="8" y="10"/>
                      </a:lnTo>
                      <a:lnTo>
                        <a:pt x="15" y="10"/>
                      </a:lnTo>
                      <a:lnTo>
                        <a:pt x="19" y="6"/>
                      </a:lnTo>
                      <a:lnTo>
                        <a:pt x="19" y="2"/>
                      </a:lnTo>
                      <a:lnTo>
                        <a:pt x="23" y="0"/>
                      </a:lnTo>
                      <a:lnTo>
                        <a:pt x="26" y="0"/>
                      </a:lnTo>
                      <a:close/>
                    </a:path>
                  </a:pathLst>
                </a:custGeom>
                <a:solidFill>
                  <a:srgbClr val="626262"/>
                </a:solidFill>
                <a:ln w="0">
                  <a:solidFill>
                    <a:srgbClr val="626262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55" name="Freeform 354"/>
                <p:cNvSpPr>
                  <a:spLocks/>
                </p:cNvSpPr>
                <p:nvPr/>
              </p:nvSpPr>
              <p:spPr bwMode="auto">
                <a:xfrm>
                  <a:off x="3250" y="813"/>
                  <a:ext cx="32" cy="25"/>
                </a:xfrm>
                <a:custGeom>
                  <a:avLst/>
                  <a:gdLst>
                    <a:gd name="T0" fmla="*/ 0 w 32"/>
                    <a:gd name="T1" fmla="*/ 0 h 25"/>
                    <a:gd name="T2" fmla="*/ 6 w 32"/>
                    <a:gd name="T3" fmla="*/ 4 h 25"/>
                    <a:gd name="T4" fmla="*/ 6 w 32"/>
                    <a:gd name="T5" fmla="*/ 4 h 25"/>
                    <a:gd name="T6" fmla="*/ 13 w 32"/>
                    <a:gd name="T7" fmla="*/ 6 h 25"/>
                    <a:gd name="T8" fmla="*/ 17 w 32"/>
                    <a:gd name="T9" fmla="*/ 8 h 25"/>
                    <a:gd name="T10" fmla="*/ 21 w 32"/>
                    <a:gd name="T11" fmla="*/ 8 h 25"/>
                    <a:gd name="T12" fmla="*/ 25 w 32"/>
                    <a:gd name="T13" fmla="*/ 10 h 25"/>
                    <a:gd name="T14" fmla="*/ 19 w 32"/>
                    <a:gd name="T15" fmla="*/ 10 h 25"/>
                    <a:gd name="T16" fmla="*/ 17 w 32"/>
                    <a:gd name="T17" fmla="*/ 12 h 25"/>
                    <a:gd name="T18" fmla="*/ 17 w 32"/>
                    <a:gd name="T19" fmla="*/ 14 h 25"/>
                    <a:gd name="T20" fmla="*/ 23 w 32"/>
                    <a:gd name="T21" fmla="*/ 19 h 25"/>
                    <a:gd name="T22" fmla="*/ 32 w 32"/>
                    <a:gd name="T23" fmla="*/ 21 h 25"/>
                    <a:gd name="T24" fmla="*/ 21 w 32"/>
                    <a:gd name="T25" fmla="*/ 21 h 25"/>
                    <a:gd name="T26" fmla="*/ 17 w 32"/>
                    <a:gd name="T27" fmla="*/ 21 h 25"/>
                    <a:gd name="T28" fmla="*/ 15 w 32"/>
                    <a:gd name="T29" fmla="*/ 23 h 25"/>
                    <a:gd name="T30" fmla="*/ 10 w 32"/>
                    <a:gd name="T31" fmla="*/ 25 h 25"/>
                    <a:gd name="T32" fmla="*/ 8 w 32"/>
                    <a:gd name="T33" fmla="*/ 25 h 25"/>
                    <a:gd name="T34" fmla="*/ 10 w 32"/>
                    <a:gd name="T35" fmla="*/ 23 h 25"/>
                    <a:gd name="T36" fmla="*/ 10 w 32"/>
                    <a:gd name="T37" fmla="*/ 19 h 25"/>
                    <a:gd name="T38" fmla="*/ 10 w 32"/>
                    <a:gd name="T39" fmla="*/ 14 h 25"/>
                    <a:gd name="T40" fmla="*/ 8 w 32"/>
                    <a:gd name="T41" fmla="*/ 10 h 25"/>
                    <a:gd name="T42" fmla="*/ 4 w 32"/>
                    <a:gd name="T43" fmla="*/ 6 h 25"/>
                    <a:gd name="T44" fmla="*/ 0 w 32"/>
                    <a:gd name="T45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2" h="25">
                      <a:moveTo>
                        <a:pt x="0" y="0"/>
                      </a:move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13" y="6"/>
                      </a:lnTo>
                      <a:lnTo>
                        <a:pt x="17" y="8"/>
                      </a:lnTo>
                      <a:lnTo>
                        <a:pt x="21" y="8"/>
                      </a:lnTo>
                      <a:lnTo>
                        <a:pt x="25" y="10"/>
                      </a:lnTo>
                      <a:lnTo>
                        <a:pt x="19" y="10"/>
                      </a:lnTo>
                      <a:lnTo>
                        <a:pt x="17" y="12"/>
                      </a:lnTo>
                      <a:lnTo>
                        <a:pt x="17" y="14"/>
                      </a:lnTo>
                      <a:lnTo>
                        <a:pt x="23" y="19"/>
                      </a:lnTo>
                      <a:lnTo>
                        <a:pt x="32" y="21"/>
                      </a:lnTo>
                      <a:lnTo>
                        <a:pt x="21" y="21"/>
                      </a:lnTo>
                      <a:lnTo>
                        <a:pt x="17" y="21"/>
                      </a:lnTo>
                      <a:lnTo>
                        <a:pt x="15" y="23"/>
                      </a:lnTo>
                      <a:lnTo>
                        <a:pt x="10" y="25"/>
                      </a:lnTo>
                      <a:lnTo>
                        <a:pt x="8" y="25"/>
                      </a:lnTo>
                      <a:lnTo>
                        <a:pt x="10" y="23"/>
                      </a:lnTo>
                      <a:lnTo>
                        <a:pt x="10" y="19"/>
                      </a:lnTo>
                      <a:lnTo>
                        <a:pt x="10" y="14"/>
                      </a:lnTo>
                      <a:lnTo>
                        <a:pt x="8" y="10"/>
                      </a:lnTo>
                      <a:lnTo>
                        <a:pt x="4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A0A0"/>
                </a:solidFill>
                <a:ln w="0">
                  <a:solidFill>
                    <a:srgbClr val="A0A0A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56" name="Freeform 355"/>
                <p:cNvSpPr>
                  <a:spLocks/>
                </p:cNvSpPr>
                <p:nvPr/>
              </p:nvSpPr>
              <p:spPr bwMode="auto">
                <a:xfrm>
                  <a:off x="3878" y="1117"/>
                  <a:ext cx="36" cy="15"/>
                </a:xfrm>
                <a:custGeom>
                  <a:avLst/>
                  <a:gdLst>
                    <a:gd name="T0" fmla="*/ 2 w 36"/>
                    <a:gd name="T1" fmla="*/ 0 h 15"/>
                    <a:gd name="T2" fmla="*/ 8 w 36"/>
                    <a:gd name="T3" fmla="*/ 0 h 15"/>
                    <a:gd name="T4" fmla="*/ 8 w 36"/>
                    <a:gd name="T5" fmla="*/ 0 h 15"/>
                    <a:gd name="T6" fmla="*/ 12 w 36"/>
                    <a:gd name="T7" fmla="*/ 5 h 15"/>
                    <a:gd name="T8" fmla="*/ 12 w 36"/>
                    <a:gd name="T9" fmla="*/ 5 h 15"/>
                    <a:gd name="T10" fmla="*/ 17 w 36"/>
                    <a:gd name="T11" fmla="*/ 5 h 15"/>
                    <a:gd name="T12" fmla="*/ 21 w 36"/>
                    <a:gd name="T13" fmla="*/ 7 h 15"/>
                    <a:gd name="T14" fmla="*/ 23 w 36"/>
                    <a:gd name="T15" fmla="*/ 9 h 15"/>
                    <a:gd name="T16" fmla="*/ 36 w 36"/>
                    <a:gd name="T17" fmla="*/ 15 h 15"/>
                    <a:gd name="T18" fmla="*/ 32 w 36"/>
                    <a:gd name="T19" fmla="*/ 15 h 15"/>
                    <a:gd name="T20" fmla="*/ 25 w 36"/>
                    <a:gd name="T21" fmla="*/ 15 h 15"/>
                    <a:gd name="T22" fmla="*/ 19 w 36"/>
                    <a:gd name="T23" fmla="*/ 13 h 15"/>
                    <a:gd name="T24" fmla="*/ 10 w 36"/>
                    <a:gd name="T25" fmla="*/ 13 h 15"/>
                    <a:gd name="T26" fmla="*/ 6 w 36"/>
                    <a:gd name="T27" fmla="*/ 11 h 15"/>
                    <a:gd name="T28" fmla="*/ 2 w 36"/>
                    <a:gd name="T29" fmla="*/ 9 h 15"/>
                    <a:gd name="T30" fmla="*/ 0 w 36"/>
                    <a:gd name="T31" fmla="*/ 9 h 15"/>
                    <a:gd name="T32" fmla="*/ 2 w 36"/>
                    <a:gd name="T33" fmla="*/ 9 h 15"/>
                    <a:gd name="T34" fmla="*/ 6 w 36"/>
                    <a:gd name="T35" fmla="*/ 9 h 15"/>
                    <a:gd name="T36" fmla="*/ 8 w 36"/>
                    <a:gd name="T37" fmla="*/ 9 h 15"/>
                    <a:gd name="T38" fmla="*/ 10 w 36"/>
                    <a:gd name="T39" fmla="*/ 7 h 15"/>
                    <a:gd name="T40" fmla="*/ 10 w 36"/>
                    <a:gd name="T41" fmla="*/ 7 h 15"/>
                    <a:gd name="T42" fmla="*/ 2 w 36"/>
                    <a:gd name="T43" fmla="*/ 2 h 15"/>
                    <a:gd name="T44" fmla="*/ 2 w 36"/>
                    <a:gd name="T45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6" h="15">
                      <a:moveTo>
                        <a:pt x="2" y="0"/>
                      </a:move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7" y="5"/>
                      </a:lnTo>
                      <a:lnTo>
                        <a:pt x="21" y="7"/>
                      </a:lnTo>
                      <a:lnTo>
                        <a:pt x="23" y="9"/>
                      </a:lnTo>
                      <a:lnTo>
                        <a:pt x="36" y="15"/>
                      </a:lnTo>
                      <a:lnTo>
                        <a:pt x="32" y="15"/>
                      </a:lnTo>
                      <a:lnTo>
                        <a:pt x="25" y="15"/>
                      </a:lnTo>
                      <a:lnTo>
                        <a:pt x="19" y="13"/>
                      </a:lnTo>
                      <a:lnTo>
                        <a:pt x="10" y="13"/>
                      </a:lnTo>
                      <a:lnTo>
                        <a:pt x="6" y="11"/>
                      </a:lnTo>
                      <a:lnTo>
                        <a:pt x="2" y="9"/>
                      </a:lnTo>
                      <a:lnTo>
                        <a:pt x="0" y="9"/>
                      </a:lnTo>
                      <a:lnTo>
                        <a:pt x="2" y="9"/>
                      </a:lnTo>
                      <a:lnTo>
                        <a:pt x="6" y="9"/>
                      </a:lnTo>
                      <a:lnTo>
                        <a:pt x="8" y="9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2" y="2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E7E7E7"/>
                </a:solidFill>
                <a:ln w="0">
                  <a:solidFill>
                    <a:srgbClr val="E7E7E7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57" name="Freeform 356"/>
                <p:cNvSpPr>
                  <a:spLocks/>
                </p:cNvSpPr>
                <p:nvPr/>
              </p:nvSpPr>
              <p:spPr bwMode="auto">
                <a:xfrm>
                  <a:off x="3482" y="1064"/>
                  <a:ext cx="22" cy="17"/>
                </a:xfrm>
                <a:custGeom>
                  <a:avLst/>
                  <a:gdLst>
                    <a:gd name="T0" fmla="*/ 20 w 22"/>
                    <a:gd name="T1" fmla="*/ 0 h 17"/>
                    <a:gd name="T2" fmla="*/ 22 w 22"/>
                    <a:gd name="T3" fmla="*/ 2 h 17"/>
                    <a:gd name="T4" fmla="*/ 22 w 22"/>
                    <a:gd name="T5" fmla="*/ 4 h 17"/>
                    <a:gd name="T6" fmla="*/ 22 w 22"/>
                    <a:gd name="T7" fmla="*/ 6 h 17"/>
                    <a:gd name="T8" fmla="*/ 20 w 22"/>
                    <a:gd name="T9" fmla="*/ 9 h 17"/>
                    <a:gd name="T10" fmla="*/ 18 w 22"/>
                    <a:gd name="T11" fmla="*/ 11 h 17"/>
                    <a:gd name="T12" fmla="*/ 20 w 22"/>
                    <a:gd name="T13" fmla="*/ 13 h 17"/>
                    <a:gd name="T14" fmla="*/ 11 w 22"/>
                    <a:gd name="T15" fmla="*/ 15 h 17"/>
                    <a:gd name="T16" fmla="*/ 5 w 22"/>
                    <a:gd name="T17" fmla="*/ 17 h 17"/>
                    <a:gd name="T18" fmla="*/ 3 w 22"/>
                    <a:gd name="T19" fmla="*/ 17 h 17"/>
                    <a:gd name="T20" fmla="*/ 0 w 22"/>
                    <a:gd name="T21" fmla="*/ 15 h 17"/>
                    <a:gd name="T22" fmla="*/ 0 w 22"/>
                    <a:gd name="T23" fmla="*/ 13 h 17"/>
                    <a:gd name="T24" fmla="*/ 9 w 22"/>
                    <a:gd name="T25" fmla="*/ 9 h 17"/>
                    <a:gd name="T26" fmla="*/ 15 w 22"/>
                    <a:gd name="T27" fmla="*/ 2 h 17"/>
                    <a:gd name="T28" fmla="*/ 20 w 22"/>
                    <a:gd name="T2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2" h="17">
                      <a:moveTo>
                        <a:pt x="20" y="0"/>
                      </a:moveTo>
                      <a:lnTo>
                        <a:pt x="22" y="2"/>
                      </a:lnTo>
                      <a:lnTo>
                        <a:pt x="22" y="4"/>
                      </a:lnTo>
                      <a:lnTo>
                        <a:pt x="22" y="6"/>
                      </a:lnTo>
                      <a:lnTo>
                        <a:pt x="20" y="9"/>
                      </a:lnTo>
                      <a:lnTo>
                        <a:pt x="18" y="11"/>
                      </a:lnTo>
                      <a:lnTo>
                        <a:pt x="20" y="13"/>
                      </a:lnTo>
                      <a:lnTo>
                        <a:pt x="11" y="15"/>
                      </a:lnTo>
                      <a:lnTo>
                        <a:pt x="5" y="17"/>
                      </a:lnTo>
                      <a:lnTo>
                        <a:pt x="3" y="17"/>
                      </a:ln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9" y="9"/>
                      </a:lnTo>
                      <a:lnTo>
                        <a:pt x="15" y="2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solidFill>
                  <a:srgbClr val="C2C2C2"/>
                </a:solidFill>
                <a:ln w="0">
                  <a:solidFill>
                    <a:srgbClr val="C2C2C2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58" name="Freeform 357"/>
                <p:cNvSpPr>
                  <a:spLocks/>
                </p:cNvSpPr>
                <p:nvPr/>
              </p:nvSpPr>
              <p:spPr bwMode="auto">
                <a:xfrm>
                  <a:off x="3737" y="610"/>
                  <a:ext cx="23" cy="47"/>
                </a:xfrm>
                <a:custGeom>
                  <a:avLst/>
                  <a:gdLst>
                    <a:gd name="T0" fmla="*/ 17 w 23"/>
                    <a:gd name="T1" fmla="*/ 0 h 47"/>
                    <a:gd name="T2" fmla="*/ 23 w 23"/>
                    <a:gd name="T3" fmla="*/ 2 h 47"/>
                    <a:gd name="T4" fmla="*/ 23 w 23"/>
                    <a:gd name="T5" fmla="*/ 4 h 47"/>
                    <a:gd name="T6" fmla="*/ 21 w 23"/>
                    <a:gd name="T7" fmla="*/ 9 h 47"/>
                    <a:gd name="T8" fmla="*/ 21 w 23"/>
                    <a:gd name="T9" fmla="*/ 11 h 47"/>
                    <a:gd name="T10" fmla="*/ 19 w 23"/>
                    <a:gd name="T11" fmla="*/ 15 h 47"/>
                    <a:gd name="T12" fmla="*/ 15 w 23"/>
                    <a:gd name="T13" fmla="*/ 21 h 47"/>
                    <a:gd name="T14" fmla="*/ 10 w 23"/>
                    <a:gd name="T15" fmla="*/ 30 h 47"/>
                    <a:gd name="T16" fmla="*/ 8 w 23"/>
                    <a:gd name="T17" fmla="*/ 32 h 47"/>
                    <a:gd name="T18" fmla="*/ 6 w 23"/>
                    <a:gd name="T19" fmla="*/ 38 h 47"/>
                    <a:gd name="T20" fmla="*/ 4 w 23"/>
                    <a:gd name="T21" fmla="*/ 45 h 47"/>
                    <a:gd name="T22" fmla="*/ 0 w 23"/>
                    <a:gd name="T23" fmla="*/ 47 h 47"/>
                    <a:gd name="T24" fmla="*/ 0 w 23"/>
                    <a:gd name="T25" fmla="*/ 45 h 47"/>
                    <a:gd name="T26" fmla="*/ 0 w 23"/>
                    <a:gd name="T27" fmla="*/ 43 h 47"/>
                    <a:gd name="T28" fmla="*/ 2 w 23"/>
                    <a:gd name="T29" fmla="*/ 36 h 47"/>
                    <a:gd name="T30" fmla="*/ 2 w 23"/>
                    <a:gd name="T31" fmla="*/ 32 h 47"/>
                    <a:gd name="T32" fmla="*/ 4 w 23"/>
                    <a:gd name="T33" fmla="*/ 28 h 47"/>
                    <a:gd name="T34" fmla="*/ 8 w 23"/>
                    <a:gd name="T35" fmla="*/ 19 h 47"/>
                    <a:gd name="T36" fmla="*/ 10 w 23"/>
                    <a:gd name="T37" fmla="*/ 11 h 47"/>
                    <a:gd name="T38" fmla="*/ 12 w 23"/>
                    <a:gd name="T39" fmla="*/ 2 h 47"/>
                    <a:gd name="T40" fmla="*/ 17 w 23"/>
                    <a:gd name="T41" fmla="*/ 0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3" h="47">
                      <a:moveTo>
                        <a:pt x="17" y="0"/>
                      </a:moveTo>
                      <a:lnTo>
                        <a:pt x="23" y="2"/>
                      </a:lnTo>
                      <a:lnTo>
                        <a:pt x="23" y="4"/>
                      </a:lnTo>
                      <a:lnTo>
                        <a:pt x="21" y="9"/>
                      </a:lnTo>
                      <a:lnTo>
                        <a:pt x="21" y="11"/>
                      </a:lnTo>
                      <a:lnTo>
                        <a:pt x="19" y="15"/>
                      </a:lnTo>
                      <a:lnTo>
                        <a:pt x="15" y="21"/>
                      </a:lnTo>
                      <a:lnTo>
                        <a:pt x="10" y="30"/>
                      </a:lnTo>
                      <a:lnTo>
                        <a:pt x="8" y="32"/>
                      </a:lnTo>
                      <a:lnTo>
                        <a:pt x="6" y="38"/>
                      </a:lnTo>
                      <a:lnTo>
                        <a:pt x="4" y="45"/>
                      </a:lnTo>
                      <a:lnTo>
                        <a:pt x="0" y="47"/>
                      </a:lnTo>
                      <a:lnTo>
                        <a:pt x="0" y="45"/>
                      </a:lnTo>
                      <a:lnTo>
                        <a:pt x="0" y="43"/>
                      </a:lnTo>
                      <a:lnTo>
                        <a:pt x="2" y="36"/>
                      </a:lnTo>
                      <a:lnTo>
                        <a:pt x="2" y="32"/>
                      </a:lnTo>
                      <a:lnTo>
                        <a:pt x="4" y="28"/>
                      </a:lnTo>
                      <a:lnTo>
                        <a:pt x="8" y="19"/>
                      </a:lnTo>
                      <a:lnTo>
                        <a:pt x="10" y="11"/>
                      </a:lnTo>
                      <a:lnTo>
                        <a:pt x="12" y="2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757575"/>
                </a:solidFill>
                <a:ln w="0">
                  <a:solidFill>
                    <a:srgbClr val="757575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59" name="Freeform 358"/>
                <p:cNvSpPr>
                  <a:spLocks/>
                </p:cNvSpPr>
                <p:nvPr/>
              </p:nvSpPr>
              <p:spPr bwMode="auto">
                <a:xfrm>
                  <a:off x="3741" y="397"/>
                  <a:ext cx="11" cy="51"/>
                </a:xfrm>
                <a:custGeom>
                  <a:avLst/>
                  <a:gdLst>
                    <a:gd name="T0" fmla="*/ 8 w 11"/>
                    <a:gd name="T1" fmla="*/ 0 h 51"/>
                    <a:gd name="T2" fmla="*/ 11 w 11"/>
                    <a:gd name="T3" fmla="*/ 2 h 51"/>
                    <a:gd name="T4" fmla="*/ 11 w 11"/>
                    <a:gd name="T5" fmla="*/ 4 h 51"/>
                    <a:gd name="T6" fmla="*/ 8 w 11"/>
                    <a:gd name="T7" fmla="*/ 8 h 51"/>
                    <a:gd name="T8" fmla="*/ 8 w 11"/>
                    <a:gd name="T9" fmla="*/ 17 h 51"/>
                    <a:gd name="T10" fmla="*/ 8 w 11"/>
                    <a:gd name="T11" fmla="*/ 26 h 51"/>
                    <a:gd name="T12" fmla="*/ 6 w 11"/>
                    <a:gd name="T13" fmla="*/ 34 h 51"/>
                    <a:gd name="T14" fmla="*/ 6 w 11"/>
                    <a:gd name="T15" fmla="*/ 38 h 51"/>
                    <a:gd name="T16" fmla="*/ 2 w 11"/>
                    <a:gd name="T17" fmla="*/ 49 h 51"/>
                    <a:gd name="T18" fmla="*/ 2 w 11"/>
                    <a:gd name="T19" fmla="*/ 51 h 51"/>
                    <a:gd name="T20" fmla="*/ 0 w 11"/>
                    <a:gd name="T21" fmla="*/ 47 h 51"/>
                    <a:gd name="T22" fmla="*/ 2 w 11"/>
                    <a:gd name="T23" fmla="*/ 32 h 51"/>
                    <a:gd name="T24" fmla="*/ 6 w 11"/>
                    <a:gd name="T25" fmla="*/ 17 h 51"/>
                    <a:gd name="T26" fmla="*/ 6 w 11"/>
                    <a:gd name="T27" fmla="*/ 11 h 51"/>
                    <a:gd name="T28" fmla="*/ 6 w 11"/>
                    <a:gd name="T29" fmla="*/ 6 h 51"/>
                    <a:gd name="T30" fmla="*/ 8 w 11"/>
                    <a:gd name="T31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" h="51">
                      <a:moveTo>
                        <a:pt x="8" y="0"/>
                      </a:moveTo>
                      <a:lnTo>
                        <a:pt x="11" y="2"/>
                      </a:lnTo>
                      <a:lnTo>
                        <a:pt x="11" y="4"/>
                      </a:lnTo>
                      <a:lnTo>
                        <a:pt x="8" y="8"/>
                      </a:lnTo>
                      <a:lnTo>
                        <a:pt x="8" y="17"/>
                      </a:lnTo>
                      <a:lnTo>
                        <a:pt x="8" y="26"/>
                      </a:lnTo>
                      <a:lnTo>
                        <a:pt x="6" y="34"/>
                      </a:lnTo>
                      <a:lnTo>
                        <a:pt x="6" y="38"/>
                      </a:lnTo>
                      <a:lnTo>
                        <a:pt x="2" y="49"/>
                      </a:lnTo>
                      <a:lnTo>
                        <a:pt x="2" y="51"/>
                      </a:lnTo>
                      <a:lnTo>
                        <a:pt x="0" y="47"/>
                      </a:lnTo>
                      <a:lnTo>
                        <a:pt x="2" y="32"/>
                      </a:lnTo>
                      <a:lnTo>
                        <a:pt x="6" y="17"/>
                      </a:lnTo>
                      <a:lnTo>
                        <a:pt x="6" y="11"/>
                      </a:lnTo>
                      <a:lnTo>
                        <a:pt x="6" y="6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717171"/>
                </a:solidFill>
                <a:ln w="0">
                  <a:solidFill>
                    <a:srgbClr val="71717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60" name="Freeform 359"/>
                <p:cNvSpPr>
                  <a:spLocks/>
                </p:cNvSpPr>
                <p:nvPr/>
              </p:nvSpPr>
              <p:spPr bwMode="auto">
                <a:xfrm>
                  <a:off x="3102" y="996"/>
                  <a:ext cx="28" cy="10"/>
                </a:xfrm>
                <a:custGeom>
                  <a:avLst/>
                  <a:gdLst>
                    <a:gd name="T0" fmla="*/ 7 w 28"/>
                    <a:gd name="T1" fmla="*/ 0 h 10"/>
                    <a:gd name="T2" fmla="*/ 7 w 28"/>
                    <a:gd name="T3" fmla="*/ 0 h 10"/>
                    <a:gd name="T4" fmla="*/ 11 w 28"/>
                    <a:gd name="T5" fmla="*/ 2 h 10"/>
                    <a:gd name="T6" fmla="*/ 13 w 28"/>
                    <a:gd name="T7" fmla="*/ 2 h 10"/>
                    <a:gd name="T8" fmla="*/ 18 w 28"/>
                    <a:gd name="T9" fmla="*/ 0 h 10"/>
                    <a:gd name="T10" fmla="*/ 20 w 28"/>
                    <a:gd name="T11" fmla="*/ 2 h 10"/>
                    <a:gd name="T12" fmla="*/ 24 w 28"/>
                    <a:gd name="T13" fmla="*/ 4 h 10"/>
                    <a:gd name="T14" fmla="*/ 28 w 28"/>
                    <a:gd name="T15" fmla="*/ 2 h 10"/>
                    <a:gd name="T16" fmla="*/ 24 w 28"/>
                    <a:gd name="T17" fmla="*/ 6 h 10"/>
                    <a:gd name="T18" fmla="*/ 9 w 28"/>
                    <a:gd name="T19" fmla="*/ 10 h 10"/>
                    <a:gd name="T20" fmla="*/ 0 w 28"/>
                    <a:gd name="T21" fmla="*/ 10 h 10"/>
                    <a:gd name="T22" fmla="*/ 0 w 28"/>
                    <a:gd name="T23" fmla="*/ 6 h 10"/>
                    <a:gd name="T24" fmla="*/ 0 w 28"/>
                    <a:gd name="T25" fmla="*/ 2 h 10"/>
                    <a:gd name="T26" fmla="*/ 7 w 28"/>
                    <a:gd name="T27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8" h="10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11" y="2"/>
                      </a:lnTo>
                      <a:lnTo>
                        <a:pt x="13" y="2"/>
                      </a:lnTo>
                      <a:lnTo>
                        <a:pt x="18" y="0"/>
                      </a:lnTo>
                      <a:lnTo>
                        <a:pt x="20" y="2"/>
                      </a:lnTo>
                      <a:lnTo>
                        <a:pt x="24" y="4"/>
                      </a:lnTo>
                      <a:lnTo>
                        <a:pt x="28" y="2"/>
                      </a:lnTo>
                      <a:lnTo>
                        <a:pt x="24" y="6"/>
                      </a:lnTo>
                      <a:lnTo>
                        <a:pt x="9" y="10"/>
                      </a:lnTo>
                      <a:lnTo>
                        <a:pt x="0" y="10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676767"/>
                </a:solidFill>
                <a:ln w="0">
                  <a:solidFill>
                    <a:srgbClr val="676767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61" name="Freeform 360"/>
                <p:cNvSpPr>
                  <a:spLocks/>
                </p:cNvSpPr>
                <p:nvPr/>
              </p:nvSpPr>
              <p:spPr bwMode="auto">
                <a:xfrm>
                  <a:off x="3583" y="523"/>
                  <a:ext cx="17" cy="25"/>
                </a:xfrm>
                <a:custGeom>
                  <a:avLst/>
                  <a:gdLst>
                    <a:gd name="T0" fmla="*/ 4 w 17"/>
                    <a:gd name="T1" fmla="*/ 0 h 25"/>
                    <a:gd name="T2" fmla="*/ 8 w 17"/>
                    <a:gd name="T3" fmla="*/ 2 h 25"/>
                    <a:gd name="T4" fmla="*/ 11 w 17"/>
                    <a:gd name="T5" fmla="*/ 4 h 25"/>
                    <a:gd name="T6" fmla="*/ 11 w 17"/>
                    <a:gd name="T7" fmla="*/ 10 h 25"/>
                    <a:gd name="T8" fmla="*/ 17 w 17"/>
                    <a:gd name="T9" fmla="*/ 19 h 25"/>
                    <a:gd name="T10" fmla="*/ 17 w 17"/>
                    <a:gd name="T11" fmla="*/ 23 h 25"/>
                    <a:gd name="T12" fmla="*/ 17 w 17"/>
                    <a:gd name="T13" fmla="*/ 25 h 25"/>
                    <a:gd name="T14" fmla="*/ 15 w 17"/>
                    <a:gd name="T15" fmla="*/ 23 h 25"/>
                    <a:gd name="T16" fmla="*/ 13 w 17"/>
                    <a:gd name="T17" fmla="*/ 21 h 25"/>
                    <a:gd name="T18" fmla="*/ 13 w 17"/>
                    <a:gd name="T19" fmla="*/ 19 h 25"/>
                    <a:gd name="T20" fmla="*/ 8 w 17"/>
                    <a:gd name="T21" fmla="*/ 19 h 25"/>
                    <a:gd name="T22" fmla="*/ 6 w 17"/>
                    <a:gd name="T23" fmla="*/ 17 h 25"/>
                    <a:gd name="T24" fmla="*/ 6 w 17"/>
                    <a:gd name="T25" fmla="*/ 15 h 25"/>
                    <a:gd name="T26" fmla="*/ 6 w 17"/>
                    <a:gd name="T27" fmla="*/ 12 h 25"/>
                    <a:gd name="T28" fmla="*/ 4 w 17"/>
                    <a:gd name="T29" fmla="*/ 10 h 25"/>
                    <a:gd name="T30" fmla="*/ 0 w 17"/>
                    <a:gd name="T31" fmla="*/ 2 h 25"/>
                    <a:gd name="T32" fmla="*/ 4 w 17"/>
                    <a:gd name="T33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7" h="25">
                      <a:moveTo>
                        <a:pt x="4" y="0"/>
                      </a:moveTo>
                      <a:lnTo>
                        <a:pt x="8" y="2"/>
                      </a:lnTo>
                      <a:lnTo>
                        <a:pt x="11" y="4"/>
                      </a:lnTo>
                      <a:lnTo>
                        <a:pt x="11" y="10"/>
                      </a:lnTo>
                      <a:lnTo>
                        <a:pt x="17" y="19"/>
                      </a:lnTo>
                      <a:lnTo>
                        <a:pt x="17" y="23"/>
                      </a:lnTo>
                      <a:lnTo>
                        <a:pt x="17" y="25"/>
                      </a:lnTo>
                      <a:lnTo>
                        <a:pt x="15" y="23"/>
                      </a:lnTo>
                      <a:lnTo>
                        <a:pt x="13" y="21"/>
                      </a:lnTo>
                      <a:lnTo>
                        <a:pt x="13" y="19"/>
                      </a:lnTo>
                      <a:lnTo>
                        <a:pt x="8" y="19"/>
                      </a:lnTo>
                      <a:lnTo>
                        <a:pt x="6" y="17"/>
                      </a:lnTo>
                      <a:lnTo>
                        <a:pt x="6" y="15"/>
                      </a:lnTo>
                      <a:lnTo>
                        <a:pt x="6" y="12"/>
                      </a:lnTo>
                      <a:lnTo>
                        <a:pt x="4" y="10"/>
                      </a:lnTo>
                      <a:lnTo>
                        <a:pt x="0" y="2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AAAAAA"/>
                </a:solidFill>
                <a:ln w="0">
                  <a:solidFill>
                    <a:srgbClr val="AAAAAA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62" name="Freeform 361"/>
                <p:cNvSpPr>
                  <a:spLocks/>
                </p:cNvSpPr>
                <p:nvPr/>
              </p:nvSpPr>
              <p:spPr bwMode="auto">
                <a:xfrm>
                  <a:off x="3596" y="559"/>
                  <a:ext cx="30" cy="40"/>
                </a:xfrm>
                <a:custGeom>
                  <a:avLst/>
                  <a:gdLst>
                    <a:gd name="T0" fmla="*/ 4 w 30"/>
                    <a:gd name="T1" fmla="*/ 0 h 40"/>
                    <a:gd name="T2" fmla="*/ 8 w 30"/>
                    <a:gd name="T3" fmla="*/ 6 h 40"/>
                    <a:gd name="T4" fmla="*/ 10 w 30"/>
                    <a:gd name="T5" fmla="*/ 13 h 40"/>
                    <a:gd name="T6" fmla="*/ 17 w 30"/>
                    <a:gd name="T7" fmla="*/ 19 h 40"/>
                    <a:gd name="T8" fmla="*/ 19 w 30"/>
                    <a:gd name="T9" fmla="*/ 21 h 40"/>
                    <a:gd name="T10" fmla="*/ 21 w 30"/>
                    <a:gd name="T11" fmla="*/ 23 h 40"/>
                    <a:gd name="T12" fmla="*/ 23 w 30"/>
                    <a:gd name="T13" fmla="*/ 28 h 40"/>
                    <a:gd name="T14" fmla="*/ 25 w 30"/>
                    <a:gd name="T15" fmla="*/ 30 h 40"/>
                    <a:gd name="T16" fmla="*/ 27 w 30"/>
                    <a:gd name="T17" fmla="*/ 32 h 40"/>
                    <a:gd name="T18" fmla="*/ 27 w 30"/>
                    <a:gd name="T19" fmla="*/ 34 h 40"/>
                    <a:gd name="T20" fmla="*/ 30 w 30"/>
                    <a:gd name="T21" fmla="*/ 36 h 40"/>
                    <a:gd name="T22" fmla="*/ 27 w 30"/>
                    <a:gd name="T23" fmla="*/ 40 h 40"/>
                    <a:gd name="T24" fmla="*/ 25 w 30"/>
                    <a:gd name="T25" fmla="*/ 38 h 40"/>
                    <a:gd name="T26" fmla="*/ 21 w 30"/>
                    <a:gd name="T27" fmla="*/ 34 h 40"/>
                    <a:gd name="T28" fmla="*/ 17 w 30"/>
                    <a:gd name="T29" fmla="*/ 28 h 40"/>
                    <a:gd name="T30" fmla="*/ 15 w 30"/>
                    <a:gd name="T31" fmla="*/ 23 h 40"/>
                    <a:gd name="T32" fmla="*/ 10 w 30"/>
                    <a:gd name="T33" fmla="*/ 19 h 40"/>
                    <a:gd name="T34" fmla="*/ 6 w 30"/>
                    <a:gd name="T35" fmla="*/ 15 h 40"/>
                    <a:gd name="T36" fmla="*/ 4 w 30"/>
                    <a:gd name="T37" fmla="*/ 13 h 40"/>
                    <a:gd name="T38" fmla="*/ 4 w 30"/>
                    <a:gd name="T39" fmla="*/ 8 h 40"/>
                    <a:gd name="T40" fmla="*/ 2 w 30"/>
                    <a:gd name="T41" fmla="*/ 4 h 40"/>
                    <a:gd name="T42" fmla="*/ 0 w 30"/>
                    <a:gd name="T43" fmla="*/ 2 h 40"/>
                    <a:gd name="T44" fmla="*/ 2 w 30"/>
                    <a:gd name="T45" fmla="*/ 0 h 40"/>
                    <a:gd name="T46" fmla="*/ 4 w 30"/>
                    <a:gd name="T47" fmla="*/ 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30" h="40">
                      <a:moveTo>
                        <a:pt x="4" y="0"/>
                      </a:moveTo>
                      <a:lnTo>
                        <a:pt x="8" y="6"/>
                      </a:lnTo>
                      <a:lnTo>
                        <a:pt x="10" y="13"/>
                      </a:lnTo>
                      <a:lnTo>
                        <a:pt x="17" y="19"/>
                      </a:lnTo>
                      <a:lnTo>
                        <a:pt x="19" y="21"/>
                      </a:lnTo>
                      <a:lnTo>
                        <a:pt x="21" y="23"/>
                      </a:lnTo>
                      <a:lnTo>
                        <a:pt x="23" y="28"/>
                      </a:lnTo>
                      <a:lnTo>
                        <a:pt x="25" y="30"/>
                      </a:lnTo>
                      <a:lnTo>
                        <a:pt x="27" y="32"/>
                      </a:lnTo>
                      <a:lnTo>
                        <a:pt x="27" y="34"/>
                      </a:lnTo>
                      <a:lnTo>
                        <a:pt x="30" y="36"/>
                      </a:lnTo>
                      <a:lnTo>
                        <a:pt x="27" y="40"/>
                      </a:lnTo>
                      <a:lnTo>
                        <a:pt x="25" y="38"/>
                      </a:lnTo>
                      <a:lnTo>
                        <a:pt x="21" y="34"/>
                      </a:lnTo>
                      <a:lnTo>
                        <a:pt x="17" y="28"/>
                      </a:lnTo>
                      <a:lnTo>
                        <a:pt x="15" y="23"/>
                      </a:lnTo>
                      <a:lnTo>
                        <a:pt x="10" y="19"/>
                      </a:lnTo>
                      <a:lnTo>
                        <a:pt x="6" y="15"/>
                      </a:lnTo>
                      <a:lnTo>
                        <a:pt x="4" y="13"/>
                      </a:lnTo>
                      <a:lnTo>
                        <a:pt x="4" y="8"/>
                      </a:lnTo>
                      <a:lnTo>
                        <a:pt x="2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BCBCBC"/>
                </a:solidFill>
                <a:ln w="0">
                  <a:solidFill>
                    <a:srgbClr val="BCBCBC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63" name="Freeform 362"/>
                <p:cNvSpPr>
                  <a:spLocks/>
                </p:cNvSpPr>
                <p:nvPr/>
              </p:nvSpPr>
              <p:spPr bwMode="auto">
                <a:xfrm>
                  <a:off x="3109" y="964"/>
                  <a:ext cx="45" cy="8"/>
                </a:xfrm>
                <a:custGeom>
                  <a:avLst/>
                  <a:gdLst>
                    <a:gd name="T0" fmla="*/ 43 w 45"/>
                    <a:gd name="T1" fmla="*/ 0 h 8"/>
                    <a:gd name="T2" fmla="*/ 43 w 45"/>
                    <a:gd name="T3" fmla="*/ 0 h 8"/>
                    <a:gd name="T4" fmla="*/ 45 w 45"/>
                    <a:gd name="T5" fmla="*/ 0 h 8"/>
                    <a:gd name="T6" fmla="*/ 43 w 45"/>
                    <a:gd name="T7" fmla="*/ 2 h 8"/>
                    <a:gd name="T8" fmla="*/ 36 w 45"/>
                    <a:gd name="T9" fmla="*/ 2 h 8"/>
                    <a:gd name="T10" fmla="*/ 34 w 45"/>
                    <a:gd name="T11" fmla="*/ 4 h 8"/>
                    <a:gd name="T12" fmla="*/ 43 w 45"/>
                    <a:gd name="T13" fmla="*/ 6 h 8"/>
                    <a:gd name="T14" fmla="*/ 45 w 45"/>
                    <a:gd name="T15" fmla="*/ 6 h 8"/>
                    <a:gd name="T16" fmla="*/ 40 w 45"/>
                    <a:gd name="T17" fmla="*/ 6 h 8"/>
                    <a:gd name="T18" fmla="*/ 34 w 45"/>
                    <a:gd name="T19" fmla="*/ 8 h 8"/>
                    <a:gd name="T20" fmla="*/ 30 w 45"/>
                    <a:gd name="T21" fmla="*/ 8 h 8"/>
                    <a:gd name="T22" fmla="*/ 23 w 45"/>
                    <a:gd name="T23" fmla="*/ 8 h 8"/>
                    <a:gd name="T24" fmla="*/ 19 w 45"/>
                    <a:gd name="T25" fmla="*/ 8 h 8"/>
                    <a:gd name="T26" fmla="*/ 13 w 45"/>
                    <a:gd name="T27" fmla="*/ 8 h 8"/>
                    <a:gd name="T28" fmla="*/ 6 w 45"/>
                    <a:gd name="T29" fmla="*/ 8 h 8"/>
                    <a:gd name="T30" fmla="*/ 4 w 45"/>
                    <a:gd name="T31" fmla="*/ 8 h 8"/>
                    <a:gd name="T32" fmla="*/ 2 w 45"/>
                    <a:gd name="T33" fmla="*/ 8 h 8"/>
                    <a:gd name="T34" fmla="*/ 0 w 45"/>
                    <a:gd name="T35" fmla="*/ 6 h 8"/>
                    <a:gd name="T36" fmla="*/ 0 w 45"/>
                    <a:gd name="T37" fmla="*/ 2 h 8"/>
                    <a:gd name="T38" fmla="*/ 15 w 45"/>
                    <a:gd name="T39" fmla="*/ 2 h 8"/>
                    <a:gd name="T40" fmla="*/ 21 w 45"/>
                    <a:gd name="T41" fmla="*/ 2 h 8"/>
                    <a:gd name="T42" fmla="*/ 32 w 45"/>
                    <a:gd name="T43" fmla="*/ 0 h 8"/>
                    <a:gd name="T44" fmla="*/ 43 w 45"/>
                    <a:gd name="T45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5" h="8">
                      <a:moveTo>
                        <a:pt x="43" y="0"/>
                      </a:moveTo>
                      <a:lnTo>
                        <a:pt x="43" y="0"/>
                      </a:lnTo>
                      <a:lnTo>
                        <a:pt x="45" y="0"/>
                      </a:lnTo>
                      <a:lnTo>
                        <a:pt x="43" y="2"/>
                      </a:lnTo>
                      <a:lnTo>
                        <a:pt x="36" y="2"/>
                      </a:lnTo>
                      <a:lnTo>
                        <a:pt x="34" y="4"/>
                      </a:lnTo>
                      <a:lnTo>
                        <a:pt x="43" y="6"/>
                      </a:lnTo>
                      <a:lnTo>
                        <a:pt x="45" y="6"/>
                      </a:lnTo>
                      <a:lnTo>
                        <a:pt x="40" y="6"/>
                      </a:lnTo>
                      <a:lnTo>
                        <a:pt x="34" y="8"/>
                      </a:lnTo>
                      <a:lnTo>
                        <a:pt x="30" y="8"/>
                      </a:lnTo>
                      <a:lnTo>
                        <a:pt x="23" y="8"/>
                      </a:lnTo>
                      <a:lnTo>
                        <a:pt x="19" y="8"/>
                      </a:lnTo>
                      <a:lnTo>
                        <a:pt x="13" y="8"/>
                      </a:lnTo>
                      <a:lnTo>
                        <a:pt x="6" y="8"/>
                      </a:lnTo>
                      <a:lnTo>
                        <a:pt x="4" y="8"/>
                      </a:lnTo>
                      <a:lnTo>
                        <a:pt x="2" y="8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15" y="2"/>
                      </a:lnTo>
                      <a:lnTo>
                        <a:pt x="21" y="2"/>
                      </a:lnTo>
                      <a:lnTo>
                        <a:pt x="32" y="0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solidFill>
                  <a:srgbClr val="5D5D5D"/>
                </a:solidFill>
                <a:ln w="0">
                  <a:solidFill>
                    <a:srgbClr val="5D5D5D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64" name="Freeform 363"/>
                <p:cNvSpPr>
                  <a:spLocks/>
                </p:cNvSpPr>
                <p:nvPr/>
              </p:nvSpPr>
              <p:spPr bwMode="auto">
                <a:xfrm>
                  <a:off x="3557" y="472"/>
                  <a:ext cx="17" cy="23"/>
                </a:xfrm>
                <a:custGeom>
                  <a:avLst/>
                  <a:gdLst>
                    <a:gd name="T0" fmla="*/ 0 w 17"/>
                    <a:gd name="T1" fmla="*/ 0 h 23"/>
                    <a:gd name="T2" fmla="*/ 2 w 17"/>
                    <a:gd name="T3" fmla="*/ 0 h 23"/>
                    <a:gd name="T4" fmla="*/ 2 w 17"/>
                    <a:gd name="T5" fmla="*/ 0 h 23"/>
                    <a:gd name="T6" fmla="*/ 9 w 17"/>
                    <a:gd name="T7" fmla="*/ 4 h 23"/>
                    <a:gd name="T8" fmla="*/ 15 w 17"/>
                    <a:gd name="T9" fmla="*/ 10 h 23"/>
                    <a:gd name="T10" fmla="*/ 17 w 17"/>
                    <a:gd name="T11" fmla="*/ 17 h 23"/>
                    <a:gd name="T12" fmla="*/ 17 w 17"/>
                    <a:gd name="T13" fmla="*/ 17 h 23"/>
                    <a:gd name="T14" fmla="*/ 17 w 17"/>
                    <a:gd name="T15" fmla="*/ 21 h 23"/>
                    <a:gd name="T16" fmla="*/ 15 w 17"/>
                    <a:gd name="T17" fmla="*/ 21 h 23"/>
                    <a:gd name="T18" fmla="*/ 13 w 17"/>
                    <a:gd name="T19" fmla="*/ 21 h 23"/>
                    <a:gd name="T20" fmla="*/ 11 w 17"/>
                    <a:gd name="T21" fmla="*/ 23 h 23"/>
                    <a:gd name="T22" fmla="*/ 9 w 17"/>
                    <a:gd name="T23" fmla="*/ 17 h 23"/>
                    <a:gd name="T24" fmla="*/ 7 w 17"/>
                    <a:gd name="T25" fmla="*/ 12 h 23"/>
                    <a:gd name="T26" fmla="*/ 2 w 17"/>
                    <a:gd name="T27" fmla="*/ 6 h 23"/>
                    <a:gd name="T28" fmla="*/ 0 w 17"/>
                    <a:gd name="T29" fmla="*/ 0 h 23"/>
                    <a:gd name="T30" fmla="*/ 0 w 17"/>
                    <a:gd name="T31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7" h="23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9" y="4"/>
                      </a:lnTo>
                      <a:lnTo>
                        <a:pt x="15" y="10"/>
                      </a:lnTo>
                      <a:lnTo>
                        <a:pt x="17" y="17"/>
                      </a:lnTo>
                      <a:lnTo>
                        <a:pt x="17" y="17"/>
                      </a:lnTo>
                      <a:lnTo>
                        <a:pt x="17" y="21"/>
                      </a:lnTo>
                      <a:lnTo>
                        <a:pt x="15" y="21"/>
                      </a:lnTo>
                      <a:lnTo>
                        <a:pt x="13" y="21"/>
                      </a:lnTo>
                      <a:lnTo>
                        <a:pt x="11" y="23"/>
                      </a:lnTo>
                      <a:lnTo>
                        <a:pt x="9" y="17"/>
                      </a:lnTo>
                      <a:lnTo>
                        <a:pt x="7" y="12"/>
                      </a:lnTo>
                      <a:lnTo>
                        <a:pt x="2" y="6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BDBDB"/>
                </a:solidFill>
                <a:ln w="0">
                  <a:solidFill>
                    <a:srgbClr val="DBDBDB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65" name="Freeform 364"/>
                <p:cNvSpPr>
                  <a:spLocks noEditPoints="1"/>
                </p:cNvSpPr>
                <p:nvPr/>
              </p:nvSpPr>
              <p:spPr bwMode="auto">
                <a:xfrm>
                  <a:off x="3841" y="917"/>
                  <a:ext cx="30" cy="32"/>
                </a:xfrm>
                <a:custGeom>
                  <a:avLst/>
                  <a:gdLst>
                    <a:gd name="T0" fmla="*/ 30 w 30"/>
                    <a:gd name="T1" fmla="*/ 32 h 32"/>
                    <a:gd name="T2" fmla="*/ 30 w 30"/>
                    <a:gd name="T3" fmla="*/ 32 h 32"/>
                    <a:gd name="T4" fmla="*/ 30 w 30"/>
                    <a:gd name="T5" fmla="*/ 32 h 32"/>
                    <a:gd name="T6" fmla="*/ 30 w 30"/>
                    <a:gd name="T7" fmla="*/ 32 h 32"/>
                    <a:gd name="T8" fmla="*/ 2 w 30"/>
                    <a:gd name="T9" fmla="*/ 0 h 32"/>
                    <a:gd name="T10" fmla="*/ 7 w 30"/>
                    <a:gd name="T11" fmla="*/ 4 h 32"/>
                    <a:gd name="T12" fmla="*/ 7 w 30"/>
                    <a:gd name="T13" fmla="*/ 4 h 32"/>
                    <a:gd name="T14" fmla="*/ 11 w 30"/>
                    <a:gd name="T15" fmla="*/ 8 h 32"/>
                    <a:gd name="T16" fmla="*/ 15 w 30"/>
                    <a:gd name="T17" fmla="*/ 15 h 32"/>
                    <a:gd name="T18" fmla="*/ 19 w 30"/>
                    <a:gd name="T19" fmla="*/ 21 h 32"/>
                    <a:gd name="T20" fmla="*/ 26 w 30"/>
                    <a:gd name="T21" fmla="*/ 26 h 32"/>
                    <a:gd name="T22" fmla="*/ 28 w 30"/>
                    <a:gd name="T23" fmla="*/ 30 h 32"/>
                    <a:gd name="T24" fmla="*/ 30 w 30"/>
                    <a:gd name="T25" fmla="*/ 32 h 32"/>
                    <a:gd name="T26" fmla="*/ 26 w 30"/>
                    <a:gd name="T27" fmla="*/ 32 h 32"/>
                    <a:gd name="T28" fmla="*/ 22 w 30"/>
                    <a:gd name="T29" fmla="*/ 28 h 32"/>
                    <a:gd name="T30" fmla="*/ 17 w 30"/>
                    <a:gd name="T31" fmla="*/ 23 h 32"/>
                    <a:gd name="T32" fmla="*/ 11 w 30"/>
                    <a:gd name="T33" fmla="*/ 19 h 32"/>
                    <a:gd name="T34" fmla="*/ 7 w 30"/>
                    <a:gd name="T35" fmla="*/ 17 h 32"/>
                    <a:gd name="T36" fmla="*/ 2 w 30"/>
                    <a:gd name="T37" fmla="*/ 13 h 32"/>
                    <a:gd name="T38" fmla="*/ 0 w 30"/>
                    <a:gd name="T39" fmla="*/ 8 h 32"/>
                    <a:gd name="T40" fmla="*/ 0 w 30"/>
                    <a:gd name="T41" fmla="*/ 2 h 32"/>
                    <a:gd name="T42" fmla="*/ 0 w 30"/>
                    <a:gd name="T43" fmla="*/ 0 h 32"/>
                    <a:gd name="T44" fmla="*/ 2 w 30"/>
                    <a:gd name="T45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0" h="32">
                      <a:moveTo>
                        <a:pt x="30" y="32"/>
                      </a:moveTo>
                      <a:lnTo>
                        <a:pt x="30" y="32"/>
                      </a:lnTo>
                      <a:lnTo>
                        <a:pt x="30" y="32"/>
                      </a:lnTo>
                      <a:lnTo>
                        <a:pt x="30" y="32"/>
                      </a:lnTo>
                      <a:close/>
                      <a:moveTo>
                        <a:pt x="2" y="0"/>
                      </a:moveTo>
                      <a:lnTo>
                        <a:pt x="7" y="4"/>
                      </a:lnTo>
                      <a:lnTo>
                        <a:pt x="7" y="4"/>
                      </a:lnTo>
                      <a:lnTo>
                        <a:pt x="11" y="8"/>
                      </a:lnTo>
                      <a:lnTo>
                        <a:pt x="15" y="15"/>
                      </a:lnTo>
                      <a:lnTo>
                        <a:pt x="19" y="21"/>
                      </a:lnTo>
                      <a:lnTo>
                        <a:pt x="26" y="26"/>
                      </a:lnTo>
                      <a:lnTo>
                        <a:pt x="28" y="30"/>
                      </a:lnTo>
                      <a:lnTo>
                        <a:pt x="30" y="32"/>
                      </a:lnTo>
                      <a:lnTo>
                        <a:pt x="26" y="32"/>
                      </a:lnTo>
                      <a:lnTo>
                        <a:pt x="22" y="28"/>
                      </a:lnTo>
                      <a:lnTo>
                        <a:pt x="17" y="23"/>
                      </a:lnTo>
                      <a:lnTo>
                        <a:pt x="11" y="19"/>
                      </a:lnTo>
                      <a:lnTo>
                        <a:pt x="7" y="17"/>
                      </a:lnTo>
                      <a:lnTo>
                        <a:pt x="2" y="13"/>
                      </a:lnTo>
                      <a:lnTo>
                        <a:pt x="0" y="8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646464"/>
                </a:solidFill>
                <a:ln w="0">
                  <a:solidFill>
                    <a:srgbClr val="646464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66" name="Freeform 365"/>
                <p:cNvSpPr>
                  <a:spLocks/>
                </p:cNvSpPr>
                <p:nvPr/>
              </p:nvSpPr>
              <p:spPr bwMode="auto">
                <a:xfrm>
                  <a:off x="3307" y="847"/>
                  <a:ext cx="37" cy="10"/>
                </a:xfrm>
                <a:custGeom>
                  <a:avLst/>
                  <a:gdLst>
                    <a:gd name="T0" fmla="*/ 22 w 37"/>
                    <a:gd name="T1" fmla="*/ 0 h 10"/>
                    <a:gd name="T2" fmla="*/ 30 w 37"/>
                    <a:gd name="T3" fmla="*/ 2 h 10"/>
                    <a:gd name="T4" fmla="*/ 37 w 37"/>
                    <a:gd name="T5" fmla="*/ 4 h 10"/>
                    <a:gd name="T6" fmla="*/ 37 w 37"/>
                    <a:gd name="T7" fmla="*/ 4 h 10"/>
                    <a:gd name="T8" fmla="*/ 37 w 37"/>
                    <a:gd name="T9" fmla="*/ 8 h 10"/>
                    <a:gd name="T10" fmla="*/ 37 w 37"/>
                    <a:gd name="T11" fmla="*/ 10 h 10"/>
                    <a:gd name="T12" fmla="*/ 35 w 37"/>
                    <a:gd name="T13" fmla="*/ 10 h 10"/>
                    <a:gd name="T14" fmla="*/ 17 w 37"/>
                    <a:gd name="T15" fmla="*/ 6 h 10"/>
                    <a:gd name="T16" fmla="*/ 0 w 37"/>
                    <a:gd name="T17" fmla="*/ 0 h 10"/>
                    <a:gd name="T18" fmla="*/ 9 w 37"/>
                    <a:gd name="T19" fmla="*/ 0 h 10"/>
                    <a:gd name="T20" fmla="*/ 17 w 37"/>
                    <a:gd name="T21" fmla="*/ 4 h 10"/>
                    <a:gd name="T22" fmla="*/ 24 w 37"/>
                    <a:gd name="T23" fmla="*/ 4 h 10"/>
                    <a:gd name="T24" fmla="*/ 22 w 37"/>
                    <a:gd name="T25" fmla="*/ 0 h 10"/>
                    <a:gd name="T26" fmla="*/ 22 w 37"/>
                    <a:gd name="T27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7" h="10">
                      <a:moveTo>
                        <a:pt x="22" y="0"/>
                      </a:moveTo>
                      <a:lnTo>
                        <a:pt x="30" y="2"/>
                      </a:lnTo>
                      <a:lnTo>
                        <a:pt x="37" y="4"/>
                      </a:lnTo>
                      <a:lnTo>
                        <a:pt x="37" y="4"/>
                      </a:lnTo>
                      <a:lnTo>
                        <a:pt x="37" y="8"/>
                      </a:lnTo>
                      <a:lnTo>
                        <a:pt x="37" y="10"/>
                      </a:lnTo>
                      <a:lnTo>
                        <a:pt x="35" y="10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17" y="4"/>
                      </a:lnTo>
                      <a:lnTo>
                        <a:pt x="24" y="4"/>
                      </a:lnTo>
                      <a:lnTo>
                        <a:pt x="22" y="0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383838"/>
                </a:solidFill>
                <a:ln w="0">
                  <a:solidFill>
                    <a:srgbClr val="383838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67" name="Freeform 366"/>
                <p:cNvSpPr>
                  <a:spLocks/>
                </p:cNvSpPr>
                <p:nvPr/>
              </p:nvSpPr>
              <p:spPr bwMode="auto">
                <a:xfrm>
                  <a:off x="3587" y="533"/>
                  <a:ext cx="19" cy="45"/>
                </a:xfrm>
                <a:custGeom>
                  <a:avLst/>
                  <a:gdLst>
                    <a:gd name="T0" fmla="*/ 0 w 19"/>
                    <a:gd name="T1" fmla="*/ 0 h 45"/>
                    <a:gd name="T2" fmla="*/ 4 w 19"/>
                    <a:gd name="T3" fmla="*/ 9 h 45"/>
                    <a:gd name="T4" fmla="*/ 9 w 19"/>
                    <a:gd name="T5" fmla="*/ 15 h 45"/>
                    <a:gd name="T6" fmla="*/ 11 w 19"/>
                    <a:gd name="T7" fmla="*/ 22 h 45"/>
                    <a:gd name="T8" fmla="*/ 13 w 19"/>
                    <a:gd name="T9" fmla="*/ 26 h 45"/>
                    <a:gd name="T10" fmla="*/ 13 w 19"/>
                    <a:gd name="T11" fmla="*/ 32 h 45"/>
                    <a:gd name="T12" fmla="*/ 17 w 19"/>
                    <a:gd name="T13" fmla="*/ 39 h 45"/>
                    <a:gd name="T14" fmla="*/ 19 w 19"/>
                    <a:gd name="T15" fmla="*/ 45 h 45"/>
                    <a:gd name="T16" fmla="*/ 13 w 19"/>
                    <a:gd name="T17" fmla="*/ 39 h 45"/>
                    <a:gd name="T18" fmla="*/ 9 w 19"/>
                    <a:gd name="T19" fmla="*/ 32 h 45"/>
                    <a:gd name="T20" fmla="*/ 7 w 19"/>
                    <a:gd name="T21" fmla="*/ 24 h 45"/>
                    <a:gd name="T22" fmla="*/ 7 w 19"/>
                    <a:gd name="T23" fmla="*/ 20 h 45"/>
                    <a:gd name="T24" fmla="*/ 4 w 19"/>
                    <a:gd name="T25" fmla="*/ 13 h 45"/>
                    <a:gd name="T26" fmla="*/ 2 w 19"/>
                    <a:gd name="T27" fmla="*/ 7 h 45"/>
                    <a:gd name="T28" fmla="*/ 0 w 19"/>
                    <a:gd name="T29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9" h="45">
                      <a:moveTo>
                        <a:pt x="0" y="0"/>
                      </a:moveTo>
                      <a:lnTo>
                        <a:pt x="4" y="9"/>
                      </a:lnTo>
                      <a:lnTo>
                        <a:pt x="9" y="15"/>
                      </a:lnTo>
                      <a:lnTo>
                        <a:pt x="11" y="22"/>
                      </a:lnTo>
                      <a:lnTo>
                        <a:pt x="13" y="26"/>
                      </a:lnTo>
                      <a:lnTo>
                        <a:pt x="13" y="32"/>
                      </a:lnTo>
                      <a:lnTo>
                        <a:pt x="17" y="39"/>
                      </a:lnTo>
                      <a:lnTo>
                        <a:pt x="19" y="45"/>
                      </a:lnTo>
                      <a:lnTo>
                        <a:pt x="13" y="39"/>
                      </a:lnTo>
                      <a:lnTo>
                        <a:pt x="9" y="32"/>
                      </a:lnTo>
                      <a:lnTo>
                        <a:pt x="7" y="24"/>
                      </a:lnTo>
                      <a:lnTo>
                        <a:pt x="7" y="20"/>
                      </a:lnTo>
                      <a:lnTo>
                        <a:pt x="4" y="13"/>
                      </a:lnTo>
                      <a:lnTo>
                        <a:pt x="2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0D0D0"/>
                </a:solidFill>
                <a:ln w="0">
                  <a:solidFill>
                    <a:srgbClr val="D0D0D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68" name="Freeform 367"/>
                <p:cNvSpPr>
                  <a:spLocks/>
                </p:cNvSpPr>
                <p:nvPr/>
              </p:nvSpPr>
              <p:spPr bwMode="auto">
                <a:xfrm>
                  <a:off x="2735" y="717"/>
                  <a:ext cx="45" cy="8"/>
                </a:xfrm>
                <a:custGeom>
                  <a:avLst/>
                  <a:gdLst>
                    <a:gd name="T0" fmla="*/ 2 w 45"/>
                    <a:gd name="T1" fmla="*/ 0 h 8"/>
                    <a:gd name="T2" fmla="*/ 4 w 45"/>
                    <a:gd name="T3" fmla="*/ 2 h 8"/>
                    <a:gd name="T4" fmla="*/ 7 w 45"/>
                    <a:gd name="T5" fmla="*/ 2 h 8"/>
                    <a:gd name="T6" fmla="*/ 15 w 45"/>
                    <a:gd name="T7" fmla="*/ 2 h 8"/>
                    <a:gd name="T8" fmla="*/ 39 w 45"/>
                    <a:gd name="T9" fmla="*/ 4 h 8"/>
                    <a:gd name="T10" fmla="*/ 45 w 45"/>
                    <a:gd name="T11" fmla="*/ 6 h 8"/>
                    <a:gd name="T12" fmla="*/ 39 w 45"/>
                    <a:gd name="T13" fmla="*/ 8 h 8"/>
                    <a:gd name="T14" fmla="*/ 30 w 45"/>
                    <a:gd name="T15" fmla="*/ 8 h 8"/>
                    <a:gd name="T16" fmla="*/ 22 w 45"/>
                    <a:gd name="T17" fmla="*/ 6 h 8"/>
                    <a:gd name="T18" fmla="*/ 0 w 45"/>
                    <a:gd name="T19" fmla="*/ 2 h 8"/>
                    <a:gd name="T20" fmla="*/ 0 w 45"/>
                    <a:gd name="T21" fmla="*/ 2 h 8"/>
                    <a:gd name="T22" fmla="*/ 2 w 45"/>
                    <a:gd name="T23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5" h="8">
                      <a:moveTo>
                        <a:pt x="2" y="0"/>
                      </a:moveTo>
                      <a:lnTo>
                        <a:pt x="4" y="2"/>
                      </a:lnTo>
                      <a:lnTo>
                        <a:pt x="7" y="2"/>
                      </a:lnTo>
                      <a:lnTo>
                        <a:pt x="15" y="2"/>
                      </a:lnTo>
                      <a:lnTo>
                        <a:pt x="39" y="4"/>
                      </a:lnTo>
                      <a:lnTo>
                        <a:pt x="45" y="6"/>
                      </a:lnTo>
                      <a:lnTo>
                        <a:pt x="39" y="8"/>
                      </a:lnTo>
                      <a:lnTo>
                        <a:pt x="30" y="8"/>
                      </a:lnTo>
                      <a:lnTo>
                        <a:pt x="22" y="6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6C6C6C"/>
                </a:solidFill>
                <a:ln w="0">
                  <a:solidFill>
                    <a:srgbClr val="6C6C6C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69" name="Freeform 368"/>
                <p:cNvSpPr>
                  <a:spLocks/>
                </p:cNvSpPr>
                <p:nvPr/>
              </p:nvSpPr>
              <p:spPr bwMode="auto">
                <a:xfrm>
                  <a:off x="3621" y="714"/>
                  <a:ext cx="28" cy="11"/>
                </a:xfrm>
                <a:custGeom>
                  <a:avLst/>
                  <a:gdLst>
                    <a:gd name="T0" fmla="*/ 7 w 28"/>
                    <a:gd name="T1" fmla="*/ 0 h 11"/>
                    <a:gd name="T2" fmla="*/ 13 w 28"/>
                    <a:gd name="T3" fmla="*/ 3 h 11"/>
                    <a:gd name="T4" fmla="*/ 20 w 28"/>
                    <a:gd name="T5" fmla="*/ 5 h 11"/>
                    <a:gd name="T6" fmla="*/ 28 w 28"/>
                    <a:gd name="T7" fmla="*/ 9 h 11"/>
                    <a:gd name="T8" fmla="*/ 24 w 28"/>
                    <a:gd name="T9" fmla="*/ 9 h 11"/>
                    <a:gd name="T10" fmla="*/ 20 w 28"/>
                    <a:gd name="T11" fmla="*/ 11 h 11"/>
                    <a:gd name="T12" fmla="*/ 15 w 28"/>
                    <a:gd name="T13" fmla="*/ 11 h 11"/>
                    <a:gd name="T14" fmla="*/ 11 w 28"/>
                    <a:gd name="T15" fmla="*/ 9 h 11"/>
                    <a:gd name="T16" fmla="*/ 2 w 28"/>
                    <a:gd name="T17" fmla="*/ 7 h 11"/>
                    <a:gd name="T18" fmla="*/ 0 w 28"/>
                    <a:gd name="T19" fmla="*/ 5 h 11"/>
                    <a:gd name="T20" fmla="*/ 2 w 28"/>
                    <a:gd name="T21" fmla="*/ 3 h 11"/>
                    <a:gd name="T22" fmla="*/ 7 w 28"/>
                    <a:gd name="T23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8" h="11">
                      <a:moveTo>
                        <a:pt x="7" y="0"/>
                      </a:moveTo>
                      <a:lnTo>
                        <a:pt x="13" y="3"/>
                      </a:lnTo>
                      <a:lnTo>
                        <a:pt x="20" y="5"/>
                      </a:lnTo>
                      <a:lnTo>
                        <a:pt x="28" y="9"/>
                      </a:lnTo>
                      <a:lnTo>
                        <a:pt x="24" y="9"/>
                      </a:lnTo>
                      <a:lnTo>
                        <a:pt x="20" y="11"/>
                      </a:lnTo>
                      <a:lnTo>
                        <a:pt x="15" y="11"/>
                      </a:lnTo>
                      <a:lnTo>
                        <a:pt x="11" y="9"/>
                      </a:lnTo>
                      <a:lnTo>
                        <a:pt x="2" y="7"/>
                      </a:lnTo>
                      <a:lnTo>
                        <a:pt x="0" y="5"/>
                      </a:lnTo>
                      <a:lnTo>
                        <a:pt x="2" y="3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37373"/>
                </a:solidFill>
                <a:ln w="0">
                  <a:solidFill>
                    <a:srgbClr val="737373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70" name="Freeform 369"/>
                <p:cNvSpPr>
                  <a:spLocks/>
                </p:cNvSpPr>
                <p:nvPr/>
              </p:nvSpPr>
              <p:spPr bwMode="auto">
                <a:xfrm>
                  <a:off x="3162" y="795"/>
                  <a:ext cx="17" cy="20"/>
                </a:xfrm>
                <a:custGeom>
                  <a:avLst/>
                  <a:gdLst>
                    <a:gd name="T0" fmla="*/ 7 w 17"/>
                    <a:gd name="T1" fmla="*/ 0 h 20"/>
                    <a:gd name="T2" fmla="*/ 9 w 17"/>
                    <a:gd name="T3" fmla="*/ 0 h 20"/>
                    <a:gd name="T4" fmla="*/ 15 w 17"/>
                    <a:gd name="T5" fmla="*/ 3 h 20"/>
                    <a:gd name="T6" fmla="*/ 17 w 17"/>
                    <a:gd name="T7" fmla="*/ 5 h 20"/>
                    <a:gd name="T8" fmla="*/ 17 w 17"/>
                    <a:gd name="T9" fmla="*/ 9 h 20"/>
                    <a:gd name="T10" fmla="*/ 17 w 17"/>
                    <a:gd name="T11" fmla="*/ 11 h 20"/>
                    <a:gd name="T12" fmla="*/ 17 w 17"/>
                    <a:gd name="T13" fmla="*/ 15 h 20"/>
                    <a:gd name="T14" fmla="*/ 15 w 17"/>
                    <a:gd name="T15" fmla="*/ 15 h 20"/>
                    <a:gd name="T16" fmla="*/ 13 w 17"/>
                    <a:gd name="T17" fmla="*/ 18 h 20"/>
                    <a:gd name="T18" fmla="*/ 13 w 17"/>
                    <a:gd name="T19" fmla="*/ 20 h 20"/>
                    <a:gd name="T20" fmla="*/ 11 w 17"/>
                    <a:gd name="T21" fmla="*/ 20 h 20"/>
                    <a:gd name="T22" fmla="*/ 9 w 17"/>
                    <a:gd name="T23" fmla="*/ 20 h 20"/>
                    <a:gd name="T24" fmla="*/ 7 w 17"/>
                    <a:gd name="T25" fmla="*/ 18 h 20"/>
                    <a:gd name="T26" fmla="*/ 7 w 17"/>
                    <a:gd name="T27" fmla="*/ 18 h 20"/>
                    <a:gd name="T28" fmla="*/ 4 w 17"/>
                    <a:gd name="T29" fmla="*/ 15 h 20"/>
                    <a:gd name="T30" fmla="*/ 2 w 17"/>
                    <a:gd name="T31" fmla="*/ 13 h 20"/>
                    <a:gd name="T32" fmla="*/ 0 w 17"/>
                    <a:gd name="T33" fmla="*/ 9 h 20"/>
                    <a:gd name="T34" fmla="*/ 2 w 17"/>
                    <a:gd name="T35" fmla="*/ 7 h 20"/>
                    <a:gd name="T36" fmla="*/ 2 w 17"/>
                    <a:gd name="T37" fmla="*/ 3 h 20"/>
                    <a:gd name="T38" fmla="*/ 7 w 17"/>
                    <a:gd name="T39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7" h="20">
                      <a:moveTo>
                        <a:pt x="7" y="0"/>
                      </a:moveTo>
                      <a:lnTo>
                        <a:pt x="9" y="0"/>
                      </a:lnTo>
                      <a:lnTo>
                        <a:pt x="15" y="3"/>
                      </a:lnTo>
                      <a:lnTo>
                        <a:pt x="17" y="5"/>
                      </a:lnTo>
                      <a:lnTo>
                        <a:pt x="17" y="9"/>
                      </a:lnTo>
                      <a:lnTo>
                        <a:pt x="17" y="11"/>
                      </a:lnTo>
                      <a:lnTo>
                        <a:pt x="17" y="15"/>
                      </a:lnTo>
                      <a:lnTo>
                        <a:pt x="15" y="15"/>
                      </a:lnTo>
                      <a:lnTo>
                        <a:pt x="13" y="18"/>
                      </a:lnTo>
                      <a:lnTo>
                        <a:pt x="13" y="20"/>
                      </a:lnTo>
                      <a:lnTo>
                        <a:pt x="11" y="20"/>
                      </a:lnTo>
                      <a:lnTo>
                        <a:pt x="9" y="20"/>
                      </a:lnTo>
                      <a:lnTo>
                        <a:pt x="7" y="18"/>
                      </a:lnTo>
                      <a:lnTo>
                        <a:pt x="7" y="18"/>
                      </a:lnTo>
                      <a:lnTo>
                        <a:pt x="4" y="15"/>
                      </a:lnTo>
                      <a:lnTo>
                        <a:pt x="2" y="13"/>
                      </a:lnTo>
                      <a:lnTo>
                        <a:pt x="0" y="9"/>
                      </a:lnTo>
                      <a:lnTo>
                        <a:pt x="2" y="7"/>
                      </a:lnTo>
                      <a:lnTo>
                        <a:pt x="2" y="3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4B4B4B"/>
                </a:solidFill>
                <a:ln w="0">
                  <a:solidFill>
                    <a:srgbClr val="4B4B4B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71" name="Freeform 370"/>
                <p:cNvSpPr>
                  <a:spLocks/>
                </p:cNvSpPr>
                <p:nvPr/>
              </p:nvSpPr>
              <p:spPr bwMode="auto">
                <a:xfrm>
                  <a:off x="3374" y="868"/>
                  <a:ext cx="34" cy="19"/>
                </a:xfrm>
                <a:custGeom>
                  <a:avLst/>
                  <a:gdLst>
                    <a:gd name="T0" fmla="*/ 6 w 34"/>
                    <a:gd name="T1" fmla="*/ 0 h 19"/>
                    <a:gd name="T2" fmla="*/ 8 w 34"/>
                    <a:gd name="T3" fmla="*/ 2 h 19"/>
                    <a:gd name="T4" fmla="*/ 17 w 34"/>
                    <a:gd name="T5" fmla="*/ 4 h 19"/>
                    <a:gd name="T6" fmla="*/ 25 w 34"/>
                    <a:gd name="T7" fmla="*/ 8 h 19"/>
                    <a:gd name="T8" fmla="*/ 34 w 34"/>
                    <a:gd name="T9" fmla="*/ 11 h 19"/>
                    <a:gd name="T10" fmla="*/ 34 w 34"/>
                    <a:gd name="T11" fmla="*/ 19 h 19"/>
                    <a:gd name="T12" fmla="*/ 29 w 34"/>
                    <a:gd name="T13" fmla="*/ 17 h 19"/>
                    <a:gd name="T14" fmla="*/ 25 w 34"/>
                    <a:gd name="T15" fmla="*/ 15 h 19"/>
                    <a:gd name="T16" fmla="*/ 17 w 34"/>
                    <a:gd name="T17" fmla="*/ 13 h 19"/>
                    <a:gd name="T18" fmla="*/ 6 w 34"/>
                    <a:gd name="T19" fmla="*/ 8 h 19"/>
                    <a:gd name="T20" fmla="*/ 2 w 34"/>
                    <a:gd name="T21" fmla="*/ 6 h 19"/>
                    <a:gd name="T22" fmla="*/ 0 w 34"/>
                    <a:gd name="T23" fmla="*/ 2 h 19"/>
                    <a:gd name="T24" fmla="*/ 0 w 34"/>
                    <a:gd name="T25" fmla="*/ 2 h 19"/>
                    <a:gd name="T26" fmla="*/ 4 w 34"/>
                    <a:gd name="T27" fmla="*/ 0 h 19"/>
                    <a:gd name="T28" fmla="*/ 6 w 34"/>
                    <a:gd name="T29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4" h="19">
                      <a:moveTo>
                        <a:pt x="6" y="0"/>
                      </a:moveTo>
                      <a:lnTo>
                        <a:pt x="8" y="2"/>
                      </a:lnTo>
                      <a:lnTo>
                        <a:pt x="17" y="4"/>
                      </a:lnTo>
                      <a:lnTo>
                        <a:pt x="25" y="8"/>
                      </a:lnTo>
                      <a:lnTo>
                        <a:pt x="34" y="11"/>
                      </a:lnTo>
                      <a:lnTo>
                        <a:pt x="34" y="19"/>
                      </a:lnTo>
                      <a:lnTo>
                        <a:pt x="29" y="17"/>
                      </a:lnTo>
                      <a:lnTo>
                        <a:pt x="25" y="15"/>
                      </a:lnTo>
                      <a:lnTo>
                        <a:pt x="17" y="13"/>
                      </a:lnTo>
                      <a:lnTo>
                        <a:pt x="6" y="8"/>
                      </a:lnTo>
                      <a:lnTo>
                        <a:pt x="2" y="6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B6B6B6"/>
                </a:solidFill>
                <a:ln w="0">
                  <a:solidFill>
                    <a:srgbClr val="B6B6B6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72" name="Freeform 371"/>
                <p:cNvSpPr>
                  <a:spLocks/>
                </p:cNvSpPr>
                <p:nvPr/>
              </p:nvSpPr>
              <p:spPr bwMode="auto">
                <a:xfrm>
                  <a:off x="3004" y="663"/>
                  <a:ext cx="30" cy="17"/>
                </a:xfrm>
                <a:custGeom>
                  <a:avLst/>
                  <a:gdLst>
                    <a:gd name="T0" fmla="*/ 0 w 30"/>
                    <a:gd name="T1" fmla="*/ 0 h 17"/>
                    <a:gd name="T2" fmla="*/ 7 w 30"/>
                    <a:gd name="T3" fmla="*/ 2 h 17"/>
                    <a:gd name="T4" fmla="*/ 13 w 30"/>
                    <a:gd name="T5" fmla="*/ 5 h 17"/>
                    <a:gd name="T6" fmla="*/ 17 w 30"/>
                    <a:gd name="T7" fmla="*/ 7 h 17"/>
                    <a:gd name="T8" fmla="*/ 24 w 30"/>
                    <a:gd name="T9" fmla="*/ 9 h 17"/>
                    <a:gd name="T10" fmla="*/ 28 w 30"/>
                    <a:gd name="T11" fmla="*/ 7 h 17"/>
                    <a:gd name="T12" fmla="*/ 30 w 30"/>
                    <a:gd name="T13" fmla="*/ 7 h 17"/>
                    <a:gd name="T14" fmla="*/ 30 w 30"/>
                    <a:gd name="T15" fmla="*/ 9 h 17"/>
                    <a:gd name="T16" fmla="*/ 30 w 30"/>
                    <a:gd name="T17" fmla="*/ 13 h 17"/>
                    <a:gd name="T18" fmla="*/ 26 w 30"/>
                    <a:gd name="T19" fmla="*/ 17 h 17"/>
                    <a:gd name="T20" fmla="*/ 22 w 30"/>
                    <a:gd name="T21" fmla="*/ 17 h 17"/>
                    <a:gd name="T22" fmla="*/ 19 w 30"/>
                    <a:gd name="T23" fmla="*/ 15 h 17"/>
                    <a:gd name="T24" fmla="*/ 17 w 30"/>
                    <a:gd name="T25" fmla="*/ 11 h 17"/>
                    <a:gd name="T26" fmla="*/ 15 w 30"/>
                    <a:gd name="T27" fmla="*/ 9 h 17"/>
                    <a:gd name="T28" fmla="*/ 13 w 30"/>
                    <a:gd name="T29" fmla="*/ 9 h 17"/>
                    <a:gd name="T30" fmla="*/ 11 w 30"/>
                    <a:gd name="T31" fmla="*/ 9 h 17"/>
                    <a:gd name="T32" fmla="*/ 7 w 30"/>
                    <a:gd name="T33" fmla="*/ 7 h 17"/>
                    <a:gd name="T34" fmla="*/ 4 w 30"/>
                    <a:gd name="T35" fmla="*/ 5 h 17"/>
                    <a:gd name="T36" fmla="*/ 4 w 30"/>
                    <a:gd name="T37" fmla="*/ 5 h 17"/>
                    <a:gd name="T38" fmla="*/ 2 w 30"/>
                    <a:gd name="T39" fmla="*/ 2 h 17"/>
                    <a:gd name="T40" fmla="*/ 0 w 30"/>
                    <a:gd name="T41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0" h="17">
                      <a:moveTo>
                        <a:pt x="0" y="0"/>
                      </a:moveTo>
                      <a:lnTo>
                        <a:pt x="7" y="2"/>
                      </a:lnTo>
                      <a:lnTo>
                        <a:pt x="13" y="5"/>
                      </a:lnTo>
                      <a:lnTo>
                        <a:pt x="17" y="7"/>
                      </a:lnTo>
                      <a:lnTo>
                        <a:pt x="24" y="9"/>
                      </a:lnTo>
                      <a:lnTo>
                        <a:pt x="28" y="7"/>
                      </a:lnTo>
                      <a:lnTo>
                        <a:pt x="30" y="7"/>
                      </a:lnTo>
                      <a:lnTo>
                        <a:pt x="30" y="9"/>
                      </a:lnTo>
                      <a:lnTo>
                        <a:pt x="30" y="13"/>
                      </a:lnTo>
                      <a:lnTo>
                        <a:pt x="26" y="17"/>
                      </a:lnTo>
                      <a:lnTo>
                        <a:pt x="22" y="17"/>
                      </a:lnTo>
                      <a:lnTo>
                        <a:pt x="19" y="15"/>
                      </a:lnTo>
                      <a:lnTo>
                        <a:pt x="17" y="11"/>
                      </a:lnTo>
                      <a:lnTo>
                        <a:pt x="15" y="9"/>
                      </a:lnTo>
                      <a:lnTo>
                        <a:pt x="13" y="9"/>
                      </a:lnTo>
                      <a:lnTo>
                        <a:pt x="11" y="9"/>
                      </a:lnTo>
                      <a:lnTo>
                        <a:pt x="7" y="7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2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18181"/>
                </a:solidFill>
                <a:ln w="0">
                  <a:solidFill>
                    <a:srgbClr val="81818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73" name="Freeform 372"/>
                <p:cNvSpPr>
                  <a:spLocks/>
                </p:cNvSpPr>
                <p:nvPr/>
              </p:nvSpPr>
              <p:spPr bwMode="auto">
                <a:xfrm>
                  <a:off x="3348" y="627"/>
                  <a:ext cx="19" cy="11"/>
                </a:xfrm>
                <a:custGeom>
                  <a:avLst/>
                  <a:gdLst>
                    <a:gd name="T0" fmla="*/ 2 w 19"/>
                    <a:gd name="T1" fmla="*/ 0 h 11"/>
                    <a:gd name="T2" fmla="*/ 9 w 19"/>
                    <a:gd name="T3" fmla="*/ 2 h 11"/>
                    <a:gd name="T4" fmla="*/ 13 w 19"/>
                    <a:gd name="T5" fmla="*/ 4 h 11"/>
                    <a:gd name="T6" fmla="*/ 17 w 19"/>
                    <a:gd name="T7" fmla="*/ 7 h 11"/>
                    <a:gd name="T8" fmla="*/ 19 w 19"/>
                    <a:gd name="T9" fmla="*/ 11 h 11"/>
                    <a:gd name="T10" fmla="*/ 15 w 19"/>
                    <a:gd name="T11" fmla="*/ 11 h 11"/>
                    <a:gd name="T12" fmla="*/ 11 w 19"/>
                    <a:gd name="T13" fmla="*/ 11 h 11"/>
                    <a:gd name="T14" fmla="*/ 6 w 19"/>
                    <a:gd name="T15" fmla="*/ 11 h 11"/>
                    <a:gd name="T16" fmla="*/ 2 w 19"/>
                    <a:gd name="T17" fmla="*/ 11 h 11"/>
                    <a:gd name="T18" fmla="*/ 0 w 19"/>
                    <a:gd name="T19" fmla="*/ 11 h 11"/>
                    <a:gd name="T20" fmla="*/ 2 w 19"/>
                    <a:gd name="T21" fmla="*/ 9 h 11"/>
                    <a:gd name="T22" fmla="*/ 2 w 19"/>
                    <a:gd name="T23" fmla="*/ 2 h 11"/>
                    <a:gd name="T24" fmla="*/ 2 w 19"/>
                    <a:gd name="T25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9" h="11">
                      <a:moveTo>
                        <a:pt x="2" y="0"/>
                      </a:moveTo>
                      <a:lnTo>
                        <a:pt x="9" y="2"/>
                      </a:lnTo>
                      <a:lnTo>
                        <a:pt x="13" y="4"/>
                      </a:lnTo>
                      <a:lnTo>
                        <a:pt x="17" y="7"/>
                      </a:lnTo>
                      <a:lnTo>
                        <a:pt x="19" y="11"/>
                      </a:lnTo>
                      <a:lnTo>
                        <a:pt x="15" y="11"/>
                      </a:lnTo>
                      <a:lnTo>
                        <a:pt x="11" y="11"/>
                      </a:lnTo>
                      <a:lnTo>
                        <a:pt x="6" y="11"/>
                      </a:lnTo>
                      <a:lnTo>
                        <a:pt x="2" y="11"/>
                      </a:lnTo>
                      <a:lnTo>
                        <a:pt x="0" y="11"/>
                      </a:lnTo>
                      <a:lnTo>
                        <a:pt x="2" y="9"/>
                      </a:lnTo>
                      <a:lnTo>
                        <a:pt x="2" y="2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A5A5A"/>
                </a:solidFill>
                <a:ln w="0">
                  <a:solidFill>
                    <a:srgbClr val="5A5A5A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74" name="Freeform 373"/>
                <p:cNvSpPr>
                  <a:spLocks/>
                </p:cNvSpPr>
                <p:nvPr/>
              </p:nvSpPr>
              <p:spPr bwMode="auto">
                <a:xfrm>
                  <a:off x="4352" y="1290"/>
                  <a:ext cx="29" cy="15"/>
                </a:xfrm>
                <a:custGeom>
                  <a:avLst/>
                  <a:gdLst>
                    <a:gd name="T0" fmla="*/ 0 w 29"/>
                    <a:gd name="T1" fmla="*/ 0 h 15"/>
                    <a:gd name="T2" fmla="*/ 6 w 29"/>
                    <a:gd name="T3" fmla="*/ 2 h 15"/>
                    <a:gd name="T4" fmla="*/ 17 w 29"/>
                    <a:gd name="T5" fmla="*/ 4 h 15"/>
                    <a:gd name="T6" fmla="*/ 29 w 29"/>
                    <a:gd name="T7" fmla="*/ 8 h 15"/>
                    <a:gd name="T8" fmla="*/ 21 w 29"/>
                    <a:gd name="T9" fmla="*/ 15 h 15"/>
                    <a:gd name="T10" fmla="*/ 17 w 29"/>
                    <a:gd name="T11" fmla="*/ 13 h 15"/>
                    <a:gd name="T12" fmla="*/ 17 w 29"/>
                    <a:gd name="T13" fmla="*/ 8 h 15"/>
                    <a:gd name="T14" fmla="*/ 14 w 29"/>
                    <a:gd name="T15" fmla="*/ 6 h 15"/>
                    <a:gd name="T16" fmla="*/ 10 w 29"/>
                    <a:gd name="T17" fmla="*/ 6 h 15"/>
                    <a:gd name="T18" fmla="*/ 8 w 29"/>
                    <a:gd name="T19" fmla="*/ 6 h 15"/>
                    <a:gd name="T20" fmla="*/ 0 w 29"/>
                    <a:gd name="T21" fmla="*/ 4 h 15"/>
                    <a:gd name="T22" fmla="*/ 0 w 29"/>
                    <a:gd name="T23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9" h="15">
                      <a:moveTo>
                        <a:pt x="0" y="0"/>
                      </a:moveTo>
                      <a:lnTo>
                        <a:pt x="6" y="2"/>
                      </a:lnTo>
                      <a:lnTo>
                        <a:pt x="17" y="4"/>
                      </a:lnTo>
                      <a:lnTo>
                        <a:pt x="29" y="8"/>
                      </a:lnTo>
                      <a:lnTo>
                        <a:pt x="21" y="15"/>
                      </a:lnTo>
                      <a:lnTo>
                        <a:pt x="17" y="13"/>
                      </a:lnTo>
                      <a:lnTo>
                        <a:pt x="17" y="8"/>
                      </a:lnTo>
                      <a:lnTo>
                        <a:pt x="14" y="6"/>
                      </a:lnTo>
                      <a:lnTo>
                        <a:pt x="10" y="6"/>
                      </a:lnTo>
                      <a:lnTo>
                        <a:pt x="8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AAAAA"/>
                </a:solidFill>
                <a:ln w="0">
                  <a:solidFill>
                    <a:srgbClr val="AAAAAA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75" name="Freeform 374"/>
                <p:cNvSpPr>
                  <a:spLocks/>
                </p:cNvSpPr>
                <p:nvPr/>
              </p:nvSpPr>
              <p:spPr bwMode="auto">
                <a:xfrm>
                  <a:off x="4290" y="1266"/>
                  <a:ext cx="19" cy="18"/>
                </a:xfrm>
                <a:custGeom>
                  <a:avLst/>
                  <a:gdLst>
                    <a:gd name="T0" fmla="*/ 6 w 19"/>
                    <a:gd name="T1" fmla="*/ 0 h 18"/>
                    <a:gd name="T2" fmla="*/ 12 w 19"/>
                    <a:gd name="T3" fmla="*/ 3 h 18"/>
                    <a:gd name="T4" fmla="*/ 19 w 19"/>
                    <a:gd name="T5" fmla="*/ 7 h 18"/>
                    <a:gd name="T6" fmla="*/ 15 w 19"/>
                    <a:gd name="T7" fmla="*/ 9 h 18"/>
                    <a:gd name="T8" fmla="*/ 12 w 19"/>
                    <a:gd name="T9" fmla="*/ 9 h 18"/>
                    <a:gd name="T10" fmla="*/ 10 w 19"/>
                    <a:gd name="T11" fmla="*/ 13 h 18"/>
                    <a:gd name="T12" fmla="*/ 8 w 19"/>
                    <a:gd name="T13" fmla="*/ 15 h 18"/>
                    <a:gd name="T14" fmla="*/ 4 w 19"/>
                    <a:gd name="T15" fmla="*/ 18 h 18"/>
                    <a:gd name="T16" fmla="*/ 0 w 19"/>
                    <a:gd name="T17" fmla="*/ 18 h 18"/>
                    <a:gd name="T18" fmla="*/ 0 w 19"/>
                    <a:gd name="T19" fmla="*/ 15 h 18"/>
                    <a:gd name="T20" fmla="*/ 0 w 19"/>
                    <a:gd name="T21" fmla="*/ 13 h 18"/>
                    <a:gd name="T22" fmla="*/ 0 w 19"/>
                    <a:gd name="T23" fmla="*/ 11 h 18"/>
                    <a:gd name="T24" fmla="*/ 2 w 19"/>
                    <a:gd name="T25" fmla="*/ 5 h 18"/>
                    <a:gd name="T26" fmla="*/ 2 w 19"/>
                    <a:gd name="T27" fmla="*/ 3 h 18"/>
                    <a:gd name="T28" fmla="*/ 4 w 19"/>
                    <a:gd name="T29" fmla="*/ 3 h 18"/>
                    <a:gd name="T30" fmla="*/ 6 w 19"/>
                    <a:gd name="T31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9" h="18">
                      <a:moveTo>
                        <a:pt x="6" y="0"/>
                      </a:moveTo>
                      <a:lnTo>
                        <a:pt x="12" y="3"/>
                      </a:lnTo>
                      <a:lnTo>
                        <a:pt x="19" y="7"/>
                      </a:lnTo>
                      <a:lnTo>
                        <a:pt x="15" y="9"/>
                      </a:lnTo>
                      <a:lnTo>
                        <a:pt x="12" y="9"/>
                      </a:lnTo>
                      <a:lnTo>
                        <a:pt x="10" y="13"/>
                      </a:lnTo>
                      <a:lnTo>
                        <a:pt x="8" y="15"/>
                      </a:lnTo>
                      <a:lnTo>
                        <a:pt x="4" y="18"/>
                      </a:lnTo>
                      <a:lnTo>
                        <a:pt x="0" y="18"/>
                      </a:ln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2" y="5"/>
                      </a:lnTo>
                      <a:lnTo>
                        <a:pt x="2" y="3"/>
                      </a:lnTo>
                      <a:lnTo>
                        <a:pt x="4" y="3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A9A9A9"/>
                </a:solidFill>
                <a:ln w="0">
                  <a:solidFill>
                    <a:srgbClr val="A9A9A9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76" name="Freeform 375"/>
                <p:cNvSpPr>
                  <a:spLocks/>
                </p:cNvSpPr>
                <p:nvPr/>
              </p:nvSpPr>
              <p:spPr bwMode="auto">
                <a:xfrm>
                  <a:off x="3175" y="964"/>
                  <a:ext cx="41" cy="13"/>
                </a:xfrm>
                <a:custGeom>
                  <a:avLst/>
                  <a:gdLst>
                    <a:gd name="T0" fmla="*/ 41 w 41"/>
                    <a:gd name="T1" fmla="*/ 0 h 13"/>
                    <a:gd name="T2" fmla="*/ 34 w 41"/>
                    <a:gd name="T3" fmla="*/ 4 h 13"/>
                    <a:gd name="T4" fmla="*/ 30 w 41"/>
                    <a:gd name="T5" fmla="*/ 6 h 13"/>
                    <a:gd name="T6" fmla="*/ 28 w 41"/>
                    <a:gd name="T7" fmla="*/ 8 h 13"/>
                    <a:gd name="T8" fmla="*/ 28 w 41"/>
                    <a:gd name="T9" fmla="*/ 8 h 13"/>
                    <a:gd name="T10" fmla="*/ 24 w 41"/>
                    <a:gd name="T11" fmla="*/ 10 h 13"/>
                    <a:gd name="T12" fmla="*/ 21 w 41"/>
                    <a:gd name="T13" fmla="*/ 10 h 13"/>
                    <a:gd name="T14" fmla="*/ 17 w 41"/>
                    <a:gd name="T15" fmla="*/ 10 h 13"/>
                    <a:gd name="T16" fmla="*/ 17 w 41"/>
                    <a:gd name="T17" fmla="*/ 10 h 13"/>
                    <a:gd name="T18" fmla="*/ 15 w 41"/>
                    <a:gd name="T19" fmla="*/ 13 h 13"/>
                    <a:gd name="T20" fmla="*/ 11 w 41"/>
                    <a:gd name="T21" fmla="*/ 10 h 13"/>
                    <a:gd name="T22" fmla="*/ 6 w 41"/>
                    <a:gd name="T23" fmla="*/ 10 h 13"/>
                    <a:gd name="T24" fmla="*/ 2 w 41"/>
                    <a:gd name="T25" fmla="*/ 8 h 13"/>
                    <a:gd name="T26" fmla="*/ 2 w 41"/>
                    <a:gd name="T27" fmla="*/ 8 h 13"/>
                    <a:gd name="T28" fmla="*/ 0 w 41"/>
                    <a:gd name="T29" fmla="*/ 6 h 13"/>
                    <a:gd name="T30" fmla="*/ 6 w 41"/>
                    <a:gd name="T31" fmla="*/ 4 h 13"/>
                    <a:gd name="T32" fmla="*/ 13 w 41"/>
                    <a:gd name="T33" fmla="*/ 4 h 13"/>
                    <a:gd name="T34" fmla="*/ 17 w 41"/>
                    <a:gd name="T35" fmla="*/ 6 h 13"/>
                    <a:gd name="T36" fmla="*/ 26 w 41"/>
                    <a:gd name="T37" fmla="*/ 4 h 13"/>
                    <a:gd name="T38" fmla="*/ 30 w 41"/>
                    <a:gd name="T39" fmla="*/ 2 h 13"/>
                    <a:gd name="T40" fmla="*/ 36 w 41"/>
                    <a:gd name="T41" fmla="*/ 0 h 13"/>
                    <a:gd name="T42" fmla="*/ 41 w 41"/>
                    <a:gd name="T43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1" h="13">
                      <a:moveTo>
                        <a:pt x="41" y="0"/>
                      </a:moveTo>
                      <a:lnTo>
                        <a:pt x="34" y="4"/>
                      </a:lnTo>
                      <a:lnTo>
                        <a:pt x="30" y="6"/>
                      </a:lnTo>
                      <a:lnTo>
                        <a:pt x="28" y="8"/>
                      </a:lnTo>
                      <a:lnTo>
                        <a:pt x="28" y="8"/>
                      </a:lnTo>
                      <a:lnTo>
                        <a:pt x="24" y="10"/>
                      </a:lnTo>
                      <a:lnTo>
                        <a:pt x="21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5" y="13"/>
                      </a:lnTo>
                      <a:lnTo>
                        <a:pt x="11" y="10"/>
                      </a:lnTo>
                      <a:lnTo>
                        <a:pt x="6" y="10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0" y="6"/>
                      </a:lnTo>
                      <a:lnTo>
                        <a:pt x="6" y="4"/>
                      </a:lnTo>
                      <a:lnTo>
                        <a:pt x="13" y="4"/>
                      </a:lnTo>
                      <a:lnTo>
                        <a:pt x="17" y="6"/>
                      </a:lnTo>
                      <a:lnTo>
                        <a:pt x="26" y="4"/>
                      </a:lnTo>
                      <a:lnTo>
                        <a:pt x="30" y="2"/>
                      </a:lnTo>
                      <a:lnTo>
                        <a:pt x="36" y="0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solidFill>
                  <a:srgbClr val="838383"/>
                </a:solidFill>
                <a:ln w="0">
                  <a:solidFill>
                    <a:srgbClr val="838383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77" name="Freeform 376"/>
                <p:cNvSpPr>
                  <a:spLocks/>
                </p:cNvSpPr>
                <p:nvPr/>
              </p:nvSpPr>
              <p:spPr bwMode="auto">
                <a:xfrm>
                  <a:off x="3636" y="452"/>
                  <a:ext cx="26" cy="47"/>
                </a:xfrm>
                <a:custGeom>
                  <a:avLst/>
                  <a:gdLst>
                    <a:gd name="T0" fmla="*/ 2 w 26"/>
                    <a:gd name="T1" fmla="*/ 0 h 47"/>
                    <a:gd name="T2" fmla="*/ 9 w 26"/>
                    <a:gd name="T3" fmla="*/ 9 h 47"/>
                    <a:gd name="T4" fmla="*/ 11 w 26"/>
                    <a:gd name="T5" fmla="*/ 13 h 47"/>
                    <a:gd name="T6" fmla="*/ 11 w 26"/>
                    <a:gd name="T7" fmla="*/ 13 h 47"/>
                    <a:gd name="T8" fmla="*/ 11 w 26"/>
                    <a:gd name="T9" fmla="*/ 13 h 47"/>
                    <a:gd name="T10" fmla="*/ 11 w 26"/>
                    <a:gd name="T11" fmla="*/ 13 h 47"/>
                    <a:gd name="T12" fmla="*/ 13 w 26"/>
                    <a:gd name="T13" fmla="*/ 17 h 47"/>
                    <a:gd name="T14" fmla="*/ 19 w 26"/>
                    <a:gd name="T15" fmla="*/ 32 h 47"/>
                    <a:gd name="T16" fmla="*/ 26 w 26"/>
                    <a:gd name="T17" fmla="*/ 45 h 47"/>
                    <a:gd name="T18" fmla="*/ 24 w 26"/>
                    <a:gd name="T19" fmla="*/ 47 h 47"/>
                    <a:gd name="T20" fmla="*/ 24 w 26"/>
                    <a:gd name="T21" fmla="*/ 45 h 47"/>
                    <a:gd name="T22" fmla="*/ 19 w 26"/>
                    <a:gd name="T23" fmla="*/ 37 h 47"/>
                    <a:gd name="T24" fmla="*/ 15 w 26"/>
                    <a:gd name="T25" fmla="*/ 30 h 47"/>
                    <a:gd name="T26" fmla="*/ 13 w 26"/>
                    <a:gd name="T27" fmla="*/ 22 h 47"/>
                    <a:gd name="T28" fmla="*/ 11 w 26"/>
                    <a:gd name="T29" fmla="*/ 20 h 47"/>
                    <a:gd name="T30" fmla="*/ 7 w 26"/>
                    <a:gd name="T31" fmla="*/ 11 h 47"/>
                    <a:gd name="T32" fmla="*/ 0 w 26"/>
                    <a:gd name="T33" fmla="*/ 0 h 47"/>
                    <a:gd name="T34" fmla="*/ 2 w 26"/>
                    <a:gd name="T35" fmla="*/ 0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6" h="47">
                      <a:moveTo>
                        <a:pt x="2" y="0"/>
                      </a:moveTo>
                      <a:lnTo>
                        <a:pt x="9" y="9"/>
                      </a:lnTo>
                      <a:lnTo>
                        <a:pt x="11" y="13"/>
                      </a:lnTo>
                      <a:lnTo>
                        <a:pt x="11" y="13"/>
                      </a:lnTo>
                      <a:lnTo>
                        <a:pt x="11" y="13"/>
                      </a:lnTo>
                      <a:lnTo>
                        <a:pt x="11" y="13"/>
                      </a:lnTo>
                      <a:lnTo>
                        <a:pt x="13" y="17"/>
                      </a:lnTo>
                      <a:lnTo>
                        <a:pt x="19" y="32"/>
                      </a:lnTo>
                      <a:lnTo>
                        <a:pt x="26" y="45"/>
                      </a:lnTo>
                      <a:lnTo>
                        <a:pt x="24" y="47"/>
                      </a:lnTo>
                      <a:lnTo>
                        <a:pt x="24" y="45"/>
                      </a:lnTo>
                      <a:lnTo>
                        <a:pt x="19" y="37"/>
                      </a:lnTo>
                      <a:lnTo>
                        <a:pt x="15" y="30"/>
                      </a:lnTo>
                      <a:lnTo>
                        <a:pt x="13" y="22"/>
                      </a:lnTo>
                      <a:lnTo>
                        <a:pt x="11" y="20"/>
                      </a:lnTo>
                      <a:lnTo>
                        <a:pt x="7" y="11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A4A4A4"/>
                </a:solidFill>
                <a:ln w="0">
                  <a:solidFill>
                    <a:srgbClr val="A4A4A4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78" name="Freeform 377"/>
                <p:cNvSpPr>
                  <a:spLocks/>
                </p:cNvSpPr>
                <p:nvPr/>
              </p:nvSpPr>
              <p:spPr bwMode="auto">
                <a:xfrm>
                  <a:off x="3788" y="557"/>
                  <a:ext cx="11" cy="42"/>
                </a:xfrm>
                <a:custGeom>
                  <a:avLst/>
                  <a:gdLst>
                    <a:gd name="T0" fmla="*/ 6 w 11"/>
                    <a:gd name="T1" fmla="*/ 0 h 42"/>
                    <a:gd name="T2" fmla="*/ 11 w 11"/>
                    <a:gd name="T3" fmla="*/ 2 h 42"/>
                    <a:gd name="T4" fmla="*/ 11 w 11"/>
                    <a:gd name="T5" fmla="*/ 4 h 42"/>
                    <a:gd name="T6" fmla="*/ 4 w 11"/>
                    <a:gd name="T7" fmla="*/ 36 h 42"/>
                    <a:gd name="T8" fmla="*/ 2 w 11"/>
                    <a:gd name="T9" fmla="*/ 42 h 42"/>
                    <a:gd name="T10" fmla="*/ 2 w 11"/>
                    <a:gd name="T11" fmla="*/ 42 h 42"/>
                    <a:gd name="T12" fmla="*/ 0 w 11"/>
                    <a:gd name="T13" fmla="*/ 40 h 42"/>
                    <a:gd name="T14" fmla="*/ 2 w 11"/>
                    <a:gd name="T15" fmla="*/ 32 h 42"/>
                    <a:gd name="T16" fmla="*/ 4 w 11"/>
                    <a:gd name="T17" fmla="*/ 27 h 42"/>
                    <a:gd name="T18" fmla="*/ 6 w 11"/>
                    <a:gd name="T19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" h="42">
                      <a:moveTo>
                        <a:pt x="6" y="0"/>
                      </a:moveTo>
                      <a:lnTo>
                        <a:pt x="11" y="2"/>
                      </a:lnTo>
                      <a:lnTo>
                        <a:pt x="11" y="4"/>
                      </a:lnTo>
                      <a:lnTo>
                        <a:pt x="4" y="36"/>
                      </a:lnTo>
                      <a:lnTo>
                        <a:pt x="2" y="42"/>
                      </a:lnTo>
                      <a:lnTo>
                        <a:pt x="2" y="42"/>
                      </a:lnTo>
                      <a:lnTo>
                        <a:pt x="0" y="40"/>
                      </a:lnTo>
                      <a:lnTo>
                        <a:pt x="2" y="32"/>
                      </a:lnTo>
                      <a:lnTo>
                        <a:pt x="4" y="27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 w="0">
                  <a:solidFill>
                    <a:srgbClr val="999999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79" name="Freeform 378"/>
                <p:cNvSpPr>
                  <a:spLocks/>
                </p:cNvSpPr>
                <p:nvPr/>
              </p:nvSpPr>
              <p:spPr bwMode="auto">
                <a:xfrm>
                  <a:off x="3831" y="911"/>
                  <a:ext cx="17" cy="19"/>
                </a:xfrm>
                <a:custGeom>
                  <a:avLst/>
                  <a:gdLst>
                    <a:gd name="T0" fmla="*/ 12 w 17"/>
                    <a:gd name="T1" fmla="*/ 0 h 19"/>
                    <a:gd name="T2" fmla="*/ 17 w 17"/>
                    <a:gd name="T3" fmla="*/ 0 h 19"/>
                    <a:gd name="T4" fmla="*/ 12 w 17"/>
                    <a:gd name="T5" fmla="*/ 2 h 19"/>
                    <a:gd name="T6" fmla="*/ 6 w 17"/>
                    <a:gd name="T7" fmla="*/ 4 h 19"/>
                    <a:gd name="T8" fmla="*/ 6 w 17"/>
                    <a:gd name="T9" fmla="*/ 4 h 19"/>
                    <a:gd name="T10" fmla="*/ 6 w 17"/>
                    <a:gd name="T11" fmla="*/ 4 h 19"/>
                    <a:gd name="T12" fmla="*/ 10 w 17"/>
                    <a:gd name="T13" fmla="*/ 4 h 19"/>
                    <a:gd name="T14" fmla="*/ 12 w 17"/>
                    <a:gd name="T15" fmla="*/ 4 h 19"/>
                    <a:gd name="T16" fmla="*/ 14 w 17"/>
                    <a:gd name="T17" fmla="*/ 6 h 19"/>
                    <a:gd name="T18" fmla="*/ 17 w 17"/>
                    <a:gd name="T19" fmla="*/ 8 h 19"/>
                    <a:gd name="T20" fmla="*/ 17 w 17"/>
                    <a:gd name="T21" fmla="*/ 10 h 19"/>
                    <a:gd name="T22" fmla="*/ 12 w 17"/>
                    <a:gd name="T23" fmla="*/ 6 h 19"/>
                    <a:gd name="T24" fmla="*/ 10 w 17"/>
                    <a:gd name="T25" fmla="*/ 6 h 19"/>
                    <a:gd name="T26" fmla="*/ 10 w 17"/>
                    <a:gd name="T27" fmla="*/ 6 h 19"/>
                    <a:gd name="T28" fmla="*/ 6 w 17"/>
                    <a:gd name="T29" fmla="*/ 14 h 19"/>
                    <a:gd name="T30" fmla="*/ 6 w 17"/>
                    <a:gd name="T31" fmla="*/ 19 h 19"/>
                    <a:gd name="T32" fmla="*/ 4 w 17"/>
                    <a:gd name="T33" fmla="*/ 19 h 19"/>
                    <a:gd name="T34" fmla="*/ 0 w 17"/>
                    <a:gd name="T35" fmla="*/ 19 h 19"/>
                    <a:gd name="T36" fmla="*/ 0 w 17"/>
                    <a:gd name="T37" fmla="*/ 17 h 19"/>
                    <a:gd name="T38" fmla="*/ 0 w 17"/>
                    <a:gd name="T39" fmla="*/ 10 h 19"/>
                    <a:gd name="T40" fmla="*/ 0 w 17"/>
                    <a:gd name="T41" fmla="*/ 8 h 19"/>
                    <a:gd name="T42" fmla="*/ 2 w 17"/>
                    <a:gd name="T43" fmla="*/ 4 h 19"/>
                    <a:gd name="T44" fmla="*/ 4 w 17"/>
                    <a:gd name="T45" fmla="*/ 2 h 19"/>
                    <a:gd name="T46" fmla="*/ 12 w 17"/>
                    <a:gd name="T47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7" h="19">
                      <a:moveTo>
                        <a:pt x="12" y="0"/>
                      </a:moveTo>
                      <a:lnTo>
                        <a:pt x="17" y="0"/>
                      </a:lnTo>
                      <a:lnTo>
                        <a:pt x="12" y="2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10" y="4"/>
                      </a:lnTo>
                      <a:lnTo>
                        <a:pt x="12" y="4"/>
                      </a:lnTo>
                      <a:lnTo>
                        <a:pt x="14" y="6"/>
                      </a:lnTo>
                      <a:lnTo>
                        <a:pt x="17" y="8"/>
                      </a:lnTo>
                      <a:lnTo>
                        <a:pt x="17" y="10"/>
                      </a:lnTo>
                      <a:lnTo>
                        <a:pt x="12" y="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14"/>
                      </a:lnTo>
                      <a:lnTo>
                        <a:pt x="6" y="19"/>
                      </a:lnTo>
                      <a:lnTo>
                        <a:pt x="4" y="19"/>
                      </a:lnTo>
                      <a:lnTo>
                        <a:pt x="0" y="19"/>
                      </a:lnTo>
                      <a:lnTo>
                        <a:pt x="0" y="17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2" y="4"/>
                      </a:lnTo>
                      <a:lnTo>
                        <a:pt x="4" y="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0">
                  <a:solidFill>
                    <a:srgbClr val="DDDDDD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80" name="Freeform 379"/>
                <p:cNvSpPr>
                  <a:spLocks/>
                </p:cNvSpPr>
                <p:nvPr/>
              </p:nvSpPr>
              <p:spPr bwMode="auto">
                <a:xfrm>
                  <a:off x="3406" y="881"/>
                  <a:ext cx="32" cy="13"/>
                </a:xfrm>
                <a:custGeom>
                  <a:avLst/>
                  <a:gdLst>
                    <a:gd name="T0" fmla="*/ 4 w 32"/>
                    <a:gd name="T1" fmla="*/ 0 h 13"/>
                    <a:gd name="T2" fmla="*/ 8 w 32"/>
                    <a:gd name="T3" fmla="*/ 0 h 13"/>
                    <a:gd name="T4" fmla="*/ 10 w 32"/>
                    <a:gd name="T5" fmla="*/ 0 h 13"/>
                    <a:gd name="T6" fmla="*/ 15 w 32"/>
                    <a:gd name="T7" fmla="*/ 2 h 13"/>
                    <a:gd name="T8" fmla="*/ 15 w 32"/>
                    <a:gd name="T9" fmla="*/ 2 h 13"/>
                    <a:gd name="T10" fmla="*/ 19 w 32"/>
                    <a:gd name="T11" fmla="*/ 4 h 13"/>
                    <a:gd name="T12" fmla="*/ 19 w 32"/>
                    <a:gd name="T13" fmla="*/ 4 h 13"/>
                    <a:gd name="T14" fmla="*/ 21 w 32"/>
                    <a:gd name="T15" fmla="*/ 4 h 13"/>
                    <a:gd name="T16" fmla="*/ 23 w 32"/>
                    <a:gd name="T17" fmla="*/ 6 h 13"/>
                    <a:gd name="T18" fmla="*/ 25 w 32"/>
                    <a:gd name="T19" fmla="*/ 6 h 13"/>
                    <a:gd name="T20" fmla="*/ 27 w 32"/>
                    <a:gd name="T21" fmla="*/ 8 h 13"/>
                    <a:gd name="T22" fmla="*/ 30 w 32"/>
                    <a:gd name="T23" fmla="*/ 8 h 13"/>
                    <a:gd name="T24" fmla="*/ 32 w 32"/>
                    <a:gd name="T25" fmla="*/ 10 h 13"/>
                    <a:gd name="T26" fmla="*/ 32 w 32"/>
                    <a:gd name="T27" fmla="*/ 13 h 13"/>
                    <a:gd name="T28" fmla="*/ 21 w 32"/>
                    <a:gd name="T29" fmla="*/ 10 h 13"/>
                    <a:gd name="T30" fmla="*/ 10 w 32"/>
                    <a:gd name="T31" fmla="*/ 8 h 13"/>
                    <a:gd name="T32" fmla="*/ 2 w 32"/>
                    <a:gd name="T33" fmla="*/ 6 h 13"/>
                    <a:gd name="T34" fmla="*/ 0 w 32"/>
                    <a:gd name="T35" fmla="*/ 0 h 13"/>
                    <a:gd name="T36" fmla="*/ 4 w 32"/>
                    <a:gd name="T37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2" h="13">
                      <a:moveTo>
                        <a:pt x="4" y="0"/>
                      </a:move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5" y="2"/>
                      </a:lnTo>
                      <a:lnTo>
                        <a:pt x="15" y="2"/>
                      </a:lnTo>
                      <a:lnTo>
                        <a:pt x="19" y="4"/>
                      </a:lnTo>
                      <a:lnTo>
                        <a:pt x="19" y="4"/>
                      </a:lnTo>
                      <a:lnTo>
                        <a:pt x="21" y="4"/>
                      </a:lnTo>
                      <a:lnTo>
                        <a:pt x="23" y="6"/>
                      </a:lnTo>
                      <a:lnTo>
                        <a:pt x="25" y="6"/>
                      </a:lnTo>
                      <a:lnTo>
                        <a:pt x="27" y="8"/>
                      </a:lnTo>
                      <a:lnTo>
                        <a:pt x="30" y="8"/>
                      </a:lnTo>
                      <a:lnTo>
                        <a:pt x="32" y="10"/>
                      </a:lnTo>
                      <a:lnTo>
                        <a:pt x="32" y="13"/>
                      </a:lnTo>
                      <a:lnTo>
                        <a:pt x="21" y="10"/>
                      </a:lnTo>
                      <a:lnTo>
                        <a:pt x="10" y="8"/>
                      </a:lnTo>
                      <a:lnTo>
                        <a:pt x="2" y="6"/>
                      </a:lnTo>
                      <a:lnTo>
                        <a:pt x="0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A4A4A4"/>
                </a:solidFill>
                <a:ln w="0">
                  <a:solidFill>
                    <a:srgbClr val="A4A4A4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81" name="Freeform 380"/>
                <p:cNvSpPr>
                  <a:spLocks/>
                </p:cNvSpPr>
                <p:nvPr/>
              </p:nvSpPr>
              <p:spPr bwMode="auto">
                <a:xfrm>
                  <a:off x="3606" y="410"/>
                  <a:ext cx="32" cy="42"/>
                </a:xfrm>
                <a:custGeom>
                  <a:avLst/>
                  <a:gdLst>
                    <a:gd name="T0" fmla="*/ 2 w 32"/>
                    <a:gd name="T1" fmla="*/ 0 h 42"/>
                    <a:gd name="T2" fmla="*/ 13 w 32"/>
                    <a:gd name="T3" fmla="*/ 13 h 42"/>
                    <a:gd name="T4" fmla="*/ 22 w 32"/>
                    <a:gd name="T5" fmla="*/ 27 h 42"/>
                    <a:gd name="T6" fmla="*/ 26 w 32"/>
                    <a:gd name="T7" fmla="*/ 34 h 42"/>
                    <a:gd name="T8" fmla="*/ 32 w 32"/>
                    <a:gd name="T9" fmla="*/ 42 h 42"/>
                    <a:gd name="T10" fmla="*/ 30 w 32"/>
                    <a:gd name="T11" fmla="*/ 42 h 42"/>
                    <a:gd name="T12" fmla="*/ 26 w 32"/>
                    <a:gd name="T13" fmla="*/ 38 h 42"/>
                    <a:gd name="T14" fmla="*/ 22 w 32"/>
                    <a:gd name="T15" fmla="*/ 32 h 42"/>
                    <a:gd name="T16" fmla="*/ 2 w 32"/>
                    <a:gd name="T17" fmla="*/ 2 h 42"/>
                    <a:gd name="T18" fmla="*/ 0 w 32"/>
                    <a:gd name="T19" fmla="*/ 0 h 42"/>
                    <a:gd name="T20" fmla="*/ 0 w 32"/>
                    <a:gd name="T21" fmla="*/ 0 h 42"/>
                    <a:gd name="T22" fmla="*/ 0 w 32"/>
                    <a:gd name="T23" fmla="*/ 0 h 42"/>
                    <a:gd name="T24" fmla="*/ 2 w 32"/>
                    <a:gd name="T25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2" h="42">
                      <a:moveTo>
                        <a:pt x="2" y="0"/>
                      </a:moveTo>
                      <a:lnTo>
                        <a:pt x="13" y="13"/>
                      </a:lnTo>
                      <a:lnTo>
                        <a:pt x="22" y="27"/>
                      </a:lnTo>
                      <a:lnTo>
                        <a:pt x="26" y="34"/>
                      </a:lnTo>
                      <a:lnTo>
                        <a:pt x="32" y="42"/>
                      </a:lnTo>
                      <a:lnTo>
                        <a:pt x="30" y="42"/>
                      </a:lnTo>
                      <a:lnTo>
                        <a:pt x="26" y="38"/>
                      </a:lnTo>
                      <a:lnTo>
                        <a:pt x="22" y="32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B3B3B3"/>
                </a:solidFill>
                <a:ln w="0">
                  <a:solidFill>
                    <a:srgbClr val="B3B3B3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82" name="Freeform 381"/>
                <p:cNvSpPr>
                  <a:spLocks/>
                </p:cNvSpPr>
                <p:nvPr/>
              </p:nvSpPr>
              <p:spPr bwMode="auto">
                <a:xfrm>
                  <a:off x="3090" y="1119"/>
                  <a:ext cx="27" cy="20"/>
                </a:xfrm>
                <a:custGeom>
                  <a:avLst/>
                  <a:gdLst>
                    <a:gd name="T0" fmla="*/ 27 w 27"/>
                    <a:gd name="T1" fmla="*/ 0 h 20"/>
                    <a:gd name="T2" fmla="*/ 15 w 27"/>
                    <a:gd name="T3" fmla="*/ 11 h 20"/>
                    <a:gd name="T4" fmla="*/ 0 w 27"/>
                    <a:gd name="T5" fmla="*/ 20 h 20"/>
                    <a:gd name="T6" fmla="*/ 0 w 27"/>
                    <a:gd name="T7" fmla="*/ 20 h 20"/>
                    <a:gd name="T8" fmla="*/ 0 w 27"/>
                    <a:gd name="T9" fmla="*/ 13 h 20"/>
                    <a:gd name="T10" fmla="*/ 2 w 27"/>
                    <a:gd name="T11" fmla="*/ 9 h 20"/>
                    <a:gd name="T12" fmla="*/ 6 w 27"/>
                    <a:gd name="T13" fmla="*/ 7 h 20"/>
                    <a:gd name="T14" fmla="*/ 12 w 27"/>
                    <a:gd name="T15" fmla="*/ 5 h 20"/>
                    <a:gd name="T16" fmla="*/ 19 w 27"/>
                    <a:gd name="T17" fmla="*/ 3 h 20"/>
                    <a:gd name="T18" fmla="*/ 23 w 27"/>
                    <a:gd name="T19" fmla="*/ 0 h 20"/>
                    <a:gd name="T20" fmla="*/ 27 w 27"/>
                    <a:gd name="T21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7" h="20">
                      <a:moveTo>
                        <a:pt x="27" y="0"/>
                      </a:moveTo>
                      <a:lnTo>
                        <a:pt x="15" y="11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0" y="13"/>
                      </a:lnTo>
                      <a:lnTo>
                        <a:pt x="2" y="9"/>
                      </a:lnTo>
                      <a:lnTo>
                        <a:pt x="6" y="7"/>
                      </a:lnTo>
                      <a:lnTo>
                        <a:pt x="12" y="5"/>
                      </a:lnTo>
                      <a:lnTo>
                        <a:pt x="19" y="3"/>
                      </a:lnTo>
                      <a:lnTo>
                        <a:pt x="23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454545"/>
                </a:solidFill>
                <a:ln w="0">
                  <a:solidFill>
                    <a:srgbClr val="454545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83" name="Freeform 382"/>
                <p:cNvSpPr>
                  <a:spLocks/>
                </p:cNvSpPr>
                <p:nvPr/>
              </p:nvSpPr>
              <p:spPr bwMode="auto">
                <a:xfrm>
                  <a:off x="2991" y="889"/>
                  <a:ext cx="32" cy="28"/>
                </a:xfrm>
                <a:custGeom>
                  <a:avLst/>
                  <a:gdLst>
                    <a:gd name="T0" fmla="*/ 0 w 32"/>
                    <a:gd name="T1" fmla="*/ 0 h 28"/>
                    <a:gd name="T2" fmla="*/ 7 w 32"/>
                    <a:gd name="T3" fmla="*/ 2 h 28"/>
                    <a:gd name="T4" fmla="*/ 11 w 32"/>
                    <a:gd name="T5" fmla="*/ 7 h 28"/>
                    <a:gd name="T6" fmla="*/ 15 w 32"/>
                    <a:gd name="T7" fmla="*/ 9 h 28"/>
                    <a:gd name="T8" fmla="*/ 22 w 32"/>
                    <a:gd name="T9" fmla="*/ 13 h 28"/>
                    <a:gd name="T10" fmla="*/ 28 w 32"/>
                    <a:gd name="T11" fmla="*/ 19 h 28"/>
                    <a:gd name="T12" fmla="*/ 32 w 32"/>
                    <a:gd name="T13" fmla="*/ 24 h 28"/>
                    <a:gd name="T14" fmla="*/ 32 w 32"/>
                    <a:gd name="T15" fmla="*/ 28 h 28"/>
                    <a:gd name="T16" fmla="*/ 30 w 32"/>
                    <a:gd name="T17" fmla="*/ 28 h 28"/>
                    <a:gd name="T18" fmla="*/ 28 w 32"/>
                    <a:gd name="T19" fmla="*/ 26 h 28"/>
                    <a:gd name="T20" fmla="*/ 26 w 32"/>
                    <a:gd name="T21" fmla="*/ 24 h 28"/>
                    <a:gd name="T22" fmla="*/ 26 w 32"/>
                    <a:gd name="T23" fmla="*/ 22 h 28"/>
                    <a:gd name="T24" fmla="*/ 24 w 32"/>
                    <a:gd name="T25" fmla="*/ 19 h 28"/>
                    <a:gd name="T26" fmla="*/ 24 w 32"/>
                    <a:gd name="T27" fmla="*/ 19 h 28"/>
                    <a:gd name="T28" fmla="*/ 22 w 32"/>
                    <a:gd name="T29" fmla="*/ 17 h 28"/>
                    <a:gd name="T30" fmla="*/ 20 w 32"/>
                    <a:gd name="T31" fmla="*/ 15 h 28"/>
                    <a:gd name="T32" fmla="*/ 7 w 32"/>
                    <a:gd name="T33" fmla="*/ 5 h 28"/>
                    <a:gd name="T34" fmla="*/ 0 w 32"/>
                    <a:gd name="T35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2" h="28">
                      <a:moveTo>
                        <a:pt x="0" y="0"/>
                      </a:moveTo>
                      <a:lnTo>
                        <a:pt x="7" y="2"/>
                      </a:lnTo>
                      <a:lnTo>
                        <a:pt x="11" y="7"/>
                      </a:lnTo>
                      <a:lnTo>
                        <a:pt x="15" y="9"/>
                      </a:lnTo>
                      <a:lnTo>
                        <a:pt x="22" y="13"/>
                      </a:lnTo>
                      <a:lnTo>
                        <a:pt x="28" y="19"/>
                      </a:lnTo>
                      <a:lnTo>
                        <a:pt x="32" y="24"/>
                      </a:lnTo>
                      <a:lnTo>
                        <a:pt x="32" y="28"/>
                      </a:lnTo>
                      <a:lnTo>
                        <a:pt x="30" y="28"/>
                      </a:lnTo>
                      <a:lnTo>
                        <a:pt x="28" y="26"/>
                      </a:lnTo>
                      <a:lnTo>
                        <a:pt x="26" y="24"/>
                      </a:lnTo>
                      <a:lnTo>
                        <a:pt x="26" y="22"/>
                      </a:lnTo>
                      <a:lnTo>
                        <a:pt x="24" y="19"/>
                      </a:lnTo>
                      <a:lnTo>
                        <a:pt x="24" y="19"/>
                      </a:lnTo>
                      <a:lnTo>
                        <a:pt x="22" y="17"/>
                      </a:lnTo>
                      <a:lnTo>
                        <a:pt x="20" y="15"/>
                      </a:lnTo>
                      <a:lnTo>
                        <a:pt x="7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6C6C6"/>
                </a:solidFill>
                <a:ln w="0">
                  <a:solidFill>
                    <a:srgbClr val="C6C6C6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84" name="Freeform 383"/>
                <p:cNvSpPr>
                  <a:spLocks/>
                </p:cNvSpPr>
                <p:nvPr/>
              </p:nvSpPr>
              <p:spPr bwMode="auto">
                <a:xfrm>
                  <a:off x="3809" y="864"/>
                  <a:ext cx="19" cy="25"/>
                </a:xfrm>
                <a:custGeom>
                  <a:avLst/>
                  <a:gdLst>
                    <a:gd name="T0" fmla="*/ 0 w 19"/>
                    <a:gd name="T1" fmla="*/ 0 h 25"/>
                    <a:gd name="T2" fmla="*/ 2 w 19"/>
                    <a:gd name="T3" fmla="*/ 2 h 25"/>
                    <a:gd name="T4" fmla="*/ 9 w 19"/>
                    <a:gd name="T5" fmla="*/ 10 h 25"/>
                    <a:gd name="T6" fmla="*/ 15 w 19"/>
                    <a:gd name="T7" fmla="*/ 17 h 25"/>
                    <a:gd name="T8" fmla="*/ 19 w 19"/>
                    <a:gd name="T9" fmla="*/ 25 h 25"/>
                    <a:gd name="T10" fmla="*/ 15 w 19"/>
                    <a:gd name="T11" fmla="*/ 25 h 25"/>
                    <a:gd name="T12" fmla="*/ 13 w 19"/>
                    <a:gd name="T13" fmla="*/ 23 h 25"/>
                    <a:gd name="T14" fmla="*/ 11 w 19"/>
                    <a:gd name="T15" fmla="*/ 19 h 25"/>
                    <a:gd name="T16" fmla="*/ 11 w 19"/>
                    <a:gd name="T17" fmla="*/ 19 h 25"/>
                    <a:gd name="T18" fmla="*/ 11 w 19"/>
                    <a:gd name="T19" fmla="*/ 19 h 25"/>
                    <a:gd name="T20" fmla="*/ 4 w 19"/>
                    <a:gd name="T21" fmla="*/ 15 h 25"/>
                    <a:gd name="T22" fmla="*/ 2 w 19"/>
                    <a:gd name="T23" fmla="*/ 6 h 25"/>
                    <a:gd name="T24" fmla="*/ 0 w 19"/>
                    <a:gd name="T25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9" h="25">
                      <a:moveTo>
                        <a:pt x="0" y="0"/>
                      </a:moveTo>
                      <a:lnTo>
                        <a:pt x="2" y="2"/>
                      </a:lnTo>
                      <a:lnTo>
                        <a:pt x="9" y="10"/>
                      </a:lnTo>
                      <a:lnTo>
                        <a:pt x="15" y="17"/>
                      </a:lnTo>
                      <a:lnTo>
                        <a:pt x="19" y="25"/>
                      </a:lnTo>
                      <a:lnTo>
                        <a:pt x="15" y="25"/>
                      </a:lnTo>
                      <a:lnTo>
                        <a:pt x="13" y="23"/>
                      </a:lnTo>
                      <a:lnTo>
                        <a:pt x="11" y="19"/>
                      </a:lnTo>
                      <a:lnTo>
                        <a:pt x="11" y="19"/>
                      </a:lnTo>
                      <a:lnTo>
                        <a:pt x="11" y="19"/>
                      </a:lnTo>
                      <a:lnTo>
                        <a:pt x="4" y="15"/>
                      </a:lnTo>
                      <a:lnTo>
                        <a:pt x="2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A9A9A"/>
                </a:solidFill>
                <a:ln w="0">
                  <a:solidFill>
                    <a:srgbClr val="9A9A9A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85" name="Freeform 384"/>
                <p:cNvSpPr>
                  <a:spLocks/>
                </p:cNvSpPr>
                <p:nvPr/>
              </p:nvSpPr>
              <p:spPr bwMode="auto">
                <a:xfrm>
                  <a:off x="2934" y="759"/>
                  <a:ext cx="30" cy="9"/>
                </a:xfrm>
                <a:custGeom>
                  <a:avLst/>
                  <a:gdLst>
                    <a:gd name="T0" fmla="*/ 4 w 30"/>
                    <a:gd name="T1" fmla="*/ 0 h 9"/>
                    <a:gd name="T2" fmla="*/ 17 w 30"/>
                    <a:gd name="T3" fmla="*/ 2 h 9"/>
                    <a:gd name="T4" fmla="*/ 30 w 30"/>
                    <a:gd name="T5" fmla="*/ 7 h 9"/>
                    <a:gd name="T6" fmla="*/ 30 w 30"/>
                    <a:gd name="T7" fmla="*/ 7 h 9"/>
                    <a:gd name="T8" fmla="*/ 23 w 30"/>
                    <a:gd name="T9" fmla="*/ 9 h 9"/>
                    <a:gd name="T10" fmla="*/ 17 w 30"/>
                    <a:gd name="T11" fmla="*/ 9 h 9"/>
                    <a:gd name="T12" fmla="*/ 10 w 30"/>
                    <a:gd name="T13" fmla="*/ 7 h 9"/>
                    <a:gd name="T14" fmla="*/ 0 w 30"/>
                    <a:gd name="T15" fmla="*/ 5 h 9"/>
                    <a:gd name="T16" fmla="*/ 0 w 30"/>
                    <a:gd name="T17" fmla="*/ 2 h 9"/>
                    <a:gd name="T18" fmla="*/ 2 w 30"/>
                    <a:gd name="T19" fmla="*/ 0 h 9"/>
                    <a:gd name="T20" fmla="*/ 4 w 30"/>
                    <a:gd name="T21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0" h="9">
                      <a:moveTo>
                        <a:pt x="4" y="0"/>
                      </a:moveTo>
                      <a:lnTo>
                        <a:pt x="17" y="2"/>
                      </a:lnTo>
                      <a:lnTo>
                        <a:pt x="30" y="7"/>
                      </a:lnTo>
                      <a:lnTo>
                        <a:pt x="30" y="7"/>
                      </a:lnTo>
                      <a:lnTo>
                        <a:pt x="23" y="9"/>
                      </a:lnTo>
                      <a:lnTo>
                        <a:pt x="17" y="9"/>
                      </a:lnTo>
                      <a:lnTo>
                        <a:pt x="10" y="7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454545"/>
                </a:solidFill>
                <a:ln w="0">
                  <a:solidFill>
                    <a:srgbClr val="454545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86" name="Freeform 385"/>
                <p:cNvSpPr>
                  <a:spLocks/>
                </p:cNvSpPr>
                <p:nvPr/>
              </p:nvSpPr>
              <p:spPr bwMode="auto">
                <a:xfrm>
                  <a:off x="2942" y="1017"/>
                  <a:ext cx="15" cy="13"/>
                </a:xfrm>
                <a:custGeom>
                  <a:avLst/>
                  <a:gdLst>
                    <a:gd name="T0" fmla="*/ 5 w 15"/>
                    <a:gd name="T1" fmla="*/ 0 h 13"/>
                    <a:gd name="T2" fmla="*/ 5 w 15"/>
                    <a:gd name="T3" fmla="*/ 2 h 13"/>
                    <a:gd name="T4" fmla="*/ 11 w 15"/>
                    <a:gd name="T5" fmla="*/ 4 h 13"/>
                    <a:gd name="T6" fmla="*/ 13 w 15"/>
                    <a:gd name="T7" fmla="*/ 4 h 13"/>
                    <a:gd name="T8" fmla="*/ 15 w 15"/>
                    <a:gd name="T9" fmla="*/ 4 h 13"/>
                    <a:gd name="T10" fmla="*/ 13 w 15"/>
                    <a:gd name="T11" fmla="*/ 7 h 13"/>
                    <a:gd name="T12" fmla="*/ 13 w 15"/>
                    <a:gd name="T13" fmla="*/ 11 h 13"/>
                    <a:gd name="T14" fmla="*/ 9 w 15"/>
                    <a:gd name="T15" fmla="*/ 13 h 13"/>
                    <a:gd name="T16" fmla="*/ 5 w 15"/>
                    <a:gd name="T17" fmla="*/ 13 h 13"/>
                    <a:gd name="T18" fmla="*/ 0 w 15"/>
                    <a:gd name="T19" fmla="*/ 13 h 13"/>
                    <a:gd name="T20" fmla="*/ 0 w 15"/>
                    <a:gd name="T21" fmla="*/ 11 h 13"/>
                    <a:gd name="T22" fmla="*/ 0 w 15"/>
                    <a:gd name="T23" fmla="*/ 9 h 13"/>
                    <a:gd name="T24" fmla="*/ 2 w 15"/>
                    <a:gd name="T25" fmla="*/ 7 h 13"/>
                    <a:gd name="T26" fmla="*/ 2 w 15"/>
                    <a:gd name="T27" fmla="*/ 2 h 13"/>
                    <a:gd name="T28" fmla="*/ 2 w 15"/>
                    <a:gd name="T29" fmla="*/ 0 h 13"/>
                    <a:gd name="T30" fmla="*/ 5 w 15"/>
                    <a:gd name="T31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5" h="13">
                      <a:moveTo>
                        <a:pt x="5" y="0"/>
                      </a:moveTo>
                      <a:lnTo>
                        <a:pt x="5" y="2"/>
                      </a:lnTo>
                      <a:lnTo>
                        <a:pt x="11" y="4"/>
                      </a:lnTo>
                      <a:lnTo>
                        <a:pt x="13" y="4"/>
                      </a:lnTo>
                      <a:lnTo>
                        <a:pt x="15" y="4"/>
                      </a:lnTo>
                      <a:lnTo>
                        <a:pt x="13" y="7"/>
                      </a:lnTo>
                      <a:lnTo>
                        <a:pt x="13" y="11"/>
                      </a:lnTo>
                      <a:lnTo>
                        <a:pt x="9" y="13"/>
                      </a:lnTo>
                      <a:lnTo>
                        <a:pt x="5" y="13"/>
                      </a:ln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2" y="7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313131"/>
                </a:solidFill>
                <a:ln w="0">
                  <a:solidFill>
                    <a:srgbClr val="31313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87" name="Freeform 386"/>
                <p:cNvSpPr>
                  <a:spLocks/>
                </p:cNvSpPr>
                <p:nvPr/>
              </p:nvSpPr>
              <p:spPr bwMode="auto">
                <a:xfrm>
                  <a:off x="3226" y="955"/>
                  <a:ext cx="47" cy="9"/>
                </a:xfrm>
                <a:custGeom>
                  <a:avLst/>
                  <a:gdLst>
                    <a:gd name="T0" fmla="*/ 11 w 47"/>
                    <a:gd name="T1" fmla="*/ 0 h 9"/>
                    <a:gd name="T2" fmla="*/ 17 w 47"/>
                    <a:gd name="T3" fmla="*/ 0 h 9"/>
                    <a:gd name="T4" fmla="*/ 26 w 47"/>
                    <a:gd name="T5" fmla="*/ 0 h 9"/>
                    <a:gd name="T6" fmla="*/ 32 w 47"/>
                    <a:gd name="T7" fmla="*/ 2 h 9"/>
                    <a:gd name="T8" fmla="*/ 41 w 47"/>
                    <a:gd name="T9" fmla="*/ 5 h 9"/>
                    <a:gd name="T10" fmla="*/ 47 w 47"/>
                    <a:gd name="T11" fmla="*/ 9 h 9"/>
                    <a:gd name="T12" fmla="*/ 41 w 47"/>
                    <a:gd name="T13" fmla="*/ 7 h 9"/>
                    <a:gd name="T14" fmla="*/ 32 w 47"/>
                    <a:gd name="T15" fmla="*/ 5 h 9"/>
                    <a:gd name="T16" fmla="*/ 26 w 47"/>
                    <a:gd name="T17" fmla="*/ 2 h 9"/>
                    <a:gd name="T18" fmla="*/ 17 w 47"/>
                    <a:gd name="T19" fmla="*/ 2 h 9"/>
                    <a:gd name="T20" fmla="*/ 15 w 47"/>
                    <a:gd name="T21" fmla="*/ 2 h 9"/>
                    <a:gd name="T22" fmla="*/ 9 w 47"/>
                    <a:gd name="T23" fmla="*/ 2 h 9"/>
                    <a:gd name="T24" fmla="*/ 0 w 47"/>
                    <a:gd name="T25" fmla="*/ 5 h 9"/>
                    <a:gd name="T26" fmla="*/ 5 w 47"/>
                    <a:gd name="T27" fmla="*/ 0 h 9"/>
                    <a:gd name="T28" fmla="*/ 11 w 47"/>
                    <a:gd name="T29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7" h="9">
                      <a:moveTo>
                        <a:pt x="11" y="0"/>
                      </a:moveTo>
                      <a:lnTo>
                        <a:pt x="17" y="0"/>
                      </a:lnTo>
                      <a:lnTo>
                        <a:pt x="26" y="0"/>
                      </a:lnTo>
                      <a:lnTo>
                        <a:pt x="32" y="2"/>
                      </a:lnTo>
                      <a:lnTo>
                        <a:pt x="41" y="5"/>
                      </a:lnTo>
                      <a:lnTo>
                        <a:pt x="47" y="9"/>
                      </a:lnTo>
                      <a:lnTo>
                        <a:pt x="41" y="7"/>
                      </a:lnTo>
                      <a:lnTo>
                        <a:pt x="32" y="5"/>
                      </a:lnTo>
                      <a:lnTo>
                        <a:pt x="26" y="2"/>
                      </a:lnTo>
                      <a:lnTo>
                        <a:pt x="17" y="2"/>
                      </a:lnTo>
                      <a:lnTo>
                        <a:pt x="15" y="2"/>
                      </a:lnTo>
                      <a:lnTo>
                        <a:pt x="9" y="2"/>
                      </a:lnTo>
                      <a:lnTo>
                        <a:pt x="0" y="5"/>
                      </a:lnTo>
                      <a:lnTo>
                        <a:pt x="5" y="0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5D5D5"/>
                </a:solidFill>
                <a:ln w="0">
                  <a:solidFill>
                    <a:srgbClr val="D5D5D5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88" name="Freeform 387"/>
                <p:cNvSpPr>
                  <a:spLocks/>
                </p:cNvSpPr>
                <p:nvPr/>
              </p:nvSpPr>
              <p:spPr bwMode="auto">
                <a:xfrm>
                  <a:off x="3875" y="955"/>
                  <a:ext cx="22" cy="26"/>
                </a:xfrm>
                <a:custGeom>
                  <a:avLst/>
                  <a:gdLst>
                    <a:gd name="T0" fmla="*/ 3 w 22"/>
                    <a:gd name="T1" fmla="*/ 0 h 26"/>
                    <a:gd name="T2" fmla="*/ 22 w 22"/>
                    <a:gd name="T3" fmla="*/ 24 h 26"/>
                    <a:gd name="T4" fmla="*/ 20 w 22"/>
                    <a:gd name="T5" fmla="*/ 26 h 26"/>
                    <a:gd name="T6" fmla="*/ 11 w 22"/>
                    <a:gd name="T7" fmla="*/ 19 h 26"/>
                    <a:gd name="T8" fmla="*/ 7 w 22"/>
                    <a:gd name="T9" fmla="*/ 15 h 26"/>
                    <a:gd name="T10" fmla="*/ 5 w 22"/>
                    <a:gd name="T11" fmla="*/ 11 h 26"/>
                    <a:gd name="T12" fmla="*/ 5 w 22"/>
                    <a:gd name="T13" fmla="*/ 11 h 26"/>
                    <a:gd name="T14" fmla="*/ 0 w 22"/>
                    <a:gd name="T15" fmla="*/ 5 h 26"/>
                    <a:gd name="T16" fmla="*/ 3 w 22"/>
                    <a:gd name="T17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2" h="26">
                      <a:moveTo>
                        <a:pt x="3" y="0"/>
                      </a:moveTo>
                      <a:lnTo>
                        <a:pt x="22" y="24"/>
                      </a:lnTo>
                      <a:lnTo>
                        <a:pt x="20" y="26"/>
                      </a:lnTo>
                      <a:lnTo>
                        <a:pt x="11" y="19"/>
                      </a:lnTo>
                      <a:lnTo>
                        <a:pt x="7" y="15"/>
                      </a:lnTo>
                      <a:lnTo>
                        <a:pt x="5" y="11"/>
                      </a:lnTo>
                      <a:lnTo>
                        <a:pt x="5" y="11"/>
                      </a:lnTo>
                      <a:lnTo>
                        <a:pt x="0" y="5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696969"/>
                </a:solidFill>
                <a:ln w="0">
                  <a:solidFill>
                    <a:srgbClr val="696969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89" name="Freeform 388"/>
                <p:cNvSpPr>
                  <a:spLocks/>
                </p:cNvSpPr>
                <p:nvPr/>
              </p:nvSpPr>
              <p:spPr bwMode="auto">
                <a:xfrm>
                  <a:off x="3013" y="627"/>
                  <a:ext cx="32" cy="17"/>
                </a:xfrm>
                <a:custGeom>
                  <a:avLst/>
                  <a:gdLst>
                    <a:gd name="T0" fmla="*/ 0 w 32"/>
                    <a:gd name="T1" fmla="*/ 0 h 17"/>
                    <a:gd name="T2" fmla="*/ 8 w 32"/>
                    <a:gd name="T3" fmla="*/ 2 h 17"/>
                    <a:gd name="T4" fmla="*/ 15 w 32"/>
                    <a:gd name="T5" fmla="*/ 4 h 17"/>
                    <a:gd name="T6" fmla="*/ 30 w 32"/>
                    <a:gd name="T7" fmla="*/ 9 h 17"/>
                    <a:gd name="T8" fmla="*/ 32 w 32"/>
                    <a:gd name="T9" fmla="*/ 11 h 17"/>
                    <a:gd name="T10" fmla="*/ 28 w 32"/>
                    <a:gd name="T11" fmla="*/ 15 h 17"/>
                    <a:gd name="T12" fmla="*/ 23 w 32"/>
                    <a:gd name="T13" fmla="*/ 17 h 17"/>
                    <a:gd name="T14" fmla="*/ 19 w 32"/>
                    <a:gd name="T15" fmla="*/ 17 h 17"/>
                    <a:gd name="T16" fmla="*/ 17 w 32"/>
                    <a:gd name="T17" fmla="*/ 13 h 17"/>
                    <a:gd name="T18" fmla="*/ 17 w 32"/>
                    <a:gd name="T19" fmla="*/ 11 h 17"/>
                    <a:gd name="T20" fmla="*/ 15 w 32"/>
                    <a:gd name="T21" fmla="*/ 9 h 17"/>
                    <a:gd name="T22" fmla="*/ 15 w 32"/>
                    <a:gd name="T23" fmla="*/ 7 h 17"/>
                    <a:gd name="T24" fmla="*/ 10 w 32"/>
                    <a:gd name="T25" fmla="*/ 4 h 17"/>
                    <a:gd name="T26" fmla="*/ 0 w 32"/>
                    <a:gd name="T27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2" h="17">
                      <a:moveTo>
                        <a:pt x="0" y="0"/>
                      </a:moveTo>
                      <a:lnTo>
                        <a:pt x="8" y="2"/>
                      </a:lnTo>
                      <a:lnTo>
                        <a:pt x="15" y="4"/>
                      </a:lnTo>
                      <a:lnTo>
                        <a:pt x="30" y="9"/>
                      </a:lnTo>
                      <a:lnTo>
                        <a:pt x="32" y="11"/>
                      </a:lnTo>
                      <a:lnTo>
                        <a:pt x="28" y="15"/>
                      </a:lnTo>
                      <a:lnTo>
                        <a:pt x="23" y="17"/>
                      </a:lnTo>
                      <a:lnTo>
                        <a:pt x="19" y="17"/>
                      </a:lnTo>
                      <a:lnTo>
                        <a:pt x="17" y="13"/>
                      </a:lnTo>
                      <a:lnTo>
                        <a:pt x="17" y="11"/>
                      </a:lnTo>
                      <a:lnTo>
                        <a:pt x="15" y="9"/>
                      </a:lnTo>
                      <a:lnTo>
                        <a:pt x="15" y="7"/>
                      </a:lnTo>
                      <a:lnTo>
                        <a:pt x="10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A4A4A"/>
                </a:solidFill>
                <a:ln w="0">
                  <a:solidFill>
                    <a:srgbClr val="4A4A4A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90" name="Freeform 389"/>
                <p:cNvSpPr>
                  <a:spLocks/>
                </p:cNvSpPr>
                <p:nvPr/>
              </p:nvSpPr>
              <p:spPr bwMode="auto">
                <a:xfrm>
                  <a:off x="2863" y="917"/>
                  <a:ext cx="22" cy="13"/>
                </a:xfrm>
                <a:custGeom>
                  <a:avLst/>
                  <a:gdLst>
                    <a:gd name="T0" fmla="*/ 0 w 22"/>
                    <a:gd name="T1" fmla="*/ 0 h 13"/>
                    <a:gd name="T2" fmla="*/ 7 w 22"/>
                    <a:gd name="T3" fmla="*/ 2 h 13"/>
                    <a:gd name="T4" fmla="*/ 22 w 22"/>
                    <a:gd name="T5" fmla="*/ 11 h 13"/>
                    <a:gd name="T6" fmla="*/ 17 w 22"/>
                    <a:gd name="T7" fmla="*/ 13 h 13"/>
                    <a:gd name="T8" fmla="*/ 11 w 22"/>
                    <a:gd name="T9" fmla="*/ 11 h 13"/>
                    <a:gd name="T10" fmla="*/ 7 w 22"/>
                    <a:gd name="T11" fmla="*/ 11 h 13"/>
                    <a:gd name="T12" fmla="*/ 0 w 22"/>
                    <a:gd name="T13" fmla="*/ 4 h 13"/>
                    <a:gd name="T14" fmla="*/ 0 w 22"/>
                    <a:gd name="T15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2" h="13">
                      <a:moveTo>
                        <a:pt x="0" y="0"/>
                      </a:moveTo>
                      <a:lnTo>
                        <a:pt x="7" y="2"/>
                      </a:lnTo>
                      <a:lnTo>
                        <a:pt x="22" y="11"/>
                      </a:lnTo>
                      <a:lnTo>
                        <a:pt x="17" y="13"/>
                      </a:lnTo>
                      <a:lnTo>
                        <a:pt x="11" y="11"/>
                      </a:lnTo>
                      <a:lnTo>
                        <a:pt x="7" y="11"/>
                      </a:lnTo>
                      <a:lnTo>
                        <a:pt x="0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49494"/>
                </a:solidFill>
                <a:ln w="0">
                  <a:solidFill>
                    <a:srgbClr val="949494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91" name="Freeform 390"/>
                <p:cNvSpPr>
                  <a:spLocks/>
                </p:cNvSpPr>
                <p:nvPr/>
              </p:nvSpPr>
              <p:spPr bwMode="auto">
                <a:xfrm>
                  <a:off x="2774" y="723"/>
                  <a:ext cx="34" cy="6"/>
                </a:xfrm>
                <a:custGeom>
                  <a:avLst/>
                  <a:gdLst>
                    <a:gd name="T0" fmla="*/ 6 w 34"/>
                    <a:gd name="T1" fmla="*/ 0 h 6"/>
                    <a:gd name="T2" fmla="*/ 25 w 34"/>
                    <a:gd name="T3" fmla="*/ 2 h 6"/>
                    <a:gd name="T4" fmla="*/ 34 w 34"/>
                    <a:gd name="T5" fmla="*/ 4 h 6"/>
                    <a:gd name="T6" fmla="*/ 30 w 34"/>
                    <a:gd name="T7" fmla="*/ 6 h 6"/>
                    <a:gd name="T8" fmla="*/ 19 w 34"/>
                    <a:gd name="T9" fmla="*/ 6 h 6"/>
                    <a:gd name="T10" fmla="*/ 6 w 34"/>
                    <a:gd name="T11" fmla="*/ 2 h 6"/>
                    <a:gd name="T12" fmla="*/ 0 w 34"/>
                    <a:gd name="T13" fmla="*/ 2 h 6"/>
                    <a:gd name="T14" fmla="*/ 6 w 34"/>
                    <a:gd name="T1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4" h="6">
                      <a:moveTo>
                        <a:pt x="6" y="0"/>
                      </a:moveTo>
                      <a:lnTo>
                        <a:pt x="25" y="2"/>
                      </a:lnTo>
                      <a:lnTo>
                        <a:pt x="34" y="4"/>
                      </a:lnTo>
                      <a:lnTo>
                        <a:pt x="30" y="6"/>
                      </a:lnTo>
                      <a:lnTo>
                        <a:pt x="19" y="6"/>
                      </a:lnTo>
                      <a:lnTo>
                        <a:pt x="6" y="2"/>
                      </a:lnTo>
                      <a:lnTo>
                        <a:pt x="0" y="2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5F5F5F"/>
                </a:solidFill>
                <a:ln w="0">
                  <a:solidFill>
                    <a:srgbClr val="5F5F5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92" name="Freeform 391"/>
                <p:cNvSpPr>
                  <a:spLocks/>
                </p:cNvSpPr>
                <p:nvPr/>
              </p:nvSpPr>
              <p:spPr bwMode="auto">
                <a:xfrm>
                  <a:off x="3032" y="930"/>
                  <a:ext cx="26" cy="25"/>
                </a:xfrm>
                <a:custGeom>
                  <a:avLst/>
                  <a:gdLst>
                    <a:gd name="T0" fmla="*/ 2 w 26"/>
                    <a:gd name="T1" fmla="*/ 0 h 25"/>
                    <a:gd name="T2" fmla="*/ 6 w 26"/>
                    <a:gd name="T3" fmla="*/ 4 h 25"/>
                    <a:gd name="T4" fmla="*/ 11 w 26"/>
                    <a:gd name="T5" fmla="*/ 8 h 25"/>
                    <a:gd name="T6" fmla="*/ 17 w 26"/>
                    <a:gd name="T7" fmla="*/ 13 h 25"/>
                    <a:gd name="T8" fmla="*/ 26 w 26"/>
                    <a:gd name="T9" fmla="*/ 21 h 25"/>
                    <a:gd name="T10" fmla="*/ 23 w 26"/>
                    <a:gd name="T11" fmla="*/ 23 h 25"/>
                    <a:gd name="T12" fmla="*/ 21 w 26"/>
                    <a:gd name="T13" fmla="*/ 25 h 25"/>
                    <a:gd name="T14" fmla="*/ 19 w 26"/>
                    <a:gd name="T15" fmla="*/ 23 h 25"/>
                    <a:gd name="T16" fmla="*/ 17 w 26"/>
                    <a:gd name="T17" fmla="*/ 21 h 25"/>
                    <a:gd name="T18" fmla="*/ 13 w 26"/>
                    <a:gd name="T19" fmla="*/ 19 h 25"/>
                    <a:gd name="T20" fmla="*/ 9 w 26"/>
                    <a:gd name="T21" fmla="*/ 17 h 25"/>
                    <a:gd name="T22" fmla="*/ 6 w 26"/>
                    <a:gd name="T23" fmla="*/ 15 h 25"/>
                    <a:gd name="T24" fmla="*/ 6 w 26"/>
                    <a:gd name="T25" fmla="*/ 10 h 25"/>
                    <a:gd name="T26" fmla="*/ 4 w 26"/>
                    <a:gd name="T27" fmla="*/ 8 h 25"/>
                    <a:gd name="T28" fmla="*/ 2 w 26"/>
                    <a:gd name="T29" fmla="*/ 6 h 25"/>
                    <a:gd name="T30" fmla="*/ 0 w 26"/>
                    <a:gd name="T31" fmla="*/ 4 h 25"/>
                    <a:gd name="T32" fmla="*/ 0 w 26"/>
                    <a:gd name="T33" fmla="*/ 2 h 25"/>
                    <a:gd name="T34" fmla="*/ 2 w 26"/>
                    <a:gd name="T35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6" h="25">
                      <a:moveTo>
                        <a:pt x="2" y="0"/>
                      </a:moveTo>
                      <a:lnTo>
                        <a:pt x="6" y="4"/>
                      </a:lnTo>
                      <a:lnTo>
                        <a:pt x="11" y="8"/>
                      </a:lnTo>
                      <a:lnTo>
                        <a:pt x="17" y="13"/>
                      </a:lnTo>
                      <a:lnTo>
                        <a:pt x="26" y="21"/>
                      </a:lnTo>
                      <a:lnTo>
                        <a:pt x="23" y="23"/>
                      </a:lnTo>
                      <a:lnTo>
                        <a:pt x="21" y="25"/>
                      </a:lnTo>
                      <a:lnTo>
                        <a:pt x="19" y="23"/>
                      </a:lnTo>
                      <a:lnTo>
                        <a:pt x="17" y="21"/>
                      </a:lnTo>
                      <a:lnTo>
                        <a:pt x="13" y="19"/>
                      </a:lnTo>
                      <a:lnTo>
                        <a:pt x="9" y="17"/>
                      </a:lnTo>
                      <a:lnTo>
                        <a:pt x="6" y="15"/>
                      </a:lnTo>
                      <a:lnTo>
                        <a:pt x="6" y="10"/>
                      </a:lnTo>
                      <a:lnTo>
                        <a:pt x="4" y="8"/>
                      </a:lnTo>
                      <a:lnTo>
                        <a:pt x="2" y="6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696969"/>
                </a:solidFill>
                <a:ln w="0">
                  <a:solidFill>
                    <a:srgbClr val="696969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93" name="Freeform 392"/>
                <p:cNvSpPr>
                  <a:spLocks/>
                </p:cNvSpPr>
                <p:nvPr/>
              </p:nvSpPr>
              <p:spPr bwMode="auto">
                <a:xfrm>
                  <a:off x="3096" y="785"/>
                  <a:ext cx="34" cy="13"/>
                </a:xfrm>
                <a:custGeom>
                  <a:avLst/>
                  <a:gdLst>
                    <a:gd name="T0" fmla="*/ 0 w 34"/>
                    <a:gd name="T1" fmla="*/ 0 h 13"/>
                    <a:gd name="T2" fmla="*/ 6 w 34"/>
                    <a:gd name="T3" fmla="*/ 0 h 13"/>
                    <a:gd name="T4" fmla="*/ 13 w 34"/>
                    <a:gd name="T5" fmla="*/ 4 h 13"/>
                    <a:gd name="T6" fmla="*/ 19 w 34"/>
                    <a:gd name="T7" fmla="*/ 6 h 13"/>
                    <a:gd name="T8" fmla="*/ 24 w 34"/>
                    <a:gd name="T9" fmla="*/ 6 h 13"/>
                    <a:gd name="T10" fmla="*/ 26 w 34"/>
                    <a:gd name="T11" fmla="*/ 6 h 13"/>
                    <a:gd name="T12" fmla="*/ 30 w 34"/>
                    <a:gd name="T13" fmla="*/ 8 h 13"/>
                    <a:gd name="T14" fmla="*/ 32 w 34"/>
                    <a:gd name="T15" fmla="*/ 8 h 13"/>
                    <a:gd name="T16" fmla="*/ 34 w 34"/>
                    <a:gd name="T17" fmla="*/ 13 h 13"/>
                    <a:gd name="T18" fmla="*/ 34 w 34"/>
                    <a:gd name="T19" fmla="*/ 13 h 13"/>
                    <a:gd name="T20" fmla="*/ 26 w 34"/>
                    <a:gd name="T21" fmla="*/ 10 h 13"/>
                    <a:gd name="T22" fmla="*/ 17 w 34"/>
                    <a:gd name="T23" fmla="*/ 10 h 13"/>
                    <a:gd name="T24" fmla="*/ 13 w 34"/>
                    <a:gd name="T25" fmla="*/ 8 h 13"/>
                    <a:gd name="T26" fmla="*/ 11 w 34"/>
                    <a:gd name="T27" fmla="*/ 6 h 13"/>
                    <a:gd name="T28" fmla="*/ 9 w 34"/>
                    <a:gd name="T29" fmla="*/ 4 h 13"/>
                    <a:gd name="T30" fmla="*/ 0 w 34"/>
                    <a:gd name="T31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34" h="13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13" y="4"/>
                      </a:lnTo>
                      <a:lnTo>
                        <a:pt x="19" y="6"/>
                      </a:lnTo>
                      <a:lnTo>
                        <a:pt x="24" y="6"/>
                      </a:lnTo>
                      <a:lnTo>
                        <a:pt x="26" y="6"/>
                      </a:lnTo>
                      <a:lnTo>
                        <a:pt x="30" y="8"/>
                      </a:lnTo>
                      <a:lnTo>
                        <a:pt x="32" y="8"/>
                      </a:lnTo>
                      <a:lnTo>
                        <a:pt x="34" y="13"/>
                      </a:lnTo>
                      <a:lnTo>
                        <a:pt x="34" y="13"/>
                      </a:lnTo>
                      <a:lnTo>
                        <a:pt x="26" y="10"/>
                      </a:lnTo>
                      <a:lnTo>
                        <a:pt x="17" y="10"/>
                      </a:lnTo>
                      <a:lnTo>
                        <a:pt x="13" y="8"/>
                      </a:lnTo>
                      <a:lnTo>
                        <a:pt x="11" y="6"/>
                      </a:lnTo>
                      <a:lnTo>
                        <a:pt x="9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27272"/>
                </a:solidFill>
                <a:ln w="0">
                  <a:solidFill>
                    <a:srgbClr val="727272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94" name="Freeform 393"/>
                <p:cNvSpPr>
                  <a:spLocks/>
                </p:cNvSpPr>
                <p:nvPr/>
              </p:nvSpPr>
              <p:spPr bwMode="auto">
                <a:xfrm>
                  <a:off x="3615" y="972"/>
                  <a:ext cx="21" cy="13"/>
                </a:xfrm>
                <a:custGeom>
                  <a:avLst/>
                  <a:gdLst>
                    <a:gd name="T0" fmla="*/ 6 w 21"/>
                    <a:gd name="T1" fmla="*/ 0 h 13"/>
                    <a:gd name="T2" fmla="*/ 17 w 21"/>
                    <a:gd name="T3" fmla="*/ 5 h 13"/>
                    <a:gd name="T4" fmla="*/ 19 w 21"/>
                    <a:gd name="T5" fmla="*/ 5 h 13"/>
                    <a:gd name="T6" fmla="*/ 19 w 21"/>
                    <a:gd name="T7" fmla="*/ 5 h 13"/>
                    <a:gd name="T8" fmla="*/ 21 w 21"/>
                    <a:gd name="T9" fmla="*/ 7 h 13"/>
                    <a:gd name="T10" fmla="*/ 21 w 21"/>
                    <a:gd name="T11" fmla="*/ 11 h 13"/>
                    <a:gd name="T12" fmla="*/ 21 w 21"/>
                    <a:gd name="T13" fmla="*/ 11 h 13"/>
                    <a:gd name="T14" fmla="*/ 17 w 21"/>
                    <a:gd name="T15" fmla="*/ 13 h 13"/>
                    <a:gd name="T16" fmla="*/ 15 w 21"/>
                    <a:gd name="T17" fmla="*/ 11 h 13"/>
                    <a:gd name="T18" fmla="*/ 13 w 21"/>
                    <a:gd name="T19" fmla="*/ 11 h 13"/>
                    <a:gd name="T20" fmla="*/ 11 w 21"/>
                    <a:gd name="T21" fmla="*/ 9 h 13"/>
                    <a:gd name="T22" fmla="*/ 0 w 21"/>
                    <a:gd name="T23" fmla="*/ 2 h 13"/>
                    <a:gd name="T24" fmla="*/ 0 w 21"/>
                    <a:gd name="T25" fmla="*/ 2 h 13"/>
                    <a:gd name="T26" fmla="*/ 6 w 21"/>
                    <a:gd name="T27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1" h="13">
                      <a:moveTo>
                        <a:pt x="6" y="0"/>
                      </a:moveTo>
                      <a:lnTo>
                        <a:pt x="17" y="5"/>
                      </a:lnTo>
                      <a:lnTo>
                        <a:pt x="19" y="5"/>
                      </a:lnTo>
                      <a:lnTo>
                        <a:pt x="19" y="5"/>
                      </a:lnTo>
                      <a:lnTo>
                        <a:pt x="21" y="7"/>
                      </a:lnTo>
                      <a:lnTo>
                        <a:pt x="21" y="11"/>
                      </a:lnTo>
                      <a:lnTo>
                        <a:pt x="21" y="11"/>
                      </a:lnTo>
                      <a:lnTo>
                        <a:pt x="17" y="13"/>
                      </a:lnTo>
                      <a:lnTo>
                        <a:pt x="15" y="11"/>
                      </a:lnTo>
                      <a:lnTo>
                        <a:pt x="13" y="11"/>
                      </a:lnTo>
                      <a:lnTo>
                        <a:pt x="11" y="9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A2A2A2"/>
                </a:solidFill>
                <a:ln w="0">
                  <a:solidFill>
                    <a:srgbClr val="A2A2A2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95" name="Freeform 394"/>
                <p:cNvSpPr>
                  <a:spLocks/>
                </p:cNvSpPr>
                <p:nvPr/>
              </p:nvSpPr>
              <p:spPr bwMode="auto">
                <a:xfrm>
                  <a:off x="3749" y="378"/>
                  <a:ext cx="9" cy="23"/>
                </a:xfrm>
                <a:custGeom>
                  <a:avLst/>
                  <a:gdLst>
                    <a:gd name="T0" fmla="*/ 5 w 9"/>
                    <a:gd name="T1" fmla="*/ 0 h 23"/>
                    <a:gd name="T2" fmla="*/ 5 w 9"/>
                    <a:gd name="T3" fmla="*/ 0 h 23"/>
                    <a:gd name="T4" fmla="*/ 9 w 9"/>
                    <a:gd name="T5" fmla="*/ 8 h 23"/>
                    <a:gd name="T6" fmla="*/ 9 w 9"/>
                    <a:gd name="T7" fmla="*/ 15 h 23"/>
                    <a:gd name="T8" fmla="*/ 9 w 9"/>
                    <a:gd name="T9" fmla="*/ 19 h 23"/>
                    <a:gd name="T10" fmla="*/ 9 w 9"/>
                    <a:gd name="T11" fmla="*/ 21 h 23"/>
                    <a:gd name="T12" fmla="*/ 3 w 9"/>
                    <a:gd name="T13" fmla="*/ 23 h 23"/>
                    <a:gd name="T14" fmla="*/ 0 w 9"/>
                    <a:gd name="T15" fmla="*/ 19 h 23"/>
                    <a:gd name="T16" fmla="*/ 3 w 9"/>
                    <a:gd name="T17" fmla="*/ 2 h 23"/>
                    <a:gd name="T18" fmla="*/ 5 w 9"/>
                    <a:gd name="T19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9" h="23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9" y="8"/>
                      </a:lnTo>
                      <a:lnTo>
                        <a:pt x="9" y="15"/>
                      </a:lnTo>
                      <a:lnTo>
                        <a:pt x="9" y="19"/>
                      </a:lnTo>
                      <a:lnTo>
                        <a:pt x="9" y="21"/>
                      </a:lnTo>
                      <a:lnTo>
                        <a:pt x="3" y="23"/>
                      </a:lnTo>
                      <a:lnTo>
                        <a:pt x="0" y="19"/>
                      </a:lnTo>
                      <a:lnTo>
                        <a:pt x="3" y="2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7E7E7E"/>
                </a:solidFill>
                <a:ln w="0">
                  <a:solidFill>
                    <a:srgbClr val="7E7E7E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96" name="Freeform 395"/>
                <p:cNvSpPr>
                  <a:spLocks/>
                </p:cNvSpPr>
                <p:nvPr/>
              </p:nvSpPr>
              <p:spPr bwMode="auto">
                <a:xfrm>
                  <a:off x="3747" y="646"/>
                  <a:ext cx="24" cy="26"/>
                </a:xfrm>
                <a:custGeom>
                  <a:avLst/>
                  <a:gdLst>
                    <a:gd name="T0" fmla="*/ 24 w 24"/>
                    <a:gd name="T1" fmla="*/ 0 h 26"/>
                    <a:gd name="T2" fmla="*/ 24 w 24"/>
                    <a:gd name="T3" fmla="*/ 0 h 26"/>
                    <a:gd name="T4" fmla="*/ 22 w 24"/>
                    <a:gd name="T5" fmla="*/ 7 h 26"/>
                    <a:gd name="T6" fmla="*/ 2 w 24"/>
                    <a:gd name="T7" fmla="*/ 26 h 26"/>
                    <a:gd name="T8" fmla="*/ 2 w 24"/>
                    <a:gd name="T9" fmla="*/ 26 h 26"/>
                    <a:gd name="T10" fmla="*/ 0 w 24"/>
                    <a:gd name="T11" fmla="*/ 26 h 26"/>
                    <a:gd name="T12" fmla="*/ 0 w 24"/>
                    <a:gd name="T13" fmla="*/ 24 h 26"/>
                    <a:gd name="T14" fmla="*/ 2 w 24"/>
                    <a:gd name="T15" fmla="*/ 22 h 26"/>
                    <a:gd name="T16" fmla="*/ 9 w 24"/>
                    <a:gd name="T17" fmla="*/ 15 h 26"/>
                    <a:gd name="T18" fmla="*/ 15 w 24"/>
                    <a:gd name="T19" fmla="*/ 7 h 26"/>
                    <a:gd name="T20" fmla="*/ 22 w 24"/>
                    <a:gd name="T21" fmla="*/ 0 h 26"/>
                    <a:gd name="T22" fmla="*/ 24 w 24"/>
                    <a:gd name="T23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4" h="26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22" y="7"/>
                      </a:lnTo>
                      <a:lnTo>
                        <a:pt x="2" y="26"/>
                      </a:lnTo>
                      <a:lnTo>
                        <a:pt x="2" y="26"/>
                      </a:lnTo>
                      <a:lnTo>
                        <a:pt x="0" y="26"/>
                      </a:lnTo>
                      <a:lnTo>
                        <a:pt x="0" y="24"/>
                      </a:lnTo>
                      <a:lnTo>
                        <a:pt x="2" y="22"/>
                      </a:lnTo>
                      <a:lnTo>
                        <a:pt x="9" y="15"/>
                      </a:lnTo>
                      <a:lnTo>
                        <a:pt x="15" y="7"/>
                      </a:lnTo>
                      <a:lnTo>
                        <a:pt x="22" y="0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B0B0B0"/>
                </a:solidFill>
                <a:ln w="0">
                  <a:solidFill>
                    <a:srgbClr val="B0B0B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97" name="Freeform 396"/>
                <p:cNvSpPr>
                  <a:spLocks/>
                </p:cNvSpPr>
                <p:nvPr/>
              </p:nvSpPr>
              <p:spPr bwMode="auto">
                <a:xfrm>
                  <a:off x="3694" y="1041"/>
                  <a:ext cx="26" cy="12"/>
                </a:xfrm>
                <a:custGeom>
                  <a:avLst/>
                  <a:gdLst>
                    <a:gd name="T0" fmla="*/ 6 w 26"/>
                    <a:gd name="T1" fmla="*/ 0 h 12"/>
                    <a:gd name="T2" fmla="*/ 8 w 26"/>
                    <a:gd name="T3" fmla="*/ 0 h 12"/>
                    <a:gd name="T4" fmla="*/ 23 w 26"/>
                    <a:gd name="T5" fmla="*/ 6 h 12"/>
                    <a:gd name="T6" fmla="*/ 26 w 26"/>
                    <a:gd name="T7" fmla="*/ 8 h 12"/>
                    <a:gd name="T8" fmla="*/ 23 w 26"/>
                    <a:gd name="T9" fmla="*/ 10 h 12"/>
                    <a:gd name="T10" fmla="*/ 21 w 26"/>
                    <a:gd name="T11" fmla="*/ 12 h 12"/>
                    <a:gd name="T12" fmla="*/ 19 w 26"/>
                    <a:gd name="T13" fmla="*/ 12 h 12"/>
                    <a:gd name="T14" fmla="*/ 17 w 26"/>
                    <a:gd name="T15" fmla="*/ 12 h 12"/>
                    <a:gd name="T16" fmla="*/ 17 w 26"/>
                    <a:gd name="T17" fmla="*/ 12 h 12"/>
                    <a:gd name="T18" fmla="*/ 15 w 26"/>
                    <a:gd name="T19" fmla="*/ 8 h 12"/>
                    <a:gd name="T20" fmla="*/ 11 w 26"/>
                    <a:gd name="T21" fmla="*/ 6 h 12"/>
                    <a:gd name="T22" fmla="*/ 6 w 26"/>
                    <a:gd name="T23" fmla="*/ 4 h 12"/>
                    <a:gd name="T24" fmla="*/ 0 w 26"/>
                    <a:gd name="T25" fmla="*/ 2 h 12"/>
                    <a:gd name="T26" fmla="*/ 2 w 26"/>
                    <a:gd name="T27" fmla="*/ 0 h 12"/>
                    <a:gd name="T28" fmla="*/ 6 w 26"/>
                    <a:gd name="T2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6" h="12">
                      <a:moveTo>
                        <a:pt x="6" y="0"/>
                      </a:moveTo>
                      <a:lnTo>
                        <a:pt x="8" y="0"/>
                      </a:lnTo>
                      <a:lnTo>
                        <a:pt x="23" y="6"/>
                      </a:lnTo>
                      <a:lnTo>
                        <a:pt x="26" y="8"/>
                      </a:lnTo>
                      <a:lnTo>
                        <a:pt x="23" y="10"/>
                      </a:lnTo>
                      <a:lnTo>
                        <a:pt x="21" y="12"/>
                      </a:lnTo>
                      <a:lnTo>
                        <a:pt x="19" y="12"/>
                      </a:lnTo>
                      <a:lnTo>
                        <a:pt x="17" y="12"/>
                      </a:lnTo>
                      <a:lnTo>
                        <a:pt x="17" y="12"/>
                      </a:lnTo>
                      <a:lnTo>
                        <a:pt x="15" y="8"/>
                      </a:lnTo>
                      <a:lnTo>
                        <a:pt x="11" y="6"/>
                      </a:lnTo>
                      <a:lnTo>
                        <a:pt x="6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505050"/>
                </a:solidFill>
                <a:ln w="0">
                  <a:solidFill>
                    <a:srgbClr val="50505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98" name="Freeform 397"/>
                <p:cNvSpPr>
                  <a:spLocks/>
                </p:cNvSpPr>
                <p:nvPr/>
              </p:nvSpPr>
              <p:spPr bwMode="auto">
                <a:xfrm>
                  <a:off x="3540" y="683"/>
                  <a:ext cx="19" cy="10"/>
                </a:xfrm>
                <a:custGeom>
                  <a:avLst/>
                  <a:gdLst>
                    <a:gd name="T0" fmla="*/ 2 w 19"/>
                    <a:gd name="T1" fmla="*/ 0 h 10"/>
                    <a:gd name="T2" fmla="*/ 11 w 19"/>
                    <a:gd name="T3" fmla="*/ 2 h 10"/>
                    <a:gd name="T4" fmla="*/ 19 w 19"/>
                    <a:gd name="T5" fmla="*/ 6 h 10"/>
                    <a:gd name="T6" fmla="*/ 15 w 19"/>
                    <a:gd name="T7" fmla="*/ 6 h 10"/>
                    <a:gd name="T8" fmla="*/ 9 w 19"/>
                    <a:gd name="T9" fmla="*/ 8 h 10"/>
                    <a:gd name="T10" fmla="*/ 4 w 19"/>
                    <a:gd name="T11" fmla="*/ 10 h 10"/>
                    <a:gd name="T12" fmla="*/ 0 w 19"/>
                    <a:gd name="T13" fmla="*/ 8 h 10"/>
                    <a:gd name="T14" fmla="*/ 2 w 19"/>
                    <a:gd name="T15" fmla="*/ 6 h 10"/>
                    <a:gd name="T16" fmla="*/ 2 w 19"/>
                    <a:gd name="T17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" h="10">
                      <a:moveTo>
                        <a:pt x="2" y="0"/>
                      </a:moveTo>
                      <a:lnTo>
                        <a:pt x="11" y="2"/>
                      </a:lnTo>
                      <a:lnTo>
                        <a:pt x="19" y="6"/>
                      </a:lnTo>
                      <a:lnTo>
                        <a:pt x="15" y="6"/>
                      </a:lnTo>
                      <a:lnTo>
                        <a:pt x="9" y="8"/>
                      </a:lnTo>
                      <a:lnTo>
                        <a:pt x="4" y="10"/>
                      </a:lnTo>
                      <a:lnTo>
                        <a:pt x="0" y="8"/>
                      </a:lnTo>
                      <a:lnTo>
                        <a:pt x="2" y="6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ABABAB"/>
                </a:solidFill>
                <a:ln w="0">
                  <a:solidFill>
                    <a:srgbClr val="ABABAB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99" name="Freeform 398"/>
                <p:cNvSpPr>
                  <a:spLocks/>
                </p:cNvSpPr>
                <p:nvPr/>
              </p:nvSpPr>
              <p:spPr bwMode="auto">
                <a:xfrm>
                  <a:off x="3324" y="957"/>
                  <a:ext cx="24" cy="17"/>
                </a:xfrm>
                <a:custGeom>
                  <a:avLst/>
                  <a:gdLst>
                    <a:gd name="T0" fmla="*/ 20 w 24"/>
                    <a:gd name="T1" fmla="*/ 0 h 17"/>
                    <a:gd name="T2" fmla="*/ 22 w 24"/>
                    <a:gd name="T3" fmla="*/ 3 h 17"/>
                    <a:gd name="T4" fmla="*/ 24 w 24"/>
                    <a:gd name="T5" fmla="*/ 5 h 17"/>
                    <a:gd name="T6" fmla="*/ 24 w 24"/>
                    <a:gd name="T7" fmla="*/ 9 h 17"/>
                    <a:gd name="T8" fmla="*/ 20 w 24"/>
                    <a:gd name="T9" fmla="*/ 11 h 17"/>
                    <a:gd name="T10" fmla="*/ 13 w 24"/>
                    <a:gd name="T11" fmla="*/ 13 h 17"/>
                    <a:gd name="T12" fmla="*/ 9 w 24"/>
                    <a:gd name="T13" fmla="*/ 15 h 17"/>
                    <a:gd name="T14" fmla="*/ 5 w 24"/>
                    <a:gd name="T15" fmla="*/ 17 h 17"/>
                    <a:gd name="T16" fmla="*/ 0 w 24"/>
                    <a:gd name="T17" fmla="*/ 17 h 17"/>
                    <a:gd name="T18" fmla="*/ 11 w 24"/>
                    <a:gd name="T19" fmla="*/ 13 h 17"/>
                    <a:gd name="T20" fmla="*/ 11 w 24"/>
                    <a:gd name="T21" fmla="*/ 9 h 17"/>
                    <a:gd name="T22" fmla="*/ 13 w 24"/>
                    <a:gd name="T23" fmla="*/ 5 h 17"/>
                    <a:gd name="T24" fmla="*/ 15 w 24"/>
                    <a:gd name="T25" fmla="*/ 5 h 17"/>
                    <a:gd name="T26" fmla="*/ 18 w 24"/>
                    <a:gd name="T27" fmla="*/ 5 h 17"/>
                    <a:gd name="T28" fmla="*/ 18 w 24"/>
                    <a:gd name="T29" fmla="*/ 3 h 17"/>
                    <a:gd name="T30" fmla="*/ 20 w 24"/>
                    <a:gd name="T31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4" h="17">
                      <a:moveTo>
                        <a:pt x="20" y="0"/>
                      </a:moveTo>
                      <a:lnTo>
                        <a:pt x="22" y="3"/>
                      </a:lnTo>
                      <a:lnTo>
                        <a:pt x="24" y="5"/>
                      </a:lnTo>
                      <a:lnTo>
                        <a:pt x="24" y="9"/>
                      </a:lnTo>
                      <a:lnTo>
                        <a:pt x="20" y="11"/>
                      </a:lnTo>
                      <a:lnTo>
                        <a:pt x="13" y="13"/>
                      </a:lnTo>
                      <a:lnTo>
                        <a:pt x="9" y="15"/>
                      </a:lnTo>
                      <a:lnTo>
                        <a:pt x="5" y="17"/>
                      </a:lnTo>
                      <a:lnTo>
                        <a:pt x="0" y="17"/>
                      </a:lnTo>
                      <a:lnTo>
                        <a:pt x="11" y="13"/>
                      </a:lnTo>
                      <a:lnTo>
                        <a:pt x="11" y="9"/>
                      </a:lnTo>
                      <a:lnTo>
                        <a:pt x="13" y="5"/>
                      </a:lnTo>
                      <a:lnTo>
                        <a:pt x="15" y="5"/>
                      </a:lnTo>
                      <a:lnTo>
                        <a:pt x="18" y="5"/>
                      </a:lnTo>
                      <a:lnTo>
                        <a:pt x="18" y="3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solidFill>
                  <a:srgbClr val="E3E3E3"/>
                </a:solidFill>
                <a:ln w="0">
                  <a:solidFill>
                    <a:srgbClr val="E3E3E3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000" name="Freeform 399"/>
                <p:cNvSpPr>
                  <a:spLocks noEditPoints="1"/>
                </p:cNvSpPr>
                <p:nvPr/>
              </p:nvSpPr>
              <p:spPr bwMode="auto">
                <a:xfrm>
                  <a:off x="3666" y="729"/>
                  <a:ext cx="21" cy="15"/>
                </a:xfrm>
                <a:custGeom>
                  <a:avLst/>
                  <a:gdLst>
                    <a:gd name="T0" fmla="*/ 9 w 21"/>
                    <a:gd name="T1" fmla="*/ 13 h 15"/>
                    <a:gd name="T2" fmla="*/ 9 w 21"/>
                    <a:gd name="T3" fmla="*/ 13 h 15"/>
                    <a:gd name="T4" fmla="*/ 9 w 21"/>
                    <a:gd name="T5" fmla="*/ 13 h 15"/>
                    <a:gd name="T6" fmla="*/ 9 w 21"/>
                    <a:gd name="T7" fmla="*/ 13 h 15"/>
                    <a:gd name="T8" fmla="*/ 0 w 21"/>
                    <a:gd name="T9" fmla="*/ 0 h 15"/>
                    <a:gd name="T10" fmla="*/ 9 w 21"/>
                    <a:gd name="T11" fmla="*/ 3 h 15"/>
                    <a:gd name="T12" fmla="*/ 21 w 21"/>
                    <a:gd name="T13" fmla="*/ 11 h 15"/>
                    <a:gd name="T14" fmla="*/ 15 w 21"/>
                    <a:gd name="T15" fmla="*/ 15 h 15"/>
                    <a:gd name="T16" fmla="*/ 15 w 21"/>
                    <a:gd name="T17" fmla="*/ 15 h 15"/>
                    <a:gd name="T18" fmla="*/ 13 w 21"/>
                    <a:gd name="T19" fmla="*/ 11 h 15"/>
                    <a:gd name="T20" fmla="*/ 11 w 21"/>
                    <a:gd name="T21" fmla="*/ 11 h 15"/>
                    <a:gd name="T22" fmla="*/ 11 w 21"/>
                    <a:gd name="T23" fmla="*/ 13 h 15"/>
                    <a:gd name="T24" fmla="*/ 11 w 21"/>
                    <a:gd name="T25" fmla="*/ 13 h 15"/>
                    <a:gd name="T26" fmla="*/ 9 w 21"/>
                    <a:gd name="T27" fmla="*/ 13 h 15"/>
                    <a:gd name="T28" fmla="*/ 9 w 21"/>
                    <a:gd name="T29" fmla="*/ 13 h 15"/>
                    <a:gd name="T30" fmla="*/ 7 w 21"/>
                    <a:gd name="T31" fmla="*/ 9 h 15"/>
                    <a:gd name="T32" fmla="*/ 4 w 21"/>
                    <a:gd name="T33" fmla="*/ 5 h 15"/>
                    <a:gd name="T34" fmla="*/ 2 w 21"/>
                    <a:gd name="T35" fmla="*/ 3 h 15"/>
                    <a:gd name="T36" fmla="*/ 0 w 21"/>
                    <a:gd name="T37" fmla="*/ 3 h 15"/>
                    <a:gd name="T38" fmla="*/ 0 w 21"/>
                    <a:gd name="T39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1" h="15">
                      <a:moveTo>
                        <a:pt x="9" y="13"/>
                      </a:move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close/>
                      <a:moveTo>
                        <a:pt x="0" y="0"/>
                      </a:moveTo>
                      <a:lnTo>
                        <a:pt x="9" y="3"/>
                      </a:lnTo>
                      <a:lnTo>
                        <a:pt x="21" y="11"/>
                      </a:lnTo>
                      <a:lnTo>
                        <a:pt x="15" y="15"/>
                      </a:lnTo>
                      <a:lnTo>
                        <a:pt x="15" y="15"/>
                      </a:lnTo>
                      <a:lnTo>
                        <a:pt x="13" y="11"/>
                      </a:lnTo>
                      <a:lnTo>
                        <a:pt x="11" y="11"/>
                      </a:lnTo>
                      <a:lnTo>
                        <a:pt x="11" y="13"/>
                      </a:lnTo>
                      <a:lnTo>
                        <a:pt x="11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7" y="9"/>
                      </a:lnTo>
                      <a:lnTo>
                        <a:pt x="4" y="5"/>
                      </a:lnTo>
                      <a:lnTo>
                        <a:pt x="2" y="3"/>
                      </a:lnTo>
                      <a:lnTo>
                        <a:pt x="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E7E7E"/>
                </a:solidFill>
                <a:ln w="0">
                  <a:solidFill>
                    <a:srgbClr val="7E7E7E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001" name="Freeform 400"/>
                <p:cNvSpPr>
                  <a:spLocks/>
                </p:cNvSpPr>
                <p:nvPr/>
              </p:nvSpPr>
              <p:spPr bwMode="auto">
                <a:xfrm>
                  <a:off x="4151" y="1211"/>
                  <a:ext cx="32" cy="11"/>
                </a:xfrm>
                <a:custGeom>
                  <a:avLst/>
                  <a:gdLst>
                    <a:gd name="T0" fmla="*/ 0 w 32"/>
                    <a:gd name="T1" fmla="*/ 0 h 11"/>
                    <a:gd name="T2" fmla="*/ 6 w 32"/>
                    <a:gd name="T3" fmla="*/ 2 h 11"/>
                    <a:gd name="T4" fmla="*/ 13 w 32"/>
                    <a:gd name="T5" fmla="*/ 2 h 11"/>
                    <a:gd name="T6" fmla="*/ 15 w 32"/>
                    <a:gd name="T7" fmla="*/ 4 h 11"/>
                    <a:gd name="T8" fmla="*/ 23 w 32"/>
                    <a:gd name="T9" fmla="*/ 9 h 11"/>
                    <a:gd name="T10" fmla="*/ 32 w 32"/>
                    <a:gd name="T11" fmla="*/ 11 h 11"/>
                    <a:gd name="T12" fmla="*/ 25 w 32"/>
                    <a:gd name="T13" fmla="*/ 11 h 11"/>
                    <a:gd name="T14" fmla="*/ 17 w 32"/>
                    <a:gd name="T15" fmla="*/ 9 h 11"/>
                    <a:gd name="T16" fmla="*/ 10 w 32"/>
                    <a:gd name="T17" fmla="*/ 6 h 11"/>
                    <a:gd name="T18" fmla="*/ 10 w 32"/>
                    <a:gd name="T19" fmla="*/ 6 h 11"/>
                    <a:gd name="T20" fmla="*/ 6 w 32"/>
                    <a:gd name="T21" fmla="*/ 4 h 11"/>
                    <a:gd name="T22" fmla="*/ 0 w 32"/>
                    <a:gd name="T23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2" h="11">
                      <a:moveTo>
                        <a:pt x="0" y="0"/>
                      </a:moveTo>
                      <a:lnTo>
                        <a:pt x="6" y="2"/>
                      </a:lnTo>
                      <a:lnTo>
                        <a:pt x="13" y="2"/>
                      </a:lnTo>
                      <a:lnTo>
                        <a:pt x="15" y="4"/>
                      </a:lnTo>
                      <a:lnTo>
                        <a:pt x="23" y="9"/>
                      </a:lnTo>
                      <a:lnTo>
                        <a:pt x="32" y="11"/>
                      </a:lnTo>
                      <a:lnTo>
                        <a:pt x="25" y="11"/>
                      </a:lnTo>
                      <a:lnTo>
                        <a:pt x="17" y="9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CACAC"/>
                </a:solidFill>
                <a:ln w="0">
                  <a:solidFill>
                    <a:srgbClr val="ACACAC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002" name="Freeform 401"/>
                <p:cNvSpPr>
                  <a:spLocks/>
                </p:cNvSpPr>
                <p:nvPr/>
              </p:nvSpPr>
              <p:spPr bwMode="auto">
                <a:xfrm>
                  <a:off x="3636" y="608"/>
                  <a:ext cx="26" cy="30"/>
                </a:xfrm>
                <a:custGeom>
                  <a:avLst/>
                  <a:gdLst>
                    <a:gd name="T0" fmla="*/ 0 w 26"/>
                    <a:gd name="T1" fmla="*/ 0 h 30"/>
                    <a:gd name="T2" fmla="*/ 0 w 26"/>
                    <a:gd name="T3" fmla="*/ 0 h 30"/>
                    <a:gd name="T4" fmla="*/ 11 w 26"/>
                    <a:gd name="T5" fmla="*/ 11 h 30"/>
                    <a:gd name="T6" fmla="*/ 15 w 26"/>
                    <a:gd name="T7" fmla="*/ 17 h 30"/>
                    <a:gd name="T8" fmla="*/ 19 w 26"/>
                    <a:gd name="T9" fmla="*/ 21 h 30"/>
                    <a:gd name="T10" fmla="*/ 26 w 26"/>
                    <a:gd name="T11" fmla="*/ 28 h 30"/>
                    <a:gd name="T12" fmla="*/ 26 w 26"/>
                    <a:gd name="T13" fmla="*/ 30 h 30"/>
                    <a:gd name="T14" fmla="*/ 19 w 26"/>
                    <a:gd name="T15" fmla="*/ 23 h 30"/>
                    <a:gd name="T16" fmla="*/ 13 w 26"/>
                    <a:gd name="T17" fmla="*/ 17 h 30"/>
                    <a:gd name="T18" fmla="*/ 7 w 26"/>
                    <a:gd name="T19" fmla="*/ 11 h 30"/>
                    <a:gd name="T20" fmla="*/ 2 w 26"/>
                    <a:gd name="T21" fmla="*/ 4 h 30"/>
                    <a:gd name="T22" fmla="*/ 0 w 26"/>
                    <a:gd name="T23" fmla="*/ 2 h 30"/>
                    <a:gd name="T24" fmla="*/ 0 w 26"/>
                    <a:gd name="T25" fmla="*/ 2 h 30"/>
                    <a:gd name="T26" fmla="*/ 0 w 26"/>
                    <a:gd name="T27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6" h="3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1" y="11"/>
                      </a:lnTo>
                      <a:lnTo>
                        <a:pt x="15" y="17"/>
                      </a:lnTo>
                      <a:lnTo>
                        <a:pt x="19" y="21"/>
                      </a:lnTo>
                      <a:lnTo>
                        <a:pt x="26" y="28"/>
                      </a:lnTo>
                      <a:lnTo>
                        <a:pt x="26" y="30"/>
                      </a:lnTo>
                      <a:lnTo>
                        <a:pt x="19" y="23"/>
                      </a:lnTo>
                      <a:lnTo>
                        <a:pt x="13" y="17"/>
                      </a:lnTo>
                      <a:lnTo>
                        <a:pt x="7" y="11"/>
                      </a:lnTo>
                      <a:lnTo>
                        <a:pt x="2" y="4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29292"/>
                </a:solidFill>
                <a:ln w="0">
                  <a:solidFill>
                    <a:srgbClr val="929292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003" name="Freeform 402"/>
                <p:cNvSpPr>
                  <a:spLocks/>
                </p:cNvSpPr>
                <p:nvPr/>
              </p:nvSpPr>
              <p:spPr bwMode="auto">
                <a:xfrm>
                  <a:off x="3352" y="957"/>
                  <a:ext cx="37" cy="15"/>
                </a:xfrm>
                <a:custGeom>
                  <a:avLst/>
                  <a:gdLst>
                    <a:gd name="T0" fmla="*/ 22 w 37"/>
                    <a:gd name="T1" fmla="*/ 0 h 15"/>
                    <a:gd name="T2" fmla="*/ 28 w 37"/>
                    <a:gd name="T3" fmla="*/ 0 h 15"/>
                    <a:gd name="T4" fmla="*/ 30 w 37"/>
                    <a:gd name="T5" fmla="*/ 0 h 15"/>
                    <a:gd name="T6" fmla="*/ 34 w 37"/>
                    <a:gd name="T7" fmla="*/ 3 h 15"/>
                    <a:gd name="T8" fmla="*/ 37 w 37"/>
                    <a:gd name="T9" fmla="*/ 7 h 15"/>
                    <a:gd name="T10" fmla="*/ 34 w 37"/>
                    <a:gd name="T11" fmla="*/ 11 h 15"/>
                    <a:gd name="T12" fmla="*/ 32 w 37"/>
                    <a:gd name="T13" fmla="*/ 15 h 15"/>
                    <a:gd name="T14" fmla="*/ 32 w 37"/>
                    <a:gd name="T15" fmla="*/ 11 h 15"/>
                    <a:gd name="T16" fmla="*/ 32 w 37"/>
                    <a:gd name="T17" fmla="*/ 7 h 15"/>
                    <a:gd name="T18" fmla="*/ 32 w 37"/>
                    <a:gd name="T19" fmla="*/ 5 h 15"/>
                    <a:gd name="T20" fmla="*/ 28 w 37"/>
                    <a:gd name="T21" fmla="*/ 3 h 15"/>
                    <a:gd name="T22" fmla="*/ 24 w 37"/>
                    <a:gd name="T23" fmla="*/ 3 h 15"/>
                    <a:gd name="T24" fmla="*/ 11 w 37"/>
                    <a:gd name="T25" fmla="*/ 5 h 15"/>
                    <a:gd name="T26" fmla="*/ 7 w 37"/>
                    <a:gd name="T27" fmla="*/ 5 h 15"/>
                    <a:gd name="T28" fmla="*/ 2 w 37"/>
                    <a:gd name="T29" fmla="*/ 5 h 15"/>
                    <a:gd name="T30" fmla="*/ 0 w 37"/>
                    <a:gd name="T31" fmla="*/ 5 h 15"/>
                    <a:gd name="T32" fmla="*/ 5 w 37"/>
                    <a:gd name="T33" fmla="*/ 3 h 15"/>
                    <a:gd name="T34" fmla="*/ 11 w 37"/>
                    <a:gd name="T35" fmla="*/ 3 h 15"/>
                    <a:gd name="T36" fmla="*/ 17 w 37"/>
                    <a:gd name="T37" fmla="*/ 0 h 15"/>
                    <a:gd name="T38" fmla="*/ 22 w 37"/>
                    <a:gd name="T39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37" h="15">
                      <a:moveTo>
                        <a:pt x="22" y="0"/>
                      </a:moveTo>
                      <a:lnTo>
                        <a:pt x="28" y="0"/>
                      </a:lnTo>
                      <a:lnTo>
                        <a:pt x="30" y="0"/>
                      </a:lnTo>
                      <a:lnTo>
                        <a:pt x="34" y="3"/>
                      </a:lnTo>
                      <a:lnTo>
                        <a:pt x="37" y="7"/>
                      </a:lnTo>
                      <a:lnTo>
                        <a:pt x="34" y="11"/>
                      </a:lnTo>
                      <a:lnTo>
                        <a:pt x="32" y="15"/>
                      </a:lnTo>
                      <a:lnTo>
                        <a:pt x="32" y="11"/>
                      </a:lnTo>
                      <a:lnTo>
                        <a:pt x="32" y="7"/>
                      </a:lnTo>
                      <a:lnTo>
                        <a:pt x="32" y="5"/>
                      </a:lnTo>
                      <a:lnTo>
                        <a:pt x="28" y="3"/>
                      </a:lnTo>
                      <a:lnTo>
                        <a:pt x="24" y="3"/>
                      </a:lnTo>
                      <a:lnTo>
                        <a:pt x="11" y="5"/>
                      </a:lnTo>
                      <a:lnTo>
                        <a:pt x="7" y="5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5" y="3"/>
                      </a:lnTo>
                      <a:lnTo>
                        <a:pt x="11" y="3"/>
                      </a:lnTo>
                      <a:lnTo>
                        <a:pt x="17" y="0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E3E3E3"/>
                </a:solidFill>
                <a:ln w="0">
                  <a:solidFill>
                    <a:srgbClr val="E3E3E3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004" name="Freeform 403"/>
                <p:cNvSpPr>
                  <a:spLocks/>
                </p:cNvSpPr>
                <p:nvPr/>
              </p:nvSpPr>
              <p:spPr bwMode="auto">
                <a:xfrm>
                  <a:off x="3670" y="1032"/>
                  <a:ext cx="22" cy="9"/>
                </a:xfrm>
                <a:custGeom>
                  <a:avLst/>
                  <a:gdLst>
                    <a:gd name="T0" fmla="*/ 7 w 22"/>
                    <a:gd name="T1" fmla="*/ 0 h 9"/>
                    <a:gd name="T2" fmla="*/ 9 w 22"/>
                    <a:gd name="T3" fmla="*/ 0 h 9"/>
                    <a:gd name="T4" fmla="*/ 22 w 22"/>
                    <a:gd name="T5" fmla="*/ 4 h 9"/>
                    <a:gd name="T6" fmla="*/ 22 w 22"/>
                    <a:gd name="T7" fmla="*/ 6 h 9"/>
                    <a:gd name="T8" fmla="*/ 22 w 22"/>
                    <a:gd name="T9" fmla="*/ 9 h 9"/>
                    <a:gd name="T10" fmla="*/ 20 w 22"/>
                    <a:gd name="T11" fmla="*/ 9 h 9"/>
                    <a:gd name="T12" fmla="*/ 13 w 22"/>
                    <a:gd name="T13" fmla="*/ 6 h 9"/>
                    <a:gd name="T14" fmla="*/ 0 w 22"/>
                    <a:gd name="T15" fmla="*/ 2 h 9"/>
                    <a:gd name="T16" fmla="*/ 0 w 22"/>
                    <a:gd name="T17" fmla="*/ 0 h 9"/>
                    <a:gd name="T18" fmla="*/ 5 w 22"/>
                    <a:gd name="T19" fmla="*/ 0 h 9"/>
                    <a:gd name="T20" fmla="*/ 7 w 22"/>
                    <a:gd name="T21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2" h="9">
                      <a:moveTo>
                        <a:pt x="7" y="0"/>
                      </a:moveTo>
                      <a:lnTo>
                        <a:pt x="9" y="0"/>
                      </a:lnTo>
                      <a:lnTo>
                        <a:pt x="22" y="4"/>
                      </a:lnTo>
                      <a:lnTo>
                        <a:pt x="22" y="6"/>
                      </a:lnTo>
                      <a:lnTo>
                        <a:pt x="22" y="9"/>
                      </a:lnTo>
                      <a:lnTo>
                        <a:pt x="20" y="9"/>
                      </a:lnTo>
                      <a:lnTo>
                        <a:pt x="13" y="6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  <a:ln w="0">
                  <a:solidFill>
                    <a:srgbClr val="545454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005" name="Freeform 404"/>
                <p:cNvSpPr>
                  <a:spLocks/>
                </p:cNvSpPr>
                <p:nvPr/>
              </p:nvSpPr>
              <p:spPr bwMode="auto">
                <a:xfrm>
                  <a:off x="3579" y="365"/>
                  <a:ext cx="15" cy="23"/>
                </a:xfrm>
                <a:custGeom>
                  <a:avLst/>
                  <a:gdLst>
                    <a:gd name="T0" fmla="*/ 0 w 15"/>
                    <a:gd name="T1" fmla="*/ 0 h 23"/>
                    <a:gd name="T2" fmla="*/ 2 w 15"/>
                    <a:gd name="T3" fmla="*/ 0 h 23"/>
                    <a:gd name="T4" fmla="*/ 4 w 15"/>
                    <a:gd name="T5" fmla="*/ 2 h 23"/>
                    <a:gd name="T6" fmla="*/ 6 w 15"/>
                    <a:gd name="T7" fmla="*/ 6 h 23"/>
                    <a:gd name="T8" fmla="*/ 10 w 15"/>
                    <a:gd name="T9" fmla="*/ 13 h 23"/>
                    <a:gd name="T10" fmla="*/ 12 w 15"/>
                    <a:gd name="T11" fmla="*/ 17 h 23"/>
                    <a:gd name="T12" fmla="*/ 15 w 15"/>
                    <a:gd name="T13" fmla="*/ 19 h 23"/>
                    <a:gd name="T14" fmla="*/ 15 w 15"/>
                    <a:gd name="T15" fmla="*/ 21 h 23"/>
                    <a:gd name="T16" fmla="*/ 12 w 15"/>
                    <a:gd name="T17" fmla="*/ 23 h 23"/>
                    <a:gd name="T18" fmla="*/ 12 w 15"/>
                    <a:gd name="T19" fmla="*/ 21 h 23"/>
                    <a:gd name="T20" fmla="*/ 10 w 15"/>
                    <a:gd name="T21" fmla="*/ 21 h 23"/>
                    <a:gd name="T22" fmla="*/ 8 w 15"/>
                    <a:gd name="T23" fmla="*/ 17 h 23"/>
                    <a:gd name="T24" fmla="*/ 4 w 15"/>
                    <a:gd name="T25" fmla="*/ 13 h 23"/>
                    <a:gd name="T26" fmla="*/ 2 w 15"/>
                    <a:gd name="T27" fmla="*/ 8 h 23"/>
                    <a:gd name="T28" fmla="*/ 0 w 15"/>
                    <a:gd name="T29" fmla="*/ 4 h 23"/>
                    <a:gd name="T30" fmla="*/ 0 w 15"/>
                    <a:gd name="T31" fmla="*/ 0 h 23"/>
                    <a:gd name="T32" fmla="*/ 0 w 15"/>
                    <a:gd name="T33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5" h="23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4" y="2"/>
                      </a:lnTo>
                      <a:lnTo>
                        <a:pt x="6" y="6"/>
                      </a:lnTo>
                      <a:lnTo>
                        <a:pt x="10" y="13"/>
                      </a:lnTo>
                      <a:lnTo>
                        <a:pt x="12" y="17"/>
                      </a:lnTo>
                      <a:lnTo>
                        <a:pt x="15" y="19"/>
                      </a:lnTo>
                      <a:lnTo>
                        <a:pt x="15" y="21"/>
                      </a:lnTo>
                      <a:lnTo>
                        <a:pt x="12" y="23"/>
                      </a:lnTo>
                      <a:lnTo>
                        <a:pt x="12" y="21"/>
                      </a:lnTo>
                      <a:lnTo>
                        <a:pt x="10" y="21"/>
                      </a:lnTo>
                      <a:lnTo>
                        <a:pt x="8" y="17"/>
                      </a:lnTo>
                      <a:lnTo>
                        <a:pt x="4" y="13"/>
                      </a:lnTo>
                      <a:lnTo>
                        <a:pt x="2" y="8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67676"/>
                </a:solidFill>
                <a:ln w="0">
                  <a:solidFill>
                    <a:srgbClr val="767676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006" name="Freeform 405"/>
                <p:cNvSpPr>
                  <a:spLocks/>
                </p:cNvSpPr>
                <p:nvPr/>
              </p:nvSpPr>
              <p:spPr bwMode="auto">
                <a:xfrm>
                  <a:off x="3700" y="659"/>
                  <a:ext cx="11" cy="19"/>
                </a:xfrm>
                <a:custGeom>
                  <a:avLst/>
                  <a:gdLst>
                    <a:gd name="T0" fmla="*/ 5 w 11"/>
                    <a:gd name="T1" fmla="*/ 0 h 19"/>
                    <a:gd name="T2" fmla="*/ 7 w 11"/>
                    <a:gd name="T3" fmla="*/ 4 h 19"/>
                    <a:gd name="T4" fmla="*/ 9 w 11"/>
                    <a:gd name="T5" fmla="*/ 6 h 19"/>
                    <a:gd name="T6" fmla="*/ 11 w 11"/>
                    <a:gd name="T7" fmla="*/ 9 h 19"/>
                    <a:gd name="T8" fmla="*/ 9 w 11"/>
                    <a:gd name="T9" fmla="*/ 15 h 19"/>
                    <a:gd name="T10" fmla="*/ 9 w 11"/>
                    <a:gd name="T11" fmla="*/ 15 h 19"/>
                    <a:gd name="T12" fmla="*/ 7 w 11"/>
                    <a:gd name="T13" fmla="*/ 15 h 19"/>
                    <a:gd name="T14" fmla="*/ 5 w 11"/>
                    <a:gd name="T15" fmla="*/ 19 h 19"/>
                    <a:gd name="T16" fmla="*/ 5 w 11"/>
                    <a:gd name="T17" fmla="*/ 17 h 19"/>
                    <a:gd name="T18" fmla="*/ 5 w 11"/>
                    <a:gd name="T19" fmla="*/ 13 h 19"/>
                    <a:gd name="T20" fmla="*/ 2 w 11"/>
                    <a:gd name="T21" fmla="*/ 11 h 19"/>
                    <a:gd name="T22" fmla="*/ 0 w 11"/>
                    <a:gd name="T23" fmla="*/ 2 h 19"/>
                    <a:gd name="T24" fmla="*/ 5 w 11"/>
                    <a:gd name="T25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1" h="19">
                      <a:moveTo>
                        <a:pt x="5" y="0"/>
                      </a:moveTo>
                      <a:lnTo>
                        <a:pt x="7" y="4"/>
                      </a:lnTo>
                      <a:lnTo>
                        <a:pt x="9" y="6"/>
                      </a:lnTo>
                      <a:lnTo>
                        <a:pt x="11" y="9"/>
                      </a:lnTo>
                      <a:lnTo>
                        <a:pt x="9" y="15"/>
                      </a:lnTo>
                      <a:lnTo>
                        <a:pt x="9" y="15"/>
                      </a:lnTo>
                      <a:lnTo>
                        <a:pt x="7" y="15"/>
                      </a:lnTo>
                      <a:lnTo>
                        <a:pt x="5" y="19"/>
                      </a:lnTo>
                      <a:lnTo>
                        <a:pt x="5" y="17"/>
                      </a:lnTo>
                      <a:lnTo>
                        <a:pt x="5" y="13"/>
                      </a:lnTo>
                      <a:lnTo>
                        <a:pt x="2" y="11"/>
                      </a:lnTo>
                      <a:lnTo>
                        <a:pt x="0" y="2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D5D5D5"/>
                </a:solidFill>
                <a:ln w="0">
                  <a:solidFill>
                    <a:srgbClr val="D5D5D5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171" name="Group 607"/>
              <p:cNvGrpSpPr>
                <a:grpSpLocks/>
              </p:cNvGrpSpPr>
              <p:nvPr/>
            </p:nvGrpSpPr>
            <p:grpSpPr bwMode="auto">
              <a:xfrm>
                <a:off x="4233863" y="609600"/>
                <a:ext cx="2640013" cy="1423988"/>
                <a:chOff x="2667" y="384"/>
                <a:chExt cx="1663" cy="897"/>
              </a:xfrm>
            </p:grpSpPr>
            <p:sp>
              <p:nvSpPr>
                <p:cNvPr id="1607" name="Freeform 407"/>
                <p:cNvSpPr>
                  <a:spLocks/>
                </p:cNvSpPr>
                <p:nvPr/>
              </p:nvSpPr>
              <p:spPr bwMode="auto">
                <a:xfrm>
                  <a:off x="3747" y="619"/>
                  <a:ext cx="15" cy="21"/>
                </a:xfrm>
                <a:custGeom>
                  <a:avLst/>
                  <a:gdLst>
                    <a:gd name="T0" fmla="*/ 11 w 15"/>
                    <a:gd name="T1" fmla="*/ 0 h 21"/>
                    <a:gd name="T2" fmla="*/ 15 w 15"/>
                    <a:gd name="T3" fmla="*/ 0 h 21"/>
                    <a:gd name="T4" fmla="*/ 15 w 15"/>
                    <a:gd name="T5" fmla="*/ 2 h 21"/>
                    <a:gd name="T6" fmla="*/ 13 w 15"/>
                    <a:gd name="T7" fmla="*/ 8 h 21"/>
                    <a:gd name="T8" fmla="*/ 9 w 15"/>
                    <a:gd name="T9" fmla="*/ 12 h 21"/>
                    <a:gd name="T10" fmla="*/ 5 w 15"/>
                    <a:gd name="T11" fmla="*/ 15 h 21"/>
                    <a:gd name="T12" fmla="*/ 2 w 15"/>
                    <a:gd name="T13" fmla="*/ 19 h 21"/>
                    <a:gd name="T14" fmla="*/ 0 w 15"/>
                    <a:gd name="T15" fmla="*/ 21 h 21"/>
                    <a:gd name="T16" fmla="*/ 0 w 15"/>
                    <a:gd name="T17" fmla="*/ 15 h 21"/>
                    <a:gd name="T18" fmla="*/ 5 w 15"/>
                    <a:gd name="T19" fmla="*/ 10 h 21"/>
                    <a:gd name="T20" fmla="*/ 7 w 15"/>
                    <a:gd name="T21" fmla="*/ 6 h 21"/>
                    <a:gd name="T22" fmla="*/ 7 w 15"/>
                    <a:gd name="T23" fmla="*/ 4 h 21"/>
                    <a:gd name="T24" fmla="*/ 9 w 15"/>
                    <a:gd name="T25" fmla="*/ 2 h 21"/>
                    <a:gd name="T26" fmla="*/ 11 w 15"/>
                    <a:gd name="T27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5" h="21">
                      <a:moveTo>
                        <a:pt x="11" y="0"/>
                      </a:moveTo>
                      <a:lnTo>
                        <a:pt x="15" y="0"/>
                      </a:lnTo>
                      <a:lnTo>
                        <a:pt x="15" y="2"/>
                      </a:lnTo>
                      <a:lnTo>
                        <a:pt x="13" y="8"/>
                      </a:lnTo>
                      <a:lnTo>
                        <a:pt x="9" y="12"/>
                      </a:lnTo>
                      <a:lnTo>
                        <a:pt x="5" y="15"/>
                      </a:lnTo>
                      <a:lnTo>
                        <a:pt x="2" y="19"/>
                      </a:lnTo>
                      <a:lnTo>
                        <a:pt x="0" y="21"/>
                      </a:lnTo>
                      <a:lnTo>
                        <a:pt x="0" y="15"/>
                      </a:lnTo>
                      <a:lnTo>
                        <a:pt x="5" y="10"/>
                      </a:lnTo>
                      <a:lnTo>
                        <a:pt x="7" y="6"/>
                      </a:lnTo>
                      <a:lnTo>
                        <a:pt x="7" y="4"/>
                      </a:lnTo>
                      <a:lnTo>
                        <a:pt x="9" y="2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BCBCBC"/>
                </a:solidFill>
                <a:ln w="0">
                  <a:solidFill>
                    <a:srgbClr val="BCBCBC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08" name="Freeform 408"/>
                <p:cNvSpPr>
                  <a:spLocks/>
                </p:cNvSpPr>
                <p:nvPr/>
              </p:nvSpPr>
              <p:spPr bwMode="auto">
                <a:xfrm>
                  <a:off x="2667" y="708"/>
                  <a:ext cx="38" cy="6"/>
                </a:xfrm>
                <a:custGeom>
                  <a:avLst/>
                  <a:gdLst>
                    <a:gd name="T0" fmla="*/ 4 w 38"/>
                    <a:gd name="T1" fmla="*/ 0 h 6"/>
                    <a:gd name="T2" fmla="*/ 8 w 38"/>
                    <a:gd name="T3" fmla="*/ 0 h 6"/>
                    <a:gd name="T4" fmla="*/ 15 w 38"/>
                    <a:gd name="T5" fmla="*/ 2 h 6"/>
                    <a:gd name="T6" fmla="*/ 25 w 38"/>
                    <a:gd name="T7" fmla="*/ 2 h 6"/>
                    <a:gd name="T8" fmla="*/ 38 w 38"/>
                    <a:gd name="T9" fmla="*/ 4 h 6"/>
                    <a:gd name="T10" fmla="*/ 38 w 38"/>
                    <a:gd name="T11" fmla="*/ 6 h 6"/>
                    <a:gd name="T12" fmla="*/ 34 w 38"/>
                    <a:gd name="T13" fmla="*/ 6 h 6"/>
                    <a:gd name="T14" fmla="*/ 28 w 38"/>
                    <a:gd name="T15" fmla="*/ 6 h 6"/>
                    <a:gd name="T16" fmla="*/ 8 w 38"/>
                    <a:gd name="T17" fmla="*/ 2 h 6"/>
                    <a:gd name="T18" fmla="*/ 0 w 38"/>
                    <a:gd name="T19" fmla="*/ 0 h 6"/>
                    <a:gd name="T20" fmla="*/ 4 w 38"/>
                    <a:gd name="T2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8" h="6">
                      <a:moveTo>
                        <a:pt x="4" y="0"/>
                      </a:moveTo>
                      <a:lnTo>
                        <a:pt x="8" y="0"/>
                      </a:lnTo>
                      <a:lnTo>
                        <a:pt x="15" y="2"/>
                      </a:lnTo>
                      <a:lnTo>
                        <a:pt x="25" y="2"/>
                      </a:lnTo>
                      <a:lnTo>
                        <a:pt x="38" y="4"/>
                      </a:lnTo>
                      <a:lnTo>
                        <a:pt x="38" y="6"/>
                      </a:lnTo>
                      <a:lnTo>
                        <a:pt x="34" y="6"/>
                      </a:lnTo>
                      <a:lnTo>
                        <a:pt x="28" y="6"/>
                      </a:lnTo>
                      <a:lnTo>
                        <a:pt x="8" y="2"/>
                      </a:lnTo>
                      <a:lnTo>
                        <a:pt x="0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C9C9C9"/>
                </a:solidFill>
                <a:ln w="0">
                  <a:solidFill>
                    <a:srgbClr val="C9C9C9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09" name="Freeform 409"/>
                <p:cNvSpPr>
                  <a:spLocks noEditPoints="1"/>
                </p:cNvSpPr>
                <p:nvPr/>
              </p:nvSpPr>
              <p:spPr bwMode="auto">
                <a:xfrm>
                  <a:off x="3013" y="908"/>
                  <a:ext cx="21" cy="22"/>
                </a:xfrm>
                <a:custGeom>
                  <a:avLst/>
                  <a:gdLst>
                    <a:gd name="T0" fmla="*/ 21 w 21"/>
                    <a:gd name="T1" fmla="*/ 22 h 22"/>
                    <a:gd name="T2" fmla="*/ 21 w 21"/>
                    <a:gd name="T3" fmla="*/ 22 h 22"/>
                    <a:gd name="T4" fmla="*/ 21 w 21"/>
                    <a:gd name="T5" fmla="*/ 22 h 22"/>
                    <a:gd name="T6" fmla="*/ 21 w 21"/>
                    <a:gd name="T7" fmla="*/ 22 h 22"/>
                    <a:gd name="T8" fmla="*/ 2 w 21"/>
                    <a:gd name="T9" fmla="*/ 0 h 22"/>
                    <a:gd name="T10" fmla="*/ 6 w 21"/>
                    <a:gd name="T11" fmla="*/ 3 h 22"/>
                    <a:gd name="T12" fmla="*/ 8 w 21"/>
                    <a:gd name="T13" fmla="*/ 7 h 22"/>
                    <a:gd name="T14" fmla="*/ 10 w 21"/>
                    <a:gd name="T15" fmla="*/ 9 h 22"/>
                    <a:gd name="T16" fmla="*/ 19 w 21"/>
                    <a:gd name="T17" fmla="*/ 17 h 22"/>
                    <a:gd name="T18" fmla="*/ 21 w 21"/>
                    <a:gd name="T19" fmla="*/ 22 h 22"/>
                    <a:gd name="T20" fmla="*/ 15 w 21"/>
                    <a:gd name="T21" fmla="*/ 22 h 22"/>
                    <a:gd name="T22" fmla="*/ 13 w 21"/>
                    <a:gd name="T23" fmla="*/ 20 h 22"/>
                    <a:gd name="T24" fmla="*/ 10 w 21"/>
                    <a:gd name="T25" fmla="*/ 17 h 22"/>
                    <a:gd name="T26" fmla="*/ 10 w 21"/>
                    <a:gd name="T27" fmla="*/ 17 h 22"/>
                    <a:gd name="T28" fmla="*/ 8 w 21"/>
                    <a:gd name="T29" fmla="*/ 15 h 22"/>
                    <a:gd name="T30" fmla="*/ 0 w 21"/>
                    <a:gd name="T31" fmla="*/ 9 h 22"/>
                    <a:gd name="T32" fmla="*/ 0 w 21"/>
                    <a:gd name="T33" fmla="*/ 3 h 22"/>
                    <a:gd name="T34" fmla="*/ 2 w 21"/>
                    <a:gd name="T35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1" h="22">
                      <a:moveTo>
                        <a:pt x="21" y="22"/>
                      </a:move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21" y="22"/>
                      </a:lnTo>
                      <a:close/>
                      <a:moveTo>
                        <a:pt x="2" y="0"/>
                      </a:moveTo>
                      <a:lnTo>
                        <a:pt x="6" y="3"/>
                      </a:lnTo>
                      <a:lnTo>
                        <a:pt x="8" y="7"/>
                      </a:lnTo>
                      <a:lnTo>
                        <a:pt x="10" y="9"/>
                      </a:lnTo>
                      <a:lnTo>
                        <a:pt x="19" y="17"/>
                      </a:lnTo>
                      <a:lnTo>
                        <a:pt x="21" y="22"/>
                      </a:lnTo>
                      <a:lnTo>
                        <a:pt x="15" y="22"/>
                      </a:lnTo>
                      <a:lnTo>
                        <a:pt x="13" y="20"/>
                      </a:lnTo>
                      <a:lnTo>
                        <a:pt x="10" y="17"/>
                      </a:lnTo>
                      <a:lnTo>
                        <a:pt x="10" y="17"/>
                      </a:lnTo>
                      <a:lnTo>
                        <a:pt x="8" y="15"/>
                      </a:lnTo>
                      <a:lnTo>
                        <a:pt x="0" y="9"/>
                      </a:lnTo>
                      <a:lnTo>
                        <a:pt x="0" y="3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696969"/>
                </a:solidFill>
                <a:ln w="0">
                  <a:solidFill>
                    <a:srgbClr val="696969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10" name="Freeform 410"/>
                <p:cNvSpPr>
                  <a:spLocks/>
                </p:cNvSpPr>
                <p:nvPr/>
              </p:nvSpPr>
              <p:spPr bwMode="auto">
                <a:xfrm>
                  <a:off x="2947" y="766"/>
                  <a:ext cx="40" cy="8"/>
                </a:xfrm>
                <a:custGeom>
                  <a:avLst/>
                  <a:gdLst>
                    <a:gd name="T0" fmla="*/ 4 w 40"/>
                    <a:gd name="T1" fmla="*/ 0 h 8"/>
                    <a:gd name="T2" fmla="*/ 8 w 40"/>
                    <a:gd name="T3" fmla="*/ 0 h 8"/>
                    <a:gd name="T4" fmla="*/ 19 w 40"/>
                    <a:gd name="T5" fmla="*/ 2 h 8"/>
                    <a:gd name="T6" fmla="*/ 19 w 40"/>
                    <a:gd name="T7" fmla="*/ 2 h 8"/>
                    <a:gd name="T8" fmla="*/ 25 w 40"/>
                    <a:gd name="T9" fmla="*/ 4 h 8"/>
                    <a:gd name="T10" fmla="*/ 29 w 40"/>
                    <a:gd name="T11" fmla="*/ 4 h 8"/>
                    <a:gd name="T12" fmla="*/ 40 w 40"/>
                    <a:gd name="T13" fmla="*/ 8 h 8"/>
                    <a:gd name="T14" fmla="*/ 36 w 40"/>
                    <a:gd name="T15" fmla="*/ 8 h 8"/>
                    <a:gd name="T16" fmla="*/ 32 w 40"/>
                    <a:gd name="T17" fmla="*/ 8 h 8"/>
                    <a:gd name="T18" fmla="*/ 21 w 40"/>
                    <a:gd name="T19" fmla="*/ 4 h 8"/>
                    <a:gd name="T20" fmla="*/ 8 w 40"/>
                    <a:gd name="T21" fmla="*/ 4 h 8"/>
                    <a:gd name="T22" fmla="*/ 4 w 40"/>
                    <a:gd name="T23" fmla="*/ 2 h 8"/>
                    <a:gd name="T24" fmla="*/ 0 w 40"/>
                    <a:gd name="T25" fmla="*/ 0 h 8"/>
                    <a:gd name="T26" fmla="*/ 4 w 40"/>
                    <a:gd name="T2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0" h="8">
                      <a:moveTo>
                        <a:pt x="4" y="0"/>
                      </a:moveTo>
                      <a:lnTo>
                        <a:pt x="8" y="0"/>
                      </a:lnTo>
                      <a:lnTo>
                        <a:pt x="19" y="2"/>
                      </a:lnTo>
                      <a:lnTo>
                        <a:pt x="19" y="2"/>
                      </a:lnTo>
                      <a:lnTo>
                        <a:pt x="25" y="4"/>
                      </a:lnTo>
                      <a:lnTo>
                        <a:pt x="29" y="4"/>
                      </a:lnTo>
                      <a:lnTo>
                        <a:pt x="40" y="8"/>
                      </a:lnTo>
                      <a:lnTo>
                        <a:pt x="36" y="8"/>
                      </a:lnTo>
                      <a:lnTo>
                        <a:pt x="32" y="8"/>
                      </a:lnTo>
                      <a:lnTo>
                        <a:pt x="21" y="4"/>
                      </a:lnTo>
                      <a:lnTo>
                        <a:pt x="8" y="4"/>
                      </a:lnTo>
                      <a:lnTo>
                        <a:pt x="4" y="2"/>
                      </a:lnTo>
                      <a:lnTo>
                        <a:pt x="0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9E9E9E"/>
                </a:solidFill>
                <a:ln w="0">
                  <a:solidFill>
                    <a:srgbClr val="9E9E9E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11" name="Freeform 411"/>
                <p:cNvSpPr>
                  <a:spLocks/>
                </p:cNvSpPr>
                <p:nvPr/>
              </p:nvSpPr>
              <p:spPr bwMode="auto">
                <a:xfrm>
                  <a:off x="2908" y="651"/>
                  <a:ext cx="32" cy="14"/>
                </a:xfrm>
                <a:custGeom>
                  <a:avLst/>
                  <a:gdLst>
                    <a:gd name="T0" fmla="*/ 4 w 32"/>
                    <a:gd name="T1" fmla="*/ 0 h 14"/>
                    <a:gd name="T2" fmla="*/ 4 w 32"/>
                    <a:gd name="T3" fmla="*/ 6 h 14"/>
                    <a:gd name="T4" fmla="*/ 11 w 32"/>
                    <a:gd name="T5" fmla="*/ 10 h 14"/>
                    <a:gd name="T6" fmla="*/ 13 w 32"/>
                    <a:gd name="T7" fmla="*/ 10 h 14"/>
                    <a:gd name="T8" fmla="*/ 28 w 32"/>
                    <a:gd name="T9" fmla="*/ 12 h 14"/>
                    <a:gd name="T10" fmla="*/ 32 w 32"/>
                    <a:gd name="T11" fmla="*/ 14 h 14"/>
                    <a:gd name="T12" fmla="*/ 26 w 32"/>
                    <a:gd name="T13" fmla="*/ 14 h 14"/>
                    <a:gd name="T14" fmla="*/ 19 w 32"/>
                    <a:gd name="T15" fmla="*/ 14 h 14"/>
                    <a:gd name="T16" fmla="*/ 13 w 32"/>
                    <a:gd name="T17" fmla="*/ 14 h 14"/>
                    <a:gd name="T18" fmla="*/ 11 w 32"/>
                    <a:gd name="T19" fmla="*/ 14 h 14"/>
                    <a:gd name="T20" fmla="*/ 4 w 32"/>
                    <a:gd name="T21" fmla="*/ 10 h 14"/>
                    <a:gd name="T22" fmla="*/ 2 w 32"/>
                    <a:gd name="T23" fmla="*/ 6 h 14"/>
                    <a:gd name="T24" fmla="*/ 0 w 32"/>
                    <a:gd name="T25" fmla="*/ 4 h 14"/>
                    <a:gd name="T26" fmla="*/ 0 w 32"/>
                    <a:gd name="T27" fmla="*/ 2 h 14"/>
                    <a:gd name="T28" fmla="*/ 4 w 32"/>
                    <a:gd name="T29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2" h="14">
                      <a:moveTo>
                        <a:pt x="4" y="0"/>
                      </a:moveTo>
                      <a:lnTo>
                        <a:pt x="4" y="6"/>
                      </a:lnTo>
                      <a:lnTo>
                        <a:pt x="11" y="10"/>
                      </a:lnTo>
                      <a:lnTo>
                        <a:pt x="13" y="10"/>
                      </a:lnTo>
                      <a:lnTo>
                        <a:pt x="28" y="12"/>
                      </a:lnTo>
                      <a:lnTo>
                        <a:pt x="32" y="14"/>
                      </a:lnTo>
                      <a:lnTo>
                        <a:pt x="26" y="14"/>
                      </a:lnTo>
                      <a:lnTo>
                        <a:pt x="19" y="14"/>
                      </a:lnTo>
                      <a:lnTo>
                        <a:pt x="13" y="14"/>
                      </a:lnTo>
                      <a:lnTo>
                        <a:pt x="11" y="14"/>
                      </a:lnTo>
                      <a:lnTo>
                        <a:pt x="4" y="10"/>
                      </a:lnTo>
                      <a:lnTo>
                        <a:pt x="2" y="6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515151"/>
                </a:solidFill>
                <a:ln w="0">
                  <a:solidFill>
                    <a:srgbClr val="51515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12" name="Freeform 412"/>
                <p:cNvSpPr>
                  <a:spLocks/>
                </p:cNvSpPr>
                <p:nvPr/>
              </p:nvSpPr>
              <p:spPr bwMode="auto">
                <a:xfrm>
                  <a:off x="2701" y="714"/>
                  <a:ext cx="41" cy="7"/>
                </a:xfrm>
                <a:custGeom>
                  <a:avLst/>
                  <a:gdLst>
                    <a:gd name="T0" fmla="*/ 4 w 41"/>
                    <a:gd name="T1" fmla="*/ 0 h 7"/>
                    <a:gd name="T2" fmla="*/ 11 w 41"/>
                    <a:gd name="T3" fmla="*/ 0 h 7"/>
                    <a:gd name="T4" fmla="*/ 19 w 41"/>
                    <a:gd name="T5" fmla="*/ 0 h 7"/>
                    <a:gd name="T6" fmla="*/ 34 w 41"/>
                    <a:gd name="T7" fmla="*/ 3 h 7"/>
                    <a:gd name="T8" fmla="*/ 41 w 41"/>
                    <a:gd name="T9" fmla="*/ 5 h 7"/>
                    <a:gd name="T10" fmla="*/ 34 w 41"/>
                    <a:gd name="T11" fmla="*/ 5 h 7"/>
                    <a:gd name="T12" fmla="*/ 28 w 41"/>
                    <a:gd name="T13" fmla="*/ 7 h 7"/>
                    <a:gd name="T14" fmla="*/ 24 w 41"/>
                    <a:gd name="T15" fmla="*/ 5 h 7"/>
                    <a:gd name="T16" fmla="*/ 15 w 41"/>
                    <a:gd name="T17" fmla="*/ 3 h 7"/>
                    <a:gd name="T18" fmla="*/ 9 w 41"/>
                    <a:gd name="T19" fmla="*/ 3 h 7"/>
                    <a:gd name="T20" fmla="*/ 4 w 41"/>
                    <a:gd name="T21" fmla="*/ 0 h 7"/>
                    <a:gd name="T22" fmla="*/ 0 w 41"/>
                    <a:gd name="T23" fmla="*/ 0 h 7"/>
                    <a:gd name="T24" fmla="*/ 4 w 41"/>
                    <a:gd name="T25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1" h="7">
                      <a:moveTo>
                        <a:pt x="4" y="0"/>
                      </a:moveTo>
                      <a:lnTo>
                        <a:pt x="11" y="0"/>
                      </a:lnTo>
                      <a:lnTo>
                        <a:pt x="19" y="0"/>
                      </a:lnTo>
                      <a:lnTo>
                        <a:pt x="34" y="3"/>
                      </a:lnTo>
                      <a:lnTo>
                        <a:pt x="41" y="5"/>
                      </a:lnTo>
                      <a:lnTo>
                        <a:pt x="34" y="5"/>
                      </a:lnTo>
                      <a:lnTo>
                        <a:pt x="28" y="7"/>
                      </a:lnTo>
                      <a:lnTo>
                        <a:pt x="24" y="5"/>
                      </a:lnTo>
                      <a:lnTo>
                        <a:pt x="15" y="3"/>
                      </a:lnTo>
                      <a:lnTo>
                        <a:pt x="9" y="3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909090"/>
                </a:solidFill>
                <a:ln w="0">
                  <a:solidFill>
                    <a:srgbClr val="90909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13" name="Freeform 413"/>
                <p:cNvSpPr>
                  <a:spLocks/>
                </p:cNvSpPr>
                <p:nvPr/>
              </p:nvSpPr>
              <p:spPr bwMode="auto">
                <a:xfrm>
                  <a:off x="3207" y="602"/>
                  <a:ext cx="26" cy="19"/>
                </a:xfrm>
                <a:custGeom>
                  <a:avLst/>
                  <a:gdLst>
                    <a:gd name="T0" fmla="*/ 26 w 26"/>
                    <a:gd name="T1" fmla="*/ 0 h 19"/>
                    <a:gd name="T2" fmla="*/ 26 w 26"/>
                    <a:gd name="T3" fmla="*/ 6 h 19"/>
                    <a:gd name="T4" fmla="*/ 21 w 26"/>
                    <a:gd name="T5" fmla="*/ 8 h 19"/>
                    <a:gd name="T6" fmla="*/ 13 w 26"/>
                    <a:gd name="T7" fmla="*/ 14 h 19"/>
                    <a:gd name="T8" fmla="*/ 11 w 26"/>
                    <a:gd name="T9" fmla="*/ 14 h 19"/>
                    <a:gd name="T10" fmla="*/ 11 w 26"/>
                    <a:gd name="T11" fmla="*/ 17 h 19"/>
                    <a:gd name="T12" fmla="*/ 6 w 26"/>
                    <a:gd name="T13" fmla="*/ 19 h 19"/>
                    <a:gd name="T14" fmla="*/ 2 w 26"/>
                    <a:gd name="T15" fmla="*/ 19 h 19"/>
                    <a:gd name="T16" fmla="*/ 0 w 26"/>
                    <a:gd name="T17" fmla="*/ 17 h 19"/>
                    <a:gd name="T18" fmla="*/ 0 w 26"/>
                    <a:gd name="T19" fmla="*/ 17 h 19"/>
                    <a:gd name="T20" fmla="*/ 9 w 26"/>
                    <a:gd name="T21" fmla="*/ 8 h 19"/>
                    <a:gd name="T22" fmla="*/ 17 w 26"/>
                    <a:gd name="T23" fmla="*/ 4 h 19"/>
                    <a:gd name="T24" fmla="*/ 26 w 26"/>
                    <a:gd name="T25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6" h="19">
                      <a:moveTo>
                        <a:pt x="26" y="0"/>
                      </a:moveTo>
                      <a:lnTo>
                        <a:pt x="26" y="6"/>
                      </a:lnTo>
                      <a:lnTo>
                        <a:pt x="21" y="8"/>
                      </a:lnTo>
                      <a:lnTo>
                        <a:pt x="13" y="14"/>
                      </a:lnTo>
                      <a:lnTo>
                        <a:pt x="11" y="14"/>
                      </a:lnTo>
                      <a:lnTo>
                        <a:pt x="11" y="17"/>
                      </a:lnTo>
                      <a:lnTo>
                        <a:pt x="6" y="19"/>
                      </a:lnTo>
                      <a:lnTo>
                        <a:pt x="2" y="19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9" y="8"/>
                      </a:lnTo>
                      <a:lnTo>
                        <a:pt x="17" y="4"/>
                      </a:lnTo>
                      <a:lnTo>
                        <a:pt x="26" y="0"/>
                      </a:lnTo>
                      <a:close/>
                    </a:path>
                  </a:pathLst>
                </a:custGeom>
                <a:solidFill>
                  <a:srgbClr val="9E9E9E"/>
                </a:solidFill>
                <a:ln w="0">
                  <a:solidFill>
                    <a:srgbClr val="9E9E9E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14" name="Freeform 414"/>
                <p:cNvSpPr>
                  <a:spLocks/>
                </p:cNvSpPr>
                <p:nvPr/>
              </p:nvSpPr>
              <p:spPr bwMode="auto">
                <a:xfrm>
                  <a:off x="3231" y="593"/>
                  <a:ext cx="27" cy="15"/>
                </a:xfrm>
                <a:custGeom>
                  <a:avLst/>
                  <a:gdLst>
                    <a:gd name="T0" fmla="*/ 27 w 27"/>
                    <a:gd name="T1" fmla="*/ 0 h 15"/>
                    <a:gd name="T2" fmla="*/ 27 w 27"/>
                    <a:gd name="T3" fmla="*/ 2 h 15"/>
                    <a:gd name="T4" fmla="*/ 27 w 27"/>
                    <a:gd name="T5" fmla="*/ 2 h 15"/>
                    <a:gd name="T6" fmla="*/ 25 w 27"/>
                    <a:gd name="T7" fmla="*/ 6 h 15"/>
                    <a:gd name="T8" fmla="*/ 14 w 27"/>
                    <a:gd name="T9" fmla="*/ 11 h 15"/>
                    <a:gd name="T10" fmla="*/ 4 w 27"/>
                    <a:gd name="T11" fmla="*/ 15 h 15"/>
                    <a:gd name="T12" fmla="*/ 0 w 27"/>
                    <a:gd name="T13" fmla="*/ 13 h 15"/>
                    <a:gd name="T14" fmla="*/ 2 w 27"/>
                    <a:gd name="T15" fmla="*/ 9 h 15"/>
                    <a:gd name="T16" fmla="*/ 2 w 27"/>
                    <a:gd name="T17" fmla="*/ 9 h 15"/>
                    <a:gd name="T18" fmla="*/ 8 w 27"/>
                    <a:gd name="T19" fmla="*/ 6 h 15"/>
                    <a:gd name="T20" fmla="*/ 14 w 27"/>
                    <a:gd name="T21" fmla="*/ 4 h 15"/>
                    <a:gd name="T22" fmla="*/ 21 w 27"/>
                    <a:gd name="T23" fmla="*/ 2 h 15"/>
                    <a:gd name="T24" fmla="*/ 27 w 27"/>
                    <a:gd name="T25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7" h="15">
                      <a:moveTo>
                        <a:pt x="27" y="0"/>
                      </a:moveTo>
                      <a:lnTo>
                        <a:pt x="27" y="2"/>
                      </a:lnTo>
                      <a:lnTo>
                        <a:pt x="27" y="2"/>
                      </a:lnTo>
                      <a:lnTo>
                        <a:pt x="25" y="6"/>
                      </a:lnTo>
                      <a:lnTo>
                        <a:pt x="14" y="11"/>
                      </a:lnTo>
                      <a:lnTo>
                        <a:pt x="4" y="15"/>
                      </a:lnTo>
                      <a:lnTo>
                        <a:pt x="0" y="13"/>
                      </a:lnTo>
                      <a:lnTo>
                        <a:pt x="2" y="9"/>
                      </a:lnTo>
                      <a:lnTo>
                        <a:pt x="2" y="9"/>
                      </a:lnTo>
                      <a:lnTo>
                        <a:pt x="8" y="6"/>
                      </a:lnTo>
                      <a:lnTo>
                        <a:pt x="14" y="4"/>
                      </a:lnTo>
                      <a:lnTo>
                        <a:pt x="21" y="2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5F5F5F"/>
                </a:solidFill>
                <a:ln w="0">
                  <a:solidFill>
                    <a:srgbClr val="5F5F5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15" name="Freeform 415"/>
                <p:cNvSpPr>
                  <a:spLocks/>
                </p:cNvSpPr>
                <p:nvPr/>
              </p:nvSpPr>
              <p:spPr bwMode="auto">
                <a:xfrm>
                  <a:off x="3745" y="734"/>
                  <a:ext cx="11" cy="23"/>
                </a:xfrm>
                <a:custGeom>
                  <a:avLst/>
                  <a:gdLst>
                    <a:gd name="T0" fmla="*/ 0 w 11"/>
                    <a:gd name="T1" fmla="*/ 0 h 23"/>
                    <a:gd name="T2" fmla="*/ 2 w 11"/>
                    <a:gd name="T3" fmla="*/ 4 h 23"/>
                    <a:gd name="T4" fmla="*/ 7 w 11"/>
                    <a:gd name="T5" fmla="*/ 10 h 23"/>
                    <a:gd name="T6" fmla="*/ 9 w 11"/>
                    <a:gd name="T7" fmla="*/ 17 h 23"/>
                    <a:gd name="T8" fmla="*/ 11 w 11"/>
                    <a:gd name="T9" fmla="*/ 23 h 23"/>
                    <a:gd name="T10" fmla="*/ 9 w 11"/>
                    <a:gd name="T11" fmla="*/ 23 h 23"/>
                    <a:gd name="T12" fmla="*/ 4 w 11"/>
                    <a:gd name="T13" fmla="*/ 17 h 23"/>
                    <a:gd name="T14" fmla="*/ 0 w 11"/>
                    <a:gd name="T15" fmla="*/ 8 h 23"/>
                    <a:gd name="T16" fmla="*/ 0 w 11"/>
                    <a:gd name="T17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23">
                      <a:moveTo>
                        <a:pt x="0" y="0"/>
                      </a:moveTo>
                      <a:lnTo>
                        <a:pt x="2" y="4"/>
                      </a:lnTo>
                      <a:lnTo>
                        <a:pt x="7" y="10"/>
                      </a:lnTo>
                      <a:lnTo>
                        <a:pt x="9" y="17"/>
                      </a:lnTo>
                      <a:lnTo>
                        <a:pt x="11" y="23"/>
                      </a:lnTo>
                      <a:lnTo>
                        <a:pt x="9" y="23"/>
                      </a:lnTo>
                      <a:lnTo>
                        <a:pt x="4" y="17"/>
                      </a:lnTo>
                      <a:lnTo>
                        <a:pt x="0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2C2C2"/>
                </a:solidFill>
                <a:ln w="0">
                  <a:solidFill>
                    <a:srgbClr val="C2C2C2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16" name="Freeform 416"/>
                <p:cNvSpPr>
                  <a:spLocks/>
                </p:cNvSpPr>
                <p:nvPr/>
              </p:nvSpPr>
              <p:spPr bwMode="auto">
                <a:xfrm>
                  <a:off x="3698" y="627"/>
                  <a:ext cx="13" cy="30"/>
                </a:xfrm>
                <a:custGeom>
                  <a:avLst/>
                  <a:gdLst>
                    <a:gd name="T0" fmla="*/ 2 w 13"/>
                    <a:gd name="T1" fmla="*/ 0 h 30"/>
                    <a:gd name="T2" fmla="*/ 2 w 13"/>
                    <a:gd name="T3" fmla="*/ 0 h 30"/>
                    <a:gd name="T4" fmla="*/ 4 w 13"/>
                    <a:gd name="T5" fmla="*/ 4 h 30"/>
                    <a:gd name="T6" fmla="*/ 9 w 13"/>
                    <a:gd name="T7" fmla="*/ 17 h 30"/>
                    <a:gd name="T8" fmla="*/ 13 w 13"/>
                    <a:gd name="T9" fmla="*/ 28 h 30"/>
                    <a:gd name="T10" fmla="*/ 13 w 13"/>
                    <a:gd name="T11" fmla="*/ 30 h 30"/>
                    <a:gd name="T12" fmla="*/ 11 w 13"/>
                    <a:gd name="T13" fmla="*/ 30 h 30"/>
                    <a:gd name="T14" fmla="*/ 7 w 13"/>
                    <a:gd name="T15" fmla="*/ 21 h 30"/>
                    <a:gd name="T16" fmla="*/ 7 w 13"/>
                    <a:gd name="T17" fmla="*/ 17 h 30"/>
                    <a:gd name="T18" fmla="*/ 4 w 13"/>
                    <a:gd name="T19" fmla="*/ 11 h 30"/>
                    <a:gd name="T20" fmla="*/ 0 w 13"/>
                    <a:gd name="T21" fmla="*/ 4 h 30"/>
                    <a:gd name="T22" fmla="*/ 2 w 13"/>
                    <a:gd name="T23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3" h="30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4" y="4"/>
                      </a:lnTo>
                      <a:lnTo>
                        <a:pt x="9" y="17"/>
                      </a:lnTo>
                      <a:lnTo>
                        <a:pt x="13" y="28"/>
                      </a:lnTo>
                      <a:lnTo>
                        <a:pt x="13" y="30"/>
                      </a:lnTo>
                      <a:lnTo>
                        <a:pt x="11" y="30"/>
                      </a:lnTo>
                      <a:lnTo>
                        <a:pt x="7" y="21"/>
                      </a:lnTo>
                      <a:lnTo>
                        <a:pt x="7" y="17"/>
                      </a:lnTo>
                      <a:lnTo>
                        <a:pt x="4" y="11"/>
                      </a:lnTo>
                      <a:lnTo>
                        <a:pt x="0" y="4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929292"/>
                </a:solidFill>
                <a:ln w="0">
                  <a:solidFill>
                    <a:srgbClr val="929292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17" name="Freeform 417"/>
                <p:cNvSpPr>
                  <a:spLocks/>
                </p:cNvSpPr>
                <p:nvPr/>
              </p:nvSpPr>
              <p:spPr bwMode="auto">
                <a:xfrm>
                  <a:off x="3662" y="636"/>
                  <a:ext cx="23" cy="17"/>
                </a:xfrm>
                <a:custGeom>
                  <a:avLst/>
                  <a:gdLst>
                    <a:gd name="T0" fmla="*/ 0 w 23"/>
                    <a:gd name="T1" fmla="*/ 0 h 17"/>
                    <a:gd name="T2" fmla="*/ 4 w 23"/>
                    <a:gd name="T3" fmla="*/ 2 h 17"/>
                    <a:gd name="T4" fmla="*/ 13 w 23"/>
                    <a:gd name="T5" fmla="*/ 8 h 17"/>
                    <a:gd name="T6" fmla="*/ 23 w 23"/>
                    <a:gd name="T7" fmla="*/ 15 h 17"/>
                    <a:gd name="T8" fmla="*/ 23 w 23"/>
                    <a:gd name="T9" fmla="*/ 15 h 17"/>
                    <a:gd name="T10" fmla="*/ 19 w 23"/>
                    <a:gd name="T11" fmla="*/ 17 h 17"/>
                    <a:gd name="T12" fmla="*/ 13 w 23"/>
                    <a:gd name="T13" fmla="*/ 12 h 17"/>
                    <a:gd name="T14" fmla="*/ 6 w 23"/>
                    <a:gd name="T15" fmla="*/ 8 h 17"/>
                    <a:gd name="T16" fmla="*/ 0 w 23"/>
                    <a:gd name="T17" fmla="*/ 4 h 17"/>
                    <a:gd name="T18" fmla="*/ 0 w 23"/>
                    <a:gd name="T19" fmla="*/ 2 h 17"/>
                    <a:gd name="T20" fmla="*/ 0 w 23"/>
                    <a:gd name="T21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3" h="17">
                      <a:moveTo>
                        <a:pt x="0" y="0"/>
                      </a:moveTo>
                      <a:lnTo>
                        <a:pt x="4" y="2"/>
                      </a:lnTo>
                      <a:lnTo>
                        <a:pt x="13" y="8"/>
                      </a:lnTo>
                      <a:lnTo>
                        <a:pt x="23" y="15"/>
                      </a:lnTo>
                      <a:lnTo>
                        <a:pt x="23" y="15"/>
                      </a:lnTo>
                      <a:lnTo>
                        <a:pt x="19" y="17"/>
                      </a:lnTo>
                      <a:lnTo>
                        <a:pt x="13" y="12"/>
                      </a:lnTo>
                      <a:lnTo>
                        <a:pt x="6" y="8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67676"/>
                </a:solidFill>
                <a:ln w="0">
                  <a:solidFill>
                    <a:srgbClr val="767676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18" name="Freeform 418"/>
                <p:cNvSpPr>
                  <a:spLocks/>
                </p:cNvSpPr>
                <p:nvPr/>
              </p:nvSpPr>
              <p:spPr bwMode="auto">
                <a:xfrm>
                  <a:off x="3741" y="414"/>
                  <a:ext cx="6" cy="30"/>
                </a:xfrm>
                <a:custGeom>
                  <a:avLst/>
                  <a:gdLst>
                    <a:gd name="T0" fmla="*/ 6 w 6"/>
                    <a:gd name="T1" fmla="*/ 0 h 30"/>
                    <a:gd name="T2" fmla="*/ 4 w 6"/>
                    <a:gd name="T3" fmla="*/ 4 h 30"/>
                    <a:gd name="T4" fmla="*/ 0 w 6"/>
                    <a:gd name="T5" fmla="*/ 30 h 30"/>
                    <a:gd name="T6" fmla="*/ 0 w 6"/>
                    <a:gd name="T7" fmla="*/ 30 h 30"/>
                    <a:gd name="T8" fmla="*/ 0 w 6"/>
                    <a:gd name="T9" fmla="*/ 19 h 30"/>
                    <a:gd name="T10" fmla="*/ 0 w 6"/>
                    <a:gd name="T11" fmla="*/ 11 h 30"/>
                    <a:gd name="T12" fmla="*/ 2 w 6"/>
                    <a:gd name="T13" fmla="*/ 4 h 30"/>
                    <a:gd name="T14" fmla="*/ 6 w 6"/>
                    <a:gd name="T15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" h="30">
                      <a:moveTo>
                        <a:pt x="6" y="0"/>
                      </a:moveTo>
                      <a:lnTo>
                        <a:pt x="4" y="4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0" y="19"/>
                      </a:lnTo>
                      <a:lnTo>
                        <a:pt x="0" y="11"/>
                      </a:lnTo>
                      <a:lnTo>
                        <a:pt x="2" y="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C6C6C6"/>
                </a:solidFill>
                <a:ln w="0">
                  <a:solidFill>
                    <a:srgbClr val="C6C6C6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19" name="Freeform 419"/>
                <p:cNvSpPr>
                  <a:spLocks/>
                </p:cNvSpPr>
                <p:nvPr/>
              </p:nvSpPr>
              <p:spPr bwMode="auto">
                <a:xfrm>
                  <a:off x="3190" y="815"/>
                  <a:ext cx="19" cy="19"/>
                </a:xfrm>
                <a:custGeom>
                  <a:avLst/>
                  <a:gdLst>
                    <a:gd name="T0" fmla="*/ 4 w 19"/>
                    <a:gd name="T1" fmla="*/ 0 h 19"/>
                    <a:gd name="T2" fmla="*/ 6 w 19"/>
                    <a:gd name="T3" fmla="*/ 0 h 19"/>
                    <a:gd name="T4" fmla="*/ 9 w 19"/>
                    <a:gd name="T5" fmla="*/ 2 h 19"/>
                    <a:gd name="T6" fmla="*/ 9 w 19"/>
                    <a:gd name="T7" fmla="*/ 2 h 19"/>
                    <a:gd name="T8" fmla="*/ 11 w 19"/>
                    <a:gd name="T9" fmla="*/ 4 h 19"/>
                    <a:gd name="T10" fmla="*/ 11 w 19"/>
                    <a:gd name="T11" fmla="*/ 6 h 19"/>
                    <a:gd name="T12" fmla="*/ 15 w 19"/>
                    <a:gd name="T13" fmla="*/ 10 h 19"/>
                    <a:gd name="T14" fmla="*/ 19 w 19"/>
                    <a:gd name="T15" fmla="*/ 15 h 19"/>
                    <a:gd name="T16" fmla="*/ 17 w 19"/>
                    <a:gd name="T17" fmla="*/ 17 h 19"/>
                    <a:gd name="T18" fmla="*/ 6 w 19"/>
                    <a:gd name="T19" fmla="*/ 19 h 19"/>
                    <a:gd name="T20" fmla="*/ 2 w 19"/>
                    <a:gd name="T21" fmla="*/ 10 h 19"/>
                    <a:gd name="T22" fmla="*/ 0 w 19"/>
                    <a:gd name="T23" fmla="*/ 4 h 19"/>
                    <a:gd name="T24" fmla="*/ 4 w 19"/>
                    <a:gd name="T25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9" h="19">
                      <a:moveTo>
                        <a:pt x="4" y="0"/>
                      </a:moveTo>
                      <a:lnTo>
                        <a:pt x="6" y="0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11" y="4"/>
                      </a:lnTo>
                      <a:lnTo>
                        <a:pt x="11" y="6"/>
                      </a:lnTo>
                      <a:lnTo>
                        <a:pt x="15" y="10"/>
                      </a:lnTo>
                      <a:lnTo>
                        <a:pt x="19" y="15"/>
                      </a:lnTo>
                      <a:lnTo>
                        <a:pt x="17" y="17"/>
                      </a:lnTo>
                      <a:lnTo>
                        <a:pt x="6" y="19"/>
                      </a:lnTo>
                      <a:lnTo>
                        <a:pt x="2" y="10"/>
                      </a:lnTo>
                      <a:lnTo>
                        <a:pt x="0" y="4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4A4A4A"/>
                </a:solidFill>
                <a:ln w="0">
                  <a:solidFill>
                    <a:srgbClr val="4A4A4A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20" name="Freeform 420"/>
                <p:cNvSpPr>
                  <a:spLocks/>
                </p:cNvSpPr>
                <p:nvPr/>
              </p:nvSpPr>
              <p:spPr bwMode="auto">
                <a:xfrm>
                  <a:off x="3008" y="1175"/>
                  <a:ext cx="15" cy="23"/>
                </a:xfrm>
                <a:custGeom>
                  <a:avLst/>
                  <a:gdLst>
                    <a:gd name="T0" fmla="*/ 15 w 15"/>
                    <a:gd name="T1" fmla="*/ 0 h 23"/>
                    <a:gd name="T2" fmla="*/ 13 w 15"/>
                    <a:gd name="T3" fmla="*/ 6 h 23"/>
                    <a:gd name="T4" fmla="*/ 0 w 15"/>
                    <a:gd name="T5" fmla="*/ 23 h 23"/>
                    <a:gd name="T6" fmla="*/ 0 w 15"/>
                    <a:gd name="T7" fmla="*/ 17 h 23"/>
                    <a:gd name="T8" fmla="*/ 5 w 15"/>
                    <a:gd name="T9" fmla="*/ 10 h 23"/>
                    <a:gd name="T10" fmla="*/ 9 w 15"/>
                    <a:gd name="T11" fmla="*/ 4 h 23"/>
                    <a:gd name="T12" fmla="*/ 15 w 15"/>
                    <a:gd name="T13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" h="23">
                      <a:moveTo>
                        <a:pt x="15" y="0"/>
                      </a:moveTo>
                      <a:lnTo>
                        <a:pt x="13" y="6"/>
                      </a:lnTo>
                      <a:lnTo>
                        <a:pt x="0" y="23"/>
                      </a:lnTo>
                      <a:lnTo>
                        <a:pt x="0" y="17"/>
                      </a:lnTo>
                      <a:lnTo>
                        <a:pt x="5" y="10"/>
                      </a:lnTo>
                      <a:lnTo>
                        <a:pt x="9" y="4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  <a:ln w="0">
                  <a:solidFill>
                    <a:srgbClr val="545454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21" name="Freeform 421"/>
                <p:cNvSpPr>
                  <a:spLocks/>
                </p:cNvSpPr>
                <p:nvPr/>
              </p:nvSpPr>
              <p:spPr bwMode="auto">
                <a:xfrm>
                  <a:off x="3591" y="386"/>
                  <a:ext cx="17" cy="24"/>
                </a:xfrm>
                <a:custGeom>
                  <a:avLst/>
                  <a:gdLst>
                    <a:gd name="T0" fmla="*/ 3 w 17"/>
                    <a:gd name="T1" fmla="*/ 0 h 24"/>
                    <a:gd name="T2" fmla="*/ 7 w 17"/>
                    <a:gd name="T3" fmla="*/ 5 h 24"/>
                    <a:gd name="T4" fmla="*/ 17 w 17"/>
                    <a:gd name="T5" fmla="*/ 24 h 24"/>
                    <a:gd name="T6" fmla="*/ 15 w 17"/>
                    <a:gd name="T7" fmla="*/ 24 h 24"/>
                    <a:gd name="T8" fmla="*/ 5 w 17"/>
                    <a:gd name="T9" fmla="*/ 7 h 24"/>
                    <a:gd name="T10" fmla="*/ 0 w 17"/>
                    <a:gd name="T11" fmla="*/ 2 h 24"/>
                    <a:gd name="T12" fmla="*/ 3 w 17"/>
                    <a:gd name="T13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" h="24">
                      <a:moveTo>
                        <a:pt x="3" y="0"/>
                      </a:moveTo>
                      <a:lnTo>
                        <a:pt x="7" y="5"/>
                      </a:lnTo>
                      <a:lnTo>
                        <a:pt x="17" y="24"/>
                      </a:lnTo>
                      <a:lnTo>
                        <a:pt x="15" y="24"/>
                      </a:lnTo>
                      <a:lnTo>
                        <a:pt x="5" y="7"/>
                      </a:lnTo>
                      <a:lnTo>
                        <a:pt x="0" y="2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909090"/>
                </a:solidFill>
                <a:ln w="0">
                  <a:solidFill>
                    <a:srgbClr val="90909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22" name="Freeform 422"/>
                <p:cNvSpPr>
                  <a:spLocks/>
                </p:cNvSpPr>
                <p:nvPr/>
              </p:nvSpPr>
              <p:spPr bwMode="auto">
                <a:xfrm>
                  <a:off x="2846" y="1017"/>
                  <a:ext cx="30" cy="21"/>
                </a:xfrm>
                <a:custGeom>
                  <a:avLst/>
                  <a:gdLst>
                    <a:gd name="T0" fmla="*/ 30 w 30"/>
                    <a:gd name="T1" fmla="*/ 0 h 21"/>
                    <a:gd name="T2" fmla="*/ 30 w 30"/>
                    <a:gd name="T3" fmla="*/ 2 h 21"/>
                    <a:gd name="T4" fmla="*/ 28 w 30"/>
                    <a:gd name="T5" fmla="*/ 2 h 21"/>
                    <a:gd name="T6" fmla="*/ 28 w 30"/>
                    <a:gd name="T7" fmla="*/ 2 h 21"/>
                    <a:gd name="T8" fmla="*/ 26 w 30"/>
                    <a:gd name="T9" fmla="*/ 4 h 21"/>
                    <a:gd name="T10" fmla="*/ 26 w 30"/>
                    <a:gd name="T11" fmla="*/ 4 h 21"/>
                    <a:gd name="T12" fmla="*/ 26 w 30"/>
                    <a:gd name="T13" fmla="*/ 7 h 21"/>
                    <a:gd name="T14" fmla="*/ 26 w 30"/>
                    <a:gd name="T15" fmla="*/ 7 h 21"/>
                    <a:gd name="T16" fmla="*/ 24 w 30"/>
                    <a:gd name="T17" fmla="*/ 9 h 21"/>
                    <a:gd name="T18" fmla="*/ 7 w 30"/>
                    <a:gd name="T19" fmla="*/ 19 h 21"/>
                    <a:gd name="T20" fmla="*/ 0 w 30"/>
                    <a:gd name="T21" fmla="*/ 21 h 21"/>
                    <a:gd name="T22" fmla="*/ 4 w 30"/>
                    <a:gd name="T23" fmla="*/ 17 h 21"/>
                    <a:gd name="T24" fmla="*/ 11 w 30"/>
                    <a:gd name="T25" fmla="*/ 13 h 21"/>
                    <a:gd name="T26" fmla="*/ 17 w 30"/>
                    <a:gd name="T27" fmla="*/ 9 h 21"/>
                    <a:gd name="T28" fmla="*/ 22 w 30"/>
                    <a:gd name="T29" fmla="*/ 7 h 21"/>
                    <a:gd name="T30" fmla="*/ 26 w 30"/>
                    <a:gd name="T31" fmla="*/ 2 h 21"/>
                    <a:gd name="T32" fmla="*/ 30 w 30"/>
                    <a:gd name="T33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0" h="21">
                      <a:moveTo>
                        <a:pt x="30" y="0"/>
                      </a:moveTo>
                      <a:lnTo>
                        <a:pt x="30" y="2"/>
                      </a:lnTo>
                      <a:lnTo>
                        <a:pt x="28" y="2"/>
                      </a:lnTo>
                      <a:lnTo>
                        <a:pt x="28" y="2"/>
                      </a:lnTo>
                      <a:lnTo>
                        <a:pt x="26" y="4"/>
                      </a:lnTo>
                      <a:lnTo>
                        <a:pt x="26" y="4"/>
                      </a:lnTo>
                      <a:lnTo>
                        <a:pt x="26" y="7"/>
                      </a:lnTo>
                      <a:lnTo>
                        <a:pt x="26" y="7"/>
                      </a:lnTo>
                      <a:lnTo>
                        <a:pt x="24" y="9"/>
                      </a:lnTo>
                      <a:lnTo>
                        <a:pt x="7" y="19"/>
                      </a:lnTo>
                      <a:lnTo>
                        <a:pt x="0" y="21"/>
                      </a:lnTo>
                      <a:lnTo>
                        <a:pt x="4" y="17"/>
                      </a:lnTo>
                      <a:lnTo>
                        <a:pt x="11" y="13"/>
                      </a:lnTo>
                      <a:lnTo>
                        <a:pt x="17" y="9"/>
                      </a:lnTo>
                      <a:lnTo>
                        <a:pt x="22" y="7"/>
                      </a:lnTo>
                      <a:lnTo>
                        <a:pt x="26" y="2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solidFill>
                  <a:srgbClr val="EFEFEF"/>
                </a:solidFill>
                <a:ln w="0">
                  <a:solidFill>
                    <a:srgbClr val="EFEFE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23" name="Freeform 423"/>
                <p:cNvSpPr>
                  <a:spLocks/>
                </p:cNvSpPr>
                <p:nvPr/>
              </p:nvSpPr>
              <p:spPr bwMode="auto">
                <a:xfrm>
                  <a:off x="3401" y="868"/>
                  <a:ext cx="22" cy="8"/>
                </a:xfrm>
                <a:custGeom>
                  <a:avLst/>
                  <a:gdLst>
                    <a:gd name="T0" fmla="*/ 0 w 22"/>
                    <a:gd name="T1" fmla="*/ 0 h 8"/>
                    <a:gd name="T2" fmla="*/ 9 w 22"/>
                    <a:gd name="T3" fmla="*/ 2 h 8"/>
                    <a:gd name="T4" fmla="*/ 15 w 22"/>
                    <a:gd name="T5" fmla="*/ 4 h 8"/>
                    <a:gd name="T6" fmla="*/ 22 w 22"/>
                    <a:gd name="T7" fmla="*/ 6 h 8"/>
                    <a:gd name="T8" fmla="*/ 20 w 22"/>
                    <a:gd name="T9" fmla="*/ 8 h 8"/>
                    <a:gd name="T10" fmla="*/ 17 w 22"/>
                    <a:gd name="T11" fmla="*/ 8 h 8"/>
                    <a:gd name="T12" fmla="*/ 13 w 22"/>
                    <a:gd name="T13" fmla="*/ 8 h 8"/>
                    <a:gd name="T14" fmla="*/ 9 w 22"/>
                    <a:gd name="T15" fmla="*/ 6 h 8"/>
                    <a:gd name="T16" fmla="*/ 0 w 22"/>
                    <a:gd name="T1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2" h="8">
                      <a:moveTo>
                        <a:pt x="0" y="0"/>
                      </a:moveTo>
                      <a:lnTo>
                        <a:pt x="9" y="2"/>
                      </a:lnTo>
                      <a:lnTo>
                        <a:pt x="15" y="4"/>
                      </a:lnTo>
                      <a:lnTo>
                        <a:pt x="22" y="6"/>
                      </a:lnTo>
                      <a:lnTo>
                        <a:pt x="20" y="8"/>
                      </a:lnTo>
                      <a:lnTo>
                        <a:pt x="17" y="8"/>
                      </a:lnTo>
                      <a:lnTo>
                        <a:pt x="13" y="8"/>
                      </a:lnTo>
                      <a:lnTo>
                        <a:pt x="9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BABAB"/>
                </a:solidFill>
                <a:ln w="0">
                  <a:solidFill>
                    <a:srgbClr val="ABABAB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24" name="Freeform 424"/>
                <p:cNvSpPr>
                  <a:spLocks/>
                </p:cNvSpPr>
                <p:nvPr/>
              </p:nvSpPr>
              <p:spPr bwMode="auto">
                <a:xfrm>
                  <a:off x="3314" y="921"/>
                  <a:ext cx="15" cy="13"/>
                </a:xfrm>
                <a:custGeom>
                  <a:avLst/>
                  <a:gdLst>
                    <a:gd name="T0" fmla="*/ 0 w 15"/>
                    <a:gd name="T1" fmla="*/ 0 h 13"/>
                    <a:gd name="T2" fmla="*/ 6 w 15"/>
                    <a:gd name="T3" fmla="*/ 2 h 13"/>
                    <a:gd name="T4" fmla="*/ 8 w 15"/>
                    <a:gd name="T5" fmla="*/ 2 h 13"/>
                    <a:gd name="T6" fmla="*/ 13 w 15"/>
                    <a:gd name="T7" fmla="*/ 7 h 13"/>
                    <a:gd name="T8" fmla="*/ 15 w 15"/>
                    <a:gd name="T9" fmla="*/ 11 h 13"/>
                    <a:gd name="T10" fmla="*/ 15 w 15"/>
                    <a:gd name="T11" fmla="*/ 13 h 13"/>
                    <a:gd name="T12" fmla="*/ 6 w 15"/>
                    <a:gd name="T13" fmla="*/ 7 h 13"/>
                    <a:gd name="T14" fmla="*/ 0 w 15"/>
                    <a:gd name="T15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" h="13">
                      <a:moveTo>
                        <a:pt x="0" y="0"/>
                      </a:moveTo>
                      <a:lnTo>
                        <a:pt x="6" y="2"/>
                      </a:lnTo>
                      <a:lnTo>
                        <a:pt x="8" y="2"/>
                      </a:lnTo>
                      <a:lnTo>
                        <a:pt x="13" y="7"/>
                      </a:lnTo>
                      <a:lnTo>
                        <a:pt x="15" y="11"/>
                      </a:lnTo>
                      <a:lnTo>
                        <a:pt x="15" y="13"/>
                      </a:lnTo>
                      <a:lnTo>
                        <a:pt x="6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DBDBD"/>
                </a:solidFill>
                <a:ln w="0">
                  <a:solidFill>
                    <a:srgbClr val="BDBDBD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25" name="Freeform 425"/>
                <p:cNvSpPr>
                  <a:spLocks/>
                </p:cNvSpPr>
                <p:nvPr/>
              </p:nvSpPr>
              <p:spPr bwMode="auto">
                <a:xfrm>
                  <a:off x="3775" y="610"/>
                  <a:ext cx="11" cy="26"/>
                </a:xfrm>
                <a:custGeom>
                  <a:avLst/>
                  <a:gdLst>
                    <a:gd name="T0" fmla="*/ 9 w 11"/>
                    <a:gd name="T1" fmla="*/ 0 h 26"/>
                    <a:gd name="T2" fmla="*/ 11 w 11"/>
                    <a:gd name="T3" fmla="*/ 4 h 26"/>
                    <a:gd name="T4" fmla="*/ 4 w 11"/>
                    <a:gd name="T5" fmla="*/ 24 h 26"/>
                    <a:gd name="T6" fmla="*/ 2 w 11"/>
                    <a:gd name="T7" fmla="*/ 26 h 26"/>
                    <a:gd name="T8" fmla="*/ 2 w 11"/>
                    <a:gd name="T9" fmla="*/ 26 h 26"/>
                    <a:gd name="T10" fmla="*/ 0 w 11"/>
                    <a:gd name="T11" fmla="*/ 26 h 26"/>
                    <a:gd name="T12" fmla="*/ 6 w 11"/>
                    <a:gd name="T13" fmla="*/ 9 h 26"/>
                    <a:gd name="T14" fmla="*/ 9 w 11"/>
                    <a:gd name="T15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1" h="26">
                      <a:moveTo>
                        <a:pt x="9" y="0"/>
                      </a:moveTo>
                      <a:lnTo>
                        <a:pt x="11" y="4"/>
                      </a:lnTo>
                      <a:lnTo>
                        <a:pt x="4" y="24"/>
                      </a:lnTo>
                      <a:lnTo>
                        <a:pt x="2" y="26"/>
                      </a:lnTo>
                      <a:lnTo>
                        <a:pt x="2" y="26"/>
                      </a:lnTo>
                      <a:lnTo>
                        <a:pt x="0" y="26"/>
                      </a:lnTo>
                      <a:lnTo>
                        <a:pt x="6" y="9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CECECE"/>
                </a:solidFill>
                <a:ln w="0">
                  <a:solidFill>
                    <a:srgbClr val="CECECE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26" name="Freeform 426"/>
                <p:cNvSpPr>
                  <a:spLocks/>
                </p:cNvSpPr>
                <p:nvPr/>
              </p:nvSpPr>
              <p:spPr bwMode="auto">
                <a:xfrm>
                  <a:off x="3160" y="783"/>
                  <a:ext cx="24" cy="17"/>
                </a:xfrm>
                <a:custGeom>
                  <a:avLst/>
                  <a:gdLst>
                    <a:gd name="T0" fmla="*/ 4 w 24"/>
                    <a:gd name="T1" fmla="*/ 0 h 17"/>
                    <a:gd name="T2" fmla="*/ 11 w 24"/>
                    <a:gd name="T3" fmla="*/ 2 h 17"/>
                    <a:gd name="T4" fmla="*/ 13 w 24"/>
                    <a:gd name="T5" fmla="*/ 2 h 17"/>
                    <a:gd name="T6" fmla="*/ 15 w 24"/>
                    <a:gd name="T7" fmla="*/ 2 h 17"/>
                    <a:gd name="T8" fmla="*/ 24 w 24"/>
                    <a:gd name="T9" fmla="*/ 4 h 17"/>
                    <a:gd name="T10" fmla="*/ 21 w 24"/>
                    <a:gd name="T11" fmla="*/ 8 h 17"/>
                    <a:gd name="T12" fmla="*/ 21 w 24"/>
                    <a:gd name="T13" fmla="*/ 10 h 17"/>
                    <a:gd name="T14" fmla="*/ 17 w 24"/>
                    <a:gd name="T15" fmla="*/ 10 h 17"/>
                    <a:gd name="T16" fmla="*/ 15 w 24"/>
                    <a:gd name="T17" fmla="*/ 12 h 17"/>
                    <a:gd name="T18" fmla="*/ 13 w 24"/>
                    <a:gd name="T19" fmla="*/ 12 h 17"/>
                    <a:gd name="T20" fmla="*/ 11 w 24"/>
                    <a:gd name="T21" fmla="*/ 17 h 17"/>
                    <a:gd name="T22" fmla="*/ 9 w 24"/>
                    <a:gd name="T23" fmla="*/ 12 h 17"/>
                    <a:gd name="T24" fmla="*/ 6 w 24"/>
                    <a:gd name="T25" fmla="*/ 8 h 17"/>
                    <a:gd name="T26" fmla="*/ 0 w 24"/>
                    <a:gd name="T27" fmla="*/ 4 h 17"/>
                    <a:gd name="T28" fmla="*/ 4 w 24"/>
                    <a:gd name="T2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4" h="17">
                      <a:moveTo>
                        <a:pt x="4" y="0"/>
                      </a:moveTo>
                      <a:lnTo>
                        <a:pt x="11" y="2"/>
                      </a:lnTo>
                      <a:lnTo>
                        <a:pt x="13" y="2"/>
                      </a:lnTo>
                      <a:lnTo>
                        <a:pt x="15" y="2"/>
                      </a:lnTo>
                      <a:lnTo>
                        <a:pt x="24" y="4"/>
                      </a:lnTo>
                      <a:lnTo>
                        <a:pt x="21" y="8"/>
                      </a:lnTo>
                      <a:lnTo>
                        <a:pt x="21" y="10"/>
                      </a:lnTo>
                      <a:lnTo>
                        <a:pt x="17" y="10"/>
                      </a:lnTo>
                      <a:lnTo>
                        <a:pt x="15" y="12"/>
                      </a:lnTo>
                      <a:lnTo>
                        <a:pt x="13" y="12"/>
                      </a:lnTo>
                      <a:lnTo>
                        <a:pt x="11" y="17"/>
                      </a:lnTo>
                      <a:lnTo>
                        <a:pt x="9" y="12"/>
                      </a:lnTo>
                      <a:lnTo>
                        <a:pt x="6" y="8"/>
                      </a:lnTo>
                      <a:lnTo>
                        <a:pt x="0" y="4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535353"/>
                </a:solidFill>
                <a:ln w="0">
                  <a:solidFill>
                    <a:srgbClr val="535353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27" name="Freeform 427"/>
                <p:cNvSpPr>
                  <a:spLocks/>
                </p:cNvSpPr>
                <p:nvPr/>
              </p:nvSpPr>
              <p:spPr bwMode="auto">
                <a:xfrm>
                  <a:off x="3589" y="427"/>
                  <a:ext cx="9" cy="27"/>
                </a:xfrm>
                <a:custGeom>
                  <a:avLst/>
                  <a:gdLst>
                    <a:gd name="T0" fmla="*/ 2 w 9"/>
                    <a:gd name="T1" fmla="*/ 0 h 27"/>
                    <a:gd name="T2" fmla="*/ 5 w 9"/>
                    <a:gd name="T3" fmla="*/ 2 h 27"/>
                    <a:gd name="T4" fmla="*/ 7 w 9"/>
                    <a:gd name="T5" fmla="*/ 4 h 27"/>
                    <a:gd name="T6" fmla="*/ 7 w 9"/>
                    <a:gd name="T7" fmla="*/ 8 h 27"/>
                    <a:gd name="T8" fmla="*/ 9 w 9"/>
                    <a:gd name="T9" fmla="*/ 10 h 27"/>
                    <a:gd name="T10" fmla="*/ 7 w 9"/>
                    <a:gd name="T11" fmla="*/ 13 h 27"/>
                    <a:gd name="T12" fmla="*/ 7 w 9"/>
                    <a:gd name="T13" fmla="*/ 15 h 27"/>
                    <a:gd name="T14" fmla="*/ 9 w 9"/>
                    <a:gd name="T15" fmla="*/ 21 h 27"/>
                    <a:gd name="T16" fmla="*/ 7 w 9"/>
                    <a:gd name="T17" fmla="*/ 27 h 27"/>
                    <a:gd name="T18" fmla="*/ 7 w 9"/>
                    <a:gd name="T19" fmla="*/ 27 h 27"/>
                    <a:gd name="T20" fmla="*/ 7 w 9"/>
                    <a:gd name="T21" fmla="*/ 25 h 27"/>
                    <a:gd name="T22" fmla="*/ 2 w 9"/>
                    <a:gd name="T23" fmla="*/ 15 h 27"/>
                    <a:gd name="T24" fmla="*/ 0 w 9"/>
                    <a:gd name="T25" fmla="*/ 2 h 27"/>
                    <a:gd name="T26" fmla="*/ 2 w 9"/>
                    <a:gd name="T27" fmla="*/ 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9" h="27">
                      <a:moveTo>
                        <a:pt x="2" y="0"/>
                      </a:moveTo>
                      <a:lnTo>
                        <a:pt x="5" y="2"/>
                      </a:lnTo>
                      <a:lnTo>
                        <a:pt x="7" y="4"/>
                      </a:lnTo>
                      <a:lnTo>
                        <a:pt x="7" y="8"/>
                      </a:lnTo>
                      <a:lnTo>
                        <a:pt x="9" y="10"/>
                      </a:lnTo>
                      <a:lnTo>
                        <a:pt x="7" y="13"/>
                      </a:lnTo>
                      <a:lnTo>
                        <a:pt x="7" y="15"/>
                      </a:lnTo>
                      <a:lnTo>
                        <a:pt x="9" y="21"/>
                      </a:lnTo>
                      <a:lnTo>
                        <a:pt x="7" y="27"/>
                      </a:lnTo>
                      <a:lnTo>
                        <a:pt x="7" y="27"/>
                      </a:lnTo>
                      <a:lnTo>
                        <a:pt x="7" y="25"/>
                      </a:lnTo>
                      <a:lnTo>
                        <a:pt x="2" y="15"/>
                      </a:lnTo>
                      <a:lnTo>
                        <a:pt x="0" y="2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B3B3B3"/>
                </a:solidFill>
                <a:ln w="0">
                  <a:solidFill>
                    <a:srgbClr val="B3B3B3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28" name="Freeform 428"/>
                <p:cNvSpPr>
                  <a:spLocks/>
                </p:cNvSpPr>
                <p:nvPr/>
              </p:nvSpPr>
              <p:spPr bwMode="auto">
                <a:xfrm>
                  <a:off x="2774" y="889"/>
                  <a:ext cx="23" cy="5"/>
                </a:xfrm>
                <a:custGeom>
                  <a:avLst/>
                  <a:gdLst>
                    <a:gd name="T0" fmla="*/ 23 w 23"/>
                    <a:gd name="T1" fmla="*/ 0 h 5"/>
                    <a:gd name="T2" fmla="*/ 15 w 23"/>
                    <a:gd name="T3" fmla="*/ 2 h 5"/>
                    <a:gd name="T4" fmla="*/ 15 w 23"/>
                    <a:gd name="T5" fmla="*/ 5 h 5"/>
                    <a:gd name="T6" fmla="*/ 10 w 23"/>
                    <a:gd name="T7" fmla="*/ 5 h 5"/>
                    <a:gd name="T8" fmla="*/ 6 w 23"/>
                    <a:gd name="T9" fmla="*/ 5 h 5"/>
                    <a:gd name="T10" fmla="*/ 0 w 23"/>
                    <a:gd name="T11" fmla="*/ 2 h 5"/>
                    <a:gd name="T12" fmla="*/ 0 w 23"/>
                    <a:gd name="T13" fmla="*/ 2 h 5"/>
                    <a:gd name="T14" fmla="*/ 0 w 23"/>
                    <a:gd name="T15" fmla="*/ 0 h 5"/>
                    <a:gd name="T16" fmla="*/ 10 w 23"/>
                    <a:gd name="T17" fmla="*/ 0 h 5"/>
                    <a:gd name="T18" fmla="*/ 17 w 23"/>
                    <a:gd name="T19" fmla="*/ 0 h 5"/>
                    <a:gd name="T20" fmla="*/ 23 w 23"/>
                    <a:gd name="T21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3" h="5">
                      <a:moveTo>
                        <a:pt x="23" y="0"/>
                      </a:moveTo>
                      <a:lnTo>
                        <a:pt x="15" y="2"/>
                      </a:lnTo>
                      <a:lnTo>
                        <a:pt x="15" y="5"/>
                      </a:lnTo>
                      <a:lnTo>
                        <a:pt x="10" y="5"/>
                      </a:lnTo>
                      <a:lnTo>
                        <a:pt x="6" y="5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17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C9C9C9"/>
                </a:solidFill>
                <a:ln w="0">
                  <a:solidFill>
                    <a:srgbClr val="C9C9C9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29" name="Freeform 429"/>
                <p:cNvSpPr>
                  <a:spLocks/>
                </p:cNvSpPr>
                <p:nvPr/>
              </p:nvSpPr>
              <p:spPr bwMode="auto">
                <a:xfrm>
                  <a:off x="3346" y="862"/>
                  <a:ext cx="25" cy="8"/>
                </a:xfrm>
                <a:custGeom>
                  <a:avLst/>
                  <a:gdLst>
                    <a:gd name="T0" fmla="*/ 0 w 25"/>
                    <a:gd name="T1" fmla="*/ 0 h 8"/>
                    <a:gd name="T2" fmla="*/ 8 w 25"/>
                    <a:gd name="T3" fmla="*/ 2 h 8"/>
                    <a:gd name="T4" fmla="*/ 17 w 25"/>
                    <a:gd name="T5" fmla="*/ 4 h 8"/>
                    <a:gd name="T6" fmla="*/ 25 w 25"/>
                    <a:gd name="T7" fmla="*/ 8 h 8"/>
                    <a:gd name="T8" fmla="*/ 17 w 25"/>
                    <a:gd name="T9" fmla="*/ 8 h 8"/>
                    <a:gd name="T10" fmla="*/ 11 w 25"/>
                    <a:gd name="T11" fmla="*/ 6 h 8"/>
                    <a:gd name="T12" fmla="*/ 6 w 25"/>
                    <a:gd name="T13" fmla="*/ 2 h 8"/>
                    <a:gd name="T14" fmla="*/ 0 w 25"/>
                    <a:gd name="T15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5" h="8">
                      <a:moveTo>
                        <a:pt x="0" y="0"/>
                      </a:moveTo>
                      <a:lnTo>
                        <a:pt x="8" y="2"/>
                      </a:lnTo>
                      <a:lnTo>
                        <a:pt x="17" y="4"/>
                      </a:lnTo>
                      <a:lnTo>
                        <a:pt x="25" y="8"/>
                      </a:lnTo>
                      <a:lnTo>
                        <a:pt x="17" y="8"/>
                      </a:lnTo>
                      <a:lnTo>
                        <a:pt x="11" y="6"/>
                      </a:lnTo>
                      <a:lnTo>
                        <a:pt x="6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6B6B6"/>
                </a:solidFill>
                <a:ln w="0">
                  <a:solidFill>
                    <a:srgbClr val="B6B6B6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30" name="Freeform 430"/>
                <p:cNvSpPr>
                  <a:spLocks/>
                </p:cNvSpPr>
                <p:nvPr/>
              </p:nvSpPr>
              <p:spPr bwMode="auto">
                <a:xfrm>
                  <a:off x="2859" y="742"/>
                  <a:ext cx="21" cy="13"/>
                </a:xfrm>
                <a:custGeom>
                  <a:avLst/>
                  <a:gdLst>
                    <a:gd name="T0" fmla="*/ 0 w 21"/>
                    <a:gd name="T1" fmla="*/ 0 h 13"/>
                    <a:gd name="T2" fmla="*/ 2 w 21"/>
                    <a:gd name="T3" fmla="*/ 0 h 13"/>
                    <a:gd name="T4" fmla="*/ 4 w 21"/>
                    <a:gd name="T5" fmla="*/ 2 h 13"/>
                    <a:gd name="T6" fmla="*/ 9 w 21"/>
                    <a:gd name="T7" fmla="*/ 2 h 13"/>
                    <a:gd name="T8" fmla="*/ 11 w 21"/>
                    <a:gd name="T9" fmla="*/ 4 h 13"/>
                    <a:gd name="T10" fmla="*/ 11 w 21"/>
                    <a:gd name="T11" fmla="*/ 9 h 13"/>
                    <a:gd name="T12" fmla="*/ 13 w 21"/>
                    <a:gd name="T13" fmla="*/ 11 h 13"/>
                    <a:gd name="T14" fmla="*/ 21 w 21"/>
                    <a:gd name="T15" fmla="*/ 13 h 13"/>
                    <a:gd name="T16" fmla="*/ 15 w 21"/>
                    <a:gd name="T17" fmla="*/ 13 h 13"/>
                    <a:gd name="T18" fmla="*/ 6 w 21"/>
                    <a:gd name="T19" fmla="*/ 13 h 13"/>
                    <a:gd name="T20" fmla="*/ 6 w 21"/>
                    <a:gd name="T21" fmla="*/ 9 h 13"/>
                    <a:gd name="T22" fmla="*/ 6 w 21"/>
                    <a:gd name="T23" fmla="*/ 7 h 13"/>
                    <a:gd name="T24" fmla="*/ 6 w 21"/>
                    <a:gd name="T25" fmla="*/ 7 h 13"/>
                    <a:gd name="T26" fmla="*/ 4 w 21"/>
                    <a:gd name="T27" fmla="*/ 4 h 13"/>
                    <a:gd name="T28" fmla="*/ 0 w 21"/>
                    <a:gd name="T2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1" h="13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4" y="2"/>
                      </a:lnTo>
                      <a:lnTo>
                        <a:pt x="9" y="2"/>
                      </a:lnTo>
                      <a:lnTo>
                        <a:pt x="11" y="4"/>
                      </a:lnTo>
                      <a:lnTo>
                        <a:pt x="11" y="9"/>
                      </a:lnTo>
                      <a:lnTo>
                        <a:pt x="13" y="11"/>
                      </a:lnTo>
                      <a:lnTo>
                        <a:pt x="21" y="13"/>
                      </a:lnTo>
                      <a:lnTo>
                        <a:pt x="15" y="13"/>
                      </a:lnTo>
                      <a:lnTo>
                        <a:pt x="6" y="13"/>
                      </a:lnTo>
                      <a:lnTo>
                        <a:pt x="6" y="9"/>
                      </a:lnTo>
                      <a:lnTo>
                        <a:pt x="6" y="7"/>
                      </a:lnTo>
                      <a:lnTo>
                        <a:pt x="6" y="7"/>
                      </a:lnTo>
                      <a:lnTo>
                        <a:pt x="4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C4C4C"/>
                </a:solidFill>
                <a:ln w="0">
                  <a:solidFill>
                    <a:srgbClr val="4C4C4C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31" name="Freeform 431"/>
                <p:cNvSpPr>
                  <a:spLocks/>
                </p:cNvSpPr>
                <p:nvPr/>
              </p:nvSpPr>
              <p:spPr bwMode="auto">
                <a:xfrm>
                  <a:off x="3621" y="521"/>
                  <a:ext cx="7" cy="12"/>
                </a:xfrm>
                <a:custGeom>
                  <a:avLst/>
                  <a:gdLst>
                    <a:gd name="T0" fmla="*/ 0 w 7"/>
                    <a:gd name="T1" fmla="*/ 0 h 12"/>
                    <a:gd name="T2" fmla="*/ 5 w 7"/>
                    <a:gd name="T3" fmla="*/ 2 h 12"/>
                    <a:gd name="T4" fmla="*/ 7 w 7"/>
                    <a:gd name="T5" fmla="*/ 6 h 12"/>
                    <a:gd name="T6" fmla="*/ 7 w 7"/>
                    <a:gd name="T7" fmla="*/ 12 h 12"/>
                    <a:gd name="T8" fmla="*/ 0 w 7"/>
                    <a:gd name="T9" fmla="*/ 6 h 12"/>
                    <a:gd name="T10" fmla="*/ 0 w 7"/>
                    <a:gd name="T11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" h="12">
                      <a:moveTo>
                        <a:pt x="0" y="0"/>
                      </a:moveTo>
                      <a:lnTo>
                        <a:pt x="5" y="2"/>
                      </a:lnTo>
                      <a:lnTo>
                        <a:pt x="7" y="6"/>
                      </a:lnTo>
                      <a:lnTo>
                        <a:pt x="7" y="12"/>
                      </a:lnTo>
                      <a:lnTo>
                        <a:pt x="0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4E4E4"/>
                </a:solidFill>
                <a:ln w="0">
                  <a:solidFill>
                    <a:srgbClr val="E4E4E4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32" name="Freeform 432"/>
                <p:cNvSpPr>
                  <a:spLocks/>
                </p:cNvSpPr>
                <p:nvPr/>
              </p:nvSpPr>
              <p:spPr bwMode="auto">
                <a:xfrm>
                  <a:off x="3653" y="467"/>
                  <a:ext cx="13" cy="24"/>
                </a:xfrm>
                <a:custGeom>
                  <a:avLst/>
                  <a:gdLst>
                    <a:gd name="T0" fmla="*/ 0 w 13"/>
                    <a:gd name="T1" fmla="*/ 0 h 24"/>
                    <a:gd name="T2" fmla="*/ 5 w 13"/>
                    <a:gd name="T3" fmla="*/ 7 h 24"/>
                    <a:gd name="T4" fmla="*/ 11 w 13"/>
                    <a:gd name="T5" fmla="*/ 22 h 24"/>
                    <a:gd name="T6" fmla="*/ 13 w 13"/>
                    <a:gd name="T7" fmla="*/ 24 h 24"/>
                    <a:gd name="T8" fmla="*/ 13 w 13"/>
                    <a:gd name="T9" fmla="*/ 24 h 24"/>
                    <a:gd name="T10" fmla="*/ 9 w 13"/>
                    <a:gd name="T11" fmla="*/ 24 h 24"/>
                    <a:gd name="T12" fmla="*/ 7 w 13"/>
                    <a:gd name="T13" fmla="*/ 15 h 24"/>
                    <a:gd name="T14" fmla="*/ 2 w 13"/>
                    <a:gd name="T15" fmla="*/ 9 h 24"/>
                    <a:gd name="T16" fmla="*/ 0 w 13"/>
                    <a:gd name="T17" fmla="*/ 5 h 24"/>
                    <a:gd name="T18" fmla="*/ 0 w 13"/>
                    <a:gd name="T19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" h="24">
                      <a:moveTo>
                        <a:pt x="0" y="0"/>
                      </a:moveTo>
                      <a:lnTo>
                        <a:pt x="5" y="7"/>
                      </a:lnTo>
                      <a:lnTo>
                        <a:pt x="11" y="22"/>
                      </a:lnTo>
                      <a:lnTo>
                        <a:pt x="13" y="24"/>
                      </a:lnTo>
                      <a:lnTo>
                        <a:pt x="13" y="24"/>
                      </a:lnTo>
                      <a:lnTo>
                        <a:pt x="9" y="24"/>
                      </a:lnTo>
                      <a:lnTo>
                        <a:pt x="7" y="15"/>
                      </a:lnTo>
                      <a:lnTo>
                        <a:pt x="2" y="9"/>
                      </a:lnTo>
                      <a:lnTo>
                        <a:pt x="0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BABAB"/>
                </a:solidFill>
                <a:ln w="0">
                  <a:solidFill>
                    <a:srgbClr val="ABABAB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33" name="Freeform 433"/>
                <p:cNvSpPr>
                  <a:spLocks/>
                </p:cNvSpPr>
                <p:nvPr/>
              </p:nvSpPr>
              <p:spPr bwMode="auto">
                <a:xfrm>
                  <a:off x="2703" y="1043"/>
                  <a:ext cx="17" cy="8"/>
                </a:xfrm>
                <a:custGeom>
                  <a:avLst/>
                  <a:gdLst>
                    <a:gd name="T0" fmla="*/ 13 w 17"/>
                    <a:gd name="T1" fmla="*/ 0 h 8"/>
                    <a:gd name="T2" fmla="*/ 17 w 17"/>
                    <a:gd name="T3" fmla="*/ 0 h 8"/>
                    <a:gd name="T4" fmla="*/ 11 w 17"/>
                    <a:gd name="T5" fmla="*/ 4 h 8"/>
                    <a:gd name="T6" fmla="*/ 2 w 17"/>
                    <a:gd name="T7" fmla="*/ 8 h 8"/>
                    <a:gd name="T8" fmla="*/ 0 w 17"/>
                    <a:gd name="T9" fmla="*/ 8 h 8"/>
                    <a:gd name="T10" fmla="*/ 0 w 17"/>
                    <a:gd name="T11" fmla="*/ 6 h 8"/>
                    <a:gd name="T12" fmla="*/ 7 w 17"/>
                    <a:gd name="T13" fmla="*/ 2 h 8"/>
                    <a:gd name="T14" fmla="*/ 13 w 17"/>
                    <a:gd name="T15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7" h="8">
                      <a:moveTo>
                        <a:pt x="13" y="0"/>
                      </a:moveTo>
                      <a:lnTo>
                        <a:pt x="17" y="0"/>
                      </a:lnTo>
                      <a:lnTo>
                        <a:pt x="11" y="4"/>
                      </a:lnTo>
                      <a:lnTo>
                        <a:pt x="2" y="8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7" y="2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6F6F6F"/>
                </a:solidFill>
                <a:ln w="0">
                  <a:solidFill>
                    <a:srgbClr val="6F6F6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34" name="Freeform 434"/>
                <p:cNvSpPr>
                  <a:spLocks/>
                </p:cNvSpPr>
                <p:nvPr/>
              </p:nvSpPr>
              <p:spPr bwMode="auto">
                <a:xfrm>
                  <a:off x="4046" y="1136"/>
                  <a:ext cx="15" cy="13"/>
                </a:xfrm>
                <a:custGeom>
                  <a:avLst/>
                  <a:gdLst>
                    <a:gd name="T0" fmla="*/ 2 w 15"/>
                    <a:gd name="T1" fmla="*/ 0 h 13"/>
                    <a:gd name="T2" fmla="*/ 4 w 15"/>
                    <a:gd name="T3" fmla="*/ 3 h 13"/>
                    <a:gd name="T4" fmla="*/ 11 w 15"/>
                    <a:gd name="T5" fmla="*/ 7 h 13"/>
                    <a:gd name="T6" fmla="*/ 15 w 15"/>
                    <a:gd name="T7" fmla="*/ 9 h 13"/>
                    <a:gd name="T8" fmla="*/ 13 w 15"/>
                    <a:gd name="T9" fmla="*/ 13 h 13"/>
                    <a:gd name="T10" fmla="*/ 7 w 15"/>
                    <a:gd name="T11" fmla="*/ 11 h 13"/>
                    <a:gd name="T12" fmla="*/ 7 w 15"/>
                    <a:gd name="T13" fmla="*/ 11 h 13"/>
                    <a:gd name="T14" fmla="*/ 4 w 15"/>
                    <a:gd name="T15" fmla="*/ 9 h 13"/>
                    <a:gd name="T16" fmla="*/ 4 w 15"/>
                    <a:gd name="T17" fmla="*/ 9 h 13"/>
                    <a:gd name="T18" fmla="*/ 2 w 15"/>
                    <a:gd name="T19" fmla="*/ 7 h 13"/>
                    <a:gd name="T20" fmla="*/ 2 w 15"/>
                    <a:gd name="T21" fmla="*/ 7 h 13"/>
                    <a:gd name="T22" fmla="*/ 0 w 15"/>
                    <a:gd name="T23" fmla="*/ 3 h 13"/>
                    <a:gd name="T24" fmla="*/ 0 w 15"/>
                    <a:gd name="T25" fmla="*/ 3 h 13"/>
                    <a:gd name="T26" fmla="*/ 0 w 15"/>
                    <a:gd name="T27" fmla="*/ 3 h 13"/>
                    <a:gd name="T28" fmla="*/ 0 w 15"/>
                    <a:gd name="T29" fmla="*/ 0 h 13"/>
                    <a:gd name="T30" fmla="*/ 2 w 15"/>
                    <a:gd name="T31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5" h="13">
                      <a:moveTo>
                        <a:pt x="2" y="0"/>
                      </a:moveTo>
                      <a:lnTo>
                        <a:pt x="4" y="3"/>
                      </a:lnTo>
                      <a:lnTo>
                        <a:pt x="11" y="7"/>
                      </a:lnTo>
                      <a:lnTo>
                        <a:pt x="15" y="9"/>
                      </a:lnTo>
                      <a:lnTo>
                        <a:pt x="13" y="13"/>
                      </a:lnTo>
                      <a:lnTo>
                        <a:pt x="7" y="11"/>
                      </a:lnTo>
                      <a:lnTo>
                        <a:pt x="7" y="11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2" y="7"/>
                      </a:lnTo>
                      <a:lnTo>
                        <a:pt x="2" y="7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A3A3A3"/>
                </a:solidFill>
                <a:ln w="0">
                  <a:solidFill>
                    <a:srgbClr val="A3A3A3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35" name="Freeform 435"/>
                <p:cNvSpPr>
                  <a:spLocks noEditPoints="1"/>
                </p:cNvSpPr>
                <p:nvPr/>
              </p:nvSpPr>
              <p:spPr bwMode="auto">
                <a:xfrm>
                  <a:off x="3098" y="1134"/>
                  <a:ext cx="17" cy="15"/>
                </a:xfrm>
                <a:custGeom>
                  <a:avLst/>
                  <a:gdLst>
                    <a:gd name="T0" fmla="*/ 17 w 17"/>
                    <a:gd name="T1" fmla="*/ 0 h 15"/>
                    <a:gd name="T2" fmla="*/ 15 w 17"/>
                    <a:gd name="T3" fmla="*/ 7 h 15"/>
                    <a:gd name="T4" fmla="*/ 0 w 17"/>
                    <a:gd name="T5" fmla="*/ 15 h 15"/>
                    <a:gd name="T6" fmla="*/ 0 w 17"/>
                    <a:gd name="T7" fmla="*/ 15 h 15"/>
                    <a:gd name="T8" fmla="*/ 0 w 17"/>
                    <a:gd name="T9" fmla="*/ 15 h 15"/>
                    <a:gd name="T10" fmla="*/ 7 w 17"/>
                    <a:gd name="T11" fmla="*/ 9 h 15"/>
                    <a:gd name="T12" fmla="*/ 15 w 17"/>
                    <a:gd name="T13" fmla="*/ 2 h 15"/>
                    <a:gd name="T14" fmla="*/ 17 w 17"/>
                    <a:gd name="T15" fmla="*/ 0 h 15"/>
                    <a:gd name="T16" fmla="*/ 17 w 17"/>
                    <a:gd name="T17" fmla="*/ 0 h 15"/>
                    <a:gd name="T18" fmla="*/ 17 w 17"/>
                    <a:gd name="T19" fmla="*/ 0 h 15"/>
                    <a:gd name="T20" fmla="*/ 17 w 17"/>
                    <a:gd name="T21" fmla="*/ 0 h 15"/>
                    <a:gd name="T22" fmla="*/ 17 w 17"/>
                    <a:gd name="T23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" h="15">
                      <a:moveTo>
                        <a:pt x="17" y="0"/>
                      </a:moveTo>
                      <a:lnTo>
                        <a:pt x="15" y="7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7" y="9"/>
                      </a:lnTo>
                      <a:lnTo>
                        <a:pt x="15" y="2"/>
                      </a:lnTo>
                      <a:lnTo>
                        <a:pt x="17" y="0"/>
                      </a:lnTo>
                      <a:close/>
                      <a:moveTo>
                        <a:pt x="17" y="0"/>
                      </a:move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0">
                  <a:solidFill>
                    <a:srgbClr val="DDDDDD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36" name="Freeform 436"/>
                <p:cNvSpPr>
                  <a:spLocks/>
                </p:cNvSpPr>
                <p:nvPr/>
              </p:nvSpPr>
              <p:spPr bwMode="auto">
                <a:xfrm>
                  <a:off x="2893" y="623"/>
                  <a:ext cx="22" cy="6"/>
                </a:xfrm>
                <a:custGeom>
                  <a:avLst/>
                  <a:gdLst>
                    <a:gd name="T0" fmla="*/ 22 w 22"/>
                    <a:gd name="T1" fmla="*/ 0 h 6"/>
                    <a:gd name="T2" fmla="*/ 22 w 22"/>
                    <a:gd name="T3" fmla="*/ 0 h 6"/>
                    <a:gd name="T4" fmla="*/ 22 w 22"/>
                    <a:gd name="T5" fmla="*/ 2 h 6"/>
                    <a:gd name="T6" fmla="*/ 22 w 22"/>
                    <a:gd name="T7" fmla="*/ 2 h 6"/>
                    <a:gd name="T8" fmla="*/ 22 w 22"/>
                    <a:gd name="T9" fmla="*/ 4 h 6"/>
                    <a:gd name="T10" fmla="*/ 22 w 22"/>
                    <a:gd name="T11" fmla="*/ 6 h 6"/>
                    <a:gd name="T12" fmla="*/ 19 w 22"/>
                    <a:gd name="T13" fmla="*/ 6 h 6"/>
                    <a:gd name="T14" fmla="*/ 13 w 22"/>
                    <a:gd name="T15" fmla="*/ 4 h 6"/>
                    <a:gd name="T16" fmla="*/ 7 w 22"/>
                    <a:gd name="T17" fmla="*/ 4 h 6"/>
                    <a:gd name="T18" fmla="*/ 0 w 22"/>
                    <a:gd name="T19" fmla="*/ 2 h 6"/>
                    <a:gd name="T20" fmla="*/ 9 w 22"/>
                    <a:gd name="T21" fmla="*/ 2 h 6"/>
                    <a:gd name="T22" fmla="*/ 15 w 22"/>
                    <a:gd name="T23" fmla="*/ 2 h 6"/>
                    <a:gd name="T24" fmla="*/ 22 w 22"/>
                    <a:gd name="T2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2" h="6">
                      <a:moveTo>
                        <a:pt x="22" y="0"/>
                      </a:moveTo>
                      <a:lnTo>
                        <a:pt x="22" y="0"/>
                      </a:lnTo>
                      <a:lnTo>
                        <a:pt x="22" y="2"/>
                      </a:lnTo>
                      <a:lnTo>
                        <a:pt x="22" y="2"/>
                      </a:lnTo>
                      <a:lnTo>
                        <a:pt x="22" y="4"/>
                      </a:lnTo>
                      <a:lnTo>
                        <a:pt x="22" y="6"/>
                      </a:lnTo>
                      <a:lnTo>
                        <a:pt x="19" y="6"/>
                      </a:lnTo>
                      <a:lnTo>
                        <a:pt x="13" y="4"/>
                      </a:lnTo>
                      <a:lnTo>
                        <a:pt x="7" y="4"/>
                      </a:lnTo>
                      <a:lnTo>
                        <a:pt x="0" y="2"/>
                      </a:lnTo>
                      <a:lnTo>
                        <a:pt x="9" y="2"/>
                      </a:lnTo>
                      <a:lnTo>
                        <a:pt x="15" y="2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515151"/>
                </a:solidFill>
                <a:ln w="0">
                  <a:solidFill>
                    <a:srgbClr val="51515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37" name="Freeform 437"/>
                <p:cNvSpPr>
                  <a:spLocks/>
                </p:cNvSpPr>
                <p:nvPr/>
              </p:nvSpPr>
              <p:spPr bwMode="auto">
                <a:xfrm>
                  <a:off x="3444" y="894"/>
                  <a:ext cx="28" cy="12"/>
                </a:xfrm>
                <a:custGeom>
                  <a:avLst/>
                  <a:gdLst>
                    <a:gd name="T0" fmla="*/ 6 w 28"/>
                    <a:gd name="T1" fmla="*/ 0 h 12"/>
                    <a:gd name="T2" fmla="*/ 9 w 28"/>
                    <a:gd name="T3" fmla="*/ 2 h 12"/>
                    <a:gd name="T4" fmla="*/ 11 w 28"/>
                    <a:gd name="T5" fmla="*/ 2 h 12"/>
                    <a:gd name="T6" fmla="*/ 15 w 28"/>
                    <a:gd name="T7" fmla="*/ 4 h 12"/>
                    <a:gd name="T8" fmla="*/ 17 w 28"/>
                    <a:gd name="T9" fmla="*/ 4 h 12"/>
                    <a:gd name="T10" fmla="*/ 19 w 28"/>
                    <a:gd name="T11" fmla="*/ 4 h 12"/>
                    <a:gd name="T12" fmla="*/ 19 w 28"/>
                    <a:gd name="T13" fmla="*/ 6 h 12"/>
                    <a:gd name="T14" fmla="*/ 24 w 28"/>
                    <a:gd name="T15" fmla="*/ 6 h 12"/>
                    <a:gd name="T16" fmla="*/ 28 w 28"/>
                    <a:gd name="T17" fmla="*/ 12 h 12"/>
                    <a:gd name="T18" fmla="*/ 24 w 28"/>
                    <a:gd name="T19" fmla="*/ 12 h 12"/>
                    <a:gd name="T20" fmla="*/ 24 w 28"/>
                    <a:gd name="T21" fmla="*/ 12 h 12"/>
                    <a:gd name="T22" fmla="*/ 21 w 28"/>
                    <a:gd name="T23" fmla="*/ 12 h 12"/>
                    <a:gd name="T24" fmla="*/ 21 w 28"/>
                    <a:gd name="T25" fmla="*/ 12 h 12"/>
                    <a:gd name="T26" fmla="*/ 21 w 28"/>
                    <a:gd name="T27" fmla="*/ 12 h 12"/>
                    <a:gd name="T28" fmla="*/ 17 w 28"/>
                    <a:gd name="T29" fmla="*/ 10 h 12"/>
                    <a:gd name="T30" fmla="*/ 17 w 28"/>
                    <a:gd name="T31" fmla="*/ 10 h 12"/>
                    <a:gd name="T32" fmla="*/ 13 w 28"/>
                    <a:gd name="T33" fmla="*/ 8 h 12"/>
                    <a:gd name="T34" fmla="*/ 13 w 28"/>
                    <a:gd name="T35" fmla="*/ 8 h 12"/>
                    <a:gd name="T36" fmla="*/ 11 w 28"/>
                    <a:gd name="T37" fmla="*/ 8 h 12"/>
                    <a:gd name="T38" fmla="*/ 11 w 28"/>
                    <a:gd name="T39" fmla="*/ 8 h 12"/>
                    <a:gd name="T40" fmla="*/ 6 w 28"/>
                    <a:gd name="T41" fmla="*/ 6 h 12"/>
                    <a:gd name="T42" fmla="*/ 0 w 28"/>
                    <a:gd name="T43" fmla="*/ 4 h 12"/>
                    <a:gd name="T44" fmla="*/ 2 w 28"/>
                    <a:gd name="T45" fmla="*/ 2 h 12"/>
                    <a:gd name="T46" fmla="*/ 6 w 28"/>
                    <a:gd name="T47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8" h="12">
                      <a:moveTo>
                        <a:pt x="6" y="0"/>
                      </a:moveTo>
                      <a:lnTo>
                        <a:pt x="9" y="2"/>
                      </a:lnTo>
                      <a:lnTo>
                        <a:pt x="11" y="2"/>
                      </a:lnTo>
                      <a:lnTo>
                        <a:pt x="15" y="4"/>
                      </a:lnTo>
                      <a:lnTo>
                        <a:pt x="17" y="4"/>
                      </a:lnTo>
                      <a:lnTo>
                        <a:pt x="19" y="4"/>
                      </a:lnTo>
                      <a:lnTo>
                        <a:pt x="19" y="6"/>
                      </a:lnTo>
                      <a:lnTo>
                        <a:pt x="24" y="6"/>
                      </a:lnTo>
                      <a:lnTo>
                        <a:pt x="28" y="12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21" y="12"/>
                      </a:lnTo>
                      <a:lnTo>
                        <a:pt x="21" y="12"/>
                      </a:lnTo>
                      <a:lnTo>
                        <a:pt x="21" y="12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3" y="8"/>
                      </a:lnTo>
                      <a:lnTo>
                        <a:pt x="13" y="8"/>
                      </a:lnTo>
                      <a:lnTo>
                        <a:pt x="11" y="8"/>
                      </a:lnTo>
                      <a:lnTo>
                        <a:pt x="11" y="8"/>
                      </a:lnTo>
                      <a:lnTo>
                        <a:pt x="6" y="6"/>
                      </a:ln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4E4E4E"/>
                </a:solidFill>
                <a:ln w="0">
                  <a:solidFill>
                    <a:srgbClr val="4E4E4E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38" name="Freeform 438"/>
                <p:cNvSpPr>
                  <a:spLocks/>
                </p:cNvSpPr>
                <p:nvPr/>
              </p:nvSpPr>
              <p:spPr bwMode="auto">
                <a:xfrm>
                  <a:off x="3559" y="469"/>
                  <a:ext cx="17" cy="20"/>
                </a:xfrm>
                <a:custGeom>
                  <a:avLst/>
                  <a:gdLst>
                    <a:gd name="T0" fmla="*/ 0 w 17"/>
                    <a:gd name="T1" fmla="*/ 0 h 20"/>
                    <a:gd name="T2" fmla="*/ 5 w 17"/>
                    <a:gd name="T3" fmla="*/ 3 h 20"/>
                    <a:gd name="T4" fmla="*/ 7 w 17"/>
                    <a:gd name="T5" fmla="*/ 5 h 20"/>
                    <a:gd name="T6" fmla="*/ 9 w 17"/>
                    <a:gd name="T7" fmla="*/ 7 h 20"/>
                    <a:gd name="T8" fmla="*/ 11 w 17"/>
                    <a:gd name="T9" fmla="*/ 9 h 20"/>
                    <a:gd name="T10" fmla="*/ 17 w 17"/>
                    <a:gd name="T11" fmla="*/ 17 h 20"/>
                    <a:gd name="T12" fmla="*/ 15 w 17"/>
                    <a:gd name="T13" fmla="*/ 20 h 20"/>
                    <a:gd name="T14" fmla="*/ 9 w 17"/>
                    <a:gd name="T15" fmla="*/ 13 h 20"/>
                    <a:gd name="T16" fmla="*/ 5 w 17"/>
                    <a:gd name="T17" fmla="*/ 9 h 20"/>
                    <a:gd name="T18" fmla="*/ 0 w 17"/>
                    <a:gd name="T19" fmla="*/ 3 h 20"/>
                    <a:gd name="T20" fmla="*/ 0 w 17"/>
                    <a:gd name="T21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7" h="20">
                      <a:moveTo>
                        <a:pt x="0" y="0"/>
                      </a:moveTo>
                      <a:lnTo>
                        <a:pt x="5" y="3"/>
                      </a:lnTo>
                      <a:lnTo>
                        <a:pt x="7" y="5"/>
                      </a:lnTo>
                      <a:lnTo>
                        <a:pt x="9" y="7"/>
                      </a:lnTo>
                      <a:lnTo>
                        <a:pt x="11" y="9"/>
                      </a:lnTo>
                      <a:lnTo>
                        <a:pt x="17" y="17"/>
                      </a:lnTo>
                      <a:lnTo>
                        <a:pt x="15" y="20"/>
                      </a:lnTo>
                      <a:lnTo>
                        <a:pt x="9" y="13"/>
                      </a:lnTo>
                      <a:lnTo>
                        <a:pt x="5" y="9"/>
                      </a:lnTo>
                      <a:lnTo>
                        <a:pt x="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 w="0">
                  <a:solidFill>
                    <a:srgbClr val="999999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39" name="Freeform 439"/>
                <p:cNvSpPr>
                  <a:spLocks/>
                </p:cNvSpPr>
                <p:nvPr/>
              </p:nvSpPr>
              <p:spPr bwMode="auto">
                <a:xfrm>
                  <a:off x="3585" y="405"/>
                  <a:ext cx="9" cy="24"/>
                </a:xfrm>
                <a:custGeom>
                  <a:avLst/>
                  <a:gdLst>
                    <a:gd name="T0" fmla="*/ 0 w 9"/>
                    <a:gd name="T1" fmla="*/ 0 h 24"/>
                    <a:gd name="T2" fmla="*/ 2 w 9"/>
                    <a:gd name="T3" fmla="*/ 0 h 24"/>
                    <a:gd name="T4" fmla="*/ 4 w 9"/>
                    <a:gd name="T5" fmla="*/ 5 h 24"/>
                    <a:gd name="T6" fmla="*/ 4 w 9"/>
                    <a:gd name="T7" fmla="*/ 9 h 24"/>
                    <a:gd name="T8" fmla="*/ 6 w 9"/>
                    <a:gd name="T9" fmla="*/ 13 h 24"/>
                    <a:gd name="T10" fmla="*/ 9 w 9"/>
                    <a:gd name="T11" fmla="*/ 18 h 24"/>
                    <a:gd name="T12" fmla="*/ 9 w 9"/>
                    <a:gd name="T13" fmla="*/ 22 h 24"/>
                    <a:gd name="T14" fmla="*/ 6 w 9"/>
                    <a:gd name="T15" fmla="*/ 22 h 24"/>
                    <a:gd name="T16" fmla="*/ 4 w 9"/>
                    <a:gd name="T17" fmla="*/ 24 h 24"/>
                    <a:gd name="T18" fmla="*/ 4 w 9"/>
                    <a:gd name="T19" fmla="*/ 24 h 24"/>
                    <a:gd name="T20" fmla="*/ 2 w 9"/>
                    <a:gd name="T21" fmla="*/ 18 h 24"/>
                    <a:gd name="T22" fmla="*/ 0 w 9"/>
                    <a:gd name="T23" fmla="*/ 7 h 24"/>
                    <a:gd name="T24" fmla="*/ 0 w 9"/>
                    <a:gd name="T25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" h="24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4" y="5"/>
                      </a:lnTo>
                      <a:lnTo>
                        <a:pt x="4" y="9"/>
                      </a:lnTo>
                      <a:lnTo>
                        <a:pt x="6" y="13"/>
                      </a:lnTo>
                      <a:lnTo>
                        <a:pt x="9" y="18"/>
                      </a:lnTo>
                      <a:lnTo>
                        <a:pt x="9" y="22"/>
                      </a:lnTo>
                      <a:lnTo>
                        <a:pt x="6" y="22"/>
                      </a:lnTo>
                      <a:lnTo>
                        <a:pt x="4" y="24"/>
                      </a:lnTo>
                      <a:lnTo>
                        <a:pt x="4" y="24"/>
                      </a:lnTo>
                      <a:lnTo>
                        <a:pt x="2" y="18"/>
                      </a:lnTo>
                      <a:lnTo>
                        <a:pt x="0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38383"/>
                </a:solidFill>
                <a:ln w="0">
                  <a:solidFill>
                    <a:srgbClr val="838383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40" name="Freeform 440"/>
                <p:cNvSpPr>
                  <a:spLocks/>
                </p:cNvSpPr>
                <p:nvPr/>
              </p:nvSpPr>
              <p:spPr bwMode="auto">
                <a:xfrm>
                  <a:off x="2797" y="1066"/>
                  <a:ext cx="15" cy="11"/>
                </a:xfrm>
                <a:custGeom>
                  <a:avLst/>
                  <a:gdLst>
                    <a:gd name="T0" fmla="*/ 13 w 15"/>
                    <a:gd name="T1" fmla="*/ 0 h 11"/>
                    <a:gd name="T2" fmla="*/ 15 w 15"/>
                    <a:gd name="T3" fmla="*/ 4 h 11"/>
                    <a:gd name="T4" fmla="*/ 9 w 15"/>
                    <a:gd name="T5" fmla="*/ 9 h 11"/>
                    <a:gd name="T6" fmla="*/ 2 w 15"/>
                    <a:gd name="T7" fmla="*/ 11 h 11"/>
                    <a:gd name="T8" fmla="*/ 2 w 15"/>
                    <a:gd name="T9" fmla="*/ 11 h 11"/>
                    <a:gd name="T10" fmla="*/ 0 w 15"/>
                    <a:gd name="T11" fmla="*/ 11 h 11"/>
                    <a:gd name="T12" fmla="*/ 0 w 15"/>
                    <a:gd name="T13" fmla="*/ 11 h 11"/>
                    <a:gd name="T14" fmla="*/ 2 w 15"/>
                    <a:gd name="T15" fmla="*/ 7 h 11"/>
                    <a:gd name="T16" fmla="*/ 13 w 15"/>
                    <a:gd name="T17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" h="11">
                      <a:moveTo>
                        <a:pt x="13" y="0"/>
                      </a:moveTo>
                      <a:lnTo>
                        <a:pt x="15" y="4"/>
                      </a:lnTo>
                      <a:lnTo>
                        <a:pt x="9" y="9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2" y="7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0">
                  <a:solidFill>
                    <a:srgbClr val="7F7F7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41" name="Freeform 441"/>
                <p:cNvSpPr>
                  <a:spLocks/>
                </p:cNvSpPr>
                <p:nvPr/>
              </p:nvSpPr>
              <p:spPr bwMode="auto">
                <a:xfrm>
                  <a:off x="2923" y="593"/>
                  <a:ext cx="28" cy="9"/>
                </a:xfrm>
                <a:custGeom>
                  <a:avLst/>
                  <a:gdLst>
                    <a:gd name="T0" fmla="*/ 0 w 28"/>
                    <a:gd name="T1" fmla="*/ 0 h 9"/>
                    <a:gd name="T2" fmla="*/ 11 w 28"/>
                    <a:gd name="T3" fmla="*/ 2 h 9"/>
                    <a:gd name="T4" fmla="*/ 21 w 28"/>
                    <a:gd name="T5" fmla="*/ 6 h 9"/>
                    <a:gd name="T6" fmla="*/ 28 w 28"/>
                    <a:gd name="T7" fmla="*/ 9 h 9"/>
                    <a:gd name="T8" fmla="*/ 15 w 28"/>
                    <a:gd name="T9" fmla="*/ 6 h 9"/>
                    <a:gd name="T10" fmla="*/ 0 w 28"/>
                    <a:gd name="T11" fmla="*/ 2 h 9"/>
                    <a:gd name="T12" fmla="*/ 0 w 28"/>
                    <a:gd name="T13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8" h="9">
                      <a:moveTo>
                        <a:pt x="0" y="0"/>
                      </a:moveTo>
                      <a:lnTo>
                        <a:pt x="11" y="2"/>
                      </a:lnTo>
                      <a:lnTo>
                        <a:pt x="21" y="6"/>
                      </a:lnTo>
                      <a:lnTo>
                        <a:pt x="28" y="9"/>
                      </a:lnTo>
                      <a:lnTo>
                        <a:pt x="15" y="6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C5C5C"/>
                </a:solidFill>
                <a:ln w="0">
                  <a:solidFill>
                    <a:srgbClr val="5C5C5C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42" name="Freeform 442"/>
                <p:cNvSpPr>
                  <a:spLocks/>
                </p:cNvSpPr>
                <p:nvPr/>
              </p:nvSpPr>
              <p:spPr bwMode="auto">
                <a:xfrm>
                  <a:off x="3231" y="1062"/>
                  <a:ext cx="19" cy="8"/>
                </a:xfrm>
                <a:custGeom>
                  <a:avLst/>
                  <a:gdLst>
                    <a:gd name="T0" fmla="*/ 19 w 19"/>
                    <a:gd name="T1" fmla="*/ 0 h 8"/>
                    <a:gd name="T2" fmla="*/ 12 w 19"/>
                    <a:gd name="T3" fmla="*/ 6 h 8"/>
                    <a:gd name="T4" fmla="*/ 10 w 19"/>
                    <a:gd name="T5" fmla="*/ 6 h 8"/>
                    <a:gd name="T6" fmla="*/ 6 w 19"/>
                    <a:gd name="T7" fmla="*/ 6 h 8"/>
                    <a:gd name="T8" fmla="*/ 4 w 19"/>
                    <a:gd name="T9" fmla="*/ 8 h 8"/>
                    <a:gd name="T10" fmla="*/ 0 w 19"/>
                    <a:gd name="T11" fmla="*/ 8 h 8"/>
                    <a:gd name="T12" fmla="*/ 4 w 19"/>
                    <a:gd name="T13" fmla="*/ 4 h 8"/>
                    <a:gd name="T14" fmla="*/ 8 w 19"/>
                    <a:gd name="T15" fmla="*/ 2 h 8"/>
                    <a:gd name="T16" fmla="*/ 14 w 19"/>
                    <a:gd name="T17" fmla="*/ 2 h 8"/>
                    <a:gd name="T18" fmla="*/ 19 w 19"/>
                    <a:gd name="T19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" h="8">
                      <a:moveTo>
                        <a:pt x="19" y="0"/>
                      </a:moveTo>
                      <a:lnTo>
                        <a:pt x="12" y="6"/>
                      </a:lnTo>
                      <a:lnTo>
                        <a:pt x="10" y="6"/>
                      </a:lnTo>
                      <a:lnTo>
                        <a:pt x="6" y="6"/>
                      </a:lnTo>
                      <a:lnTo>
                        <a:pt x="4" y="8"/>
                      </a:lnTo>
                      <a:lnTo>
                        <a:pt x="0" y="8"/>
                      </a:lnTo>
                      <a:lnTo>
                        <a:pt x="4" y="4"/>
                      </a:lnTo>
                      <a:lnTo>
                        <a:pt x="8" y="2"/>
                      </a:lnTo>
                      <a:lnTo>
                        <a:pt x="14" y="2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AFAFAF"/>
                </a:solidFill>
                <a:ln w="0">
                  <a:solidFill>
                    <a:srgbClr val="AFAFA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43" name="Freeform 443"/>
                <p:cNvSpPr>
                  <a:spLocks/>
                </p:cNvSpPr>
                <p:nvPr/>
              </p:nvSpPr>
              <p:spPr bwMode="auto">
                <a:xfrm>
                  <a:off x="4309" y="1273"/>
                  <a:ext cx="21" cy="8"/>
                </a:xfrm>
                <a:custGeom>
                  <a:avLst/>
                  <a:gdLst>
                    <a:gd name="T0" fmla="*/ 0 w 21"/>
                    <a:gd name="T1" fmla="*/ 0 h 8"/>
                    <a:gd name="T2" fmla="*/ 13 w 21"/>
                    <a:gd name="T3" fmla="*/ 4 h 8"/>
                    <a:gd name="T4" fmla="*/ 21 w 21"/>
                    <a:gd name="T5" fmla="*/ 8 h 8"/>
                    <a:gd name="T6" fmla="*/ 19 w 21"/>
                    <a:gd name="T7" fmla="*/ 8 h 8"/>
                    <a:gd name="T8" fmla="*/ 15 w 21"/>
                    <a:gd name="T9" fmla="*/ 8 h 8"/>
                    <a:gd name="T10" fmla="*/ 10 w 21"/>
                    <a:gd name="T11" fmla="*/ 6 h 8"/>
                    <a:gd name="T12" fmla="*/ 2 w 21"/>
                    <a:gd name="T13" fmla="*/ 2 h 8"/>
                    <a:gd name="T14" fmla="*/ 0 w 21"/>
                    <a:gd name="T15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1" h="8">
                      <a:moveTo>
                        <a:pt x="0" y="0"/>
                      </a:moveTo>
                      <a:lnTo>
                        <a:pt x="13" y="4"/>
                      </a:lnTo>
                      <a:lnTo>
                        <a:pt x="21" y="8"/>
                      </a:lnTo>
                      <a:lnTo>
                        <a:pt x="19" y="8"/>
                      </a:lnTo>
                      <a:lnTo>
                        <a:pt x="15" y="8"/>
                      </a:lnTo>
                      <a:lnTo>
                        <a:pt x="10" y="6"/>
                      </a:lnTo>
                      <a:lnTo>
                        <a:pt x="2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9A9A9"/>
                </a:solidFill>
                <a:ln w="0">
                  <a:solidFill>
                    <a:srgbClr val="A9A9A9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44" name="Freeform 444"/>
                <p:cNvSpPr>
                  <a:spLocks/>
                </p:cNvSpPr>
                <p:nvPr/>
              </p:nvSpPr>
              <p:spPr bwMode="auto">
                <a:xfrm>
                  <a:off x="3190" y="619"/>
                  <a:ext cx="15" cy="12"/>
                </a:xfrm>
                <a:custGeom>
                  <a:avLst/>
                  <a:gdLst>
                    <a:gd name="T0" fmla="*/ 15 w 15"/>
                    <a:gd name="T1" fmla="*/ 0 h 12"/>
                    <a:gd name="T2" fmla="*/ 15 w 15"/>
                    <a:gd name="T3" fmla="*/ 2 h 12"/>
                    <a:gd name="T4" fmla="*/ 15 w 15"/>
                    <a:gd name="T5" fmla="*/ 4 h 12"/>
                    <a:gd name="T6" fmla="*/ 13 w 15"/>
                    <a:gd name="T7" fmla="*/ 8 h 12"/>
                    <a:gd name="T8" fmla="*/ 9 w 15"/>
                    <a:gd name="T9" fmla="*/ 10 h 12"/>
                    <a:gd name="T10" fmla="*/ 6 w 15"/>
                    <a:gd name="T11" fmla="*/ 12 h 12"/>
                    <a:gd name="T12" fmla="*/ 4 w 15"/>
                    <a:gd name="T13" fmla="*/ 12 h 12"/>
                    <a:gd name="T14" fmla="*/ 2 w 15"/>
                    <a:gd name="T15" fmla="*/ 12 h 12"/>
                    <a:gd name="T16" fmla="*/ 0 w 15"/>
                    <a:gd name="T17" fmla="*/ 10 h 12"/>
                    <a:gd name="T18" fmla="*/ 0 w 15"/>
                    <a:gd name="T19" fmla="*/ 8 h 12"/>
                    <a:gd name="T20" fmla="*/ 6 w 15"/>
                    <a:gd name="T21" fmla="*/ 4 h 12"/>
                    <a:gd name="T22" fmla="*/ 15 w 15"/>
                    <a:gd name="T23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5" h="12">
                      <a:moveTo>
                        <a:pt x="15" y="0"/>
                      </a:moveTo>
                      <a:lnTo>
                        <a:pt x="15" y="2"/>
                      </a:lnTo>
                      <a:lnTo>
                        <a:pt x="15" y="4"/>
                      </a:lnTo>
                      <a:lnTo>
                        <a:pt x="13" y="8"/>
                      </a:lnTo>
                      <a:lnTo>
                        <a:pt x="9" y="10"/>
                      </a:lnTo>
                      <a:lnTo>
                        <a:pt x="6" y="12"/>
                      </a:lnTo>
                      <a:lnTo>
                        <a:pt x="4" y="12"/>
                      </a:lnTo>
                      <a:lnTo>
                        <a:pt x="2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6" y="4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BEBEBE"/>
                </a:solidFill>
                <a:ln w="0">
                  <a:solidFill>
                    <a:srgbClr val="BEBEBE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45" name="Freeform 445"/>
                <p:cNvSpPr>
                  <a:spLocks/>
                </p:cNvSpPr>
                <p:nvPr/>
              </p:nvSpPr>
              <p:spPr bwMode="auto">
                <a:xfrm>
                  <a:off x="3181" y="815"/>
                  <a:ext cx="7" cy="15"/>
                </a:xfrm>
                <a:custGeom>
                  <a:avLst/>
                  <a:gdLst>
                    <a:gd name="T0" fmla="*/ 0 w 7"/>
                    <a:gd name="T1" fmla="*/ 0 h 15"/>
                    <a:gd name="T2" fmla="*/ 5 w 7"/>
                    <a:gd name="T3" fmla="*/ 0 h 15"/>
                    <a:gd name="T4" fmla="*/ 7 w 7"/>
                    <a:gd name="T5" fmla="*/ 2 h 15"/>
                    <a:gd name="T6" fmla="*/ 7 w 7"/>
                    <a:gd name="T7" fmla="*/ 4 h 15"/>
                    <a:gd name="T8" fmla="*/ 7 w 7"/>
                    <a:gd name="T9" fmla="*/ 8 h 15"/>
                    <a:gd name="T10" fmla="*/ 7 w 7"/>
                    <a:gd name="T11" fmla="*/ 10 h 15"/>
                    <a:gd name="T12" fmla="*/ 7 w 7"/>
                    <a:gd name="T13" fmla="*/ 12 h 15"/>
                    <a:gd name="T14" fmla="*/ 5 w 7"/>
                    <a:gd name="T15" fmla="*/ 15 h 15"/>
                    <a:gd name="T16" fmla="*/ 3 w 7"/>
                    <a:gd name="T17" fmla="*/ 15 h 15"/>
                    <a:gd name="T18" fmla="*/ 0 w 7"/>
                    <a:gd name="T19" fmla="*/ 15 h 15"/>
                    <a:gd name="T20" fmla="*/ 0 w 7"/>
                    <a:gd name="T21" fmla="*/ 10 h 15"/>
                    <a:gd name="T22" fmla="*/ 0 w 7"/>
                    <a:gd name="T23" fmla="*/ 6 h 15"/>
                    <a:gd name="T24" fmla="*/ 0 w 7"/>
                    <a:gd name="T25" fmla="*/ 2 h 15"/>
                    <a:gd name="T26" fmla="*/ 0 w 7"/>
                    <a:gd name="T27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" h="15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7" y="2"/>
                      </a:lnTo>
                      <a:lnTo>
                        <a:pt x="7" y="4"/>
                      </a:lnTo>
                      <a:lnTo>
                        <a:pt x="7" y="8"/>
                      </a:lnTo>
                      <a:lnTo>
                        <a:pt x="7" y="10"/>
                      </a:lnTo>
                      <a:lnTo>
                        <a:pt x="7" y="12"/>
                      </a:lnTo>
                      <a:lnTo>
                        <a:pt x="5" y="15"/>
                      </a:lnTo>
                      <a:lnTo>
                        <a:pt x="3" y="15"/>
                      </a:lnTo>
                      <a:lnTo>
                        <a:pt x="0" y="15"/>
                      </a:lnTo>
                      <a:lnTo>
                        <a:pt x="0" y="10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74747"/>
                </a:solidFill>
                <a:ln w="0">
                  <a:solidFill>
                    <a:srgbClr val="474747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46" name="Freeform 446"/>
                <p:cNvSpPr>
                  <a:spLocks/>
                </p:cNvSpPr>
                <p:nvPr/>
              </p:nvSpPr>
              <p:spPr bwMode="auto">
                <a:xfrm>
                  <a:off x="3602" y="474"/>
                  <a:ext cx="9" cy="17"/>
                </a:xfrm>
                <a:custGeom>
                  <a:avLst/>
                  <a:gdLst>
                    <a:gd name="T0" fmla="*/ 2 w 9"/>
                    <a:gd name="T1" fmla="*/ 0 h 17"/>
                    <a:gd name="T2" fmla="*/ 2 w 9"/>
                    <a:gd name="T3" fmla="*/ 0 h 17"/>
                    <a:gd name="T4" fmla="*/ 9 w 9"/>
                    <a:gd name="T5" fmla="*/ 15 h 17"/>
                    <a:gd name="T6" fmla="*/ 6 w 9"/>
                    <a:gd name="T7" fmla="*/ 17 h 17"/>
                    <a:gd name="T8" fmla="*/ 4 w 9"/>
                    <a:gd name="T9" fmla="*/ 15 h 17"/>
                    <a:gd name="T10" fmla="*/ 4 w 9"/>
                    <a:gd name="T11" fmla="*/ 10 h 17"/>
                    <a:gd name="T12" fmla="*/ 0 w 9"/>
                    <a:gd name="T13" fmla="*/ 2 h 17"/>
                    <a:gd name="T14" fmla="*/ 2 w 9"/>
                    <a:gd name="T15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" h="17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9" y="15"/>
                      </a:lnTo>
                      <a:lnTo>
                        <a:pt x="6" y="17"/>
                      </a:lnTo>
                      <a:lnTo>
                        <a:pt x="4" y="15"/>
                      </a:lnTo>
                      <a:lnTo>
                        <a:pt x="4" y="10"/>
                      </a:lnTo>
                      <a:lnTo>
                        <a:pt x="0" y="2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A8A8A8"/>
                </a:solidFill>
                <a:ln w="0">
                  <a:solidFill>
                    <a:srgbClr val="A8A8A8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47" name="Freeform 447"/>
                <p:cNvSpPr>
                  <a:spLocks/>
                </p:cNvSpPr>
                <p:nvPr/>
              </p:nvSpPr>
              <p:spPr bwMode="auto">
                <a:xfrm>
                  <a:off x="3171" y="810"/>
                  <a:ext cx="10" cy="7"/>
                </a:xfrm>
                <a:custGeom>
                  <a:avLst/>
                  <a:gdLst>
                    <a:gd name="T0" fmla="*/ 4 w 10"/>
                    <a:gd name="T1" fmla="*/ 0 h 7"/>
                    <a:gd name="T2" fmla="*/ 8 w 10"/>
                    <a:gd name="T3" fmla="*/ 0 h 7"/>
                    <a:gd name="T4" fmla="*/ 10 w 10"/>
                    <a:gd name="T5" fmla="*/ 3 h 7"/>
                    <a:gd name="T6" fmla="*/ 10 w 10"/>
                    <a:gd name="T7" fmla="*/ 5 h 7"/>
                    <a:gd name="T8" fmla="*/ 10 w 10"/>
                    <a:gd name="T9" fmla="*/ 7 h 7"/>
                    <a:gd name="T10" fmla="*/ 2 w 10"/>
                    <a:gd name="T11" fmla="*/ 7 h 7"/>
                    <a:gd name="T12" fmla="*/ 0 w 10"/>
                    <a:gd name="T13" fmla="*/ 7 h 7"/>
                    <a:gd name="T14" fmla="*/ 0 w 10"/>
                    <a:gd name="T15" fmla="*/ 5 h 7"/>
                    <a:gd name="T16" fmla="*/ 2 w 10"/>
                    <a:gd name="T17" fmla="*/ 3 h 7"/>
                    <a:gd name="T18" fmla="*/ 4 w 10"/>
                    <a:gd name="T19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0" h="7">
                      <a:moveTo>
                        <a:pt x="4" y="0"/>
                      </a:moveTo>
                      <a:lnTo>
                        <a:pt x="8" y="0"/>
                      </a:lnTo>
                      <a:lnTo>
                        <a:pt x="10" y="3"/>
                      </a:lnTo>
                      <a:lnTo>
                        <a:pt x="10" y="5"/>
                      </a:lnTo>
                      <a:lnTo>
                        <a:pt x="10" y="7"/>
                      </a:lnTo>
                      <a:lnTo>
                        <a:pt x="2" y="7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2" y="3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787878"/>
                </a:solidFill>
                <a:ln w="0">
                  <a:solidFill>
                    <a:srgbClr val="787878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48" name="Freeform 448"/>
                <p:cNvSpPr>
                  <a:spLocks/>
                </p:cNvSpPr>
                <p:nvPr/>
              </p:nvSpPr>
              <p:spPr bwMode="auto">
                <a:xfrm>
                  <a:off x="3959" y="1060"/>
                  <a:ext cx="10" cy="8"/>
                </a:xfrm>
                <a:custGeom>
                  <a:avLst/>
                  <a:gdLst>
                    <a:gd name="T0" fmla="*/ 4 w 10"/>
                    <a:gd name="T1" fmla="*/ 0 h 8"/>
                    <a:gd name="T2" fmla="*/ 10 w 10"/>
                    <a:gd name="T3" fmla="*/ 8 h 8"/>
                    <a:gd name="T4" fmla="*/ 8 w 10"/>
                    <a:gd name="T5" fmla="*/ 8 h 8"/>
                    <a:gd name="T6" fmla="*/ 4 w 10"/>
                    <a:gd name="T7" fmla="*/ 8 h 8"/>
                    <a:gd name="T8" fmla="*/ 2 w 10"/>
                    <a:gd name="T9" fmla="*/ 6 h 8"/>
                    <a:gd name="T10" fmla="*/ 0 w 10"/>
                    <a:gd name="T11" fmla="*/ 2 h 8"/>
                    <a:gd name="T12" fmla="*/ 4 w 10"/>
                    <a:gd name="T13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" h="8">
                      <a:moveTo>
                        <a:pt x="4" y="0"/>
                      </a:moveTo>
                      <a:lnTo>
                        <a:pt x="10" y="8"/>
                      </a:lnTo>
                      <a:lnTo>
                        <a:pt x="8" y="8"/>
                      </a:lnTo>
                      <a:lnTo>
                        <a:pt x="4" y="8"/>
                      </a:lnTo>
                      <a:lnTo>
                        <a:pt x="2" y="6"/>
                      </a:lnTo>
                      <a:lnTo>
                        <a:pt x="0" y="2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8D8D8D"/>
                </a:solidFill>
                <a:ln w="0">
                  <a:solidFill>
                    <a:srgbClr val="8D8D8D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49" name="Freeform 449"/>
                <p:cNvSpPr>
                  <a:spLocks/>
                </p:cNvSpPr>
                <p:nvPr/>
              </p:nvSpPr>
              <p:spPr bwMode="auto">
                <a:xfrm>
                  <a:off x="3173" y="830"/>
                  <a:ext cx="15" cy="6"/>
                </a:xfrm>
                <a:custGeom>
                  <a:avLst/>
                  <a:gdLst>
                    <a:gd name="T0" fmla="*/ 8 w 15"/>
                    <a:gd name="T1" fmla="*/ 0 h 6"/>
                    <a:gd name="T2" fmla="*/ 8 w 15"/>
                    <a:gd name="T3" fmla="*/ 2 h 6"/>
                    <a:gd name="T4" fmla="*/ 15 w 15"/>
                    <a:gd name="T5" fmla="*/ 2 h 6"/>
                    <a:gd name="T6" fmla="*/ 15 w 15"/>
                    <a:gd name="T7" fmla="*/ 2 h 6"/>
                    <a:gd name="T8" fmla="*/ 15 w 15"/>
                    <a:gd name="T9" fmla="*/ 4 h 6"/>
                    <a:gd name="T10" fmla="*/ 11 w 15"/>
                    <a:gd name="T11" fmla="*/ 6 h 6"/>
                    <a:gd name="T12" fmla="*/ 6 w 15"/>
                    <a:gd name="T13" fmla="*/ 6 h 6"/>
                    <a:gd name="T14" fmla="*/ 0 w 15"/>
                    <a:gd name="T15" fmla="*/ 4 h 6"/>
                    <a:gd name="T16" fmla="*/ 0 w 15"/>
                    <a:gd name="T17" fmla="*/ 2 h 6"/>
                    <a:gd name="T18" fmla="*/ 0 w 15"/>
                    <a:gd name="T19" fmla="*/ 2 h 6"/>
                    <a:gd name="T20" fmla="*/ 8 w 15"/>
                    <a:gd name="T2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5" h="6">
                      <a:moveTo>
                        <a:pt x="8" y="0"/>
                      </a:moveTo>
                      <a:lnTo>
                        <a:pt x="8" y="2"/>
                      </a:lnTo>
                      <a:lnTo>
                        <a:pt x="15" y="2"/>
                      </a:lnTo>
                      <a:lnTo>
                        <a:pt x="15" y="2"/>
                      </a:lnTo>
                      <a:lnTo>
                        <a:pt x="15" y="4"/>
                      </a:lnTo>
                      <a:lnTo>
                        <a:pt x="11" y="6"/>
                      </a:lnTo>
                      <a:lnTo>
                        <a:pt x="6" y="6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575757"/>
                </a:solidFill>
                <a:ln w="0">
                  <a:solidFill>
                    <a:srgbClr val="575757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50" name="Freeform 450"/>
                <p:cNvSpPr>
                  <a:spLocks/>
                </p:cNvSpPr>
                <p:nvPr/>
              </p:nvSpPr>
              <p:spPr bwMode="auto">
                <a:xfrm>
                  <a:off x="4095" y="1181"/>
                  <a:ext cx="13" cy="13"/>
                </a:xfrm>
                <a:custGeom>
                  <a:avLst/>
                  <a:gdLst>
                    <a:gd name="T0" fmla="*/ 5 w 13"/>
                    <a:gd name="T1" fmla="*/ 0 h 13"/>
                    <a:gd name="T2" fmla="*/ 13 w 13"/>
                    <a:gd name="T3" fmla="*/ 7 h 13"/>
                    <a:gd name="T4" fmla="*/ 9 w 13"/>
                    <a:gd name="T5" fmla="*/ 7 h 13"/>
                    <a:gd name="T6" fmla="*/ 9 w 13"/>
                    <a:gd name="T7" fmla="*/ 9 h 13"/>
                    <a:gd name="T8" fmla="*/ 9 w 13"/>
                    <a:gd name="T9" fmla="*/ 11 h 13"/>
                    <a:gd name="T10" fmla="*/ 5 w 13"/>
                    <a:gd name="T11" fmla="*/ 13 h 13"/>
                    <a:gd name="T12" fmla="*/ 2 w 13"/>
                    <a:gd name="T13" fmla="*/ 11 h 13"/>
                    <a:gd name="T14" fmla="*/ 0 w 13"/>
                    <a:gd name="T15" fmla="*/ 9 h 13"/>
                    <a:gd name="T16" fmla="*/ 0 w 13"/>
                    <a:gd name="T17" fmla="*/ 7 h 13"/>
                    <a:gd name="T18" fmla="*/ 0 w 13"/>
                    <a:gd name="T19" fmla="*/ 4 h 13"/>
                    <a:gd name="T20" fmla="*/ 5 w 13"/>
                    <a:gd name="T21" fmla="*/ 2 h 13"/>
                    <a:gd name="T22" fmla="*/ 5 w 13"/>
                    <a:gd name="T23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3" h="13">
                      <a:moveTo>
                        <a:pt x="5" y="0"/>
                      </a:moveTo>
                      <a:lnTo>
                        <a:pt x="13" y="7"/>
                      </a:lnTo>
                      <a:lnTo>
                        <a:pt x="9" y="7"/>
                      </a:lnTo>
                      <a:lnTo>
                        <a:pt x="9" y="9"/>
                      </a:lnTo>
                      <a:lnTo>
                        <a:pt x="9" y="11"/>
                      </a:lnTo>
                      <a:lnTo>
                        <a:pt x="5" y="13"/>
                      </a:lnTo>
                      <a:lnTo>
                        <a:pt x="2" y="11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5" y="2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828282"/>
                </a:solidFill>
                <a:ln w="0">
                  <a:solidFill>
                    <a:srgbClr val="828282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51" name="Freeform 451"/>
                <p:cNvSpPr>
                  <a:spLocks/>
                </p:cNvSpPr>
                <p:nvPr/>
              </p:nvSpPr>
              <p:spPr bwMode="auto">
                <a:xfrm>
                  <a:off x="3115" y="791"/>
                  <a:ext cx="15" cy="7"/>
                </a:xfrm>
                <a:custGeom>
                  <a:avLst/>
                  <a:gdLst>
                    <a:gd name="T0" fmla="*/ 0 w 15"/>
                    <a:gd name="T1" fmla="*/ 0 h 7"/>
                    <a:gd name="T2" fmla="*/ 5 w 15"/>
                    <a:gd name="T3" fmla="*/ 0 h 7"/>
                    <a:gd name="T4" fmla="*/ 11 w 15"/>
                    <a:gd name="T5" fmla="*/ 0 h 7"/>
                    <a:gd name="T6" fmla="*/ 15 w 15"/>
                    <a:gd name="T7" fmla="*/ 0 h 7"/>
                    <a:gd name="T8" fmla="*/ 15 w 15"/>
                    <a:gd name="T9" fmla="*/ 7 h 7"/>
                    <a:gd name="T10" fmla="*/ 11 w 15"/>
                    <a:gd name="T11" fmla="*/ 4 h 7"/>
                    <a:gd name="T12" fmla="*/ 5 w 15"/>
                    <a:gd name="T13" fmla="*/ 2 h 7"/>
                    <a:gd name="T14" fmla="*/ 0 w 15"/>
                    <a:gd name="T15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" h="7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11" y="0"/>
                      </a:lnTo>
                      <a:lnTo>
                        <a:pt x="15" y="0"/>
                      </a:lnTo>
                      <a:lnTo>
                        <a:pt x="15" y="7"/>
                      </a:lnTo>
                      <a:lnTo>
                        <a:pt x="11" y="4"/>
                      </a:lnTo>
                      <a:lnTo>
                        <a:pt x="5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78787"/>
                </a:solidFill>
                <a:ln w="0">
                  <a:solidFill>
                    <a:srgbClr val="878787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52" name="Freeform 452"/>
                <p:cNvSpPr>
                  <a:spLocks/>
                </p:cNvSpPr>
                <p:nvPr/>
              </p:nvSpPr>
              <p:spPr bwMode="auto">
                <a:xfrm>
                  <a:off x="4072" y="1175"/>
                  <a:ext cx="8" cy="13"/>
                </a:xfrm>
                <a:custGeom>
                  <a:avLst/>
                  <a:gdLst>
                    <a:gd name="T0" fmla="*/ 6 w 8"/>
                    <a:gd name="T1" fmla="*/ 0 h 13"/>
                    <a:gd name="T2" fmla="*/ 8 w 8"/>
                    <a:gd name="T3" fmla="*/ 2 h 13"/>
                    <a:gd name="T4" fmla="*/ 6 w 8"/>
                    <a:gd name="T5" fmla="*/ 6 h 13"/>
                    <a:gd name="T6" fmla="*/ 2 w 8"/>
                    <a:gd name="T7" fmla="*/ 10 h 13"/>
                    <a:gd name="T8" fmla="*/ 0 w 8"/>
                    <a:gd name="T9" fmla="*/ 13 h 13"/>
                    <a:gd name="T10" fmla="*/ 0 w 8"/>
                    <a:gd name="T11" fmla="*/ 10 h 13"/>
                    <a:gd name="T12" fmla="*/ 2 w 8"/>
                    <a:gd name="T13" fmla="*/ 6 h 13"/>
                    <a:gd name="T14" fmla="*/ 4 w 8"/>
                    <a:gd name="T15" fmla="*/ 2 h 13"/>
                    <a:gd name="T16" fmla="*/ 6 w 8"/>
                    <a:gd name="T17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" h="13">
                      <a:moveTo>
                        <a:pt x="6" y="0"/>
                      </a:moveTo>
                      <a:lnTo>
                        <a:pt x="8" y="2"/>
                      </a:lnTo>
                      <a:lnTo>
                        <a:pt x="6" y="6"/>
                      </a:lnTo>
                      <a:lnTo>
                        <a:pt x="2" y="10"/>
                      </a:lnTo>
                      <a:lnTo>
                        <a:pt x="0" y="13"/>
                      </a:lnTo>
                      <a:lnTo>
                        <a:pt x="0" y="10"/>
                      </a:lnTo>
                      <a:lnTo>
                        <a:pt x="2" y="6"/>
                      </a:lnTo>
                      <a:lnTo>
                        <a:pt x="4" y="2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C5C5C5"/>
                </a:solidFill>
                <a:ln w="0">
                  <a:solidFill>
                    <a:srgbClr val="C5C5C5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53" name="Freeform 453"/>
                <p:cNvSpPr>
                  <a:spLocks/>
                </p:cNvSpPr>
                <p:nvPr/>
              </p:nvSpPr>
              <p:spPr bwMode="auto">
                <a:xfrm>
                  <a:off x="3051" y="638"/>
                  <a:ext cx="17" cy="8"/>
                </a:xfrm>
                <a:custGeom>
                  <a:avLst/>
                  <a:gdLst>
                    <a:gd name="T0" fmla="*/ 4 w 17"/>
                    <a:gd name="T1" fmla="*/ 0 h 8"/>
                    <a:gd name="T2" fmla="*/ 9 w 17"/>
                    <a:gd name="T3" fmla="*/ 0 h 8"/>
                    <a:gd name="T4" fmla="*/ 13 w 17"/>
                    <a:gd name="T5" fmla="*/ 0 h 8"/>
                    <a:gd name="T6" fmla="*/ 15 w 17"/>
                    <a:gd name="T7" fmla="*/ 0 h 8"/>
                    <a:gd name="T8" fmla="*/ 17 w 17"/>
                    <a:gd name="T9" fmla="*/ 0 h 8"/>
                    <a:gd name="T10" fmla="*/ 15 w 17"/>
                    <a:gd name="T11" fmla="*/ 4 h 8"/>
                    <a:gd name="T12" fmla="*/ 13 w 17"/>
                    <a:gd name="T13" fmla="*/ 6 h 8"/>
                    <a:gd name="T14" fmla="*/ 11 w 17"/>
                    <a:gd name="T15" fmla="*/ 8 h 8"/>
                    <a:gd name="T16" fmla="*/ 7 w 17"/>
                    <a:gd name="T17" fmla="*/ 8 h 8"/>
                    <a:gd name="T18" fmla="*/ 4 w 17"/>
                    <a:gd name="T19" fmla="*/ 6 h 8"/>
                    <a:gd name="T20" fmla="*/ 0 w 17"/>
                    <a:gd name="T21" fmla="*/ 4 h 8"/>
                    <a:gd name="T22" fmla="*/ 0 w 17"/>
                    <a:gd name="T23" fmla="*/ 2 h 8"/>
                    <a:gd name="T24" fmla="*/ 4 w 17"/>
                    <a:gd name="T25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7" h="8">
                      <a:moveTo>
                        <a:pt x="4" y="0"/>
                      </a:moveTo>
                      <a:lnTo>
                        <a:pt x="9" y="0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7" y="0"/>
                      </a:lnTo>
                      <a:lnTo>
                        <a:pt x="15" y="4"/>
                      </a:lnTo>
                      <a:lnTo>
                        <a:pt x="13" y="6"/>
                      </a:lnTo>
                      <a:lnTo>
                        <a:pt x="11" y="8"/>
                      </a:lnTo>
                      <a:lnTo>
                        <a:pt x="7" y="8"/>
                      </a:lnTo>
                      <a:lnTo>
                        <a:pt x="4" y="6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989898"/>
                </a:solidFill>
                <a:ln w="0">
                  <a:solidFill>
                    <a:srgbClr val="989898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54" name="Freeform 454"/>
                <p:cNvSpPr>
                  <a:spLocks/>
                </p:cNvSpPr>
                <p:nvPr/>
              </p:nvSpPr>
              <p:spPr bwMode="auto">
                <a:xfrm>
                  <a:off x="3231" y="825"/>
                  <a:ext cx="8" cy="9"/>
                </a:xfrm>
                <a:custGeom>
                  <a:avLst/>
                  <a:gdLst>
                    <a:gd name="T0" fmla="*/ 4 w 8"/>
                    <a:gd name="T1" fmla="*/ 0 h 9"/>
                    <a:gd name="T2" fmla="*/ 6 w 8"/>
                    <a:gd name="T3" fmla="*/ 0 h 9"/>
                    <a:gd name="T4" fmla="*/ 8 w 8"/>
                    <a:gd name="T5" fmla="*/ 5 h 9"/>
                    <a:gd name="T6" fmla="*/ 4 w 8"/>
                    <a:gd name="T7" fmla="*/ 9 h 9"/>
                    <a:gd name="T8" fmla="*/ 2 w 8"/>
                    <a:gd name="T9" fmla="*/ 5 h 9"/>
                    <a:gd name="T10" fmla="*/ 0 w 8"/>
                    <a:gd name="T11" fmla="*/ 5 h 9"/>
                    <a:gd name="T12" fmla="*/ 4 w 8"/>
                    <a:gd name="T13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9">
                      <a:moveTo>
                        <a:pt x="4" y="0"/>
                      </a:moveTo>
                      <a:lnTo>
                        <a:pt x="6" y="0"/>
                      </a:lnTo>
                      <a:lnTo>
                        <a:pt x="8" y="5"/>
                      </a:lnTo>
                      <a:lnTo>
                        <a:pt x="4" y="9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949494"/>
                </a:solidFill>
                <a:ln w="0">
                  <a:solidFill>
                    <a:srgbClr val="949494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55" name="Freeform 455"/>
                <p:cNvSpPr>
                  <a:spLocks/>
                </p:cNvSpPr>
                <p:nvPr/>
              </p:nvSpPr>
              <p:spPr bwMode="auto">
                <a:xfrm>
                  <a:off x="3619" y="589"/>
                  <a:ext cx="11" cy="13"/>
                </a:xfrm>
                <a:custGeom>
                  <a:avLst/>
                  <a:gdLst>
                    <a:gd name="T0" fmla="*/ 0 w 11"/>
                    <a:gd name="T1" fmla="*/ 0 h 13"/>
                    <a:gd name="T2" fmla="*/ 4 w 11"/>
                    <a:gd name="T3" fmla="*/ 2 h 13"/>
                    <a:gd name="T4" fmla="*/ 7 w 11"/>
                    <a:gd name="T5" fmla="*/ 4 h 13"/>
                    <a:gd name="T6" fmla="*/ 9 w 11"/>
                    <a:gd name="T7" fmla="*/ 8 h 13"/>
                    <a:gd name="T8" fmla="*/ 11 w 11"/>
                    <a:gd name="T9" fmla="*/ 13 h 13"/>
                    <a:gd name="T10" fmla="*/ 11 w 11"/>
                    <a:gd name="T11" fmla="*/ 13 h 13"/>
                    <a:gd name="T12" fmla="*/ 4 w 11"/>
                    <a:gd name="T13" fmla="*/ 10 h 13"/>
                    <a:gd name="T14" fmla="*/ 2 w 11"/>
                    <a:gd name="T15" fmla="*/ 6 h 13"/>
                    <a:gd name="T16" fmla="*/ 2 w 11"/>
                    <a:gd name="T17" fmla="*/ 4 h 13"/>
                    <a:gd name="T18" fmla="*/ 0 w 11"/>
                    <a:gd name="T1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" h="13">
                      <a:moveTo>
                        <a:pt x="0" y="0"/>
                      </a:moveTo>
                      <a:lnTo>
                        <a:pt x="4" y="2"/>
                      </a:lnTo>
                      <a:lnTo>
                        <a:pt x="7" y="4"/>
                      </a:lnTo>
                      <a:lnTo>
                        <a:pt x="9" y="8"/>
                      </a:lnTo>
                      <a:lnTo>
                        <a:pt x="11" y="13"/>
                      </a:lnTo>
                      <a:lnTo>
                        <a:pt x="11" y="13"/>
                      </a:lnTo>
                      <a:lnTo>
                        <a:pt x="4" y="10"/>
                      </a:lnTo>
                      <a:lnTo>
                        <a:pt x="2" y="6"/>
                      </a:lnTo>
                      <a:lnTo>
                        <a:pt x="2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C9C9C"/>
                </a:solidFill>
                <a:ln w="0">
                  <a:solidFill>
                    <a:srgbClr val="9C9C9C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56" name="Freeform 456"/>
                <p:cNvSpPr>
                  <a:spLocks/>
                </p:cNvSpPr>
                <p:nvPr/>
              </p:nvSpPr>
              <p:spPr bwMode="auto">
                <a:xfrm>
                  <a:off x="3113" y="1043"/>
                  <a:ext cx="13" cy="12"/>
                </a:xfrm>
                <a:custGeom>
                  <a:avLst/>
                  <a:gdLst>
                    <a:gd name="T0" fmla="*/ 13 w 13"/>
                    <a:gd name="T1" fmla="*/ 0 h 12"/>
                    <a:gd name="T2" fmla="*/ 13 w 13"/>
                    <a:gd name="T3" fmla="*/ 0 h 12"/>
                    <a:gd name="T4" fmla="*/ 7 w 13"/>
                    <a:gd name="T5" fmla="*/ 10 h 12"/>
                    <a:gd name="T6" fmla="*/ 0 w 13"/>
                    <a:gd name="T7" fmla="*/ 12 h 12"/>
                    <a:gd name="T8" fmla="*/ 0 w 13"/>
                    <a:gd name="T9" fmla="*/ 10 h 12"/>
                    <a:gd name="T10" fmla="*/ 4 w 13"/>
                    <a:gd name="T11" fmla="*/ 4 h 12"/>
                    <a:gd name="T12" fmla="*/ 7 w 13"/>
                    <a:gd name="T13" fmla="*/ 2 h 12"/>
                    <a:gd name="T14" fmla="*/ 9 w 13"/>
                    <a:gd name="T15" fmla="*/ 0 h 12"/>
                    <a:gd name="T16" fmla="*/ 13 w 13"/>
                    <a:gd name="T17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" h="12">
                      <a:moveTo>
                        <a:pt x="13" y="0"/>
                      </a:moveTo>
                      <a:lnTo>
                        <a:pt x="13" y="0"/>
                      </a:lnTo>
                      <a:lnTo>
                        <a:pt x="7" y="10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4" y="4"/>
                      </a:lnTo>
                      <a:lnTo>
                        <a:pt x="7" y="2"/>
                      </a:lnTo>
                      <a:lnTo>
                        <a:pt x="9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272727"/>
                </a:solidFill>
                <a:ln w="0">
                  <a:solidFill>
                    <a:srgbClr val="272727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57" name="Freeform 457"/>
                <p:cNvSpPr>
                  <a:spLocks/>
                </p:cNvSpPr>
                <p:nvPr/>
              </p:nvSpPr>
              <p:spPr bwMode="auto">
                <a:xfrm>
                  <a:off x="3732" y="665"/>
                  <a:ext cx="7" cy="5"/>
                </a:xfrm>
                <a:custGeom>
                  <a:avLst/>
                  <a:gdLst>
                    <a:gd name="T0" fmla="*/ 7 w 7"/>
                    <a:gd name="T1" fmla="*/ 0 h 5"/>
                    <a:gd name="T2" fmla="*/ 7 w 7"/>
                    <a:gd name="T3" fmla="*/ 3 h 5"/>
                    <a:gd name="T4" fmla="*/ 5 w 7"/>
                    <a:gd name="T5" fmla="*/ 5 h 5"/>
                    <a:gd name="T6" fmla="*/ 2 w 7"/>
                    <a:gd name="T7" fmla="*/ 5 h 5"/>
                    <a:gd name="T8" fmla="*/ 0 w 7"/>
                    <a:gd name="T9" fmla="*/ 5 h 5"/>
                    <a:gd name="T10" fmla="*/ 0 w 7"/>
                    <a:gd name="T11" fmla="*/ 0 h 5"/>
                    <a:gd name="T12" fmla="*/ 2 w 7"/>
                    <a:gd name="T13" fmla="*/ 0 h 5"/>
                    <a:gd name="T14" fmla="*/ 7 w 7"/>
                    <a:gd name="T1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" h="5">
                      <a:moveTo>
                        <a:pt x="7" y="0"/>
                      </a:moveTo>
                      <a:lnTo>
                        <a:pt x="7" y="3"/>
                      </a:lnTo>
                      <a:lnTo>
                        <a:pt x="5" y="5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0">
                  <a:solidFill>
                    <a:srgbClr val="E0E0E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58" name="Freeform 458"/>
                <p:cNvSpPr>
                  <a:spLocks/>
                </p:cNvSpPr>
                <p:nvPr/>
              </p:nvSpPr>
              <p:spPr bwMode="auto">
                <a:xfrm>
                  <a:off x="3096" y="1058"/>
                  <a:ext cx="9" cy="4"/>
                </a:xfrm>
                <a:custGeom>
                  <a:avLst/>
                  <a:gdLst>
                    <a:gd name="T0" fmla="*/ 6 w 9"/>
                    <a:gd name="T1" fmla="*/ 0 h 4"/>
                    <a:gd name="T2" fmla="*/ 9 w 9"/>
                    <a:gd name="T3" fmla="*/ 2 h 4"/>
                    <a:gd name="T4" fmla="*/ 9 w 9"/>
                    <a:gd name="T5" fmla="*/ 4 h 4"/>
                    <a:gd name="T6" fmla="*/ 4 w 9"/>
                    <a:gd name="T7" fmla="*/ 4 h 4"/>
                    <a:gd name="T8" fmla="*/ 2 w 9"/>
                    <a:gd name="T9" fmla="*/ 4 h 4"/>
                    <a:gd name="T10" fmla="*/ 0 w 9"/>
                    <a:gd name="T11" fmla="*/ 2 h 4"/>
                    <a:gd name="T12" fmla="*/ 6 w 9"/>
                    <a:gd name="T13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" h="4">
                      <a:moveTo>
                        <a:pt x="6" y="0"/>
                      </a:moveTo>
                      <a:lnTo>
                        <a:pt x="9" y="2"/>
                      </a:lnTo>
                      <a:lnTo>
                        <a:pt x="9" y="4"/>
                      </a:lnTo>
                      <a:lnTo>
                        <a:pt x="4" y="4"/>
                      </a:lnTo>
                      <a:lnTo>
                        <a:pt x="2" y="4"/>
                      </a:lnTo>
                      <a:lnTo>
                        <a:pt x="0" y="2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727272"/>
                </a:solidFill>
                <a:ln w="0">
                  <a:solidFill>
                    <a:srgbClr val="727272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59" name="Freeform 459"/>
                <p:cNvSpPr>
                  <a:spLocks/>
                </p:cNvSpPr>
                <p:nvPr/>
              </p:nvSpPr>
              <p:spPr bwMode="auto">
                <a:xfrm>
                  <a:off x="3427" y="879"/>
                  <a:ext cx="11" cy="4"/>
                </a:xfrm>
                <a:custGeom>
                  <a:avLst/>
                  <a:gdLst>
                    <a:gd name="T0" fmla="*/ 2 w 11"/>
                    <a:gd name="T1" fmla="*/ 0 h 4"/>
                    <a:gd name="T2" fmla="*/ 6 w 11"/>
                    <a:gd name="T3" fmla="*/ 0 h 4"/>
                    <a:gd name="T4" fmla="*/ 11 w 11"/>
                    <a:gd name="T5" fmla="*/ 2 h 4"/>
                    <a:gd name="T6" fmla="*/ 4 w 11"/>
                    <a:gd name="T7" fmla="*/ 4 h 4"/>
                    <a:gd name="T8" fmla="*/ 0 w 11"/>
                    <a:gd name="T9" fmla="*/ 2 h 4"/>
                    <a:gd name="T10" fmla="*/ 0 w 11"/>
                    <a:gd name="T11" fmla="*/ 0 h 4"/>
                    <a:gd name="T12" fmla="*/ 2 w 11"/>
                    <a:gd name="T13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" h="4">
                      <a:moveTo>
                        <a:pt x="2" y="0"/>
                      </a:moveTo>
                      <a:lnTo>
                        <a:pt x="6" y="0"/>
                      </a:lnTo>
                      <a:lnTo>
                        <a:pt x="11" y="2"/>
                      </a:lnTo>
                      <a:lnTo>
                        <a:pt x="4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B5B5B5"/>
                </a:solidFill>
                <a:ln w="0">
                  <a:solidFill>
                    <a:srgbClr val="B5B5B5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60" name="Freeform 460"/>
                <p:cNvSpPr>
                  <a:spLocks/>
                </p:cNvSpPr>
                <p:nvPr/>
              </p:nvSpPr>
              <p:spPr bwMode="auto">
                <a:xfrm>
                  <a:off x="2932" y="1032"/>
                  <a:ext cx="8" cy="2"/>
                </a:xfrm>
                <a:custGeom>
                  <a:avLst/>
                  <a:gdLst>
                    <a:gd name="T0" fmla="*/ 8 w 8"/>
                    <a:gd name="T1" fmla="*/ 0 h 2"/>
                    <a:gd name="T2" fmla="*/ 0 w 8"/>
                    <a:gd name="T3" fmla="*/ 2 h 2"/>
                    <a:gd name="T4" fmla="*/ 0 w 8"/>
                    <a:gd name="T5" fmla="*/ 0 h 2"/>
                    <a:gd name="T6" fmla="*/ 8 w 8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2">
                      <a:moveTo>
                        <a:pt x="8" y="0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313131"/>
                </a:solidFill>
                <a:ln w="0">
                  <a:solidFill>
                    <a:srgbClr val="31313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61" name="Freeform 461"/>
                <p:cNvSpPr>
                  <a:spLocks noEditPoints="1"/>
                </p:cNvSpPr>
                <p:nvPr/>
              </p:nvSpPr>
              <p:spPr bwMode="auto">
                <a:xfrm>
                  <a:off x="3581" y="384"/>
                  <a:ext cx="2" cy="13"/>
                </a:xfrm>
                <a:custGeom>
                  <a:avLst/>
                  <a:gdLst>
                    <a:gd name="T0" fmla="*/ 0 w 2"/>
                    <a:gd name="T1" fmla="*/ 11 h 13"/>
                    <a:gd name="T2" fmla="*/ 0 w 2"/>
                    <a:gd name="T3" fmla="*/ 13 h 13"/>
                    <a:gd name="T4" fmla="*/ 0 w 2"/>
                    <a:gd name="T5" fmla="*/ 13 h 13"/>
                    <a:gd name="T6" fmla="*/ 0 w 2"/>
                    <a:gd name="T7" fmla="*/ 11 h 13"/>
                    <a:gd name="T8" fmla="*/ 0 w 2"/>
                    <a:gd name="T9" fmla="*/ 0 h 13"/>
                    <a:gd name="T10" fmla="*/ 2 w 2"/>
                    <a:gd name="T11" fmla="*/ 2 h 13"/>
                    <a:gd name="T12" fmla="*/ 0 w 2"/>
                    <a:gd name="T13" fmla="*/ 11 h 13"/>
                    <a:gd name="T14" fmla="*/ 0 w 2"/>
                    <a:gd name="T15" fmla="*/ 7 h 13"/>
                    <a:gd name="T16" fmla="*/ 0 w 2"/>
                    <a:gd name="T17" fmla="*/ 4 h 13"/>
                    <a:gd name="T18" fmla="*/ 0 w 2"/>
                    <a:gd name="T19" fmla="*/ 2 h 13"/>
                    <a:gd name="T20" fmla="*/ 0 w 2"/>
                    <a:gd name="T21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" h="13">
                      <a:moveTo>
                        <a:pt x="0" y="11"/>
                      </a:move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1"/>
                      </a:lnTo>
                      <a:close/>
                      <a:moveTo>
                        <a:pt x="0" y="0"/>
                      </a:moveTo>
                      <a:lnTo>
                        <a:pt x="2" y="2"/>
                      </a:lnTo>
                      <a:lnTo>
                        <a:pt x="0" y="11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87878"/>
                </a:solidFill>
                <a:ln w="0">
                  <a:solidFill>
                    <a:srgbClr val="787878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62" name="Freeform 462"/>
                <p:cNvSpPr>
                  <a:spLocks/>
                </p:cNvSpPr>
                <p:nvPr/>
              </p:nvSpPr>
              <p:spPr bwMode="auto">
                <a:xfrm>
                  <a:off x="3617" y="981"/>
                  <a:ext cx="11" cy="11"/>
                </a:xfrm>
                <a:custGeom>
                  <a:avLst/>
                  <a:gdLst>
                    <a:gd name="T0" fmla="*/ 9 w 11"/>
                    <a:gd name="T1" fmla="*/ 0 h 11"/>
                    <a:gd name="T2" fmla="*/ 11 w 11"/>
                    <a:gd name="T3" fmla="*/ 2 h 11"/>
                    <a:gd name="T4" fmla="*/ 11 w 11"/>
                    <a:gd name="T5" fmla="*/ 2 h 11"/>
                    <a:gd name="T6" fmla="*/ 11 w 11"/>
                    <a:gd name="T7" fmla="*/ 4 h 11"/>
                    <a:gd name="T8" fmla="*/ 9 w 11"/>
                    <a:gd name="T9" fmla="*/ 6 h 11"/>
                    <a:gd name="T10" fmla="*/ 4 w 11"/>
                    <a:gd name="T11" fmla="*/ 8 h 11"/>
                    <a:gd name="T12" fmla="*/ 0 w 11"/>
                    <a:gd name="T13" fmla="*/ 11 h 11"/>
                    <a:gd name="T14" fmla="*/ 4 w 11"/>
                    <a:gd name="T15" fmla="*/ 6 h 11"/>
                    <a:gd name="T16" fmla="*/ 9 w 11"/>
                    <a:gd name="T17" fmla="*/ 0 h 11"/>
                    <a:gd name="T18" fmla="*/ 9 w 11"/>
                    <a:gd name="T19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" h="11">
                      <a:moveTo>
                        <a:pt x="9" y="0"/>
                      </a:moveTo>
                      <a:lnTo>
                        <a:pt x="11" y="2"/>
                      </a:lnTo>
                      <a:lnTo>
                        <a:pt x="11" y="2"/>
                      </a:lnTo>
                      <a:lnTo>
                        <a:pt x="11" y="4"/>
                      </a:lnTo>
                      <a:lnTo>
                        <a:pt x="9" y="6"/>
                      </a:lnTo>
                      <a:lnTo>
                        <a:pt x="4" y="8"/>
                      </a:lnTo>
                      <a:lnTo>
                        <a:pt x="0" y="11"/>
                      </a:lnTo>
                      <a:lnTo>
                        <a:pt x="4" y="6"/>
                      </a:lnTo>
                      <a:lnTo>
                        <a:pt x="9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0">
                  <a:solidFill>
                    <a:srgbClr val="D9D9D9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63" name="Freeform 463"/>
                <p:cNvSpPr>
                  <a:spLocks/>
                </p:cNvSpPr>
                <p:nvPr/>
              </p:nvSpPr>
              <p:spPr bwMode="auto">
                <a:xfrm>
                  <a:off x="3574" y="506"/>
                  <a:ext cx="7" cy="10"/>
                </a:xfrm>
                <a:custGeom>
                  <a:avLst/>
                  <a:gdLst>
                    <a:gd name="T0" fmla="*/ 0 w 7"/>
                    <a:gd name="T1" fmla="*/ 0 h 10"/>
                    <a:gd name="T2" fmla="*/ 5 w 7"/>
                    <a:gd name="T3" fmla="*/ 2 h 10"/>
                    <a:gd name="T4" fmla="*/ 7 w 7"/>
                    <a:gd name="T5" fmla="*/ 10 h 10"/>
                    <a:gd name="T6" fmla="*/ 7 w 7"/>
                    <a:gd name="T7" fmla="*/ 10 h 10"/>
                    <a:gd name="T8" fmla="*/ 5 w 7"/>
                    <a:gd name="T9" fmla="*/ 8 h 10"/>
                    <a:gd name="T10" fmla="*/ 0 w 7"/>
                    <a:gd name="T11" fmla="*/ 4 h 10"/>
                    <a:gd name="T12" fmla="*/ 0 w 7"/>
                    <a:gd name="T13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" h="10">
                      <a:moveTo>
                        <a:pt x="0" y="0"/>
                      </a:moveTo>
                      <a:lnTo>
                        <a:pt x="5" y="2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5" y="8"/>
                      </a:lnTo>
                      <a:lnTo>
                        <a:pt x="0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0">
                  <a:solidFill>
                    <a:srgbClr val="8C8C8C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64" name="Freeform 464"/>
                <p:cNvSpPr>
                  <a:spLocks/>
                </p:cNvSpPr>
                <p:nvPr/>
              </p:nvSpPr>
              <p:spPr bwMode="auto">
                <a:xfrm>
                  <a:off x="3724" y="670"/>
                  <a:ext cx="4" cy="4"/>
                </a:xfrm>
                <a:custGeom>
                  <a:avLst/>
                  <a:gdLst>
                    <a:gd name="T0" fmla="*/ 2 w 4"/>
                    <a:gd name="T1" fmla="*/ 0 h 4"/>
                    <a:gd name="T2" fmla="*/ 4 w 4"/>
                    <a:gd name="T3" fmla="*/ 2 h 4"/>
                    <a:gd name="T4" fmla="*/ 4 w 4"/>
                    <a:gd name="T5" fmla="*/ 4 h 4"/>
                    <a:gd name="T6" fmla="*/ 2 w 4"/>
                    <a:gd name="T7" fmla="*/ 4 h 4"/>
                    <a:gd name="T8" fmla="*/ 0 w 4"/>
                    <a:gd name="T9" fmla="*/ 2 h 4"/>
                    <a:gd name="T10" fmla="*/ 0 w 4"/>
                    <a:gd name="T11" fmla="*/ 0 h 4"/>
                    <a:gd name="T12" fmla="*/ 2 w 4"/>
                    <a:gd name="T13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" h="4">
                      <a:moveTo>
                        <a:pt x="2" y="0"/>
                      </a:moveTo>
                      <a:lnTo>
                        <a:pt x="4" y="2"/>
                      </a:lnTo>
                      <a:lnTo>
                        <a:pt x="4" y="4"/>
                      </a:lnTo>
                      <a:lnTo>
                        <a:pt x="2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A3A3A3"/>
                </a:solidFill>
                <a:ln w="0">
                  <a:solidFill>
                    <a:srgbClr val="A3A3A3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65" name="Freeform 465"/>
                <p:cNvSpPr>
                  <a:spLocks/>
                </p:cNvSpPr>
                <p:nvPr/>
              </p:nvSpPr>
              <p:spPr bwMode="auto">
                <a:xfrm>
                  <a:off x="3265" y="898"/>
                  <a:ext cx="13" cy="4"/>
                </a:xfrm>
                <a:custGeom>
                  <a:avLst/>
                  <a:gdLst>
                    <a:gd name="T0" fmla="*/ 0 w 13"/>
                    <a:gd name="T1" fmla="*/ 0 h 4"/>
                    <a:gd name="T2" fmla="*/ 4 w 13"/>
                    <a:gd name="T3" fmla="*/ 0 h 4"/>
                    <a:gd name="T4" fmla="*/ 8 w 13"/>
                    <a:gd name="T5" fmla="*/ 2 h 4"/>
                    <a:gd name="T6" fmla="*/ 13 w 13"/>
                    <a:gd name="T7" fmla="*/ 4 h 4"/>
                    <a:gd name="T8" fmla="*/ 6 w 13"/>
                    <a:gd name="T9" fmla="*/ 4 h 4"/>
                    <a:gd name="T10" fmla="*/ 2 w 13"/>
                    <a:gd name="T11" fmla="*/ 2 h 4"/>
                    <a:gd name="T12" fmla="*/ 0 w 13"/>
                    <a:gd name="T13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" h="4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8" y="2"/>
                      </a:lnTo>
                      <a:lnTo>
                        <a:pt x="13" y="4"/>
                      </a:lnTo>
                      <a:lnTo>
                        <a:pt x="6" y="4"/>
                      </a:lnTo>
                      <a:lnTo>
                        <a:pt x="2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D5D5D"/>
                </a:solidFill>
                <a:ln w="0">
                  <a:solidFill>
                    <a:srgbClr val="5D5D5D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66" name="Freeform 466"/>
                <p:cNvSpPr>
                  <a:spLocks/>
                </p:cNvSpPr>
                <p:nvPr/>
              </p:nvSpPr>
              <p:spPr bwMode="auto">
                <a:xfrm>
                  <a:off x="3188" y="823"/>
                  <a:ext cx="8" cy="11"/>
                </a:xfrm>
                <a:custGeom>
                  <a:avLst/>
                  <a:gdLst>
                    <a:gd name="T0" fmla="*/ 2 w 8"/>
                    <a:gd name="T1" fmla="*/ 0 h 11"/>
                    <a:gd name="T2" fmla="*/ 6 w 8"/>
                    <a:gd name="T3" fmla="*/ 2 h 11"/>
                    <a:gd name="T4" fmla="*/ 8 w 8"/>
                    <a:gd name="T5" fmla="*/ 11 h 11"/>
                    <a:gd name="T6" fmla="*/ 6 w 8"/>
                    <a:gd name="T7" fmla="*/ 9 h 11"/>
                    <a:gd name="T8" fmla="*/ 2 w 8"/>
                    <a:gd name="T9" fmla="*/ 9 h 11"/>
                    <a:gd name="T10" fmla="*/ 0 w 8"/>
                    <a:gd name="T11" fmla="*/ 9 h 11"/>
                    <a:gd name="T12" fmla="*/ 2 w 8"/>
                    <a:gd name="T13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11">
                      <a:moveTo>
                        <a:pt x="2" y="0"/>
                      </a:moveTo>
                      <a:lnTo>
                        <a:pt x="6" y="2"/>
                      </a:lnTo>
                      <a:lnTo>
                        <a:pt x="8" y="11"/>
                      </a:lnTo>
                      <a:lnTo>
                        <a:pt x="6" y="9"/>
                      </a:lnTo>
                      <a:lnTo>
                        <a:pt x="2" y="9"/>
                      </a:lnTo>
                      <a:lnTo>
                        <a:pt x="0" y="9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B3B3B3"/>
                </a:solidFill>
                <a:ln w="0">
                  <a:solidFill>
                    <a:srgbClr val="B3B3B3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67" name="Freeform 467"/>
                <p:cNvSpPr>
                  <a:spLocks/>
                </p:cNvSpPr>
                <p:nvPr/>
              </p:nvSpPr>
              <p:spPr bwMode="auto">
                <a:xfrm>
                  <a:off x="3156" y="778"/>
                  <a:ext cx="10" cy="9"/>
                </a:xfrm>
                <a:custGeom>
                  <a:avLst/>
                  <a:gdLst>
                    <a:gd name="T0" fmla="*/ 6 w 10"/>
                    <a:gd name="T1" fmla="*/ 0 h 9"/>
                    <a:gd name="T2" fmla="*/ 10 w 10"/>
                    <a:gd name="T3" fmla="*/ 0 h 9"/>
                    <a:gd name="T4" fmla="*/ 10 w 10"/>
                    <a:gd name="T5" fmla="*/ 5 h 9"/>
                    <a:gd name="T6" fmla="*/ 8 w 10"/>
                    <a:gd name="T7" fmla="*/ 7 h 9"/>
                    <a:gd name="T8" fmla="*/ 4 w 10"/>
                    <a:gd name="T9" fmla="*/ 9 h 9"/>
                    <a:gd name="T10" fmla="*/ 0 w 10"/>
                    <a:gd name="T11" fmla="*/ 5 h 9"/>
                    <a:gd name="T12" fmla="*/ 0 w 10"/>
                    <a:gd name="T13" fmla="*/ 3 h 9"/>
                    <a:gd name="T14" fmla="*/ 2 w 10"/>
                    <a:gd name="T15" fmla="*/ 0 h 9"/>
                    <a:gd name="T16" fmla="*/ 6 w 10"/>
                    <a:gd name="T1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" h="9">
                      <a:moveTo>
                        <a:pt x="6" y="0"/>
                      </a:moveTo>
                      <a:lnTo>
                        <a:pt x="10" y="0"/>
                      </a:lnTo>
                      <a:lnTo>
                        <a:pt x="10" y="5"/>
                      </a:lnTo>
                      <a:lnTo>
                        <a:pt x="8" y="7"/>
                      </a:lnTo>
                      <a:lnTo>
                        <a:pt x="4" y="9"/>
                      </a:ln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2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0">
                  <a:solidFill>
                    <a:srgbClr val="91919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68" name="Freeform 468"/>
                <p:cNvSpPr>
                  <a:spLocks/>
                </p:cNvSpPr>
                <p:nvPr/>
              </p:nvSpPr>
              <p:spPr bwMode="auto">
                <a:xfrm>
                  <a:off x="3598" y="459"/>
                  <a:ext cx="4" cy="10"/>
                </a:xfrm>
                <a:custGeom>
                  <a:avLst/>
                  <a:gdLst>
                    <a:gd name="T0" fmla="*/ 0 w 4"/>
                    <a:gd name="T1" fmla="*/ 0 h 10"/>
                    <a:gd name="T2" fmla="*/ 2 w 4"/>
                    <a:gd name="T3" fmla="*/ 0 h 10"/>
                    <a:gd name="T4" fmla="*/ 2 w 4"/>
                    <a:gd name="T5" fmla="*/ 2 h 10"/>
                    <a:gd name="T6" fmla="*/ 4 w 4"/>
                    <a:gd name="T7" fmla="*/ 4 h 10"/>
                    <a:gd name="T8" fmla="*/ 4 w 4"/>
                    <a:gd name="T9" fmla="*/ 6 h 10"/>
                    <a:gd name="T10" fmla="*/ 4 w 4"/>
                    <a:gd name="T11" fmla="*/ 10 h 10"/>
                    <a:gd name="T12" fmla="*/ 0 w 4"/>
                    <a:gd name="T13" fmla="*/ 4 h 10"/>
                    <a:gd name="T14" fmla="*/ 0 w 4"/>
                    <a:gd name="T15" fmla="*/ 2 h 10"/>
                    <a:gd name="T16" fmla="*/ 0 w 4"/>
                    <a:gd name="T17" fmla="*/ 0 h 10"/>
                    <a:gd name="T18" fmla="*/ 0 w 4"/>
                    <a:gd name="T19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" h="10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4" y="4"/>
                      </a:lnTo>
                      <a:lnTo>
                        <a:pt x="4" y="6"/>
                      </a:lnTo>
                      <a:lnTo>
                        <a:pt x="4" y="10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D9D9D"/>
                </a:solidFill>
                <a:ln w="0">
                  <a:solidFill>
                    <a:srgbClr val="9D9D9D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69" name="Freeform 469"/>
                <p:cNvSpPr>
                  <a:spLocks noEditPoints="1"/>
                </p:cNvSpPr>
                <p:nvPr/>
              </p:nvSpPr>
              <p:spPr bwMode="auto">
                <a:xfrm>
                  <a:off x="3128" y="1124"/>
                  <a:ext cx="6" cy="4"/>
                </a:xfrm>
                <a:custGeom>
                  <a:avLst/>
                  <a:gdLst>
                    <a:gd name="T0" fmla="*/ 0 w 6"/>
                    <a:gd name="T1" fmla="*/ 4 h 4"/>
                    <a:gd name="T2" fmla="*/ 0 w 6"/>
                    <a:gd name="T3" fmla="*/ 4 h 4"/>
                    <a:gd name="T4" fmla="*/ 0 w 6"/>
                    <a:gd name="T5" fmla="*/ 4 h 4"/>
                    <a:gd name="T6" fmla="*/ 0 w 6"/>
                    <a:gd name="T7" fmla="*/ 4 h 4"/>
                    <a:gd name="T8" fmla="*/ 6 w 6"/>
                    <a:gd name="T9" fmla="*/ 0 h 4"/>
                    <a:gd name="T10" fmla="*/ 6 w 6"/>
                    <a:gd name="T11" fmla="*/ 0 h 4"/>
                    <a:gd name="T12" fmla="*/ 6 w 6"/>
                    <a:gd name="T13" fmla="*/ 2 h 4"/>
                    <a:gd name="T14" fmla="*/ 0 w 6"/>
                    <a:gd name="T15" fmla="*/ 4 h 4"/>
                    <a:gd name="T16" fmla="*/ 6 w 6"/>
                    <a:gd name="T1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" h="4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close/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6" y="2"/>
                      </a:lnTo>
                      <a:lnTo>
                        <a:pt x="0" y="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DADADA"/>
                </a:solidFill>
                <a:ln w="0">
                  <a:solidFill>
                    <a:srgbClr val="DADADA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70" name="Freeform 470"/>
                <p:cNvSpPr>
                  <a:spLocks/>
                </p:cNvSpPr>
                <p:nvPr/>
              </p:nvSpPr>
              <p:spPr bwMode="auto">
                <a:xfrm>
                  <a:off x="3047" y="636"/>
                  <a:ext cx="17" cy="4"/>
                </a:xfrm>
                <a:custGeom>
                  <a:avLst/>
                  <a:gdLst>
                    <a:gd name="T0" fmla="*/ 0 w 17"/>
                    <a:gd name="T1" fmla="*/ 0 h 4"/>
                    <a:gd name="T2" fmla="*/ 8 w 17"/>
                    <a:gd name="T3" fmla="*/ 2 h 4"/>
                    <a:gd name="T4" fmla="*/ 17 w 17"/>
                    <a:gd name="T5" fmla="*/ 2 h 4"/>
                    <a:gd name="T6" fmla="*/ 13 w 17"/>
                    <a:gd name="T7" fmla="*/ 2 h 4"/>
                    <a:gd name="T8" fmla="*/ 8 w 17"/>
                    <a:gd name="T9" fmla="*/ 2 h 4"/>
                    <a:gd name="T10" fmla="*/ 4 w 17"/>
                    <a:gd name="T11" fmla="*/ 4 h 4"/>
                    <a:gd name="T12" fmla="*/ 0 w 17"/>
                    <a:gd name="T13" fmla="*/ 4 h 4"/>
                    <a:gd name="T14" fmla="*/ 0 w 17"/>
                    <a:gd name="T15" fmla="*/ 2 h 4"/>
                    <a:gd name="T16" fmla="*/ 0 w 17"/>
                    <a:gd name="T1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" h="4">
                      <a:moveTo>
                        <a:pt x="0" y="0"/>
                      </a:moveTo>
                      <a:lnTo>
                        <a:pt x="8" y="2"/>
                      </a:lnTo>
                      <a:lnTo>
                        <a:pt x="17" y="2"/>
                      </a:lnTo>
                      <a:lnTo>
                        <a:pt x="13" y="2"/>
                      </a:lnTo>
                      <a:lnTo>
                        <a:pt x="8" y="2"/>
                      </a:lnTo>
                      <a:lnTo>
                        <a:pt x="4" y="4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8C8C8"/>
                </a:solidFill>
                <a:ln w="0">
                  <a:solidFill>
                    <a:srgbClr val="C8C8C8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71" name="Freeform 471"/>
                <p:cNvSpPr>
                  <a:spLocks/>
                </p:cNvSpPr>
                <p:nvPr/>
              </p:nvSpPr>
              <p:spPr bwMode="auto">
                <a:xfrm>
                  <a:off x="3305" y="827"/>
                  <a:ext cx="5" cy="11"/>
                </a:xfrm>
                <a:custGeom>
                  <a:avLst/>
                  <a:gdLst>
                    <a:gd name="T0" fmla="*/ 2 w 5"/>
                    <a:gd name="T1" fmla="*/ 0 h 11"/>
                    <a:gd name="T2" fmla="*/ 5 w 5"/>
                    <a:gd name="T3" fmla="*/ 7 h 11"/>
                    <a:gd name="T4" fmla="*/ 2 w 5"/>
                    <a:gd name="T5" fmla="*/ 11 h 11"/>
                    <a:gd name="T6" fmla="*/ 0 w 5"/>
                    <a:gd name="T7" fmla="*/ 11 h 11"/>
                    <a:gd name="T8" fmla="*/ 0 w 5"/>
                    <a:gd name="T9" fmla="*/ 7 h 11"/>
                    <a:gd name="T10" fmla="*/ 2 w 5"/>
                    <a:gd name="T11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" h="11">
                      <a:moveTo>
                        <a:pt x="2" y="0"/>
                      </a:moveTo>
                      <a:lnTo>
                        <a:pt x="5" y="7"/>
                      </a:lnTo>
                      <a:lnTo>
                        <a:pt x="2" y="11"/>
                      </a:lnTo>
                      <a:lnTo>
                        <a:pt x="0" y="11"/>
                      </a:lnTo>
                      <a:lnTo>
                        <a:pt x="0" y="7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C5C5C5"/>
                </a:solidFill>
                <a:ln w="0">
                  <a:solidFill>
                    <a:srgbClr val="C5C5C5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72" name="Freeform 472"/>
                <p:cNvSpPr>
                  <a:spLocks/>
                </p:cNvSpPr>
                <p:nvPr/>
              </p:nvSpPr>
              <p:spPr bwMode="auto">
                <a:xfrm>
                  <a:off x="2895" y="755"/>
                  <a:ext cx="20" cy="2"/>
                </a:xfrm>
                <a:custGeom>
                  <a:avLst/>
                  <a:gdLst>
                    <a:gd name="T0" fmla="*/ 11 w 20"/>
                    <a:gd name="T1" fmla="*/ 0 h 2"/>
                    <a:gd name="T2" fmla="*/ 20 w 20"/>
                    <a:gd name="T3" fmla="*/ 2 h 2"/>
                    <a:gd name="T4" fmla="*/ 13 w 20"/>
                    <a:gd name="T5" fmla="*/ 2 h 2"/>
                    <a:gd name="T6" fmla="*/ 7 w 20"/>
                    <a:gd name="T7" fmla="*/ 2 h 2"/>
                    <a:gd name="T8" fmla="*/ 0 w 20"/>
                    <a:gd name="T9" fmla="*/ 2 h 2"/>
                    <a:gd name="T10" fmla="*/ 11 w 20"/>
                    <a:gd name="T11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" h="2">
                      <a:moveTo>
                        <a:pt x="11" y="0"/>
                      </a:moveTo>
                      <a:lnTo>
                        <a:pt x="20" y="2"/>
                      </a:lnTo>
                      <a:lnTo>
                        <a:pt x="13" y="2"/>
                      </a:lnTo>
                      <a:lnTo>
                        <a:pt x="7" y="2"/>
                      </a:lnTo>
                      <a:lnTo>
                        <a:pt x="0" y="2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707070"/>
                </a:solidFill>
                <a:ln w="0">
                  <a:solidFill>
                    <a:srgbClr val="70707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73" name="Freeform 473"/>
                <p:cNvSpPr>
                  <a:spLocks/>
                </p:cNvSpPr>
                <p:nvPr/>
              </p:nvSpPr>
              <p:spPr bwMode="auto">
                <a:xfrm>
                  <a:off x="3784" y="604"/>
                  <a:ext cx="4" cy="10"/>
                </a:xfrm>
                <a:custGeom>
                  <a:avLst/>
                  <a:gdLst>
                    <a:gd name="T0" fmla="*/ 4 w 4"/>
                    <a:gd name="T1" fmla="*/ 0 h 10"/>
                    <a:gd name="T2" fmla="*/ 4 w 4"/>
                    <a:gd name="T3" fmla="*/ 6 h 10"/>
                    <a:gd name="T4" fmla="*/ 2 w 4"/>
                    <a:gd name="T5" fmla="*/ 10 h 10"/>
                    <a:gd name="T6" fmla="*/ 0 w 4"/>
                    <a:gd name="T7" fmla="*/ 6 h 10"/>
                    <a:gd name="T8" fmla="*/ 2 w 4"/>
                    <a:gd name="T9" fmla="*/ 4 h 10"/>
                    <a:gd name="T10" fmla="*/ 4 w 4"/>
                    <a:gd name="T11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" h="10">
                      <a:moveTo>
                        <a:pt x="4" y="0"/>
                      </a:moveTo>
                      <a:lnTo>
                        <a:pt x="4" y="6"/>
                      </a:lnTo>
                      <a:lnTo>
                        <a:pt x="2" y="10"/>
                      </a:lnTo>
                      <a:lnTo>
                        <a:pt x="0" y="6"/>
                      </a:lnTo>
                      <a:lnTo>
                        <a:pt x="2" y="4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 w="0">
                  <a:solidFill>
                    <a:srgbClr val="999999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74" name="Freeform 474"/>
                <p:cNvSpPr>
                  <a:spLocks/>
                </p:cNvSpPr>
                <p:nvPr/>
              </p:nvSpPr>
              <p:spPr bwMode="auto">
                <a:xfrm>
                  <a:off x="2908" y="757"/>
                  <a:ext cx="17" cy="4"/>
                </a:xfrm>
                <a:custGeom>
                  <a:avLst/>
                  <a:gdLst>
                    <a:gd name="T0" fmla="*/ 7 w 17"/>
                    <a:gd name="T1" fmla="*/ 0 h 4"/>
                    <a:gd name="T2" fmla="*/ 11 w 17"/>
                    <a:gd name="T3" fmla="*/ 0 h 4"/>
                    <a:gd name="T4" fmla="*/ 17 w 17"/>
                    <a:gd name="T5" fmla="*/ 2 h 4"/>
                    <a:gd name="T6" fmla="*/ 17 w 17"/>
                    <a:gd name="T7" fmla="*/ 4 h 4"/>
                    <a:gd name="T8" fmla="*/ 9 w 17"/>
                    <a:gd name="T9" fmla="*/ 2 h 4"/>
                    <a:gd name="T10" fmla="*/ 0 w 17"/>
                    <a:gd name="T11" fmla="*/ 0 h 4"/>
                    <a:gd name="T12" fmla="*/ 7 w 17"/>
                    <a:gd name="T13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" h="4">
                      <a:moveTo>
                        <a:pt x="7" y="0"/>
                      </a:moveTo>
                      <a:lnTo>
                        <a:pt x="11" y="0"/>
                      </a:lnTo>
                      <a:lnTo>
                        <a:pt x="17" y="2"/>
                      </a:lnTo>
                      <a:lnTo>
                        <a:pt x="17" y="4"/>
                      </a:lnTo>
                      <a:lnTo>
                        <a:pt x="9" y="2"/>
                      </a:ln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1B1B1"/>
                </a:solidFill>
                <a:ln w="0">
                  <a:solidFill>
                    <a:srgbClr val="B1B1B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75" name="Freeform 475"/>
                <p:cNvSpPr>
                  <a:spLocks/>
                </p:cNvSpPr>
                <p:nvPr/>
              </p:nvSpPr>
              <p:spPr bwMode="auto">
                <a:xfrm>
                  <a:off x="3559" y="469"/>
                  <a:ext cx="11" cy="9"/>
                </a:xfrm>
                <a:custGeom>
                  <a:avLst/>
                  <a:gdLst>
                    <a:gd name="T0" fmla="*/ 5 w 11"/>
                    <a:gd name="T1" fmla="*/ 0 h 9"/>
                    <a:gd name="T2" fmla="*/ 11 w 11"/>
                    <a:gd name="T3" fmla="*/ 9 h 9"/>
                    <a:gd name="T4" fmla="*/ 7 w 11"/>
                    <a:gd name="T5" fmla="*/ 7 h 9"/>
                    <a:gd name="T6" fmla="*/ 5 w 11"/>
                    <a:gd name="T7" fmla="*/ 3 h 9"/>
                    <a:gd name="T8" fmla="*/ 0 w 11"/>
                    <a:gd name="T9" fmla="*/ 0 h 9"/>
                    <a:gd name="T10" fmla="*/ 5 w 11"/>
                    <a:gd name="T11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" h="9">
                      <a:moveTo>
                        <a:pt x="5" y="0"/>
                      </a:moveTo>
                      <a:lnTo>
                        <a:pt x="11" y="9"/>
                      </a:lnTo>
                      <a:lnTo>
                        <a:pt x="7" y="7"/>
                      </a:lnTo>
                      <a:lnTo>
                        <a:pt x="5" y="3"/>
                      </a:lnTo>
                      <a:lnTo>
                        <a:pt x="0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DBDBDB"/>
                </a:solidFill>
                <a:ln w="0">
                  <a:solidFill>
                    <a:srgbClr val="DBDBDB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76" name="Freeform 476"/>
                <p:cNvSpPr>
                  <a:spLocks/>
                </p:cNvSpPr>
                <p:nvPr/>
              </p:nvSpPr>
              <p:spPr bwMode="auto">
                <a:xfrm>
                  <a:off x="3137" y="1117"/>
                  <a:ext cx="4" cy="2"/>
                </a:xfrm>
                <a:custGeom>
                  <a:avLst/>
                  <a:gdLst>
                    <a:gd name="T0" fmla="*/ 0 w 4"/>
                    <a:gd name="T1" fmla="*/ 0 h 2"/>
                    <a:gd name="T2" fmla="*/ 4 w 4"/>
                    <a:gd name="T3" fmla="*/ 0 h 2"/>
                    <a:gd name="T4" fmla="*/ 4 w 4"/>
                    <a:gd name="T5" fmla="*/ 0 h 2"/>
                    <a:gd name="T6" fmla="*/ 0 w 4"/>
                    <a:gd name="T7" fmla="*/ 2 h 2"/>
                    <a:gd name="T8" fmla="*/ 0 w 4"/>
                    <a:gd name="T9" fmla="*/ 2 h 2"/>
                    <a:gd name="T10" fmla="*/ 0 w 4"/>
                    <a:gd name="T11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" h="2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 w="0">
                  <a:solidFill>
                    <a:srgbClr val="D8D8D8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77" name="Freeform 477"/>
                <p:cNvSpPr>
                  <a:spLocks/>
                </p:cNvSpPr>
                <p:nvPr/>
              </p:nvSpPr>
              <p:spPr bwMode="auto">
                <a:xfrm>
                  <a:off x="3081" y="783"/>
                  <a:ext cx="15" cy="2"/>
                </a:xfrm>
                <a:custGeom>
                  <a:avLst/>
                  <a:gdLst>
                    <a:gd name="T0" fmla="*/ 0 w 15"/>
                    <a:gd name="T1" fmla="*/ 0 h 2"/>
                    <a:gd name="T2" fmla="*/ 6 w 15"/>
                    <a:gd name="T3" fmla="*/ 0 h 2"/>
                    <a:gd name="T4" fmla="*/ 15 w 15"/>
                    <a:gd name="T5" fmla="*/ 2 h 2"/>
                    <a:gd name="T6" fmla="*/ 11 w 15"/>
                    <a:gd name="T7" fmla="*/ 2 h 2"/>
                    <a:gd name="T8" fmla="*/ 4 w 15"/>
                    <a:gd name="T9" fmla="*/ 2 h 2"/>
                    <a:gd name="T10" fmla="*/ 0 w 15"/>
                    <a:gd name="T11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" h="2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15" y="2"/>
                      </a:lnTo>
                      <a:lnTo>
                        <a:pt x="11" y="2"/>
                      </a:lnTo>
                      <a:lnTo>
                        <a:pt x="4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27272"/>
                </a:solidFill>
                <a:ln w="0">
                  <a:solidFill>
                    <a:srgbClr val="727272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78" name="Freeform 478"/>
                <p:cNvSpPr>
                  <a:spLocks/>
                </p:cNvSpPr>
                <p:nvPr/>
              </p:nvSpPr>
              <p:spPr bwMode="auto">
                <a:xfrm>
                  <a:off x="3502" y="1073"/>
                  <a:ext cx="15" cy="4"/>
                </a:xfrm>
                <a:custGeom>
                  <a:avLst/>
                  <a:gdLst>
                    <a:gd name="T0" fmla="*/ 6 w 15"/>
                    <a:gd name="T1" fmla="*/ 0 h 4"/>
                    <a:gd name="T2" fmla="*/ 15 w 15"/>
                    <a:gd name="T3" fmla="*/ 2 h 4"/>
                    <a:gd name="T4" fmla="*/ 6 w 15"/>
                    <a:gd name="T5" fmla="*/ 2 h 4"/>
                    <a:gd name="T6" fmla="*/ 0 w 15"/>
                    <a:gd name="T7" fmla="*/ 4 h 4"/>
                    <a:gd name="T8" fmla="*/ 6 w 1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" h="4">
                      <a:moveTo>
                        <a:pt x="6" y="0"/>
                      </a:moveTo>
                      <a:lnTo>
                        <a:pt x="15" y="2"/>
                      </a:lnTo>
                      <a:lnTo>
                        <a:pt x="6" y="2"/>
                      </a:lnTo>
                      <a:lnTo>
                        <a:pt x="0" y="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C2C2C2"/>
                </a:solidFill>
                <a:ln w="0">
                  <a:solidFill>
                    <a:srgbClr val="C2C2C2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79" name="Freeform 479"/>
                <p:cNvSpPr>
                  <a:spLocks/>
                </p:cNvSpPr>
                <p:nvPr/>
              </p:nvSpPr>
              <p:spPr bwMode="auto">
                <a:xfrm>
                  <a:off x="3256" y="817"/>
                  <a:ext cx="15" cy="4"/>
                </a:xfrm>
                <a:custGeom>
                  <a:avLst/>
                  <a:gdLst>
                    <a:gd name="T0" fmla="*/ 0 w 15"/>
                    <a:gd name="T1" fmla="*/ 0 h 4"/>
                    <a:gd name="T2" fmla="*/ 7 w 15"/>
                    <a:gd name="T3" fmla="*/ 0 h 4"/>
                    <a:gd name="T4" fmla="*/ 11 w 15"/>
                    <a:gd name="T5" fmla="*/ 2 h 4"/>
                    <a:gd name="T6" fmla="*/ 15 w 15"/>
                    <a:gd name="T7" fmla="*/ 4 h 4"/>
                    <a:gd name="T8" fmla="*/ 11 w 15"/>
                    <a:gd name="T9" fmla="*/ 4 h 4"/>
                    <a:gd name="T10" fmla="*/ 4 w 15"/>
                    <a:gd name="T11" fmla="*/ 2 h 4"/>
                    <a:gd name="T12" fmla="*/ 0 w 15"/>
                    <a:gd name="T13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" h="4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11" y="2"/>
                      </a:lnTo>
                      <a:lnTo>
                        <a:pt x="15" y="4"/>
                      </a:lnTo>
                      <a:lnTo>
                        <a:pt x="11" y="4"/>
                      </a:lnTo>
                      <a:lnTo>
                        <a:pt x="4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BDBDB"/>
                </a:solidFill>
                <a:ln w="0">
                  <a:solidFill>
                    <a:srgbClr val="DBDBDB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80" name="Freeform 480"/>
                <p:cNvSpPr>
                  <a:spLocks/>
                </p:cNvSpPr>
                <p:nvPr/>
              </p:nvSpPr>
              <p:spPr bwMode="auto">
                <a:xfrm>
                  <a:off x="4059" y="1145"/>
                  <a:ext cx="11" cy="6"/>
                </a:xfrm>
                <a:custGeom>
                  <a:avLst/>
                  <a:gdLst>
                    <a:gd name="T0" fmla="*/ 2 w 11"/>
                    <a:gd name="T1" fmla="*/ 0 h 6"/>
                    <a:gd name="T2" fmla="*/ 11 w 11"/>
                    <a:gd name="T3" fmla="*/ 0 h 6"/>
                    <a:gd name="T4" fmla="*/ 9 w 11"/>
                    <a:gd name="T5" fmla="*/ 0 h 6"/>
                    <a:gd name="T6" fmla="*/ 4 w 11"/>
                    <a:gd name="T7" fmla="*/ 2 h 6"/>
                    <a:gd name="T8" fmla="*/ 4 w 11"/>
                    <a:gd name="T9" fmla="*/ 2 h 6"/>
                    <a:gd name="T10" fmla="*/ 4 w 11"/>
                    <a:gd name="T11" fmla="*/ 6 h 6"/>
                    <a:gd name="T12" fmla="*/ 0 w 11"/>
                    <a:gd name="T13" fmla="*/ 4 h 6"/>
                    <a:gd name="T14" fmla="*/ 2 w 11"/>
                    <a:gd name="T1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1" h="6">
                      <a:moveTo>
                        <a:pt x="2" y="0"/>
                      </a:move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6"/>
                      </a:lnTo>
                      <a:lnTo>
                        <a:pt x="0" y="4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474747"/>
                </a:solidFill>
                <a:ln w="0">
                  <a:solidFill>
                    <a:srgbClr val="474747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81" name="Freeform 481"/>
                <p:cNvSpPr>
                  <a:spLocks/>
                </p:cNvSpPr>
                <p:nvPr/>
              </p:nvSpPr>
              <p:spPr bwMode="auto">
                <a:xfrm>
                  <a:off x="4198" y="1228"/>
                  <a:ext cx="10" cy="6"/>
                </a:xfrm>
                <a:custGeom>
                  <a:avLst/>
                  <a:gdLst>
                    <a:gd name="T0" fmla="*/ 0 w 10"/>
                    <a:gd name="T1" fmla="*/ 0 h 6"/>
                    <a:gd name="T2" fmla="*/ 10 w 10"/>
                    <a:gd name="T3" fmla="*/ 4 h 6"/>
                    <a:gd name="T4" fmla="*/ 6 w 10"/>
                    <a:gd name="T5" fmla="*/ 6 h 6"/>
                    <a:gd name="T6" fmla="*/ 0 w 10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6">
                      <a:moveTo>
                        <a:pt x="0" y="0"/>
                      </a:moveTo>
                      <a:lnTo>
                        <a:pt x="10" y="4"/>
                      </a:lnTo>
                      <a:lnTo>
                        <a:pt x="6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5C5C5"/>
                </a:solidFill>
                <a:ln w="0">
                  <a:solidFill>
                    <a:srgbClr val="C5C5C5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82" name="Freeform 482"/>
                <p:cNvSpPr>
                  <a:spLocks/>
                </p:cNvSpPr>
                <p:nvPr/>
              </p:nvSpPr>
              <p:spPr bwMode="auto">
                <a:xfrm>
                  <a:off x="3038" y="934"/>
                  <a:ext cx="11" cy="9"/>
                </a:xfrm>
                <a:custGeom>
                  <a:avLst/>
                  <a:gdLst>
                    <a:gd name="T0" fmla="*/ 0 w 11"/>
                    <a:gd name="T1" fmla="*/ 0 h 9"/>
                    <a:gd name="T2" fmla="*/ 7 w 11"/>
                    <a:gd name="T3" fmla="*/ 4 h 9"/>
                    <a:gd name="T4" fmla="*/ 11 w 11"/>
                    <a:gd name="T5" fmla="*/ 9 h 9"/>
                    <a:gd name="T6" fmla="*/ 7 w 11"/>
                    <a:gd name="T7" fmla="*/ 6 h 9"/>
                    <a:gd name="T8" fmla="*/ 3 w 11"/>
                    <a:gd name="T9" fmla="*/ 2 h 9"/>
                    <a:gd name="T10" fmla="*/ 0 w 11"/>
                    <a:gd name="T11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" h="9">
                      <a:moveTo>
                        <a:pt x="0" y="0"/>
                      </a:moveTo>
                      <a:lnTo>
                        <a:pt x="7" y="4"/>
                      </a:lnTo>
                      <a:lnTo>
                        <a:pt x="11" y="9"/>
                      </a:lnTo>
                      <a:lnTo>
                        <a:pt x="7" y="6"/>
                      </a:lnTo>
                      <a:lnTo>
                        <a:pt x="3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FCFCF"/>
                </a:solidFill>
                <a:ln w="0">
                  <a:solidFill>
                    <a:srgbClr val="CFCFC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83" name="Freeform 483"/>
                <p:cNvSpPr>
                  <a:spLocks/>
                </p:cNvSpPr>
                <p:nvPr/>
              </p:nvSpPr>
              <p:spPr bwMode="auto">
                <a:xfrm>
                  <a:off x="3000" y="1203"/>
                  <a:ext cx="4" cy="8"/>
                </a:xfrm>
                <a:custGeom>
                  <a:avLst/>
                  <a:gdLst>
                    <a:gd name="T0" fmla="*/ 4 w 4"/>
                    <a:gd name="T1" fmla="*/ 0 h 8"/>
                    <a:gd name="T2" fmla="*/ 2 w 4"/>
                    <a:gd name="T3" fmla="*/ 4 h 8"/>
                    <a:gd name="T4" fmla="*/ 4 w 4"/>
                    <a:gd name="T5" fmla="*/ 8 h 8"/>
                    <a:gd name="T6" fmla="*/ 0 w 4"/>
                    <a:gd name="T7" fmla="*/ 6 h 8"/>
                    <a:gd name="T8" fmla="*/ 4 w 4"/>
                    <a:gd name="T9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8">
                      <a:moveTo>
                        <a:pt x="4" y="0"/>
                      </a:moveTo>
                      <a:lnTo>
                        <a:pt x="2" y="4"/>
                      </a:lnTo>
                      <a:lnTo>
                        <a:pt x="4" y="8"/>
                      </a:lnTo>
                      <a:lnTo>
                        <a:pt x="0" y="6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  <a:ln w="0">
                  <a:solidFill>
                    <a:srgbClr val="545454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84" name="Freeform 484"/>
                <p:cNvSpPr>
                  <a:spLocks/>
                </p:cNvSpPr>
                <p:nvPr/>
              </p:nvSpPr>
              <p:spPr bwMode="auto">
                <a:xfrm>
                  <a:off x="4061" y="1194"/>
                  <a:ext cx="7" cy="6"/>
                </a:xfrm>
                <a:custGeom>
                  <a:avLst/>
                  <a:gdLst>
                    <a:gd name="T0" fmla="*/ 2 w 7"/>
                    <a:gd name="T1" fmla="*/ 0 h 6"/>
                    <a:gd name="T2" fmla="*/ 4 w 7"/>
                    <a:gd name="T3" fmla="*/ 2 h 6"/>
                    <a:gd name="T4" fmla="*/ 7 w 7"/>
                    <a:gd name="T5" fmla="*/ 4 h 6"/>
                    <a:gd name="T6" fmla="*/ 7 w 7"/>
                    <a:gd name="T7" fmla="*/ 6 h 6"/>
                    <a:gd name="T8" fmla="*/ 0 w 7"/>
                    <a:gd name="T9" fmla="*/ 4 h 6"/>
                    <a:gd name="T10" fmla="*/ 2 w 7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" h="6">
                      <a:moveTo>
                        <a:pt x="2" y="0"/>
                      </a:moveTo>
                      <a:lnTo>
                        <a:pt x="4" y="2"/>
                      </a:lnTo>
                      <a:lnTo>
                        <a:pt x="7" y="4"/>
                      </a:lnTo>
                      <a:lnTo>
                        <a:pt x="7" y="6"/>
                      </a:lnTo>
                      <a:lnTo>
                        <a:pt x="0" y="4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767676"/>
                </a:solidFill>
                <a:ln w="0">
                  <a:solidFill>
                    <a:srgbClr val="767676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85" name="Freeform 485"/>
                <p:cNvSpPr>
                  <a:spLocks/>
                </p:cNvSpPr>
                <p:nvPr/>
              </p:nvSpPr>
              <p:spPr bwMode="auto">
                <a:xfrm>
                  <a:off x="3079" y="787"/>
                  <a:ext cx="8" cy="6"/>
                </a:xfrm>
                <a:custGeom>
                  <a:avLst/>
                  <a:gdLst>
                    <a:gd name="T0" fmla="*/ 0 w 8"/>
                    <a:gd name="T1" fmla="*/ 0 h 6"/>
                    <a:gd name="T2" fmla="*/ 2 w 8"/>
                    <a:gd name="T3" fmla="*/ 0 h 6"/>
                    <a:gd name="T4" fmla="*/ 4 w 8"/>
                    <a:gd name="T5" fmla="*/ 0 h 6"/>
                    <a:gd name="T6" fmla="*/ 6 w 8"/>
                    <a:gd name="T7" fmla="*/ 2 h 6"/>
                    <a:gd name="T8" fmla="*/ 8 w 8"/>
                    <a:gd name="T9" fmla="*/ 2 h 6"/>
                    <a:gd name="T10" fmla="*/ 8 w 8"/>
                    <a:gd name="T11" fmla="*/ 6 h 6"/>
                    <a:gd name="T12" fmla="*/ 6 w 8"/>
                    <a:gd name="T13" fmla="*/ 6 h 6"/>
                    <a:gd name="T14" fmla="*/ 4 w 8"/>
                    <a:gd name="T15" fmla="*/ 6 h 6"/>
                    <a:gd name="T16" fmla="*/ 0 w 8"/>
                    <a:gd name="T1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" h="6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6" y="2"/>
                      </a:lnTo>
                      <a:lnTo>
                        <a:pt x="8" y="2"/>
                      </a:lnTo>
                      <a:lnTo>
                        <a:pt x="8" y="6"/>
                      </a:lnTo>
                      <a:lnTo>
                        <a:pt x="6" y="6"/>
                      </a:lnTo>
                      <a:lnTo>
                        <a:pt x="4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78787"/>
                </a:solidFill>
                <a:ln w="0">
                  <a:solidFill>
                    <a:srgbClr val="878787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86" name="Freeform 486"/>
                <p:cNvSpPr>
                  <a:spLocks/>
                </p:cNvSpPr>
                <p:nvPr/>
              </p:nvSpPr>
              <p:spPr bwMode="auto">
                <a:xfrm>
                  <a:off x="3666" y="497"/>
                  <a:ext cx="4" cy="7"/>
                </a:xfrm>
                <a:custGeom>
                  <a:avLst/>
                  <a:gdLst>
                    <a:gd name="T0" fmla="*/ 2 w 4"/>
                    <a:gd name="T1" fmla="*/ 0 h 7"/>
                    <a:gd name="T2" fmla="*/ 4 w 4"/>
                    <a:gd name="T3" fmla="*/ 4 h 7"/>
                    <a:gd name="T4" fmla="*/ 4 w 4"/>
                    <a:gd name="T5" fmla="*/ 7 h 7"/>
                    <a:gd name="T6" fmla="*/ 0 w 4"/>
                    <a:gd name="T7" fmla="*/ 4 h 7"/>
                    <a:gd name="T8" fmla="*/ 2 w 4"/>
                    <a:gd name="T9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7">
                      <a:moveTo>
                        <a:pt x="2" y="0"/>
                      </a:moveTo>
                      <a:lnTo>
                        <a:pt x="4" y="4"/>
                      </a:lnTo>
                      <a:lnTo>
                        <a:pt x="4" y="7"/>
                      </a:lnTo>
                      <a:lnTo>
                        <a:pt x="0" y="4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AAAAAA"/>
                </a:solidFill>
                <a:ln w="0">
                  <a:solidFill>
                    <a:srgbClr val="AAAAAA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87" name="Freeform 487"/>
                <p:cNvSpPr>
                  <a:spLocks noEditPoints="1"/>
                </p:cNvSpPr>
                <p:nvPr/>
              </p:nvSpPr>
              <p:spPr bwMode="auto">
                <a:xfrm>
                  <a:off x="3124" y="1128"/>
                  <a:ext cx="4" cy="4"/>
                </a:xfrm>
                <a:custGeom>
                  <a:avLst/>
                  <a:gdLst>
                    <a:gd name="T0" fmla="*/ 4 w 4"/>
                    <a:gd name="T1" fmla="*/ 0 h 4"/>
                    <a:gd name="T2" fmla="*/ 0 w 4"/>
                    <a:gd name="T3" fmla="*/ 4 h 4"/>
                    <a:gd name="T4" fmla="*/ 0 w 4"/>
                    <a:gd name="T5" fmla="*/ 2 h 4"/>
                    <a:gd name="T6" fmla="*/ 0 w 4"/>
                    <a:gd name="T7" fmla="*/ 2 h 4"/>
                    <a:gd name="T8" fmla="*/ 4 w 4"/>
                    <a:gd name="T9" fmla="*/ 0 h 4"/>
                    <a:gd name="T10" fmla="*/ 4 w 4"/>
                    <a:gd name="T11" fmla="*/ 0 h 4"/>
                    <a:gd name="T12" fmla="*/ 4 w 4"/>
                    <a:gd name="T13" fmla="*/ 0 h 4"/>
                    <a:gd name="T14" fmla="*/ 4 w 4"/>
                    <a:gd name="T15" fmla="*/ 0 h 4"/>
                    <a:gd name="T16" fmla="*/ 4 w 4"/>
                    <a:gd name="T1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4">
                      <a:moveTo>
                        <a:pt x="4" y="0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0"/>
                      </a:lnTo>
                      <a:close/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0">
                  <a:solidFill>
                    <a:srgbClr val="DDDDDD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88" name="Freeform 488"/>
                <p:cNvSpPr>
                  <a:spLocks/>
                </p:cNvSpPr>
                <p:nvPr/>
              </p:nvSpPr>
              <p:spPr bwMode="auto">
                <a:xfrm>
                  <a:off x="3062" y="981"/>
                  <a:ext cx="15" cy="2"/>
                </a:xfrm>
                <a:custGeom>
                  <a:avLst/>
                  <a:gdLst>
                    <a:gd name="T0" fmla="*/ 15 w 15"/>
                    <a:gd name="T1" fmla="*/ 0 h 2"/>
                    <a:gd name="T2" fmla="*/ 6 w 15"/>
                    <a:gd name="T3" fmla="*/ 2 h 2"/>
                    <a:gd name="T4" fmla="*/ 0 w 15"/>
                    <a:gd name="T5" fmla="*/ 2 h 2"/>
                    <a:gd name="T6" fmla="*/ 6 w 15"/>
                    <a:gd name="T7" fmla="*/ 0 h 2"/>
                    <a:gd name="T8" fmla="*/ 15 w 15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" h="2">
                      <a:moveTo>
                        <a:pt x="15" y="0"/>
                      </a:moveTo>
                      <a:lnTo>
                        <a:pt x="6" y="2"/>
                      </a:lnTo>
                      <a:lnTo>
                        <a:pt x="0" y="2"/>
                      </a:lnTo>
                      <a:lnTo>
                        <a:pt x="6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EDEDED"/>
                </a:solidFill>
                <a:ln w="0">
                  <a:solidFill>
                    <a:srgbClr val="EDEDED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89" name="Freeform 489"/>
                <p:cNvSpPr>
                  <a:spLocks/>
                </p:cNvSpPr>
                <p:nvPr/>
              </p:nvSpPr>
              <p:spPr bwMode="auto">
                <a:xfrm>
                  <a:off x="3160" y="968"/>
                  <a:ext cx="17" cy="2"/>
                </a:xfrm>
                <a:custGeom>
                  <a:avLst/>
                  <a:gdLst>
                    <a:gd name="T0" fmla="*/ 0 w 17"/>
                    <a:gd name="T1" fmla="*/ 0 h 2"/>
                    <a:gd name="T2" fmla="*/ 13 w 17"/>
                    <a:gd name="T3" fmla="*/ 0 h 2"/>
                    <a:gd name="T4" fmla="*/ 17 w 17"/>
                    <a:gd name="T5" fmla="*/ 2 h 2"/>
                    <a:gd name="T6" fmla="*/ 11 w 17"/>
                    <a:gd name="T7" fmla="*/ 2 h 2"/>
                    <a:gd name="T8" fmla="*/ 6 w 17"/>
                    <a:gd name="T9" fmla="*/ 2 h 2"/>
                    <a:gd name="T10" fmla="*/ 0 w 17"/>
                    <a:gd name="T11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7" h="2">
                      <a:moveTo>
                        <a:pt x="0" y="0"/>
                      </a:moveTo>
                      <a:lnTo>
                        <a:pt x="13" y="0"/>
                      </a:lnTo>
                      <a:lnTo>
                        <a:pt x="17" y="2"/>
                      </a:lnTo>
                      <a:lnTo>
                        <a:pt x="11" y="2"/>
                      </a:lnTo>
                      <a:lnTo>
                        <a:pt x="6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38383"/>
                </a:solidFill>
                <a:ln w="0">
                  <a:solidFill>
                    <a:srgbClr val="838383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90" name="Freeform 490"/>
                <p:cNvSpPr>
                  <a:spLocks/>
                </p:cNvSpPr>
                <p:nvPr/>
              </p:nvSpPr>
              <p:spPr bwMode="auto">
                <a:xfrm>
                  <a:off x="3438" y="889"/>
                  <a:ext cx="6" cy="7"/>
                </a:xfrm>
                <a:custGeom>
                  <a:avLst/>
                  <a:gdLst>
                    <a:gd name="T0" fmla="*/ 4 w 6"/>
                    <a:gd name="T1" fmla="*/ 0 h 7"/>
                    <a:gd name="T2" fmla="*/ 6 w 6"/>
                    <a:gd name="T3" fmla="*/ 2 h 7"/>
                    <a:gd name="T4" fmla="*/ 4 w 6"/>
                    <a:gd name="T5" fmla="*/ 7 h 7"/>
                    <a:gd name="T6" fmla="*/ 4 w 6"/>
                    <a:gd name="T7" fmla="*/ 7 h 7"/>
                    <a:gd name="T8" fmla="*/ 0 w 6"/>
                    <a:gd name="T9" fmla="*/ 5 h 7"/>
                    <a:gd name="T10" fmla="*/ 0 w 6"/>
                    <a:gd name="T11" fmla="*/ 5 h 7"/>
                    <a:gd name="T12" fmla="*/ 2 w 6"/>
                    <a:gd name="T13" fmla="*/ 0 h 7"/>
                    <a:gd name="T14" fmla="*/ 4 w 6"/>
                    <a:gd name="T15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" h="7">
                      <a:moveTo>
                        <a:pt x="4" y="0"/>
                      </a:moveTo>
                      <a:lnTo>
                        <a:pt x="6" y="2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2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4E4E4E"/>
                </a:solidFill>
                <a:ln w="0">
                  <a:solidFill>
                    <a:srgbClr val="4E4E4E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91" name="Freeform 491"/>
                <p:cNvSpPr>
                  <a:spLocks/>
                </p:cNvSpPr>
                <p:nvPr/>
              </p:nvSpPr>
              <p:spPr bwMode="auto">
                <a:xfrm>
                  <a:off x="3547" y="923"/>
                  <a:ext cx="10" cy="5"/>
                </a:xfrm>
                <a:custGeom>
                  <a:avLst/>
                  <a:gdLst>
                    <a:gd name="T0" fmla="*/ 0 w 10"/>
                    <a:gd name="T1" fmla="*/ 0 h 5"/>
                    <a:gd name="T2" fmla="*/ 4 w 10"/>
                    <a:gd name="T3" fmla="*/ 0 h 5"/>
                    <a:gd name="T4" fmla="*/ 6 w 10"/>
                    <a:gd name="T5" fmla="*/ 2 h 5"/>
                    <a:gd name="T6" fmla="*/ 10 w 10"/>
                    <a:gd name="T7" fmla="*/ 5 h 5"/>
                    <a:gd name="T8" fmla="*/ 6 w 10"/>
                    <a:gd name="T9" fmla="*/ 5 h 5"/>
                    <a:gd name="T10" fmla="*/ 2 w 10"/>
                    <a:gd name="T11" fmla="*/ 2 h 5"/>
                    <a:gd name="T12" fmla="*/ 0 w 10"/>
                    <a:gd name="T13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" h="5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6" y="2"/>
                      </a:lnTo>
                      <a:lnTo>
                        <a:pt x="10" y="5"/>
                      </a:lnTo>
                      <a:lnTo>
                        <a:pt x="6" y="5"/>
                      </a:lnTo>
                      <a:lnTo>
                        <a:pt x="2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1E1E1"/>
                </a:solidFill>
                <a:ln w="0">
                  <a:solidFill>
                    <a:srgbClr val="E1E1E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92" name="Freeform 492"/>
                <p:cNvSpPr>
                  <a:spLocks/>
                </p:cNvSpPr>
                <p:nvPr/>
              </p:nvSpPr>
              <p:spPr bwMode="auto">
                <a:xfrm>
                  <a:off x="4040" y="1139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2 w 6"/>
                    <a:gd name="T3" fmla="*/ 2 h 6"/>
                    <a:gd name="T4" fmla="*/ 4 w 6"/>
                    <a:gd name="T5" fmla="*/ 4 h 6"/>
                    <a:gd name="T6" fmla="*/ 6 w 6"/>
                    <a:gd name="T7" fmla="*/ 6 h 6"/>
                    <a:gd name="T8" fmla="*/ 0 w 6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2" y="2"/>
                      </a:lnTo>
                      <a:lnTo>
                        <a:pt x="4" y="4"/>
                      </a:lnTo>
                      <a:lnTo>
                        <a:pt x="6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0">
                  <a:solidFill>
                    <a:srgbClr val="DDDDDD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93" name="Freeform 493"/>
                <p:cNvSpPr>
                  <a:spLocks/>
                </p:cNvSpPr>
                <p:nvPr/>
              </p:nvSpPr>
              <p:spPr bwMode="auto">
                <a:xfrm>
                  <a:off x="3707" y="591"/>
                  <a:ext cx="6" cy="4"/>
                </a:xfrm>
                <a:custGeom>
                  <a:avLst/>
                  <a:gdLst>
                    <a:gd name="T0" fmla="*/ 6 w 6"/>
                    <a:gd name="T1" fmla="*/ 0 h 4"/>
                    <a:gd name="T2" fmla="*/ 4 w 6"/>
                    <a:gd name="T3" fmla="*/ 4 h 4"/>
                    <a:gd name="T4" fmla="*/ 0 w 6"/>
                    <a:gd name="T5" fmla="*/ 4 h 4"/>
                    <a:gd name="T6" fmla="*/ 6 w 6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4">
                      <a:moveTo>
                        <a:pt x="6" y="0"/>
                      </a:moveTo>
                      <a:lnTo>
                        <a:pt x="4" y="4"/>
                      </a:lnTo>
                      <a:lnTo>
                        <a:pt x="0" y="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DCDCDC"/>
                </a:solidFill>
                <a:ln w="0">
                  <a:solidFill>
                    <a:srgbClr val="DCDCDC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94" name="Freeform 494"/>
                <p:cNvSpPr>
                  <a:spLocks/>
                </p:cNvSpPr>
                <p:nvPr/>
              </p:nvSpPr>
              <p:spPr bwMode="auto">
                <a:xfrm>
                  <a:off x="3801" y="847"/>
                  <a:ext cx="4" cy="10"/>
                </a:xfrm>
                <a:custGeom>
                  <a:avLst/>
                  <a:gdLst>
                    <a:gd name="T0" fmla="*/ 0 w 4"/>
                    <a:gd name="T1" fmla="*/ 0 h 10"/>
                    <a:gd name="T2" fmla="*/ 2 w 4"/>
                    <a:gd name="T3" fmla="*/ 6 h 10"/>
                    <a:gd name="T4" fmla="*/ 4 w 4"/>
                    <a:gd name="T5" fmla="*/ 10 h 10"/>
                    <a:gd name="T6" fmla="*/ 0 w 4"/>
                    <a:gd name="T7" fmla="*/ 6 h 10"/>
                    <a:gd name="T8" fmla="*/ 0 w 4"/>
                    <a:gd name="T9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10">
                      <a:moveTo>
                        <a:pt x="0" y="0"/>
                      </a:moveTo>
                      <a:lnTo>
                        <a:pt x="2" y="6"/>
                      </a:lnTo>
                      <a:lnTo>
                        <a:pt x="4" y="10"/>
                      </a:lnTo>
                      <a:lnTo>
                        <a:pt x="0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5656"/>
                </a:solidFill>
                <a:ln w="0">
                  <a:solidFill>
                    <a:srgbClr val="565656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95" name="Freeform 495"/>
                <p:cNvSpPr>
                  <a:spLocks/>
                </p:cNvSpPr>
                <p:nvPr/>
              </p:nvSpPr>
              <p:spPr bwMode="auto">
                <a:xfrm>
                  <a:off x="3570" y="497"/>
                  <a:ext cx="4" cy="7"/>
                </a:xfrm>
                <a:custGeom>
                  <a:avLst/>
                  <a:gdLst>
                    <a:gd name="T0" fmla="*/ 0 w 4"/>
                    <a:gd name="T1" fmla="*/ 0 h 7"/>
                    <a:gd name="T2" fmla="*/ 4 w 4"/>
                    <a:gd name="T3" fmla="*/ 2 h 7"/>
                    <a:gd name="T4" fmla="*/ 2 w 4"/>
                    <a:gd name="T5" fmla="*/ 7 h 7"/>
                    <a:gd name="T6" fmla="*/ 0 w 4"/>
                    <a:gd name="T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7">
                      <a:moveTo>
                        <a:pt x="0" y="0"/>
                      </a:moveTo>
                      <a:lnTo>
                        <a:pt x="4" y="2"/>
                      </a:lnTo>
                      <a:lnTo>
                        <a:pt x="2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0">
                  <a:solidFill>
                    <a:srgbClr val="8C8C8C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96" name="Freeform 496"/>
                <p:cNvSpPr>
                  <a:spLocks/>
                </p:cNvSpPr>
                <p:nvPr/>
              </p:nvSpPr>
              <p:spPr bwMode="auto">
                <a:xfrm>
                  <a:off x="2883" y="625"/>
                  <a:ext cx="8" cy="4"/>
                </a:xfrm>
                <a:custGeom>
                  <a:avLst/>
                  <a:gdLst>
                    <a:gd name="T0" fmla="*/ 4 w 8"/>
                    <a:gd name="T1" fmla="*/ 0 h 4"/>
                    <a:gd name="T2" fmla="*/ 8 w 8"/>
                    <a:gd name="T3" fmla="*/ 0 h 4"/>
                    <a:gd name="T4" fmla="*/ 0 w 8"/>
                    <a:gd name="T5" fmla="*/ 4 h 4"/>
                    <a:gd name="T6" fmla="*/ 4 w 8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4">
                      <a:moveTo>
                        <a:pt x="4" y="0"/>
                      </a:moveTo>
                      <a:lnTo>
                        <a:pt x="8" y="0"/>
                      </a:lnTo>
                      <a:lnTo>
                        <a:pt x="0" y="4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515151"/>
                </a:solidFill>
                <a:ln w="0">
                  <a:solidFill>
                    <a:srgbClr val="51515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97" name="Freeform 497"/>
                <p:cNvSpPr>
                  <a:spLocks noEditPoints="1"/>
                </p:cNvSpPr>
                <p:nvPr/>
              </p:nvSpPr>
              <p:spPr bwMode="auto">
                <a:xfrm>
                  <a:off x="3299" y="842"/>
                  <a:ext cx="8" cy="5"/>
                </a:xfrm>
                <a:custGeom>
                  <a:avLst/>
                  <a:gdLst>
                    <a:gd name="T0" fmla="*/ 2 w 8"/>
                    <a:gd name="T1" fmla="*/ 0 h 5"/>
                    <a:gd name="T2" fmla="*/ 8 w 8"/>
                    <a:gd name="T3" fmla="*/ 5 h 5"/>
                    <a:gd name="T4" fmla="*/ 0 w 8"/>
                    <a:gd name="T5" fmla="*/ 2 h 5"/>
                    <a:gd name="T6" fmla="*/ 2 w 8"/>
                    <a:gd name="T7" fmla="*/ 0 h 5"/>
                    <a:gd name="T8" fmla="*/ 2 w 8"/>
                    <a:gd name="T9" fmla="*/ 0 h 5"/>
                    <a:gd name="T10" fmla="*/ 2 w 8"/>
                    <a:gd name="T11" fmla="*/ 0 h 5"/>
                    <a:gd name="T12" fmla="*/ 2 w 8"/>
                    <a:gd name="T13" fmla="*/ 0 h 5"/>
                    <a:gd name="T14" fmla="*/ 2 w 8"/>
                    <a:gd name="T1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" h="5">
                      <a:moveTo>
                        <a:pt x="2" y="0"/>
                      </a:moveTo>
                      <a:lnTo>
                        <a:pt x="8" y="5"/>
                      </a:lnTo>
                      <a:lnTo>
                        <a:pt x="0" y="2"/>
                      </a:lnTo>
                      <a:lnTo>
                        <a:pt x="2" y="0"/>
                      </a:lnTo>
                      <a:close/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383838"/>
                </a:solidFill>
                <a:ln w="0">
                  <a:solidFill>
                    <a:srgbClr val="383838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98" name="Freeform 498"/>
                <p:cNvSpPr>
                  <a:spLocks/>
                </p:cNvSpPr>
                <p:nvPr/>
              </p:nvSpPr>
              <p:spPr bwMode="auto">
                <a:xfrm>
                  <a:off x="3720" y="1058"/>
                  <a:ext cx="12" cy="4"/>
                </a:xfrm>
                <a:custGeom>
                  <a:avLst/>
                  <a:gdLst>
                    <a:gd name="T0" fmla="*/ 6 w 12"/>
                    <a:gd name="T1" fmla="*/ 0 h 4"/>
                    <a:gd name="T2" fmla="*/ 8 w 12"/>
                    <a:gd name="T3" fmla="*/ 0 h 4"/>
                    <a:gd name="T4" fmla="*/ 12 w 12"/>
                    <a:gd name="T5" fmla="*/ 4 h 4"/>
                    <a:gd name="T6" fmla="*/ 12 w 12"/>
                    <a:gd name="T7" fmla="*/ 4 h 4"/>
                    <a:gd name="T8" fmla="*/ 6 w 12"/>
                    <a:gd name="T9" fmla="*/ 4 h 4"/>
                    <a:gd name="T10" fmla="*/ 0 w 12"/>
                    <a:gd name="T11" fmla="*/ 2 h 4"/>
                    <a:gd name="T12" fmla="*/ 2 w 12"/>
                    <a:gd name="T13" fmla="*/ 0 h 4"/>
                    <a:gd name="T14" fmla="*/ 6 w 12"/>
                    <a:gd name="T1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" h="4">
                      <a:moveTo>
                        <a:pt x="6" y="0"/>
                      </a:moveTo>
                      <a:lnTo>
                        <a:pt x="8" y="0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6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505050"/>
                </a:solidFill>
                <a:ln w="0">
                  <a:solidFill>
                    <a:srgbClr val="50505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99" name="Freeform 499"/>
                <p:cNvSpPr>
                  <a:spLocks/>
                </p:cNvSpPr>
                <p:nvPr/>
              </p:nvSpPr>
              <p:spPr bwMode="auto">
                <a:xfrm>
                  <a:off x="3333" y="1024"/>
                  <a:ext cx="9" cy="6"/>
                </a:xfrm>
                <a:custGeom>
                  <a:avLst/>
                  <a:gdLst>
                    <a:gd name="T0" fmla="*/ 9 w 9"/>
                    <a:gd name="T1" fmla="*/ 0 h 6"/>
                    <a:gd name="T2" fmla="*/ 6 w 9"/>
                    <a:gd name="T3" fmla="*/ 2 h 6"/>
                    <a:gd name="T4" fmla="*/ 4 w 9"/>
                    <a:gd name="T5" fmla="*/ 4 h 6"/>
                    <a:gd name="T6" fmla="*/ 0 w 9"/>
                    <a:gd name="T7" fmla="*/ 6 h 6"/>
                    <a:gd name="T8" fmla="*/ 2 w 9"/>
                    <a:gd name="T9" fmla="*/ 2 h 6"/>
                    <a:gd name="T10" fmla="*/ 4 w 9"/>
                    <a:gd name="T11" fmla="*/ 0 h 6"/>
                    <a:gd name="T12" fmla="*/ 9 w 9"/>
                    <a:gd name="T13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" h="6">
                      <a:moveTo>
                        <a:pt x="9" y="0"/>
                      </a:moveTo>
                      <a:lnTo>
                        <a:pt x="6" y="2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0">
                  <a:solidFill>
                    <a:srgbClr val="D9D9D9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00" name="Freeform 500"/>
                <p:cNvSpPr>
                  <a:spLocks/>
                </p:cNvSpPr>
                <p:nvPr/>
              </p:nvSpPr>
              <p:spPr bwMode="auto">
                <a:xfrm>
                  <a:off x="3632" y="602"/>
                  <a:ext cx="4" cy="6"/>
                </a:xfrm>
                <a:custGeom>
                  <a:avLst/>
                  <a:gdLst>
                    <a:gd name="T0" fmla="*/ 0 w 4"/>
                    <a:gd name="T1" fmla="*/ 0 h 6"/>
                    <a:gd name="T2" fmla="*/ 4 w 4"/>
                    <a:gd name="T3" fmla="*/ 6 h 6"/>
                    <a:gd name="T4" fmla="*/ 4 w 4"/>
                    <a:gd name="T5" fmla="*/ 6 h 6"/>
                    <a:gd name="T6" fmla="*/ 2 w 4"/>
                    <a:gd name="T7" fmla="*/ 6 h 6"/>
                    <a:gd name="T8" fmla="*/ 0 w 4"/>
                    <a:gd name="T9" fmla="*/ 2 h 6"/>
                    <a:gd name="T10" fmla="*/ 0 w 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" h="6">
                      <a:moveTo>
                        <a:pt x="0" y="0"/>
                      </a:move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2" y="6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C9C9C"/>
                </a:solidFill>
                <a:ln w="0">
                  <a:solidFill>
                    <a:srgbClr val="9C9C9C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01" name="Freeform 501"/>
                <p:cNvSpPr>
                  <a:spLocks/>
                </p:cNvSpPr>
                <p:nvPr/>
              </p:nvSpPr>
              <p:spPr bwMode="auto">
                <a:xfrm>
                  <a:off x="3433" y="981"/>
                  <a:ext cx="7" cy="4"/>
                </a:xfrm>
                <a:custGeom>
                  <a:avLst/>
                  <a:gdLst>
                    <a:gd name="T0" fmla="*/ 0 w 7"/>
                    <a:gd name="T1" fmla="*/ 0 h 4"/>
                    <a:gd name="T2" fmla="*/ 7 w 7"/>
                    <a:gd name="T3" fmla="*/ 2 h 4"/>
                    <a:gd name="T4" fmla="*/ 7 w 7"/>
                    <a:gd name="T5" fmla="*/ 4 h 4"/>
                    <a:gd name="T6" fmla="*/ 5 w 7"/>
                    <a:gd name="T7" fmla="*/ 4 h 4"/>
                    <a:gd name="T8" fmla="*/ 3 w 7"/>
                    <a:gd name="T9" fmla="*/ 2 h 4"/>
                    <a:gd name="T10" fmla="*/ 0 w 7"/>
                    <a:gd name="T1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" h="4">
                      <a:moveTo>
                        <a:pt x="0" y="0"/>
                      </a:moveTo>
                      <a:lnTo>
                        <a:pt x="7" y="2"/>
                      </a:lnTo>
                      <a:lnTo>
                        <a:pt x="7" y="4"/>
                      </a:lnTo>
                      <a:lnTo>
                        <a:pt x="5" y="4"/>
                      </a:lnTo>
                      <a:lnTo>
                        <a:pt x="3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86868"/>
                </a:solidFill>
                <a:ln w="0">
                  <a:solidFill>
                    <a:srgbClr val="686868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02" name="Freeform 502"/>
                <p:cNvSpPr>
                  <a:spLocks/>
                </p:cNvSpPr>
                <p:nvPr/>
              </p:nvSpPr>
              <p:spPr bwMode="auto">
                <a:xfrm>
                  <a:off x="3707" y="587"/>
                  <a:ext cx="6" cy="4"/>
                </a:xfrm>
                <a:custGeom>
                  <a:avLst/>
                  <a:gdLst>
                    <a:gd name="T0" fmla="*/ 0 w 6"/>
                    <a:gd name="T1" fmla="*/ 0 h 4"/>
                    <a:gd name="T2" fmla="*/ 6 w 6"/>
                    <a:gd name="T3" fmla="*/ 4 h 4"/>
                    <a:gd name="T4" fmla="*/ 4 w 6"/>
                    <a:gd name="T5" fmla="*/ 4 h 4"/>
                    <a:gd name="T6" fmla="*/ 0 w 6"/>
                    <a:gd name="T7" fmla="*/ 2 h 4"/>
                    <a:gd name="T8" fmla="*/ 0 w 6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4">
                      <a:moveTo>
                        <a:pt x="0" y="0"/>
                      </a:moveTo>
                      <a:lnTo>
                        <a:pt x="6" y="4"/>
                      </a:lnTo>
                      <a:lnTo>
                        <a:pt x="4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CDCDC"/>
                </a:solidFill>
                <a:ln w="0">
                  <a:solidFill>
                    <a:srgbClr val="DCDCDC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03" name="Freeform 503"/>
                <p:cNvSpPr>
                  <a:spLocks/>
                </p:cNvSpPr>
                <p:nvPr/>
              </p:nvSpPr>
              <p:spPr bwMode="auto">
                <a:xfrm>
                  <a:off x="4285" y="1262"/>
                  <a:ext cx="9" cy="7"/>
                </a:xfrm>
                <a:custGeom>
                  <a:avLst/>
                  <a:gdLst>
                    <a:gd name="T0" fmla="*/ 2 w 9"/>
                    <a:gd name="T1" fmla="*/ 0 h 7"/>
                    <a:gd name="T2" fmla="*/ 9 w 9"/>
                    <a:gd name="T3" fmla="*/ 4 h 7"/>
                    <a:gd name="T4" fmla="*/ 7 w 9"/>
                    <a:gd name="T5" fmla="*/ 4 h 7"/>
                    <a:gd name="T6" fmla="*/ 5 w 9"/>
                    <a:gd name="T7" fmla="*/ 7 h 7"/>
                    <a:gd name="T8" fmla="*/ 2 w 9"/>
                    <a:gd name="T9" fmla="*/ 4 h 7"/>
                    <a:gd name="T10" fmla="*/ 0 w 9"/>
                    <a:gd name="T11" fmla="*/ 4 h 7"/>
                    <a:gd name="T12" fmla="*/ 0 w 9"/>
                    <a:gd name="T13" fmla="*/ 0 h 7"/>
                    <a:gd name="T14" fmla="*/ 2 w 9"/>
                    <a:gd name="T15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" h="7">
                      <a:moveTo>
                        <a:pt x="2" y="0"/>
                      </a:moveTo>
                      <a:lnTo>
                        <a:pt x="9" y="4"/>
                      </a:lnTo>
                      <a:lnTo>
                        <a:pt x="7" y="4"/>
                      </a:lnTo>
                      <a:lnTo>
                        <a:pt x="5" y="7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A9A9A9"/>
                </a:solidFill>
                <a:ln w="0">
                  <a:solidFill>
                    <a:srgbClr val="A9A9A9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04" name="Freeform 504"/>
                <p:cNvSpPr>
                  <a:spLocks/>
                </p:cNvSpPr>
                <p:nvPr/>
              </p:nvSpPr>
              <p:spPr bwMode="auto">
                <a:xfrm>
                  <a:off x="3327" y="1030"/>
                  <a:ext cx="6" cy="4"/>
                </a:xfrm>
                <a:custGeom>
                  <a:avLst/>
                  <a:gdLst>
                    <a:gd name="T0" fmla="*/ 6 w 6"/>
                    <a:gd name="T1" fmla="*/ 0 h 4"/>
                    <a:gd name="T2" fmla="*/ 4 w 6"/>
                    <a:gd name="T3" fmla="*/ 2 h 4"/>
                    <a:gd name="T4" fmla="*/ 2 w 6"/>
                    <a:gd name="T5" fmla="*/ 2 h 4"/>
                    <a:gd name="T6" fmla="*/ 0 w 6"/>
                    <a:gd name="T7" fmla="*/ 4 h 4"/>
                    <a:gd name="T8" fmla="*/ 2 w 6"/>
                    <a:gd name="T9" fmla="*/ 0 h 4"/>
                    <a:gd name="T10" fmla="*/ 6 w 6"/>
                    <a:gd name="T1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" h="4">
                      <a:moveTo>
                        <a:pt x="6" y="0"/>
                      </a:move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0">
                  <a:solidFill>
                    <a:srgbClr val="D9D9D9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05" name="Freeform 505"/>
                <p:cNvSpPr>
                  <a:spLocks/>
                </p:cNvSpPr>
                <p:nvPr/>
              </p:nvSpPr>
              <p:spPr bwMode="auto">
                <a:xfrm>
                  <a:off x="2712" y="714"/>
                  <a:ext cx="8" cy="0"/>
                </a:xfrm>
                <a:custGeom>
                  <a:avLst/>
                  <a:gdLst>
                    <a:gd name="T0" fmla="*/ 4 w 8"/>
                    <a:gd name="T1" fmla="*/ 8 w 8"/>
                    <a:gd name="T2" fmla="*/ 0 w 8"/>
                    <a:gd name="T3" fmla="*/ 4 w 8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8">
                      <a:moveTo>
                        <a:pt x="4" y="0"/>
                      </a:move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C9C9C9"/>
                </a:solidFill>
                <a:ln w="0">
                  <a:solidFill>
                    <a:srgbClr val="C9C9C9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06" name="Freeform 506"/>
                <p:cNvSpPr>
                  <a:spLocks/>
                </p:cNvSpPr>
                <p:nvPr/>
              </p:nvSpPr>
              <p:spPr bwMode="auto">
                <a:xfrm>
                  <a:off x="3077" y="979"/>
                  <a:ext cx="8" cy="2"/>
                </a:xfrm>
                <a:custGeom>
                  <a:avLst/>
                  <a:gdLst>
                    <a:gd name="T0" fmla="*/ 8 w 8"/>
                    <a:gd name="T1" fmla="*/ 0 h 2"/>
                    <a:gd name="T2" fmla="*/ 4 w 8"/>
                    <a:gd name="T3" fmla="*/ 2 h 2"/>
                    <a:gd name="T4" fmla="*/ 0 w 8"/>
                    <a:gd name="T5" fmla="*/ 2 h 2"/>
                    <a:gd name="T6" fmla="*/ 4 w 8"/>
                    <a:gd name="T7" fmla="*/ 0 h 2"/>
                    <a:gd name="T8" fmla="*/ 8 w 8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2">
                      <a:moveTo>
                        <a:pt x="8" y="0"/>
                      </a:moveTo>
                      <a:lnTo>
                        <a:pt x="4" y="2"/>
                      </a:lnTo>
                      <a:lnTo>
                        <a:pt x="0" y="2"/>
                      </a:lnTo>
                      <a:lnTo>
                        <a:pt x="4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EDEDED"/>
                </a:solidFill>
                <a:ln w="0">
                  <a:solidFill>
                    <a:srgbClr val="EDEDED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07" name="Freeform 507"/>
                <p:cNvSpPr>
                  <a:spLocks/>
                </p:cNvSpPr>
                <p:nvPr/>
              </p:nvSpPr>
              <p:spPr bwMode="auto">
                <a:xfrm>
                  <a:off x="3536" y="919"/>
                  <a:ext cx="6" cy="2"/>
                </a:xfrm>
                <a:custGeom>
                  <a:avLst/>
                  <a:gdLst>
                    <a:gd name="T0" fmla="*/ 0 w 6"/>
                    <a:gd name="T1" fmla="*/ 0 h 2"/>
                    <a:gd name="T2" fmla="*/ 6 w 6"/>
                    <a:gd name="T3" fmla="*/ 2 h 2"/>
                    <a:gd name="T4" fmla="*/ 4 w 6"/>
                    <a:gd name="T5" fmla="*/ 2 h 2"/>
                    <a:gd name="T6" fmla="*/ 2 w 6"/>
                    <a:gd name="T7" fmla="*/ 2 h 2"/>
                    <a:gd name="T8" fmla="*/ 0 w 6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2">
                      <a:moveTo>
                        <a:pt x="0" y="0"/>
                      </a:moveTo>
                      <a:lnTo>
                        <a:pt x="6" y="2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1E1E1"/>
                </a:solidFill>
                <a:ln w="0">
                  <a:solidFill>
                    <a:srgbClr val="E1E1E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08" name="Freeform 508"/>
                <p:cNvSpPr>
                  <a:spLocks/>
                </p:cNvSpPr>
                <p:nvPr/>
              </p:nvSpPr>
              <p:spPr bwMode="auto">
                <a:xfrm>
                  <a:off x="4095" y="1175"/>
                  <a:ext cx="5" cy="6"/>
                </a:xfrm>
                <a:custGeom>
                  <a:avLst/>
                  <a:gdLst>
                    <a:gd name="T0" fmla="*/ 0 w 5"/>
                    <a:gd name="T1" fmla="*/ 0 h 6"/>
                    <a:gd name="T2" fmla="*/ 5 w 5"/>
                    <a:gd name="T3" fmla="*/ 6 h 6"/>
                    <a:gd name="T4" fmla="*/ 5 w 5"/>
                    <a:gd name="T5" fmla="*/ 6 h 6"/>
                    <a:gd name="T6" fmla="*/ 2 w 5"/>
                    <a:gd name="T7" fmla="*/ 4 h 6"/>
                    <a:gd name="T8" fmla="*/ 0 w 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6">
                      <a:moveTo>
                        <a:pt x="0" y="0"/>
                      </a:moveTo>
                      <a:lnTo>
                        <a:pt x="5" y="6"/>
                      </a:lnTo>
                      <a:lnTo>
                        <a:pt x="5" y="6"/>
                      </a:lnTo>
                      <a:lnTo>
                        <a:pt x="2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9C9C9"/>
                </a:solidFill>
                <a:ln w="0">
                  <a:solidFill>
                    <a:srgbClr val="C9C9C9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09" name="Freeform 509"/>
                <p:cNvSpPr>
                  <a:spLocks/>
                </p:cNvSpPr>
                <p:nvPr/>
              </p:nvSpPr>
              <p:spPr bwMode="auto">
                <a:xfrm>
                  <a:off x="3728" y="527"/>
                  <a:ext cx="2" cy="8"/>
                </a:xfrm>
                <a:custGeom>
                  <a:avLst/>
                  <a:gdLst>
                    <a:gd name="T0" fmla="*/ 2 w 2"/>
                    <a:gd name="T1" fmla="*/ 0 h 8"/>
                    <a:gd name="T2" fmla="*/ 2 w 2"/>
                    <a:gd name="T3" fmla="*/ 2 h 8"/>
                    <a:gd name="T4" fmla="*/ 2 w 2"/>
                    <a:gd name="T5" fmla="*/ 4 h 8"/>
                    <a:gd name="T6" fmla="*/ 2 w 2"/>
                    <a:gd name="T7" fmla="*/ 6 h 8"/>
                    <a:gd name="T8" fmla="*/ 2 w 2"/>
                    <a:gd name="T9" fmla="*/ 6 h 8"/>
                    <a:gd name="T10" fmla="*/ 0 w 2"/>
                    <a:gd name="T11" fmla="*/ 8 h 8"/>
                    <a:gd name="T12" fmla="*/ 0 w 2"/>
                    <a:gd name="T13" fmla="*/ 6 h 8"/>
                    <a:gd name="T14" fmla="*/ 2 w 2"/>
                    <a:gd name="T15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8">
                      <a:moveTo>
                        <a:pt x="2" y="0"/>
                      </a:move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7A7A7A"/>
                </a:solidFill>
                <a:ln w="0">
                  <a:solidFill>
                    <a:srgbClr val="7A7A7A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10" name="Freeform 510"/>
                <p:cNvSpPr>
                  <a:spLocks/>
                </p:cNvSpPr>
                <p:nvPr/>
              </p:nvSpPr>
              <p:spPr bwMode="auto">
                <a:xfrm>
                  <a:off x="3715" y="1055"/>
                  <a:ext cx="7" cy="5"/>
                </a:xfrm>
                <a:custGeom>
                  <a:avLst/>
                  <a:gdLst>
                    <a:gd name="T0" fmla="*/ 5 w 7"/>
                    <a:gd name="T1" fmla="*/ 0 h 5"/>
                    <a:gd name="T2" fmla="*/ 5 w 7"/>
                    <a:gd name="T3" fmla="*/ 3 h 5"/>
                    <a:gd name="T4" fmla="*/ 7 w 7"/>
                    <a:gd name="T5" fmla="*/ 5 h 5"/>
                    <a:gd name="T6" fmla="*/ 5 w 7"/>
                    <a:gd name="T7" fmla="*/ 5 h 5"/>
                    <a:gd name="T8" fmla="*/ 0 w 7"/>
                    <a:gd name="T9" fmla="*/ 3 h 5"/>
                    <a:gd name="T10" fmla="*/ 0 w 7"/>
                    <a:gd name="T11" fmla="*/ 0 h 5"/>
                    <a:gd name="T12" fmla="*/ 5 w 7"/>
                    <a:gd name="T13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" h="5">
                      <a:moveTo>
                        <a:pt x="5" y="0"/>
                      </a:moveTo>
                      <a:lnTo>
                        <a:pt x="5" y="3"/>
                      </a:lnTo>
                      <a:lnTo>
                        <a:pt x="7" y="5"/>
                      </a:lnTo>
                      <a:lnTo>
                        <a:pt x="5" y="5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505050"/>
                </a:solidFill>
                <a:ln w="0">
                  <a:solidFill>
                    <a:srgbClr val="50505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11" name="Freeform 511"/>
                <p:cNvSpPr>
                  <a:spLocks/>
                </p:cNvSpPr>
                <p:nvPr/>
              </p:nvSpPr>
              <p:spPr bwMode="auto">
                <a:xfrm>
                  <a:off x="3632" y="953"/>
                  <a:ext cx="6" cy="4"/>
                </a:xfrm>
                <a:custGeom>
                  <a:avLst/>
                  <a:gdLst>
                    <a:gd name="T0" fmla="*/ 2 w 6"/>
                    <a:gd name="T1" fmla="*/ 0 h 4"/>
                    <a:gd name="T2" fmla="*/ 4 w 6"/>
                    <a:gd name="T3" fmla="*/ 0 h 4"/>
                    <a:gd name="T4" fmla="*/ 6 w 6"/>
                    <a:gd name="T5" fmla="*/ 2 h 4"/>
                    <a:gd name="T6" fmla="*/ 6 w 6"/>
                    <a:gd name="T7" fmla="*/ 2 h 4"/>
                    <a:gd name="T8" fmla="*/ 4 w 6"/>
                    <a:gd name="T9" fmla="*/ 4 h 4"/>
                    <a:gd name="T10" fmla="*/ 0 w 6"/>
                    <a:gd name="T11" fmla="*/ 0 h 4"/>
                    <a:gd name="T12" fmla="*/ 2 w 6"/>
                    <a:gd name="T13" fmla="*/ 0 h 4"/>
                    <a:gd name="T14" fmla="*/ 2 w 6"/>
                    <a:gd name="T1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" h="4">
                      <a:moveTo>
                        <a:pt x="2" y="0"/>
                      </a:moveTo>
                      <a:lnTo>
                        <a:pt x="4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4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E1E1E1"/>
                </a:solidFill>
                <a:ln w="0">
                  <a:solidFill>
                    <a:srgbClr val="E1E1E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12" name="Freeform 512"/>
                <p:cNvSpPr>
                  <a:spLocks/>
                </p:cNvSpPr>
                <p:nvPr/>
              </p:nvSpPr>
              <p:spPr bwMode="auto">
                <a:xfrm>
                  <a:off x="3305" y="1041"/>
                  <a:ext cx="7" cy="4"/>
                </a:xfrm>
                <a:custGeom>
                  <a:avLst/>
                  <a:gdLst>
                    <a:gd name="T0" fmla="*/ 7 w 7"/>
                    <a:gd name="T1" fmla="*/ 0 h 4"/>
                    <a:gd name="T2" fmla="*/ 7 w 7"/>
                    <a:gd name="T3" fmla="*/ 0 h 4"/>
                    <a:gd name="T4" fmla="*/ 0 w 7"/>
                    <a:gd name="T5" fmla="*/ 4 h 4"/>
                    <a:gd name="T6" fmla="*/ 0 w 7"/>
                    <a:gd name="T7" fmla="*/ 2 h 4"/>
                    <a:gd name="T8" fmla="*/ 7 w 7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4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323232"/>
                </a:solidFill>
                <a:ln w="0">
                  <a:solidFill>
                    <a:srgbClr val="323232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13" name="Freeform 513"/>
                <p:cNvSpPr>
                  <a:spLocks/>
                </p:cNvSpPr>
                <p:nvPr/>
              </p:nvSpPr>
              <p:spPr bwMode="auto">
                <a:xfrm>
                  <a:off x="2769" y="1028"/>
                  <a:ext cx="9" cy="2"/>
                </a:xfrm>
                <a:custGeom>
                  <a:avLst/>
                  <a:gdLst>
                    <a:gd name="T0" fmla="*/ 7 w 9"/>
                    <a:gd name="T1" fmla="*/ 0 h 2"/>
                    <a:gd name="T2" fmla="*/ 9 w 9"/>
                    <a:gd name="T3" fmla="*/ 0 h 2"/>
                    <a:gd name="T4" fmla="*/ 0 w 9"/>
                    <a:gd name="T5" fmla="*/ 2 h 2"/>
                    <a:gd name="T6" fmla="*/ 0 w 9"/>
                    <a:gd name="T7" fmla="*/ 0 h 2"/>
                    <a:gd name="T8" fmla="*/ 7 w 9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2">
                      <a:moveTo>
                        <a:pt x="7" y="0"/>
                      </a:moveTo>
                      <a:lnTo>
                        <a:pt x="9" y="0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626262"/>
                </a:solidFill>
                <a:ln w="0">
                  <a:solidFill>
                    <a:srgbClr val="626262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14" name="Freeform 514"/>
                <p:cNvSpPr>
                  <a:spLocks/>
                </p:cNvSpPr>
                <p:nvPr/>
              </p:nvSpPr>
              <p:spPr bwMode="auto">
                <a:xfrm>
                  <a:off x="2944" y="766"/>
                  <a:ext cx="7" cy="0"/>
                </a:xfrm>
                <a:custGeom>
                  <a:avLst/>
                  <a:gdLst>
                    <a:gd name="T0" fmla="*/ 0 w 7"/>
                    <a:gd name="T1" fmla="*/ 7 w 7"/>
                    <a:gd name="T2" fmla="*/ 3 w 7"/>
                    <a:gd name="T3" fmla="*/ 0 w 7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7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07070"/>
                </a:solidFill>
                <a:ln w="0">
                  <a:solidFill>
                    <a:srgbClr val="70707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15" name="Freeform 515"/>
                <p:cNvSpPr>
                  <a:spLocks/>
                </p:cNvSpPr>
                <p:nvPr/>
              </p:nvSpPr>
              <p:spPr bwMode="auto">
                <a:xfrm>
                  <a:off x="3152" y="968"/>
                  <a:ext cx="6" cy="2"/>
                </a:xfrm>
                <a:custGeom>
                  <a:avLst/>
                  <a:gdLst>
                    <a:gd name="T0" fmla="*/ 6 w 6"/>
                    <a:gd name="T1" fmla="*/ 0 h 2"/>
                    <a:gd name="T2" fmla="*/ 2 w 6"/>
                    <a:gd name="T3" fmla="*/ 2 h 2"/>
                    <a:gd name="T4" fmla="*/ 0 w 6"/>
                    <a:gd name="T5" fmla="*/ 2 h 2"/>
                    <a:gd name="T6" fmla="*/ 6 w 6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2">
                      <a:moveTo>
                        <a:pt x="6" y="0"/>
                      </a:move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838383"/>
                </a:solidFill>
                <a:ln w="0">
                  <a:solidFill>
                    <a:srgbClr val="838383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16" name="Freeform 516"/>
                <p:cNvSpPr>
                  <a:spLocks noEditPoints="1"/>
                </p:cNvSpPr>
                <p:nvPr/>
              </p:nvSpPr>
              <p:spPr bwMode="auto">
                <a:xfrm>
                  <a:off x="3115" y="1134"/>
                  <a:ext cx="2" cy="2"/>
                </a:xfrm>
                <a:custGeom>
                  <a:avLst/>
                  <a:gdLst>
                    <a:gd name="T0" fmla="*/ 0 w 2"/>
                    <a:gd name="T1" fmla="*/ 0 h 2"/>
                    <a:gd name="T2" fmla="*/ 0 w 2"/>
                    <a:gd name="T3" fmla="*/ 0 h 2"/>
                    <a:gd name="T4" fmla="*/ 0 w 2"/>
                    <a:gd name="T5" fmla="*/ 0 h 2"/>
                    <a:gd name="T6" fmla="*/ 0 w 2"/>
                    <a:gd name="T7" fmla="*/ 0 h 2"/>
                    <a:gd name="T8" fmla="*/ 2 w 2"/>
                    <a:gd name="T9" fmla="*/ 0 h 2"/>
                    <a:gd name="T10" fmla="*/ 2 w 2"/>
                    <a:gd name="T11" fmla="*/ 0 h 2"/>
                    <a:gd name="T12" fmla="*/ 2 w 2"/>
                    <a:gd name="T13" fmla="*/ 2 h 2"/>
                    <a:gd name="T14" fmla="*/ 0 w 2"/>
                    <a:gd name="T15" fmla="*/ 0 h 2"/>
                    <a:gd name="T16" fmla="*/ 2 w 2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0">
                  <a:solidFill>
                    <a:srgbClr val="DDDDDD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17" name="Freeform 517"/>
                <p:cNvSpPr>
                  <a:spLocks/>
                </p:cNvSpPr>
                <p:nvPr/>
              </p:nvSpPr>
              <p:spPr bwMode="auto">
                <a:xfrm>
                  <a:off x="2763" y="1030"/>
                  <a:ext cx="6" cy="0"/>
                </a:xfrm>
                <a:custGeom>
                  <a:avLst/>
                  <a:gdLst>
                    <a:gd name="T0" fmla="*/ 6 w 6"/>
                    <a:gd name="T1" fmla="*/ 6 w 6"/>
                    <a:gd name="T2" fmla="*/ 0 w 6"/>
                    <a:gd name="T3" fmla="*/ 0 w 6"/>
                    <a:gd name="T4" fmla="*/ 0 w 6"/>
                    <a:gd name="T5" fmla="*/ 2 w 6"/>
                    <a:gd name="T6" fmla="*/ 6 w 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</a:cxnLst>
                  <a:rect l="0" t="0" r="r" b="b"/>
                  <a:pathLst>
                    <a:path w="6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626262"/>
                </a:solidFill>
                <a:ln w="0">
                  <a:solidFill>
                    <a:srgbClr val="626262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18" name="Freeform 518"/>
                <p:cNvSpPr>
                  <a:spLocks/>
                </p:cNvSpPr>
                <p:nvPr/>
              </p:nvSpPr>
              <p:spPr bwMode="auto">
                <a:xfrm>
                  <a:off x="3664" y="1030"/>
                  <a:ext cx="6" cy="4"/>
                </a:xfrm>
                <a:custGeom>
                  <a:avLst/>
                  <a:gdLst>
                    <a:gd name="T0" fmla="*/ 2 w 6"/>
                    <a:gd name="T1" fmla="*/ 0 h 4"/>
                    <a:gd name="T2" fmla="*/ 4 w 6"/>
                    <a:gd name="T3" fmla="*/ 0 h 4"/>
                    <a:gd name="T4" fmla="*/ 6 w 6"/>
                    <a:gd name="T5" fmla="*/ 4 h 4"/>
                    <a:gd name="T6" fmla="*/ 6 w 6"/>
                    <a:gd name="T7" fmla="*/ 4 h 4"/>
                    <a:gd name="T8" fmla="*/ 0 w 6"/>
                    <a:gd name="T9" fmla="*/ 4 h 4"/>
                    <a:gd name="T10" fmla="*/ 0 w 6"/>
                    <a:gd name="T11" fmla="*/ 2 h 4"/>
                    <a:gd name="T12" fmla="*/ 2 w 6"/>
                    <a:gd name="T13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4">
                      <a:moveTo>
                        <a:pt x="2" y="0"/>
                      </a:moveTo>
                      <a:lnTo>
                        <a:pt x="4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  <a:ln w="0">
                  <a:solidFill>
                    <a:srgbClr val="545454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19" name="Freeform 519"/>
                <p:cNvSpPr>
                  <a:spLocks/>
                </p:cNvSpPr>
                <p:nvPr/>
              </p:nvSpPr>
              <p:spPr bwMode="auto">
                <a:xfrm>
                  <a:off x="3043" y="636"/>
                  <a:ext cx="4" cy="2"/>
                </a:xfrm>
                <a:custGeom>
                  <a:avLst/>
                  <a:gdLst>
                    <a:gd name="T0" fmla="*/ 0 w 4"/>
                    <a:gd name="T1" fmla="*/ 0 h 2"/>
                    <a:gd name="T2" fmla="*/ 4 w 4"/>
                    <a:gd name="T3" fmla="*/ 0 h 2"/>
                    <a:gd name="T4" fmla="*/ 4 w 4"/>
                    <a:gd name="T5" fmla="*/ 2 h 2"/>
                    <a:gd name="T6" fmla="*/ 2 w 4"/>
                    <a:gd name="T7" fmla="*/ 2 h 2"/>
                    <a:gd name="T8" fmla="*/ 0 w 4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2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8C8C8"/>
                </a:solidFill>
                <a:ln w="0">
                  <a:solidFill>
                    <a:srgbClr val="C8C8C8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20" name="Freeform 520"/>
                <p:cNvSpPr>
                  <a:spLocks/>
                </p:cNvSpPr>
                <p:nvPr/>
              </p:nvSpPr>
              <p:spPr bwMode="auto">
                <a:xfrm>
                  <a:off x="3066" y="955"/>
                  <a:ext cx="4" cy="2"/>
                </a:xfrm>
                <a:custGeom>
                  <a:avLst/>
                  <a:gdLst>
                    <a:gd name="T0" fmla="*/ 0 w 4"/>
                    <a:gd name="T1" fmla="*/ 0 h 2"/>
                    <a:gd name="T2" fmla="*/ 4 w 4"/>
                    <a:gd name="T3" fmla="*/ 2 h 2"/>
                    <a:gd name="T4" fmla="*/ 4 w 4"/>
                    <a:gd name="T5" fmla="*/ 2 h 2"/>
                    <a:gd name="T6" fmla="*/ 0 w 4"/>
                    <a:gd name="T7" fmla="*/ 2 h 2"/>
                    <a:gd name="T8" fmla="*/ 0 w 4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2">
                      <a:moveTo>
                        <a:pt x="0" y="0"/>
                      </a:move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B3B3B"/>
                </a:solidFill>
                <a:ln w="0">
                  <a:solidFill>
                    <a:srgbClr val="3B3B3B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21" name="Freeform 521"/>
                <p:cNvSpPr>
                  <a:spLocks/>
                </p:cNvSpPr>
                <p:nvPr/>
              </p:nvSpPr>
              <p:spPr bwMode="auto">
                <a:xfrm>
                  <a:off x="3711" y="1053"/>
                  <a:ext cx="4" cy="5"/>
                </a:xfrm>
                <a:custGeom>
                  <a:avLst/>
                  <a:gdLst>
                    <a:gd name="T0" fmla="*/ 2 w 4"/>
                    <a:gd name="T1" fmla="*/ 0 h 5"/>
                    <a:gd name="T2" fmla="*/ 4 w 4"/>
                    <a:gd name="T3" fmla="*/ 2 h 5"/>
                    <a:gd name="T4" fmla="*/ 4 w 4"/>
                    <a:gd name="T5" fmla="*/ 5 h 5"/>
                    <a:gd name="T6" fmla="*/ 0 w 4"/>
                    <a:gd name="T7" fmla="*/ 0 h 5"/>
                    <a:gd name="T8" fmla="*/ 2 w 4"/>
                    <a:gd name="T9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5">
                      <a:moveTo>
                        <a:pt x="2" y="0"/>
                      </a:moveTo>
                      <a:lnTo>
                        <a:pt x="4" y="2"/>
                      </a:lnTo>
                      <a:lnTo>
                        <a:pt x="4" y="5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05050"/>
                </a:solidFill>
                <a:ln w="0">
                  <a:solidFill>
                    <a:srgbClr val="50505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22" name="Freeform 522"/>
                <p:cNvSpPr>
                  <a:spLocks/>
                </p:cNvSpPr>
                <p:nvPr/>
              </p:nvSpPr>
              <p:spPr bwMode="auto">
                <a:xfrm>
                  <a:off x="3252" y="787"/>
                  <a:ext cx="2" cy="2"/>
                </a:xfrm>
                <a:custGeom>
                  <a:avLst/>
                  <a:gdLst>
                    <a:gd name="T0" fmla="*/ 2 w 2"/>
                    <a:gd name="T1" fmla="*/ 0 h 2"/>
                    <a:gd name="T2" fmla="*/ 2 w 2"/>
                    <a:gd name="T3" fmla="*/ 0 h 2"/>
                    <a:gd name="T4" fmla="*/ 2 w 2"/>
                    <a:gd name="T5" fmla="*/ 0 h 2"/>
                    <a:gd name="T6" fmla="*/ 0 w 2"/>
                    <a:gd name="T7" fmla="*/ 2 h 2"/>
                    <a:gd name="T8" fmla="*/ 2 w 2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BDBDBD"/>
                </a:solidFill>
                <a:ln w="0">
                  <a:solidFill>
                    <a:srgbClr val="BDBDBD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23" name="Rectangle 523"/>
                <p:cNvSpPr>
                  <a:spLocks noChangeArrowheads="1"/>
                </p:cNvSpPr>
                <p:nvPr/>
              </p:nvSpPr>
              <p:spPr bwMode="auto">
                <a:xfrm>
                  <a:off x="3324" y="974"/>
                  <a:ext cx="5" cy="1"/>
                </a:xfrm>
                <a:prstGeom prst="rect">
                  <a:avLst/>
                </a:prstGeom>
                <a:solidFill>
                  <a:srgbClr val="8B8B8B"/>
                </a:solidFill>
                <a:ln w="0">
                  <a:solidFill>
                    <a:srgbClr val="8B8B8B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24" name="Freeform 524"/>
                <p:cNvSpPr>
                  <a:spLocks/>
                </p:cNvSpPr>
                <p:nvPr/>
              </p:nvSpPr>
              <p:spPr bwMode="auto">
                <a:xfrm>
                  <a:off x="3754" y="757"/>
                  <a:ext cx="2" cy="4"/>
                </a:xfrm>
                <a:custGeom>
                  <a:avLst/>
                  <a:gdLst>
                    <a:gd name="T0" fmla="*/ 2 w 2"/>
                    <a:gd name="T1" fmla="*/ 0 h 4"/>
                    <a:gd name="T2" fmla="*/ 2 w 2"/>
                    <a:gd name="T3" fmla="*/ 4 h 4"/>
                    <a:gd name="T4" fmla="*/ 0 w 2"/>
                    <a:gd name="T5" fmla="*/ 0 h 4"/>
                    <a:gd name="T6" fmla="*/ 2 w 2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4">
                      <a:moveTo>
                        <a:pt x="2" y="0"/>
                      </a:moveTo>
                      <a:lnTo>
                        <a:pt x="2" y="4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0">
                  <a:solidFill>
                    <a:srgbClr val="B2B2B2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25" name="Freeform 525"/>
                <p:cNvSpPr>
                  <a:spLocks/>
                </p:cNvSpPr>
                <p:nvPr/>
              </p:nvSpPr>
              <p:spPr bwMode="auto">
                <a:xfrm>
                  <a:off x="3557" y="928"/>
                  <a:ext cx="2" cy="2"/>
                </a:xfrm>
                <a:custGeom>
                  <a:avLst/>
                  <a:gdLst>
                    <a:gd name="T0" fmla="*/ 0 w 2"/>
                    <a:gd name="T1" fmla="*/ 0 h 2"/>
                    <a:gd name="T2" fmla="*/ 2 w 2"/>
                    <a:gd name="T3" fmla="*/ 2 h 2"/>
                    <a:gd name="T4" fmla="*/ 2 w 2"/>
                    <a:gd name="T5" fmla="*/ 2 h 2"/>
                    <a:gd name="T6" fmla="*/ 0 w 2"/>
                    <a:gd name="T7" fmla="*/ 2 h 2"/>
                    <a:gd name="T8" fmla="*/ 0 w 2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2">
                      <a:moveTo>
                        <a:pt x="0" y="0"/>
                      </a:move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1E1E1"/>
                </a:solidFill>
                <a:ln w="0">
                  <a:solidFill>
                    <a:srgbClr val="E1E1E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26" name="Freeform 526"/>
                <p:cNvSpPr>
                  <a:spLocks noEditPoints="1"/>
                </p:cNvSpPr>
                <p:nvPr/>
              </p:nvSpPr>
              <p:spPr bwMode="auto">
                <a:xfrm>
                  <a:off x="2876" y="1015"/>
                  <a:ext cx="4" cy="2"/>
                </a:xfrm>
                <a:custGeom>
                  <a:avLst/>
                  <a:gdLst>
                    <a:gd name="T0" fmla="*/ 2 w 4"/>
                    <a:gd name="T1" fmla="*/ 2 h 2"/>
                    <a:gd name="T2" fmla="*/ 2 w 4"/>
                    <a:gd name="T3" fmla="*/ 2 h 2"/>
                    <a:gd name="T4" fmla="*/ 2 w 4"/>
                    <a:gd name="T5" fmla="*/ 2 h 2"/>
                    <a:gd name="T6" fmla="*/ 2 w 4"/>
                    <a:gd name="T7" fmla="*/ 2 h 2"/>
                    <a:gd name="T8" fmla="*/ 2 w 4"/>
                    <a:gd name="T9" fmla="*/ 0 h 2"/>
                    <a:gd name="T10" fmla="*/ 2 w 4"/>
                    <a:gd name="T11" fmla="*/ 2 h 2"/>
                    <a:gd name="T12" fmla="*/ 4 w 4"/>
                    <a:gd name="T13" fmla="*/ 2 h 2"/>
                    <a:gd name="T14" fmla="*/ 2 w 4"/>
                    <a:gd name="T15" fmla="*/ 2 h 2"/>
                    <a:gd name="T16" fmla="*/ 0 w 4"/>
                    <a:gd name="T17" fmla="*/ 2 h 2"/>
                    <a:gd name="T18" fmla="*/ 0 w 4"/>
                    <a:gd name="T19" fmla="*/ 2 h 2"/>
                    <a:gd name="T20" fmla="*/ 2 w 4"/>
                    <a:gd name="T21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" h="2">
                      <a:moveTo>
                        <a:pt x="2" y="2"/>
                      </a:move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close/>
                      <a:moveTo>
                        <a:pt x="2" y="0"/>
                      </a:moveTo>
                      <a:lnTo>
                        <a:pt x="2" y="2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EFEFEF"/>
                </a:solidFill>
                <a:ln w="0">
                  <a:solidFill>
                    <a:srgbClr val="EFEFE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27" name="Freeform 527"/>
                <p:cNvSpPr>
                  <a:spLocks/>
                </p:cNvSpPr>
                <p:nvPr/>
              </p:nvSpPr>
              <p:spPr bwMode="auto">
                <a:xfrm>
                  <a:off x="3544" y="868"/>
                  <a:ext cx="3" cy="2"/>
                </a:xfrm>
                <a:custGeom>
                  <a:avLst/>
                  <a:gdLst>
                    <a:gd name="T0" fmla="*/ 0 w 3"/>
                    <a:gd name="T1" fmla="*/ 0 h 2"/>
                    <a:gd name="T2" fmla="*/ 3 w 3"/>
                    <a:gd name="T3" fmla="*/ 2 h 2"/>
                    <a:gd name="T4" fmla="*/ 0 w 3"/>
                    <a:gd name="T5" fmla="*/ 2 h 2"/>
                    <a:gd name="T6" fmla="*/ 0 w 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2">
                      <a:moveTo>
                        <a:pt x="0" y="0"/>
                      </a:moveTo>
                      <a:lnTo>
                        <a:pt x="3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FAFAF"/>
                </a:solidFill>
                <a:ln w="0">
                  <a:solidFill>
                    <a:srgbClr val="AFAFA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28" name="Freeform 528"/>
                <p:cNvSpPr>
                  <a:spLocks/>
                </p:cNvSpPr>
                <p:nvPr/>
              </p:nvSpPr>
              <p:spPr bwMode="auto">
                <a:xfrm>
                  <a:off x="3442" y="896"/>
                  <a:ext cx="2" cy="2"/>
                </a:xfrm>
                <a:custGeom>
                  <a:avLst/>
                  <a:gdLst>
                    <a:gd name="T0" fmla="*/ 0 w 2"/>
                    <a:gd name="T1" fmla="*/ 0 h 2"/>
                    <a:gd name="T2" fmla="*/ 2 w 2"/>
                    <a:gd name="T3" fmla="*/ 2 h 2"/>
                    <a:gd name="T4" fmla="*/ 2 w 2"/>
                    <a:gd name="T5" fmla="*/ 2 h 2"/>
                    <a:gd name="T6" fmla="*/ 0 w 2"/>
                    <a:gd name="T7" fmla="*/ 0 h 2"/>
                    <a:gd name="T8" fmla="*/ 0 w 2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2">
                      <a:moveTo>
                        <a:pt x="0" y="0"/>
                      </a:move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E4E4E"/>
                </a:solidFill>
                <a:ln w="0">
                  <a:solidFill>
                    <a:srgbClr val="4E4E4E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29" name="Freeform 529"/>
                <p:cNvSpPr>
                  <a:spLocks/>
                </p:cNvSpPr>
                <p:nvPr/>
              </p:nvSpPr>
              <p:spPr bwMode="auto">
                <a:xfrm>
                  <a:off x="3301" y="1043"/>
                  <a:ext cx="4" cy="2"/>
                </a:xfrm>
                <a:custGeom>
                  <a:avLst/>
                  <a:gdLst>
                    <a:gd name="T0" fmla="*/ 4 w 4"/>
                    <a:gd name="T1" fmla="*/ 0 h 2"/>
                    <a:gd name="T2" fmla="*/ 4 w 4"/>
                    <a:gd name="T3" fmla="*/ 2 h 2"/>
                    <a:gd name="T4" fmla="*/ 2 w 4"/>
                    <a:gd name="T5" fmla="*/ 2 h 2"/>
                    <a:gd name="T6" fmla="*/ 0 w 4"/>
                    <a:gd name="T7" fmla="*/ 2 h 2"/>
                    <a:gd name="T8" fmla="*/ 4 w 4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2">
                      <a:moveTo>
                        <a:pt x="4" y="0"/>
                      </a:move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323232"/>
                </a:solidFill>
                <a:ln w="0">
                  <a:solidFill>
                    <a:srgbClr val="323232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30" name="Rectangle 530"/>
                <p:cNvSpPr>
                  <a:spLocks noChangeArrowheads="1"/>
                </p:cNvSpPr>
                <p:nvPr/>
              </p:nvSpPr>
              <p:spPr bwMode="auto">
                <a:xfrm>
                  <a:off x="3559" y="930"/>
                  <a:ext cx="5" cy="1"/>
                </a:xfrm>
                <a:prstGeom prst="rect">
                  <a:avLst/>
                </a:prstGeom>
                <a:solidFill>
                  <a:srgbClr val="E1E1E1"/>
                </a:solidFill>
                <a:ln w="0">
                  <a:solidFill>
                    <a:srgbClr val="E1E1E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31" name="Freeform 531"/>
                <p:cNvSpPr>
                  <a:spLocks/>
                </p:cNvSpPr>
                <p:nvPr/>
              </p:nvSpPr>
              <p:spPr bwMode="auto">
                <a:xfrm>
                  <a:off x="3606" y="489"/>
                  <a:ext cx="2" cy="4"/>
                </a:xfrm>
                <a:custGeom>
                  <a:avLst/>
                  <a:gdLst>
                    <a:gd name="T0" fmla="*/ 0 w 2"/>
                    <a:gd name="T1" fmla="*/ 0 h 4"/>
                    <a:gd name="T2" fmla="*/ 2 w 2"/>
                    <a:gd name="T3" fmla="*/ 2 h 4"/>
                    <a:gd name="T4" fmla="*/ 2 w 2"/>
                    <a:gd name="T5" fmla="*/ 4 h 4"/>
                    <a:gd name="T6" fmla="*/ 0 w 2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4">
                      <a:moveTo>
                        <a:pt x="0" y="0"/>
                      </a:move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3D3D3"/>
                </a:solidFill>
                <a:ln w="0">
                  <a:solidFill>
                    <a:srgbClr val="D3D3D3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32" name="Freeform 532"/>
                <p:cNvSpPr>
                  <a:spLocks/>
                </p:cNvSpPr>
                <p:nvPr/>
              </p:nvSpPr>
              <p:spPr bwMode="auto">
                <a:xfrm>
                  <a:off x="3169" y="813"/>
                  <a:ext cx="2" cy="4"/>
                </a:xfrm>
                <a:custGeom>
                  <a:avLst/>
                  <a:gdLst>
                    <a:gd name="T0" fmla="*/ 0 w 2"/>
                    <a:gd name="T1" fmla="*/ 0 h 4"/>
                    <a:gd name="T2" fmla="*/ 2 w 2"/>
                    <a:gd name="T3" fmla="*/ 2 h 4"/>
                    <a:gd name="T4" fmla="*/ 2 w 2"/>
                    <a:gd name="T5" fmla="*/ 4 h 4"/>
                    <a:gd name="T6" fmla="*/ 0 w 2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4">
                      <a:moveTo>
                        <a:pt x="0" y="0"/>
                      </a:move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B9B9B"/>
                </a:solidFill>
                <a:ln w="0">
                  <a:solidFill>
                    <a:srgbClr val="9B9B9B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33" name="Freeform 533"/>
                <p:cNvSpPr>
                  <a:spLocks/>
                </p:cNvSpPr>
                <p:nvPr/>
              </p:nvSpPr>
              <p:spPr bwMode="auto">
                <a:xfrm>
                  <a:off x="3085" y="791"/>
                  <a:ext cx="2" cy="2"/>
                </a:xfrm>
                <a:custGeom>
                  <a:avLst/>
                  <a:gdLst>
                    <a:gd name="T0" fmla="*/ 2 w 2"/>
                    <a:gd name="T1" fmla="*/ 0 h 2"/>
                    <a:gd name="T2" fmla="*/ 2 w 2"/>
                    <a:gd name="T3" fmla="*/ 2 h 2"/>
                    <a:gd name="T4" fmla="*/ 2 w 2"/>
                    <a:gd name="T5" fmla="*/ 2 h 2"/>
                    <a:gd name="T6" fmla="*/ 0 w 2"/>
                    <a:gd name="T7" fmla="*/ 2 h 2"/>
                    <a:gd name="T8" fmla="*/ 2 w 2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9E9E9E"/>
                </a:solidFill>
                <a:ln w="0">
                  <a:solidFill>
                    <a:srgbClr val="9E9E9E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34" name="Freeform 534"/>
                <p:cNvSpPr>
                  <a:spLocks/>
                </p:cNvSpPr>
                <p:nvPr/>
              </p:nvSpPr>
              <p:spPr bwMode="auto">
                <a:xfrm>
                  <a:off x="4283" y="1262"/>
                  <a:ext cx="4" cy="0"/>
                </a:xfrm>
                <a:custGeom>
                  <a:avLst/>
                  <a:gdLst>
                    <a:gd name="T0" fmla="*/ 0 w 4"/>
                    <a:gd name="T1" fmla="*/ 4 w 4"/>
                    <a:gd name="T2" fmla="*/ 2 w 4"/>
                    <a:gd name="T3" fmla="*/ 0 w 4"/>
                    <a:gd name="T4" fmla="*/ 0 w 4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</a:cxnLst>
                  <a:rect l="0" t="0" r="r" b="b"/>
                  <a:pathLst>
                    <a:path w="4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EAEAE"/>
                </a:solidFill>
                <a:ln w="0">
                  <a:solidFill>
                    <a:srgbClr val="AEAEAE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35" name="Freeform 535"/>
                <p:cNvSpPr>
                  <a:spLocks/>
                </p:cNvSpPr>
                <p:nvPr/>
              </p:nvSpPr>
              <p:spPr bwMode="auto">
                <a:xfrm>
                  <a:off x="4292" y="1266"/>
                  <a:ext cx="4" cy="3"/>
                </a:xfrm>
                <a:custGeom>
                  <a:avLst/>
                  <a:gdLst>
                    <a:gd name="T0" fmla="*/ 2 w 4"/>
                    <a:gd name="T1" fmla="*/ 0 h 3"/>
                    <a:gd name="T2" fmla="*/ 4 w 4"/>
                    <a:gd name="T3" fmla="*/ 0 h 3"/>
                    <a:gd name="T4" fmla="*/ 4 w 4"/>
                    <a:gd name="T5" fmla="*/ 3 h 3"/>
                    <a:gd name="T6" fmla="*/ 0 w 4"/>
                    <a:gd name="T7" fmla="*/ 0 h 3"/>
                    <a:gd name="T8" fmla="*/ 2 w 4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3">
                      <a:moveTo>
                        <a:pt x="2" y="0"/>
                      </a:moveTo>
                      <a:lnTo>
                        <a:pt x="4" y="0"/>
                      </a:ln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A9A9A9"/>
                </a:solidFill>
                <a:ln w="0">
                  <a:solidFill>
                    <a:srgbClr val="A9A9A9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36" name="Freeform 536"/>
                <p:cNvSpPr>
                  <a:spLocks/>
                </p:cNvSpPr>
                <p:nvPr/>
              </p:nvSpPr>
              <p:spPr bwMode="auto">
                <a:xfrm>
                  <a:off x="3228" y="830"/>
                  <a:ext cx="5" cy="2"/>
                </a:xfrm>
                <a:custGeom>
                  <a:avLst/>
                  <a:gdLst>
                    <a:gd name="T0" fmla="*/ 3 w 5"/>
                    <a:gd name="T1" fmla="*/ 0 h 2"/>
                    <a:gd name="T2" fmla="*/ 5 w 5"/>
                    <a:gd name="T3" fmla="*/ 0 h 2"/>
                    <a:gd name="T4" fmla="*/ 0 w 5"/>
                    <a:gd name="T5" fmla="*/ 2 h 2"/>
                    <a:gd name="T6" fmla="*/ 3 w 5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2">
                      <a:moveTo>
                        <a:pt x="3" y="0"/>
                      </a:move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959595"/>
                </a:solidFill>
                <a:ln w="0">
                  <a:solidFill>
                    <a:srgbClr val="959595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37" name="Freeform 537"/>
                <p:cNvSpPr>
                  <a:spLocks/>
                </p:cNvSpPr>
                <p:nvPr/>
              </p:nvSpPr>
              <p:spPr bwMode="auto">
                <a:xfrm>
                  <a:off x="3579" y="514"/>
                  <a:ext cx="2" cy="4"/>
                </a:xfrm>
                <a:custGeom>
                  <a:avLst/>
                  <a:gdLst>
                    <a:gd name="T0" fmla="*/ 0 w 2"/>
                    <a:gd name="T1" fmla="*/ 0 h 4"/>
                    <a:gd name="T2" fmla="*/ 2 w 2"/>
                    <a:gd name="T3" fmla="*/ 2 h 4"/>
                    <a:gd name="T4" fmla="*/ 2 w 2"/>
                    <a:gd name="T5" fmla="*/ 4 h 4"/>
                    <a:gd name="T6" fmla="*/ 0 w 2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4">
                      <a:moveTo>
                        <a:pt x="0" y="0"/>
                      </a:move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AAAAA"/>
                </a:solidFill>
                <a:ln w="0">
                  <a:solidFill>
                    <a:srgbClr val="AAAAAA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38" name="Rectangle 538"/>
                <p:cNvSpPr>
                  <a:spLocks noChangeArrowheads="1"/>
                </p:cNvSpPr>
                <p:nvPr/>
              </p:nvSpPr>
              <p:spPr bwMode="auto">
                <a:xfrm>
                  <a:off x="2763" y="1030"/>
                  <a:ext cx="1" cy="1"/>
                </a:xfrm>
                <a:prstGeom prst="rect">
                  <a:avLst/>
                </a:prstGeom>
                <a:solidFill>
                  <a:srgbClr val="4B4B4B"/>
                </a:solidFill>
                <a:ln w="0">
                  <a:solidFill>
                    <a:srgbClr val="4B4B4B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39" name="Freeform 539"/>
                <p:cNvSpPr>
                  <a:spLocks/>
                </p:cNvSpPr>
                <p:nvPr/>
              </p:nvSpPr>
              <p:spPr bwMode="auto">
                <a:xfrm>
                  <a:off x="3126" y="1041"/>
                  <a:ext cx="2" cy="2"/>
                </a:xfrm>
                <a:custGeom>
                  <a:avLst/>
                  <a:gdLst>
                    <a:gd name="T0" fmla="*/ 2 w 2"/>
                    <a:gd name="T1" fmla="*/ 0 h 2"/>
                    <a:gd name="T2" fmla="*/ 2 w 2"/>
                    <a:gd name="T3" fmla="*/ 0 h 2"/>
                    <a:gd name="T4" fmla="*/ 0 w 2"/>
                    <a:gd name="T5" fmla="*/ 2 h 2"/>
                    <a:gd name="T6" fmla="*/ 0 w 2"/>
                    <a:gd name="T7" fmla="*/ 2 h 2"/>
                    <a:gd name="T8" fmla="*/ 2 w 2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272727"/>
                </a:solidFill>
                <a:ln w="0">
                  <a:solidFill>
                    <a:srgbClr val="272727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40" name="Freeform 540"/>
                <p:cNvSpPr>
                  <a:spLocks/>
                </p:cNvSpPr>
                <p:nvPr/>
              </p:nvSpPr>
              <p:spPr bwMode="auto">
                <a:xfrm>
                  <a:off x="3634" y="608"/>
                  <a:ext cx="2" cy="2"/>
                </a:xfrm>
                <a:custGeom>
                  <a:avLst/>
                  <a:gdLst>
                    <a:gd name="T0" fmla="*/ 2 w 2"/>
                    <a:gd name="T1" fmla="*/ 0 h 2"/>
                    <a:gd name="T2" fmla="*/ 2 w 2"/>
                    <a:gd name="T3" fmla="*/ 2 h 2"/>
                    <a:gd name="T4" fmla="*/ 0 w 2"/>
                    <a:gd name="T5" fmla="*/ 0 h 2"/>
                    <a:gd name="T6" fmla="*/ 2 w 2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B9B9B9"/>
                </a:solidFill>
                <a:ln w="0">
                  <a:solidFill>
                    <a:srgbClr val="B9B9B9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41" name="Rectangle 541"/>
                <p:cNvSpPr>
                  <a:spLocks noChangeArrowheads="1"/>
                </p:cNvSpPr>
                <p:nvPr/>
              </p:nvSpPr>
              <p:spPr bwMode="auto">
                <a:xfrm>
                  <a:off x="3205" y="619"/>
                  <a:ext cx="2" cy="1"/>
                </a:xfrm>
                <a:prstGeom prst="rect">
                  <a:avLst/>
                </a:prstGeom>
                <a:solidFill>
                  <a:srgbClr val="9E9E9E"/>
                </a:solidFill>
                <a:ln w="0">
                  <a:solidFill>
                    <a:srgbClr val="9E9E9E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42" name="Freeform 542"/>
                <p:cNvSpPr>
                  <a:spLocks/>
                </p:cNvSpPr>
                <p:nvPr/>
              </p:nvSpPr>
              <p:spPr bwMode="auto">
                <a:xfrm>
                  <a:off x="3425" y="876"/>
                  <a:ext cx="4" cy="3"/>
                </a:xfrm>
                <a:custGeom>
                  <a:avLst/>
                  <a:gdLst>
                    <a:gd name="T0" fmla="*/ 2 w 4"/>
                    <a:gd name="T1" fmla="*/ 0 h 3"/>
                    <a:gd name="T2" fmla="*/ 4 w 4"/>
                    <a:gd name="T3" fmla="*/ 3 h 3"/>
                    <a:gd name="T4" fmla="*/ 2 w 4"/>
                    <a:gd name="T5" fmla="*/ 3 h 3"/>
                    <a:gd name="T6" fmla="*/ 2 w 4"/>
                    <a:gd name="T7" fmla="*/ 3 h 3"/>
                    <a:gd name="T8" fmla="*/ 2 w 4"/>
                    <a:gd name="T9" fmla="*/ 3 h 3"/>
                    <a:gd name="T10" fmla="*/ 0 w 4"/>
                    <a:gd name="T11" fmla="*/ 0 h 3"/>
                    <a:gd name="T12" fmla="*/ 2 w 4"/>
                    <a:gd name="T13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" h="3">
                      <a:moveTo>
                        <a:pt x="2" y="0"/>
                      </a:moveTo>
                      <a:lnTo>
                        <a:pt x="4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B5B5B5"/>
                </a:solidFill>
                <a:ln w="0">
                  <a:solidFill>
                    <a:srgbClr val="B5B5B5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43" name="Freeform 543"/>
                <p:cNvSpPr>
                  <a:spLocks/>
                </p:cNvSpPr>
                <p:nvPr/>
              </p:nvSpPr>
              <p:spPr bwMode="auto">
                <a:xfrm>
                  <a:off x="3423" y="874"/>
                  <a:ext cx="2" cy="2"/>
                </a:xfrm>
                <a:custGeom>
                  <a:avLst/>
                  <a:gdLst>
                    <a:gd name="T0" fmla="*/ 0 w 2"/>
                    <a:gd name="T1" fmla="*/ 0 h 2"/>
                    <a:gd name="T2" fmla="*/ 2 w 2"/>
                    <a:gd name="T3" fmla="*/ 0 h 2"/>
                    <a:gd name="T4" fmla="*/ 2 w 2"/>
                    <a:gd name="T5" fmla="*/ 2 h 2"/>
                    <a:gd name="T6" fmla="*/ 2 w 2"/>
                    <a:gd name="T7" fmla="*/ 2 h 2"/>
                    <a:gd name="T8" fmla="*/ 0 w 2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2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BABAB"/>
                </a:solidFill>
                <a:ln w="0">
                  <a:solidFill>
                    <a:srgbClr val="ABABAB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44" name="Freeform 544"/>
                <p:cNvSpPr>
                  <a:spLocks/>
                </p:cNvSpPr>
                <p:nvPr/>
              </p:nvSpPr>
              <p:spPr bwMode="auto">
                <a:xfrm>
                  <a:off x="3425" y="874"/>
                  <a:ext cx="2" cy="2"/>
                </a:xfrm>
                <a:custGeom>
                  <a:avLst/>
                  <a:gdLst>
                    <a:gd name="T0" fmla="*/ 0 w 2"/>
                    <a:gd name="T1" fmla="*/ 0 h 2"/>
                    <a:gd name="T2" fmla="*/ 2 w 2"/>
                    <a:gd name="T3" fmla="*/ 2 h 2"/>
                    <a:gd name="T4" fmla="*/ 2 w 2"/>
                    <a:gd name="T5" fmla="*/ 2 h 2"/>
                    <a:gd name="T6" fmla="*/ 0 w 2"/>
                    <a:gd name="T7" fmla="*/ 2 h 2"/>
                    <a:gd name="T8" fmla="*/ 0 w 2"/>
                    <a:gd name="T9" fmla="*/ 2 h 2"/>
                    <a:gd name="T10" fmla="*/ 0 w 2"/>
                    <a:gd name="T11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2">
                      <a:moveTo>
                        <a:pt x="0" y="0"/>
                      </a:move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5B5B5"/>
                </a:solidFill>
                <a:ln w="0">
                  <a:solidFill>
                    <a:srgbClr val="B5B5B5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45" name="Freeform 545"/>
                <p:cNvSpPr>
                  <a:spLocks/>
                </p:cNvSpPr>
                <p:nvPr/>
              </p:nvSpPr>
              <p:spPr bwMode="auto">
                <a:xfrm>
                  <a:off x="2923" y="761"/>
                  <a:ext cx="2" cy="0"/>
                </a:xfrm>
                <a:custGeom>
                  <a:avLst/>
                  <a:gdLst>
                    <a:gd name="T0" fmla="*/ 2 w 2"/>
                    <a:gd name="T1" fmla="*/ 2 w 2"/>
                    <a:gd name="T2" fmla="*/ 0 w 2"/>
                    <a:gd name="T3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B1B1B1"/>
                </a:solidFill>
                <a:ln w="0">
                  <a:solidFill>
                    <a:srgbClr val="B1B1B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46" name="Rectangle 546"/>
                <p:cNvSpPr>
                  <a:spLocks noChangeArrowheads="1"/>
                </p:cNvSpPr>
                <p:nvPr/>
              </p:nvSpPr>
              <p:spPr bwMode="auto">
                <a:xfrm>
                  <a:off x="4100" y="1181"/>
                  <a:ext cx="1" cy="1"/>
                </a:xfrm>
                <a:prstGeom prst="rect">
                  <a:avLst/>
                </a:prstGeom>
                <a:solidFill>
                  <a:srgbClr val="828282"/>
                </a:solidFill>
                <a:ln w="0">
                  <a:solidFill>
                    <a:srgbClr val="828282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47" name="Freeform 547"/>
                <p:cNvSpPr>
                  <a:spLocks/>
                </p:cNvSpPr>
                <p:nvPr/>
              </p:nvSpPr>
              <p:spPr bwMode="auto">
                <a:xfrm>
                  <a:off x="3188" y="832"/>
                  <a:ext cx="2" cy="2"/>
                </a:xfrm>
                <a:custGeom>
                  <a:avLst/>
                  <a:gdLst>
                    <a:gd name="T0" fmla="*/ 0 w 2"/>
                    <a:gd name="T1" fmla="*/ 0 h 2"/>
                    <a:gd name="T2" fmla="*/ 2 w 2"/>
                    <a:gd name="T3" fmla="*/ 0 h 2"/>
                    <a:gd name="T4" fmla="*/ 2 w 2"/>
                    <a:gd name="T5" fmla="*/ 0 h 2"/>
                    <a:gd name="T6" fmla="*/ 0 w 2"/>
                    <a:gd name="T7" fmla="*/ 2 h 2"/>
                    <a:gd name="T8" fmla="*/ 0 w 2"/>
                    <a:gd name="T9" fmla="*/ 0 h 2"/>
                    <a:gd name="T10" fmla="*/ 0 w 2"/>
                    <a:gd name="T11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2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3B3B3"/>
                </a:solidFill>
                <a:ln w="0">
                  <a:solidFill>
                    <a:srgbClr val="B3B3B3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48" name="Freeform 548"/>
                <p:cNvSpPr>
                  <a:spLocks/>
                </p:cNvSpPr>
                <p:nvPr/>
              </p:nvSpPr>
              <p:spPr bwMode="auto">
                <a:xfrm>
                  <a:off x="3371" y="870"/>
                  <a:ext cx="3" cy="0"/>
                </a:xfrm>
                <a:custGeom>
                  <a:avLst/>
                  <a:gdLst>
                    <a:gd name="T0" fmla="*/ 3 w 3"/>
                    <a:gd name="T1" fmla="*/ 3 w 3"/>
                    <a:gd name="T2" fmla="*/ 3 w 3"/>
                    <a:gd name="T3" fmla="*/ 3 w 3"/>
                    <a:gd name="T4" fmla="*/ 0 w 3"/>
                    <a:gd name="T5" fmla="*/ 3 w 3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B6B6B6"/>
                </a:solidFill>
                <a:ln w="0">
                  <a:solidFill>
                    <a:srgbClr val="B6B6B6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49" name="Freeform 549"/>
                <p:cNvSpPr>
                  <a:spLocks/>
                </p:cNvSpPr>
                <p:nvPr/>
              </p:nvSpPr>
              <p:spPr bwMode="auto">
                <a:xfrm>
                  <a:off x="3013" y="1200"/>
                  <a:ext cx="2" cy="3"/>
                </a:xfrm>
                <a:custGeom>
                  <a:avLst/>
                  <a:gdLst>
                    <a:gd name="T0" fmla="*/ 0 w 2"/>
                    <a:gd name="T1" fmla="*/ 0 h 3"/>
                    <a:gd name="T2" fmla="*/ 2 w 2"/>
                    <a:gd name="T3" fmla="*/ 0 h 3"/>
                    <a:gd name="T4" fmla="*/ 0 w 2"/>
                    <a:gd name="T5" fmla="*/ 3 h 3"/>
                    <a:gd name="T6" fmla="*/ 0 w 2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3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  <a:ln w="0">
                  <a:solidFill>
                    <a:srgbClr val="545454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50" name="Freeform 550"/>
                <p:cNvSpPr>
                  <a:spLocks/>
                </p:cNvSpPr>
                <p:nvPr/>
              </p:nvSpPr>
              <p:spPr bwMode="auto">
                <a:xfrm>
                  <a:off x="3632" y="951"/>
                  <a:ext cx="2" cy="2"/>
                </a:xfrm>
                <a:custGeom>
                  <a:avLst/>
                  <a:gdLst>
                    <a:gd name="T0" fmla="*/ 0 w 2"/>
                    <a:gd name="T1" fmla="*/ 0 h 2"/>
                    <a:gd name="T2" fmla="*/ 0 w 2"/>
                    <a:gd name="T3" fmla="*/ 2 h 2"/>
                    <a:gd name="T4" fmla="*/ 2 w 2"/>
                    <a:gd name="T5" fmla="*/ 2 h 2"/>
                    <a:gd name="T6" fmla="*/ 0 w 2"/>
                    <a:gd name="T7" fmla="*/ 2 h 2"/>
                    <a:gd name="T8" fmla="*/ 0 w 2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2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1E1E1"/>
                </a:solidFill>
                <a:ln w="0">
                  <a:solidFill>
                    <a:srgbClr val="E1E1E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51" name="Rectangle 551"/>
                <p:cNvSpPr>
                  <a:spLocks noChangeArrowheads="1"/>
                </p:cNvSpPr>
                <p:nvPr/>
              </p:nvSpPr>
              <p:spPr bwMode="auto">
                <a:xfrm>
                  <a:off x="3583" y="957"/>
                  <a:ext cx="2" cy="1"/>
                </a:xfrm>
                <a:prstGeom prst="rect">
                  <a:avLst/>
                </a:prstGeom>
                <a:solidFill>
                  <a:srgbClr val="868686"/>
                </a:solidFill>
                <a:ln w="0">
                  <a:solidFill>
                    <a:srgbClr val="868686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52" name="Freeform 552"/>
                <p:cNvSpPr>
                  <a:spLocks/>
                </p:cNvSpPr>
                <p:nvPr/>
              </p:nvSpPr>
              <p:spPr bwMode="auto">
                <a:xfrm>
                  <a:off x="3181" y="830"/>
                  <a:ext cx="0" cy="2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0 h 2"/>
                    <a:gd name="T4" fmla="*/ 0 h 2"/>
                    <a:gd name="T5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75757"/>
                </a:solidFill>
                <a:ln w="0">
                  <a:solidFill>
                    <a:srgbClr val="575757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53" name="Freeform 553"/>
                <p:cNvSpPr>
                  <a:spLocks/>
                </p:cNvSpPr>
                <p:nvPr/>
              </p:nvSpPr>
              <p:spPr bwMode="auto">
                <a:xfrm>
                  <a:off x="3687" y="778"/>
                  <a:ext cx="47" cy="30"/>
                </a:xfrm>
                <a:custGeom>
                  <a:avLst/>
                  <a:gdLst>
                    <a:gd name="T0" fmla="*/ 24 w 47"/>
                    <a:gd name="T1" fmla="*/ 0 h 30"/>
                    <a:gd name="T2" fmla="*/ 24 w 47"/>
                    <a:gd name="T3" fmla="*/ 5 h 30"/>
                    <a:gd name="T4" fmla="*/ 26 w 47"/>
                    <a:gd name="T5" fmla="*/ 7 h 30"/>
                    <a:gd name="T6" fmla="*/ 28 w 47"/>
                    <a:gd name="T7" fmla="*/ 7 h 30"/>
                    <a:gd name="T8" fmla="*/ 33 w 47"/>
                    <a:gd name="T9" fmla="*/ 7 h 30"/>
                    <a:gd name="T10" fmla="*/ 39 w 47"/>
                    <a:gd name="T11" fmla="*/ 7 h 30"/>
                    <a:gd name="T12" fmla="*/ 39 w 47"/>
                    <a:gd name="T13" fmla="*/ 5 h 30"/>
                    <a:gd name="T14" fmla="*/ 41 w 47"/>
                    <a:gd name="T15" fmla="*/ 7 h 30"/>
                    <a:gd name="T16" fmla="*/ 41 w 47"/>
                    <a:gd name="T17" fmla="*/ 7 h 30"/>
                    <a:gd name="T18" fmla="*/ 43 w 47"/>
                    <a:gd name="T19" fmla="*/ 11 h 30"/>
                    <a:gd name="T20" fmla="*/ 47 w 47"/>
                    <a:gd name="T21" fmla="*/ 17 h 30"/>
                    <a:gd name="T22" fmla="*/ 47 w 47"/>
                    <a:gd name="T23" fmla="*/ 24 h 30"/>
                    <a:gd name="T24" fmla="*/ 43 w 47"/>
                    <a:gd name="T25" fmla="*/ 24 h 30"/>
                    <a:gd name="T26" fmla="*/ 37 w 47"/>
                    <a:gd name="T27" fmla="*/ 26 h 30"/>
                    <a:gd name="T28" fmla="*/ 30 w 47"/>
                    <a:gd name="T29" fmla="*/ 30 h 30"/>
                    <a:gd name="T30" fmla="*/ 24 w 47"/>
                    <a:gd name="T31" fmla="*/ 28 h 30"/>
                    <a:gd name="T32" fmla="*/ 22 w 47"/>
                    <a:gd name="T33" fmla="*/ 24 h 30"/>
                    <a:gd name="T34" fmla="*/ 24 w 47"/>
                    <a:gd name="T35" fmla="*/ 17 h 30"/>
                    <a:gd name="T36" fmla="*/ 18 w 47"/>
                    <a:gd name="T37" fmla="*/ 20 h 30"/>
                    <a:gd name="T38" fmla="*/ 11 w 47"/>
                    <a:gd name="T39" fmla="*/ 24 h 30"/>
                    <a:gd name="T40" fmla="*/ 11 w 47"/>
                    <a:gd name="T41" fmla="*/ 24 h 30"/>
                    <a:gd name="T42" fmla="*/ 9 w 47"/>
                    <a:gd name="T43" fmla="*/ 24 h 30"/>
                    <a:gd name="T44" fmla="*/ 7 w 47"/>
                    <a:gd name="T45" fmla="*/ 24 h 30"/>
                    <a:gd name="T46" fmla="*/ 3 w 47"/>
                    <a:gd name="T47" fmla="*/ 22 h 30"/>
                    <a:gd name="T48" fmla="*/ 7 w 47"/>
                    <a:gd name="T49" fmla="*/ 20 h 30"/>
                    <a:gd name="T50" fmla="*/ 9 w 47"/>
                    <a:gd name="T51" fmla="*/ 20 h 30"/>
                    <a:gd name="T52" fmla="*/ 9 w 47"/>
                    <a:gd name="T53" fmla="*/ 17 h 30"/>
                    <a:gd name="T54" fmla="*/ 9 w 47"/>
                    <a:gd name="T55" fmla="*/ 17 h 30"/>
                    <a:gd name="T56" fmla="*/ 5 w 47"/>
                    <a:gd name="T57" fmla="*/ 15 h 30"/>
                    <a:gd name="T58" fmla="*/ 0 w 47"/>
                    <a:gd name="T59" fmla="*/ 9 h 30"/>
                    <a:gd name="T60" fmla="*/ 0 w 47"/>
                    <a:gd name="T61" fmla="*/ 7 h 30"/>
                    <a:gd name="T62" fmla="*/ 5 w 47"/>
                    <a:gd name="T63" fmla="*/ 5 h 30"/>
                    <a:gd name="T64" fmla="*/ 11 w 47"/>
                    <a:gd name="T65" fmla="*/ 7 h 30"/>
                    <a:gd name="T66" fmla="*/ 11 w 47"/>
                    <a:gd name="T67" fmla="*/ 9 h 30"/>
                    <a:gd name="T68" fmla="*/ 11 w 47"/>
                    <a:gd name="T69" fmla="*/ 13 h 30"/>
                    <a:gd name="T70" fmla="*/ 13 w 47"/>
                    <a:gd name="T71" fmla="*/ 15 h 30"/>
                    <a:gd name="T72" fmla="*/ 18 w 47"/>
                    <a:gd name="T73" fmla="*/ 15 h 30"/>
                    <a:gd name="T74" fmla="*/ 24 w 47"/>
                    <a:gd name="T75" fmla="*/ 13 h 30"/>
                    <a:gd name="T76" fmla="*/ 26 w 47"/>
                    <a:gd name="T77" fmla="*/ 11 h 30"/>
                    <a:gd name="T78" fmla="*/ 24 w 47"/>
                    <a:gd name="T79" fmla="*/ 9 h 30"/>
                    <a:gd name="T80" fmla="*/ 18 w 47"/>
                    <a:gd name="T81" fmla="*/ 11 h 30"/>
                    <a:gd name="T82" fmla="*/ 15 w 47"/>
                    <a:gd name="T83" fmla="*/ 9 h 30"/>
                    <a:gd name="T84" fmla="*/ 15 w 47"/>
                    <a:gd name="T85" fmla="*/ 7 h 30"/>
                    <a:gd name="T86" fmla="*/ 24 w 47"/>
                    <a:gd name="T87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47" h="30">
                      <a:moveTo>
                        <a:pt x="24" y="0"/>
                      </a:moveTo>
                      <a:lnTo>
                        <a:pt x="24" y="5"/>
                      </a:lnTo>
                      <a:lnTo>
                        <a:pt x="26" y="7"/>
                      </a:lnTo>
                      <a:lnTo>
                        <a:pt x="28" y="7"/>
                      </a:lnTo>
                      <a:lnTo>
                        <a:pt x="33" y="7"/>
                      </a:lnTo>
                      <a:lnTo>
                        <a:pt x="39" y="7"/>
                      </a:lnTo>
                      <a:lnTo>
                        <a:pt x="39" y="5"/>
                      </a:lnTo>
                      <a:lnTo>
                        <a:pt x="41" y="7"/>
                      </a:lnTo>
                      <a:lnTo>
                        <a:pt x="41" y="7"/>
                      </a:lnTo>
                      <a:lnTo>
                        <a:pt x="43" y="11"/>
                      </a:lnTo>
                      <a:lnTo>
                        <a:pt x="47" y="17"/>
                      </a:lnTo>
                      <a:lnTo>
                        <a:pt x="47" y="24"/>
                      </a:lnTo>
                      <a:lnTo>
                        <a:pt x="43" y="24"/>
                      </a:lnTo>
                      <a:lnTo>
                        <a:pt x="37" y="26"/>
                      </a:lnTo>
                      <a:lnTo>
                        <a:pt x="30" y="30"/>
                      </a:lnTo>
                      <a:lnTo>
                        <a:pt x="24" y="28"/>
                      </a:lnTo>
                      <a:lnTo>
                        <a:pt x="22" y="24"/>
                      </a:lnTo>
                      <a:lnTo>
                        <a:pt x="24" y="17"/>
                      </a:lnTo>
                      <a:lnTo>
                        <a:pt x="18" y="20"/>
                      </a:lnTo>
                      <a:lnTo>
                        <a:pt x="11" y="24"/>
                      </a:lnTo>
                      <a:lnTo>
                        <a:pt x="11" y="24"/>
                      </a:lnTo>
                      <a:lnTo>
                        <a:pt x="9" y="24"/>
                      </a:lnTo>
                      <a:lnTo>
                        <a:pt x="7" y="24"/>
                      </a:lnTo>
                      <a:lnTo>
                        <a:pt x="3" y="22"/>
                      </a:lnTo>
                      <a:lnTo>
                        <a:pt x="7" y="20"/>
                      </a:lnTo>
                      <a:lnTo>
                        <a:pt x="9" y="20"/>
                      </a:lnTo>
                      <a:lnTo>
                        <a:pt x="9" y="17"/>
                      </a:lnTo>
                      <a:lnTo>
                        <a:pt x="9" y="17"/>
                      </a:lnTo>
                      <a:lnTo>
                        <a:pt x="5" y="15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5" y="5"/>
                      </a:lnTo>
                      <a:lnTo>
                        <a:pt x="11" y="7"/>
                      </a:lnTo>
                      <a:lnTo>
                        <a:pt x="11" y="9"/>
                      </a:lnTo>
                      <a:lnTo>
                        <a:pt x="11" y="13"/>
                      </a:lnTo>
                      <a:lnTo>
                        <a:pt x="13" y="15"/>
                      </a:lnTo>
                      <a:lnTo>
                        <a:pt x="18" y="15"/>
                      </a:lnTo>
                      <a:lnTo>
                        <a:pt x="24" y="13"/>
                      </a:lnTo>
                      <a:lnTo>
                        <a:pt x="26" y="11"/>
                      </a:lnTo>
                      <a:lnTo>
                        <a:pt x="24" y="9"/>
                      </a:lnTo>
                      <a:lnTo>
                        <a:pt x="18" y="11"/>
                      </a:lnTo>
                      <a:lnTo>
                        <a:pt x="15" y="9"/>
                      </a:lnTo>
                      <a:lnTo>
                        <a:pt x="15" y="7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565656"/>
                </a:solidFill>
                <a:ln w="0">
                  <a:solidFill>
                    <a:srgbClr val="565656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54" name="Freeform 554"/>
                <p:cNvSpPr>
                  <a:spLocks/>
                </p:cNvSpPr>
                <p:nvPr/>
              </p:nvSpPr>
              <p:spPr bwMode="auto">
                <a:xfrm>
                  <a:off x="3743" y="808"/>
                  <a:ext cx="43" cy="54"/>
                </a:xfrm>
                <a:custGeom>
                  <a:avLst/>
                  <a:gdLst>
                    <a:gd name="T0" fmla="*/ 4 w 43"/>
                    <a:gd name="T1" fmla="*/ 0 h 54"/>
                    <a:gd name="T2" fmla="*/ 4 w 43"/>
                    <a:gd name="T3" fmla="*/ 2 h 54"/>
                    <a:gd name="T4" fmla="*/ 6 w 43"/>
                    <a:gd name="T5" fmla="*/ 7 h 54"/>
                    <a:gd name="T6" fmla="*/ 9 w 43"/>
                    <a:gd name="T7" fmla="*/ 11 h 54"/>
                    <a:gd name="T8" fmla="*/ 11 w 43"/>
                    <a:gd name="T9" fmla="*/ 15 h 54"/>
                    <a:gd name="T10" fmla="*/ 34 w 43"/>
                    <a:gd name="T11" fmla="*/ 39 h 54"/>
                    <a:gd name="T12" fmla="*/ 38 w 43"/>
                    <a:gd name="T13" fmla="*/ 47 h 54"/>
                    <a:gd name="T14" fmla="*/ 38 w 43"/>
                    <a:gd name="T15" fmla="*/ 47 h 54"/>
                    <a:gd name="T16" fmla="*/ 41 w 43"/>
                    <a:gd name="T17" fmla="*/ 51 h 54"/>
                    <a:gd name="T18" fmla="*/ 43 w 43"/>
                    <a:gd name="T19" fmla="*/ 54 h 54"/>
                    <a:gd name="T20" fmla="*/ 38 w 43"/>
                    <a:gd name="T21" fmla="*/ 54 h 54"/>
                    <a:gd name="T22" fmla="*/ 32 w 43"/>
                    <a:gd name="T23" fmla="*/ 43 h 54"/>
                    <a:gd name="T24" fmla="*/ 23 w 43"/>
                    <a:gd name="T25" fmla="*/ 34 h 54"/>
                    <a:gd name="T26" fmla="*/ 13 w 43"/>
                    <a:gd name="T27" fmla="*/ 24 h 54"/>
                    <a:gd name="T28" fmla="*/ 6 w 43"/>
                    <a:gd name="T29" fmla="*/ 17 h 54"/>
                    <a:gd name="T30" fmla="*/ 0 w 43"/>
                    <a:gd name="T31" fmla="*/ 11 h 54"/>
                    <a:gd name="T32" fmla="*/ 4 w 43"/>
                    <a:gd name="T33" fmla="*/ 7 h 54"/>
                    <a:gd name="T34" fmla="*/ 4 w 43"/>
                    <a:gd name="T35" fmla="*/ 0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43" h="54">
                      <a:moveTo>
                        <a:pt x="4" y="0"/>
                      </a:moveTo>
                      <a:lnTo>
                        <a:pt x="4" y="2"/>
                      </a:lnTo>
                      <a:lnTo>
                        <a:pt x="6" y="7"/>
                      </a:lnTo>
                      <a:lnTo>
                        <a:pt x="9" y="11"/>
                      </a:lnTo>
                      <a:lnTo>
                        <a:pt x="11" y="15"/>
                      </a:lnTo>
                      <a:lnTo>
                        <a:pt x="34" y="39"/>
                      </a:lnTo>
                      <a:lnTo>
                        <a:pt x="38" y="47"/>
                      </a:lnTo>
                      <a:lnTo>
                        <a:pt x="38" y="47"/>
                      </a:lnTo>
                      <a:lnTo>
                        <a:pt x="41" y="51"/>
                      </a:lnTo>
                      <a:lnTo>
                        <a:pt x="43" y="54"/>
                      </a:lnTo>
                      <a:lnTo>
                        <a:pt x="38" y="54"/>
                      </a:lnTo>
                      <a:lnTo>
                        <a:pt x="32" y="43"/>
                      </a:lnTo>
                      <a:lnTo>
                        <a:pt x="23" y="34"/>
                      </a:lnTo>
                      <a:lnTo>
                        <a:pt x="13" y="24"/>
                      </a:lnTo>
                      <a:lnTo>
                        <a:pt x="6" y="17"/>
                      </a:lnTo>
                      <a:lnTo>
                        <a:pt x="0" y="11"/>
                      </a:lnTo>
                      <a:lnTo>
                        <a:pt x="4" y="7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949494"/>
                </a:solidFill>
                <a:ln w="0">
                  <a:solidFill>
                    <a:srgbClr val="949494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55" name="Freeform 555"/>
                <p:cNvSpPr>
                  <a:spLocks/>
                </p:cNvSpPr>
                <p:nvPr/>
              </p:nvSpPr>
              <p:spPr bwMode="auto">
                <a:xfrm>
                  <a:off x="3696" y="766"/>
                  <a:ext cx="6" cy="6"/>
                </a:xfrm>
                <a:custGeom>
                  <a:avLst/>
                  <a:gdLst>
                    <a:gd name="T0" fmla="*/ 4 w 6"/>
                    <a:gd name="T1" fmla="*/ 0 h 6"/>
                    <a:gd name="T2" fmla="*/ 6 w 6"/>
                    <a:gd name="T3" fmla="*/ 2 h 6"/>
                    <a:gd name="T4" fmla="*/ 6 w 6"/>
                    <a:gd name="T5" fmla="*/ 4 h 6"/>
                    <a:gd name="T6" fmla="*/ 4 w 6"/>
                    <a:gd name="T7" fmla="*/ 6 h 6"/>
                    <a:gd name="T8" fmla="*/ 0 w 6"/>
                    <a:gd name="T9" fmla="*/ 4 h 6"/>
                    <a:gd name="T10" fmla="*/ 4 w 6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" h="6">
                      <a:moveTo>
                        <a:pt x="4" y="0"/>
                      </a:moveTo>
                      <a:lnTo>
                        <a:pt x="6" y="2"/>
                      </a:lnTo>
                      <a:lnTo>
                        <a:pt x="6" y="4"/>
                      </a:lnTo>
                      <a:lnTo>
                        <a:pt x="4" y="6"/>
                      </a:lnTo>
                      <a:lnTo>
                        <a:pt x="0" y="4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6E6E6E"/>
                </a:solidFill>
                <a:ln w="0">
                  <a:solidFill>
                    <a:srgbClr val="6E6E6E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56" name="Freeform 556"/>
                <p:cNvSpPr>
                  <a:spLocks noEditPoints="1"/>
                </p:cNvSpPr>
                <p:nvPr/>
              </p:nvSpPr>
              <p:spPr bwMode="auto">
                <a:xfrm>
                  <a:off x="3585" y="714"/>
                  <a:ext cx="11" cy="5"/>
                </a:xfrm>
                <a:custGeom>
                  <a:avLst/>
                  <a:gdLst>
                    <a:gd name="T0" fmla="*/ 0 w 11"/>
                    <a:gd name="T1" fmla="*/ 5 h 5"/>
                    <a:gd name="T2" fmla="*/ 0 w 11"/>
                    <a:gd name="T3" fmla="*/ 5 h 5"/>
                    <a:gd name="T4" fmla="*/ 0 w 11"/>
                    <a:gd name="T5" fmla="*/ 5 h 5"/>
                    <a:gd name="T6" fmla="*/ 0 w 11"/>
                    <a:gd name="T7" fmla="*/ 5 h 5"/>
                    <a:gd name="T8" fmla="*/ 0 w 11"/>
                    <a:gd name="T9" fmla="*/ 0 h 5"/>
                    <a:gd name="T10" fmla="*/ 4 w 11"/>
                    <a:gd name="T11" fmla="*/ 0 h 5"/>
                    <a:gd name="T12" fmla="*/ 9 w 11"/>
                    <a:gd name="T13" fmla="*/ 3 h 5"/>
                    <a:gd name="T14" fmla="*/ 11 w 11"/>
                    <a:gd name="T15" fmla="*/ 5 h 5"/>
                    <a:gd name="T16" fmla="*/ 6 w 11"/>
                    <a:gd name="T17" fmla="*/ 5 h 5"/>
                    <a:gd name="T18" fmla="*/ 0 w 11"/>
                    <a:gd name="T19" fmla="*/ 5 h 5"/>
                    <a:gd name="T20" fmla="*/ 0 w 11"/>
                    <a:gd name="T21" fmla="*/ 0 h 5"/>
                    <a:gd name="T22" fmla="*/ 0 w 11"/>
                    <a:gd name="T23" fmla="*/ 0 h 5"/>
                    <a:gd name="T24" fmla="*/ 0 w 11"/>
                    <a:gd name="T25" fmla="*/ 0 h 5"/>
                    <a:gd name="T26" fmla="*/ 0 w 11"/>
                    <a:gd name="T27" fmla="*/ 0 h 5"/>
                    <a:gd name="T28" fmla="*/ 0 w 11"/>
                    <a:gd name="T29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1" h="5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close/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9" y="3"/>
                      </a:lnTo>
                      <a:lnTo>
                        <a:pt x="11" y="5"/>
                      </a:lnTo>
                      <a:lnTo>
                        <a:pt x="6" y="5"/>
                      </a:lnTo>
                      <a:lnTo>
                        <a:pt x="0" y="5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F8F8F"/>
                </a:solidFill>
                <a:ln w="0">
                  <a:solidFill>
                    <a:srgbClr val="8F8F8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57" name="Freeform 557"/>
                <p:cNvSpPr>
                  <a:spLocks/>
                </p:cNvSpPr>
                <p:nvPr/>
              </p:nvSpPr>
              <p:spPr bwMode="auto">
                <a:xfrm>
                  <a:off x="3737" y="817"/>
                  <a:ext cx="6" cy="2"/>
                </a:xfrm>
                <a:custGeom>
                  <a:avLst/>
                  <a:gdLst>
                    <a:gd name="T0" fmla="*/ 2 w 6"/>
                    <a:gd name="T1" fmla="*/ 0 h 2"/>
                    <a:gd name="T2" fmla="*/ 6 w 6"/>
                    <a:gd name="T3" fmla="*/ 2 h 2"/>
                    <a:gd name="T4" fmla="*/ 0 w 6"/>
                    <a:gd name="T5" fmla="*/ 2 h 2"/>
                    <a:gd name="T6" fmla="*/ 0 w 6"/>
                    <a:gd name="T7" fmla="*/ 0 h 2"/>
                    <a:gd name="T8" fmla="*/ 2 w 6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2">
                      <a:moveTo>
                        <a:pt x="2" y="0"/>
                      </a:moveTo>
                      <a:lnTo>
                        <a:pt x="6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949494"/>
                </a:solidFill>
                <a:ln w="0">
                  <a:solidFill>
                    <a:srgbClr val="949494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58" name="Freeform 558"/>
                <p:cNvSpPr>
                  <a:spLocks noEditPoints="1"/>
                </p:cNvSpPr>
                <p:nvPr/>
              </p:nvSpPr>
              <p:spPr bwMode="auto">
                <a:xfrm>
                  <a:off x="3670" y="742"/>
                  <a:ext cx="5" cy="2"/>
                </a:xfrm>
                <a:custGeom>
                  <a:avLst/>
                  <a:gdLst>
                    <a:gd name="T0" fmla="*/ 5 w 5"/>
                    <a:gd name="T1" fmla="*/ 0 h 2"/>
                    <a:gd name="T2" fmla="*/ 3 w 5"/>
                    <a:gd name="T3" fmla="*/ 0 h 2"/>
                    <a:gd name="T4" fmla="*/ 0 w 5"/>
                    <a:gd name="T5" fmla="*/ 2 h 2"/>
                    <a:gd name="T6" fmla="*/ 0 w 5"/>
                    <a:gd name="T7" fmla="*/ 2 h 2"/>
                    <a:gd name="T8" fmla="*/ 3 w 5"/>
                    <a:gd name="T9" fmla="*/ 0 h 2"/>
                    <a:gd name="T10" fmla="*/ 5 w 5"/>
                    <a:gd name="T11" fmla="*/ 0 h 2"/>
                    <a:gd name="T12" fmla="*/ 5 w 5"/>
                    <a:gd name="T13" fmla="*/ 0 h 2"/>
                    <a:gd name="T14" fmla="*/ 5 w 5"/>
                    <a:gd name="T15" fmla="*/ 0 h 2"/>
                    <a:gd name="T16" fmla="*/ 5 w 5"/>
                    <a:gd name="T17" fmla="*/ 0 h 2"/>
                    <a:gd name="T18" fmla="*/ 5 w 5"/>
                    <a:gd name="T1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" h="2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5" y="0"/>
                      </a:lnTo>
                      <a:close/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7E7E7E"/>
                </a:solidFill>
                <a:ln w="0">
                  <a:solidFill>
                    <a:srgbClr val="7E7E7E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59" name="Freeform 559"/>
                <p:cNvSpPr>
                  <a:spLocks/>
                </p:cNvSpPr>
                <p:nvPr/>
              </p:nvSpPr>
              <p:spPr bwMode="auto">
                <a:xfrm>
                  <a:off x="3732" y="817"/>
                  <a:ext cx="5" cy="2"/>
                </a:xfrm>
                <a:custGeom>
                  <a:avLst/>
                  <a:gdLst>
                    <a:gd name="T0" fmla="*/ 0 w 5"/>
                    <a:gd name="T1" fmla="*/ 0 h 2"/>
                    <a:gd name="T2" fmla="*/ 5 w 5"/>
                    <a:gd name="T3" fmla="*/ 0 h 2"/>
                    <a:gd name="T4" fmla="*/ 5 w 5"/>
                    <a:gd name="T5" fmla="*/ 2 h 2"/>
                    <a:gd name="T6" fmla="*/ 0 w 5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5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3E3E3"/>
                </a:solidFill>
                <a:ln w="0">
                  <a:solidFill>
                    <a:srgbClr val="E3E3E3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60" name="Freeform 560"/>
                <p:cNvSpPr>
                  <a:spLocks/>
                </p:cNvSpPr>
                <p:nvPr/>
              </p:nvSpPr>
              <p:spPr bwMode="auto">
                <a:xfrm>
                  <a:off x="3406" y="983"/>
                  <a:ext cx="51" cy="70"/>
                </a:xfrm>
                <a:custGeom>
                  <a:avLst/>
                  <a:gdLst>
                    <a:gd name="T0" fmla="*/ 19 w 51"/>
                    <a:gd name="T1" fmla="*/ 0 h 70"/>
                    <a:gd name="T2" fmla="*/ 25 w 51"/>
                    <a:gd name="T3" fmla="*/ 4 h 70"/>
                    <a:gd name="T4" fmla="*/ 23 w 51"/>
                    <a:gd name="T5" fmla="*/ 11 h 70"/>
                    <a:gd name="T6" fmla="*/ 23 w 51"/>
                    <a:gd name="T7" fmla="*/ 19 h 70"/>
                    <a:gd name="T8" fmla="*/ 30 w 51"/>
                    <a:gd name="T9" fmla="*/ 17 h 70"/>
                    <a:gd name="T10" fmla="*/ 38 w 51"/>
                    <a:gd name="T11" fmla="*/ 15 h 70"/>
                    <a:gd name="T12" fmla="*/ 40 w 51"/>
                    <a:gd name="T13" fmla="*/ 17 h 70"/>
                    <a:gd name="T14" fmla="*/ 38 w 51"/>
                    <a:gd name="T15" fmla="*/ 17 h 70"/>
                    <a:gd name="T16" fmla="*/ 36 w 51"/>
                    <a:gd name="T17" fmla="*/ 26 h 70"/>
                    <a:gd name="T18" fmla="*/ 27 w 51"/>
                    <a:gd name="T19" fmla="*/ 32 h 70"/>
                    <a:gd name="T20" fmla="*/ 36 w 51"/>
                    <a:gd name="T21" fmla="*/ 32 h 70"/>
                    <a:gd name="T22" fmla="*/ 40 w 51"/>
                    <a:gd name="T23" fmla="*/ 36 h 70"/>
                    <a:gd name="T24" fmla="*/ 42 w 51"/>
                    <a:gd name="T25" fmla="*/ 45 h 70"/>
                    <a:gd name="T26" fmla="*/ 47 w 51"/>
                    <a:gd name="T27" fmla="*/ 47 h 70"/>
                    <a:gd name="T28" fmla="*/ 51 w 51"/>
                    <a:gd name="T29" fmla="*/ 55 h 70"/>
                    <a:gd name="T30" fmla="*/ 51 w 51"/>
                    <a:gd name="T31" fmla="*/ 66 h 70"/>
                    <a:gd name="T32" fmla="*/ 42 w 51"/>
                    <a:gd name="T33" fmla="*/ 62 h 70"/>
                    <a:gd name="T34" fmla="*/ 40 w 51"/>
                    <a:gd name="T35" fmla="*/ 64 h 70"/>
                    <a:gd name="T36" fmla="*/ 38 w 51"/>
                    <a:gd name="T37" fmla="*/ 66 h 70"/>
                    <a:gd name="T38" fmla="*/ 25 w 51"/>
                    <a:gd name="T39" fmla="*/ 66 h 70"/>
                    <a:gd name="T40" fmla="*/ 23 w 51"/>
                    <a:gd name="T41" fmla="*/ 53 h 70"/>
                    <a:gd name="T42" fmla="*/ 23 w 51"/>
                    <a:gd name="T43" fmla="*/ 41 h 70"/>
                    <a:gd name="T44" fmla="*/ 21 w 51"/>
                    <a:gd name="T45" fmla="*/ 34 h 70"/>
                    <a:gd name="T46" fmla="*/ 15 w 51"/>
                    <a:gd name="T47" fmla="*/ 32 h 70"/>
                    <a:gd name="T48" fmla="*/ 6 w 51"/>
                    <a:gd name="T49" fmla="*/ 28 h 70"/>
                    <a:gd name="T50" fmla="*/ 10 w 51"/>
                    <a:gd name="T51" fmla="*/ 28 h 70"/>
                    <a:gd name="T52" fmla="*/ 6 w 51"/>
                    <a:gd name="T53" fmla="*/ 26 h 70"/>
                    <a:gd name="T54" fmla="*/ 0 w 51"/>
                    <a:gd name="T55" fmla="*/ 26 h 70"/>
                    <a:gd name="T56" fmla="*/ 0 w 51"/>
                    <a:gd name="T57" fmla="*/ 23 h 70"/>
                    <a:gd name="T58" fmla="*/ 4 w 51"/>
                    <a:gd name="T59" fmla="*/ 21 h 70"/>
                    <a:gd name="T60" fmla="*/ 6 w 51"/>
                    <a:gd name="T61" fmla="*/ 17 h 70"/>
                    <a:gd name="T62" fmla="*/ 17 w 51"/>
                    <a:gd name="T63" fmla="*/ 15 h 70"/>
                    <a:gd name="T64" fmla="*/ 12 w 51"/>
                    <a:gd name="T65" fmla="*/ 2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51" h="70">
                      <a:moveTo>
                        <a:pt x="15" y="0"/>
                      </a:moveTo>
                      <a:lnTo>
                        <a:pt x="19" y="0"/>
                      </a:lnTo>
                      <a:lnTo>
                        <a:pt x="21" y="2"/>
                      </a:lnTo>
                      <a:lnTo>
                        <a:pt x="25" y="4"/>
                      </a:lnTo>
                      <a:lnTo>
                        <a:pt x="23" y="9"/>
                      </a:lnTo>
                      <a:lnTo>
                        <a:pt x="23" y="11"/>
                      </a:lnTo>
                      <a:lnTo>
                        <a:pt x="23" y="15"/>
                      </a:lnTo>
                      <a:lnTo>
                        <a:pt x="23" y="19"/>
                      </a:lnTo>
                      <a:lnTo>
                        <a:pt x="25" y="19"/>
                      </a:lnTo>
                      <a:lnTo>
                        <a:pt x="30" y="17"/>
                      </a:lnTo>
                      <a:lnTo>
                        <a:pt x="34" y="15"/>
                      </a:lnTo>
                      <a:lnTo>
                        <a:pt x="38" y="15"/>
                      </a:lnTo>
                      <a:lnTo>
                        <a:pt x="40" y="15"/>
                      </a:lnTo>
                      <a:lnTo>
                        <a:pt x="40" y="17"/>
                      </a:lnTo>
                      <a:lnTo>
                        <a:pt x="40" y="17"/>
                      </a:lnTo>
                      <a:lnTo>
                        <a:pt x="38" y="17"/>
                      </a:lnTo>
                      <a:lnTo>
                        <a:pt x="32" y="19"/>
                      </a:lnTo>
                      <a:lnTo>
                        <a:pt x="36" y="26"/>
                      </a:lnTo>
                      <a:lnTo>
                        <a:pt x="27" y="30"/>
                      </a:lnTo>
                      <a:lnTo>
                        <a:pt x="27" y="32"/>
                      </a:lnTo>
                      <a:lnTo>
                        <a:pt x="30" y="32"/>
                      </a:lnTo>
                      <a:lnTo>
                        <a:pt x="36" y="32"/>
                      </a:lnTo>
                      <a:lnTo>
                        <a:pt x="38" y="32"/>
                      </a:lnTo>
                      <a:lnTo>
                        <a:pt x="40" y="36"/>
                      </a:lnTo>
                      <a:lnTo>
                        <a:pt x="42" y="41"/>
                      </a:lnTo>
                      <a:lnTo>
                        <a:pt x="42" y="45"/>
                      </a:lnTo>
                      <a:lnTo>
                        <a:pt x="47" y="47"/>
                      </a:lnTo>
                      <a:lnTo>
                        <a:pt x="47" y="47"/>
                      </a:lnTo>
                      <a:lnTo>
                        <a:pt x="49" y="49"/>
                      </a:lnTo>
                      <a:lnTo>
                        <a:pt x="51" y="55"/>
                      </a:lnTo>
                      <a:lnTo>
                        <a:pt x="51" y="60"/>
                      </a:lnTo>
                      <a:lnTo>
                        <a:pt x="51" y="66"/>
                      </a:lnTo>
                      <a:lnTo>
                        <a:pt x="44" y="64"/>
                      </a:lnTo>
                      <a:lnTo>
                        <a:pt x="42" y="62"/>
                      </a:lnTo>
                      <a:lnTo>
                        <a:pt x="40" y="62"/>
                      </a:lnTo>
                      <a:lnTo>
                        <a:pt x="40" y="64"/>
                      </a:lnTo>
                      <a:lnTo>
                        <a:pt x="38" y="64"/>
                      </a:lnTo>
                      <a:lnTo>
                        <a:pt x="38" y="66"/>
                      </a:lnTo>
                      <a:lnTo>
                        <a:pt x="32" y="70"/>
                      </a:lnTo>
                      <a:lnTo>
                        <a:pt x="25" y="66"/>
                      </a:lnTo>
                      <a:lnTo>
                        <a:pt x="25" y="60"/>
                      </a:lnTo>
                      <a:lnTo>
                        <a:pt x="23" y="53"/>
                      </a:lnTo>
                      <a:lnTo>
                        <a:pt x="25" y="49"/>
                      </a:lnTo>
                      <a:lnTo>
                        <a:pt x="23" y="41"/>
                      </a:lnTo>
                      <a:lnTo>
                        <a:pt x="21" y="36"/>
                      </a:lnTo>
                      <a:lnTo>
                        <a:pt x="21" y="34"/>
                      </a:lnTo>
                      <a:lnTo>
                        <a:pt x="19" y="32"/>
                      </a:lnTo>
                      <a:lnTo>
                        <a:pt x="15" y="32"/>
                      </a:lnTo>
                      <a:lnTo>
                        <a:pt x="6" y="30"/>
                      </a:lnTo>
                      <a:lnTo>
                        <a:pt x="6" y="28"/>
                      </a:lnTo>
                      <a:lnTo>
                        <a:pt x="10" y="28"/>
                      </a:lnTo>
                      <a:lnTo>
                        <a:pt x="10" y="28"/>
                      </a:lnTo>
                      <a:lnTo>
                        <a:pt x="10" y="26"/>
                      </a:lnTo>
                      <a:lnTo>
                        <a:pt x="6" y="26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0" y="23"/>
                      </a:lnTo>
                      <a:lnTo>
                        <a:pt x="2" y="21"/>
                      </a:lnTo>
                      <a:lnTo>
                        <a:pt x="4" y="21"/>
                      </a:lnTo>
                      <a:lnTo>
                        <a:pt x="4" y="19"/>
                      </a:lnTo>
                      <a:lnTo>
                        <a:pt x="6" y="17"/>
                      </a:lnTo>
                      <a:lnTo>
                        <a:pt x="10" y="17"/>
                      </a:lnTo>
                      <a:lnTo>
                        <a:pt x="17" y="15"/>
                      </a:lnTo>
                      <a:lnTo>
                        <a:pt x="15" y="9"/>
                      </a:lnTo>
                      <a:lnTo>
                        <a:pt x="12" y="2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131313"/>
                </a:solidFill>
                <a:ln w="0">
                  <a:solidFill>
                    <a:srgbClr val="131313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61" name="Freeform 561"/>
                <p:cNvSpPr>
                  <a:spLocks/>
                </p:cNvSpPr>
                <p:nvPr/>
              </p:nvSpPr>
              <p:spPr bwMode="auto">
                <a:xfrm>
                  <a:off x="3418" y="1030"/>
                  <a:ext cx="37" cy="34"/>
                </a:xfrm>
                <a:custGeom>
                  <a:avLst/>
                  <a:gdLst>
                    <a:gd name="T0" fmla="*/ 5 w 37"/>
                    <a:gd name="T1" fmla="*/ 0 h 34"/>
                    <a:gd name="T2" fmla="*/ 9 w 37"/>
                    <a:gd name="T3" fmla="*/ 2 h 34"/>
                    <a:gd name="T4" fmla="*/ 13 w 37"/>
                    <a:gd name="T5" fmla="*/ 2 h 34"/>
                    <a:gd name="T6" fmla="*/ 18 w 37"/>
                    <a:gd name="T7" fmla="*/ 15 h 34"/>
                    <a:gd name="T8" fmla="*/ 20 w 37"/>
                    <a:gd name="T9" fmla="*/ 19 h 34"/>
                    <a:gd name="T10" fmla="*/ 24 w 37"/>
                    <a:gd name="T11" fmla="*/ 17 h 34"/>
                    <a:gd name="T12" fmla="*/ 24 w 37"/>
                    <a:gd name="T13" fmla="*/ 13 h 34"/>
                    <a:gd name="T14" fmla="*/ 22 w 37"/>
                    <a:gd name="T15" fmla="*/ 11 h 34"/>
                    <a:gd name="T16" fmla="*/ 24 w 37"/>
                    <a:gd name="T17" fmla="*/ 8 h 34"/>
                    <a:gd name="T18" fmla="*/ 35 w 37"/>
                    <a:gd name="T19" fmla="*/ 11 h 34"/>
                    <a:gd name="T20" fmla="*/ 37 w 37"/>
                    <a:gd name="T21" fmla="*/ 13 h 34"/>
                    <a:gd name="T22" fmla="*/ 35 w 37"/>
                    <a:gd name="T23" fmla="*/ 15 h 34"/>
                    <a:gd name="T24" fmla="*/ 35 w 37"/>
                    <a:gd name="T25" fmla="*/ 21 h 34"/>
                    <a:gd name="T26" fmla="*/ 35 w 37"/>
                    <a:gd name="T27" fmla="*/ 25 h 34"/>
                    <a:gd name="T28" fmla="*/ 35 w 37"/>
                    <a:gd name="T29" fmla="*/ 30 h 34"/>
                    <a:gd name="T30" fmla="*/ 32 w 37"/>
                    <a:gd name="T31" fmla="*/ 30 h 34"/>
                    <a:gd name="T32" fmla="*/ 26 w 37"/>
                    <a:gd name="T33" fmla="*/ 32 h 34"/>
                    <a:gd name="T34" fmla="*/ 22 w 37"/>
                    <a:gd name="T35" fmla="*/ 34 h 34"/>
                    <a:gd name="T36" fmla="*/ 20 w 37"/>
                    <a:gd name="T37" fmla="*/ 34 h 34"/>
                    <a:gd name="T38" fmla="*/ 18 w 37"/>
                    <a:gd name="T39" fmla="*/ 32 h 34"/>
                    <a:gd name="T40" fmla="*/ 18 w 37"/>
                    <a:gd name="T41" fmla="*/ 30 h 34"/>
                    <a:gd name="T42" fmla="*/ 15 w 37"/>
                    <a:gd name="T43" fmla="*/ 30 h 34"/>
                    <a:gd name="T44" fmla="*/ 13 w 37"/>
                    <a:gd name="T45" fmla="*/ 30 h 34"/>
                    <a:gd name="T46" fmla="*/ 7 w 37"/>
                    <a:gd name="T47" fmla="*/ 32 h 34"/>
                    <a:gd name="T48" fmla="*/ 7 w 37"/>
                    <a:gd name="T49" fmla="*/ 30 h 34"/>
                    <a:gd name="T50" fmla="*/ 7 w 37"/>
                    <a:gd name="T51" fmla="*/ 25 h 34"/>
                    <a:gd name="T52" fmla="*/ 9 w 37"/>
                    <a:gd name="T53" fmla="*/ 25 h 34"/>
                    <a:gd name="T54" fmla="*/ 11 w 37"/>
                    <a:gd name="T55" fmla="*/ 23 h 34"/>
                    <a:gd name="T56" fmla="*/ 9 w 37"/>
                    <a:gd name="T57" fmla="*/ 17 h 34"/>
                    <a:gd name="T58" fmla="*/ 11 w 37"/>
                    <a:gd name="T59" fmla="*/ 13 h 34"/>
                    <a:gd name="T60" fmla="*/ 9 w 37"/>
                    <a:gd name="T61" fmla="*/ 11 h 34"/>
                    <a:gd name="T62" fmla="*/ 7 w 37"/>
                    <a:gd name="T63" fmla="*/ 8 h 34"/>
                    <a:gd name="T64" fmla="*/ 3 w 37"/>
                    <a:gd name="T65" fmla="*/ 6 h 34"/>
                    <a:gd name="T66" fmla="*/ 0 w 37"/>
                    <a:gd name="T67" fmla="*/ 4 h 34"/>
                    <a:gd name="T68" fmla="*/ 0 w 37"/>
                    <a:gd name="T69" fmla="*/ 2 h 34"/>
                    <a:gd name="T70" fmla="*/ 5 w 37"/>
                    <a:gd name="T71" fmla="*/ 0 h 34"/>
                    <a:gd name="T72" fmla="*/ 5 w 37"/>
                    <a:gd name="T73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7" h="34">
                      <a:moveTo>
                        <a:pt x="5" y="0"/>
                      </a:moveTo>
                      <a:lnTo>
                        <a:pt x="9" y="2"/>
                      </a:lnTo>
                      <a:lnTo>
                        <a:pt x="13" y="2"/>
                      </a:lnTo>
                      <a:lnTo>
                        <a:pt x="18" y="15"/>
                      </a:lnTo>
                      <a:lnTo>
                        <a:pt x="20" y="19"/>
                      </a:lnTo>
                      <a:lnTo>
                        <a:pt x="24" y="17"/>
                      </a:lnTo>
                      <a:lnTo>
                        <a:pt x="24" y="13"/>
                      </a:lnTo>
                      <a:lnTo>
                        <a:pt x="22" y="11"/>
                      </a:lnTo>
                      <a:lnTo>
                        <a:pt x="24" y="8"/>
                      </a:lnTo>
                      <a:lnTo>
                        <a:pt x="35" y="11"/>
                      </a:lnTo>
                      <a:lnTo>
                        <a:pt x="37" y="13"/>
                      </a:lnTo>
                      <a:lnTo>
                        <a:pt x="35" y="15"/>
                      </a:lnTo>
                      <a:lnTo>
                        <a:pt x="35" y="21"/>
                      </a:lnTo>
                      <a:lnTo>
                        <a:pt x="35" y="25"/>
                      </a:lnTo>
                      <a:lnTo>
                        <a:pt x="35" y="30"/>
                      </a:lnTo>
                      <a:lnTo>
                        <a:pt x="32" y="30"/>
                      </a:lnTo>
                      <a:lnTo>
                        <a:pt x="26" y="32"/>
                      </a:lnTo>
                      <a:lnTo>
                        <a:pt x="22" y="34"/>
                      </a:lnTo>
                      <a:lnTo>
                        <a:pt x="20" y="34"/>
                      </a:lnTo>
                      <a:lnTo>
                        <a:pt x="18" y="32"/>
                      </a:lnTo>
                      <a:lnTo>
                        <a:pt x="18" y="30"/>
                      </a:lnTo>
                      <a:lnTo>
                        <a:pt x="15" y="30"/>
                      </a:lnTo>
                      <a:lnTo>
                        <a:pt x="13" y="30"/>
                      </a:lnTo>
                      <a:lnTo>
                        <a:pt x="7" y="32"/>
                      </a:lnTo>
                      <a:lnTo>
                        <a:pt x="7" y="30"/>
                      </a:lnTo>
                      <a:lnTo>
                        <a:pt x="7" y="25"/>
                      </a:lnTo>
                      <a:lnTo>
                        <a:pt x="9" y="25"/>
                      </a:lnTo>
                      <a:lnTo>
                        <a:pt x="11" y="23"/>
                      </a:lnTo>
                      <a:lnTo>
                        <a:pt x="9" y="17"/>
                      </a:lnTo>
                      <a:lnTo>
                        <a:pt x="11" y="13"/>
                      </a:lnTo>
                      <a:lnTo>
                        <a:pt x="9" y="11"/>
                      </a:lnTo>
                      <a:lnTo>
                        <a:pt x="7" y="8"/>
                      </a:lnTo>
                      <a:lnTo>
                        <a:pt x="3" y="6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5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232323"/>
                </a:solidFill>
                <a:ln w="0">
                  <a:solidFill>
                    <a:srgbClr val="232323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62" name="Freeform 562"/>
                <p:cNvSpPr>
                  <a:spLocks/>
                </p:cNvSpPr>
                <p:nvPr/>
              </p:nvSpPr>
              <p:spPr bwMode="auto">
                <a:xfrm>
                  <a:off x="3438" y="1049"/>
                  <a:ext cx="27" cy="28"/>
                </a:xfrm>
                <a:custGeom>
                  <a:avLst/>
                  <a:gdLst>
                    <a:gd name="T0" fmla="*/ 15 w 27"/>
                    <a:gd name="T1" fmla="*/ 0 h 28"/>
                    <a:gd name="T2" fmla="*/ 19 w 27"/>
                    <a:gd name="T3" fmla="*/ 0 h 28"/>
                    <a:gd name="T4" fmla="*/ 21 w 27"/>
                    <a:gd name="T5" fmla="*/ 2 h 28"/>
                    <a:gd name="T6" fmla="*/ 23 w 27"/>
                    <a:gd name="T7" fmla="*/ 4 h 28"/>
                    <a:gd name="T8" fmla="*/ 23 w 27"/>
                    <a:gd name="T9" fmla="*/ 6 h 28"/>
                    <a:gd name="T10" fmla="*/ 23 w 27"/>
                    <a:gd name="T11" fmla="*/ 11 h 28"/>
                    <a:gd name="T12" fmla="*/ 23 w 27"/>
                    <a:gd name="T13" fmla="*/ 13 h 28"/>
                    <a:gd name="T14" fmla="*/ 23 w 27"/>
                    <a:gd name="T15" fmla="*/ 15 h 28"/>
                    <a:gd name="T16" fmla="*/ 23 w 27"/>
                    <a:gd name="T17" fmla="*/ 17 h 28"/>
                    <a:gd name="T18" fmla="*/ 23 w 27"/>
                    <a:gd name="T19" fmla="*/ 19 h 28"/>
                    <a:gd name="T20" fmla="*/ 25 w 27"/>
                    <a:gd name="T21" fmla="*/ 21 h 28"/>
                    <a:gd name="T22" fmla="*/ 27 w 27"/>
                    <a:gd name="T23" fmla="*/ 24 h 28"/>
                    <a:gd name="T24" fmla="*/ 27 w 27"/>
                    <a:gd name="T25" fmla="*/ 26 h 28"/>
                    <a:gd name="T26" fmla="*/ 27 w 27"/>
                    <a:gd name="T27" fmla="*/ 26 h 28"/>
                    <a:gd name="T28" fmla="*/ 23 w 27"/>
                    <a:gd name="T29" fmla="*/ 28 h 28"/>
                    <a:gd name="T30" fmla="*/ 19 w 27"/>
                    <a:gd name="T31" fmla="*/ 28 h 28"/>
                    <a:gd name="T32" fmla="*/ 15 w 27"/>
                    <a:gd name="T33" fmla="*/ 28 h 28"/>
                    <a:gd name="T34" fmla="*/ 12 w 27"/>
                    <a:gd name="T35" fmla="*/ 26 h 28"/>
                    <a:gd name="T36" fmla="*/ 15 w 27"/>
                    <a:gd name="T37" fmla="*/ 21 h 28"/>
                    <a:gd name="T38" fmla="*/ 10 w 27"/>
                    <a:gd name="T39" fmla="*/ 19 h 28"/>
                    <a:gd name="T40" fmla="*/ 6 w 27"/>
                    <a:gd name="T41" fmla="*/ 19 h 28"/>
                    <a:gd name="T42" fmla="*/ 2 w 27"/>
                    <a:gd name="T43" fmla="*/ 19 h 28"/>
                    <a:gd name="T44" fmla="*/ 0 w 27"/>
                    <a:gd name="T45" fmla="*/ 15 h 28"/>
                    <a:gd name="T46" fmla="*/ 0 w 27"/>
                    <a:gd name="T47" fmla="*/ 9 h 28"/>
                    <a:gd name="T48" fmla="*/ 2 w 27"/>
                    <a:gd name="T49" fmla="*/ 4 h 28"/>
                    <a:gd name="T50" fmla="*/ 6 w 27"/>
                    <a:gd name="T51" fmla="*/ 6 h 28"/>
                    <a:gd name="T52" fmla="*/ 8 w 27"/>
                    <a:gd name="T53" fmla="*/ 9 h 28"/>
                    <a:gd name="T54" fmla="*/ 12 w 27"/>
                    <a:gd name="T55" fmla="*/ 9 h 28"/>
                    <a:gd name="T56" fmla="*/ 12 w 27"/>
                    <a:gd name="T57" fmla="*/ 6 h 28"/>
                    <a:gd name="T58" fmla="*/ 12 w 27"/>
                    <a:gd name="T59" fmla="*/ 2 h 28"/>
                    <a:gd name="T60" fmla="*/ 15 w 27"/>
                    <a:gd name="T61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27" h="28">
                      <a:moveTo>
                        <a:pt x="15" y="0"/>
                      </a:moveTo>
                      <a:lnTo>
                        <a:pt x="19" y="0"/>
                      </a:lnTo>
                      <a:lnTo>
                        <a:pt x="21" y="2"/>
                      </a:lnTo>
                      <a:lnTo>
                        <a:pt x="23" y="4"/>
                      </a:lnTo>
                      <a:lnTo>
                        <a:pt x="23" y="6"/>
                      </a:lnTo>
                      <a:lnTo>
                        <a:pt x="23" y="11"/>
                      </a:lnTo>
                      <a:lnTo>
                        <a:pt x="23" y="13"/>
                      </a:lnTo>
                      <a:lnTo>
                        <a:pt x="23" y="15"/>
                      </a:lnTo>
                      <a:lnTo>
                        <a:pt x="23" y="17"/>
                      </a:lnTo>
                      <a:lnTo>
                        <a:pt x="23" y="19"/>
                      </a:lnTo>
                      <a:lnTo>
                        <a:pt x="25" y="21"/>
                      </a:lnTo>
                      <a:lnTo>
                        <a:pt x="27" y="24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3" y="28"/>
                      </a:lnTo>
                      <a:lnTo>
                        <a:pt x="19" y="28"/>
                      </a:lnTo>
                      <a:lnTo>
                        <a:pt x="15" y="28"/>
                      </a:lnTo>
                      <a:lnTo>
                        <a:pt x="12" y="26"/>
                      </a:lnTo>
                      <a:lnTo>
                        <a:pt x="15" y="21"/>
                      </a:lnTo>
                      <a:lnTo>
                        <a:pt x="10" y="19"/>
                      </a:lnTo>
                      <a:lnTo>
                        <a:pt x="6" y="19"/>
                      </a:lnTo>
                      <a:lnTo>
                        <a:pt x="2" y="19"/>
                      </a:lnTo>
                      <a:lnTo>
                        <a:pt x="0" y="15"/>
                      </a:lnTo>
                      <a:lnTo>
                        <a:pt x="0" y="9"/>
                      </a:lnTo>
                      <a:lnTo>
                        <a:pt x="2" y="4"/>
                      </a:lnTo>
                      <a:lnTo>
                        <a:pt x="6" y="6"/>
                      </a:lnTo>
                      <a:lnTo>
                        <a:pt x="8" y="9"/>
                      </a:lnTo>
                      <a:lnTo>
                        <a:pt x="12" y="9"/>
                      </a:lnTo>
                      <a:lnTo>
                        <a:pt x="12" y="6"/>
                      </a:lnTo>
                      <a:lnTo>
                        <a:pt x="12" y="2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131313"/>
                </a:solidFill>
                <a:ln w="0">
                  <a:solidFill>
                    <a:srgbClr val="131313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63" name="Freeform 563"/>
                <p:cNvSpPr>
                  <a:spLocks noEditPoints="1"/>
                </p:cNvSpPr>
                <p:nvPr/>
              </p:nvSpPr>
              <p:spPr bwMode="auto">
                <a:xfrm>
                  <a:off x="3416" y="1064"/>
                  <a:ext cx="28" cy="23"/>
                </a:xfrm>
                <a:custGeom>
                  <a:avLst/>
                  <a:gdLst>
                    <a:gd name="T0" fmla="*/ 5 w 28"/>
                    <a:gd name="T1" fmla="*/ 15 h 23"/>
                    <a:gd name="T2" fmla="*/ 5 w 28"/>
                    <a:gd name="T3" fmla="*/ 15 h 23"/>
                    <a:gd name="T4" fmla="*/ 5 w 28"/>
                    <a:gd name="T5" fmla="*/ 15 h 23"/>
                    <a:gd name="T6" fmla="*/ 5 w 28"/>
                    <a:gd name="T7" fmla="*/ 15 h 23"/>
                    <a:gd name="T8" fmla="*/ 22 w 28"/>
                    <a:gd name="T9" fmla="*/ 0 h 23"/>
                    <a:gd name="T10" fmla="*/ 22 w 28"/>
                    <a:gd name="T11" fmla="*/ 0 h 23"/>
                    <a:gd name="T12" fmla="*/ 24 w 28"/>
                    <a:gd name="T13" fmla="*/ 4 h 23"/>
                    <a:gd name="T14" fmla="*/ 26 w 28"/>
                    <a:gd name="T15" fmla="*/ 11 h 23"/>
                    <a:gd name="T16" fmla="*/ 26 w 28"/>
                    <a:gd name="T17" fmla="*/ 15 h 23"/>
                    <a:gd name="T18" fmla="*/ 28 w 28"/>
                    <a:gd name="T19" fmla="*/ 21 h 23"/>
                    <a:gd name="T20" fmla="*/ 26 w 28"/>
                    <a:gd name="T21" fmla="*/ 23 h 23"/>
                    <a:gd name="T22" fmla="*/ 24 w 28"/>
                    <a:gd name="T23" fmla="*/ 23 h 23"/>
                    <a:gd name="T24" fmla="*/ 22 w 28"/>
                    <a:gd name="T25" fmla="*/ 19 h 23"/>
                    <a:gd name="T26" fmla="*/ 20 w 28"/>
                    <a:gd name="T27" fmla="*/ 13 h 23"/>
                    <a:gd name="T28" fmla="*/ 17 w 28"/>
                    <a:gd name="T29" fmla="*/ 11 h 23"/>
                    <a:gd name="T30" fmla="*/ 15 w 28"/>
                    <a:gd name="T31" fmla="*/ 11 h 23"/>
                    <a:gd name="T32" fmla="*/ 13 w 28"/>
                    <a:gd name="T33" fmla="*/ 11 h 23"/>
                    <a:gd name="T34" fmla="*/ 5 w 28"/>
                    <a:gd name="T35" fmla="*/ 15 h 23"/>
                    <a:gd name="T36" fmla="*/ 5 w 28"/>
                    <a:gd name="T37" fmla="*/ 9 h 23"/>
                    <a:gd name="T38" fmla="*/ 0 w 28"/>
                    <a:gd name="T39" fmla="*/ 6 h 23"/>
                    <a:gd name="T40" fmla="*/ 0 w 28"/>
                    <a:gd name="T41" fmla="*/ 4 h 23"/>
                    <a:gd name="T42" fmla="*/ 2 w 28"/>
                    <a:gd name="T43" fmla="*/ 4 h 23"/>
                    <a:gd name="T44" fmla="*/ 5 w 28"/>
                    <a:gd name="T45" fmla="*/ 4 h 23"/>
                    <a:gd name="T46" fmla="*/ 9 w 28"/>
                    <a:gd name="T47" fmla="*/ 4 h 23"/>
                    <a:gd name="T48" fmla="*/ 13 w 28"/>
                    <a:gd name="T49" fmla="*/ 4 h 23"/>
                    <a:gd name="T50" fmla="*/ 15 w 28"/>
                    <a:gd name="T51" fmla="*/ 2 h 23"/>
                    <a:gd name="T52" fmla="*/ 17 w 28"/>
                    <a:gd name="T53" fmla="*/ 2 h 23"/>
                    <a:gd name="T54" fmla="*/ 20 w 28"/>
                    <a:gd name="T55" fmla="*/ 2 h 23"/>
                    <a:gd name="T56" fmla="*/ 22 w 28"/>
                    <a:gd name="T57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28" h="23">
                      <a:moveTo>
                        <a:pt x="5" y="15"/>
                      </a:moveTo>
                      <a:lnTo>
                        <a:pt x="5" y="15"/>
                      </a:lnTo>
                      <a:lnTo>
                        <a:pt x="5" y="15"/>
                      </a:lnTo>
                      <a:lnTo>
                        <a:pt x="5" y="15"/>
                      </a:lnTo>
                      <a:close/>
                      <a:moveTo>
                        <a:pt x="22" y="0"/>
                      </a:moveTo>
                      <a:lnTo>
                        <a:pt x="22" y="0"/>
                      </a:lnTo>
                      <a:lnTo>
                        <a:pt x="24" y="4"/>
                      </a:lnTo>
                      <a:lnTo>
                        <a:pt x="26" y="11"/>
                      </a:lnTo>
                      <a:lnTo>
                        <a:pt x="26" y="15"/>
                      </a:lnTo>
                      <a:lnTo>
                        <a:pt x="28" y="21"/>
                      </a:lnTo>
                      <a:lnTo>
                        <a:pt x="26" y="23"/>
                      </a:lnTo>
                      <a:lnTo>
                        <a:pt x="24" y="23"/>
                      </a:lnTo>
                      <a:lnTo>
                        <a:pt x="22" y="19"/>
                      </a:lnTo>
                      <a:lnTo>
                        <a:pt x="20" y="13"/>
                      </a:lnTo>
                      <a:lnTo>
                        <a:pt x="17" y="11"/>
                      </a:lnTo>
                      <a:lnTo>
                        <a:pt x="15" y="11"/>
                      </a:lnTo>
                      <a:lnTo>
                        <a:pt x="13" y="11"/>
                      </a:lnTo>
                      <a:lnTo>
                        <a:pt x="5" y="15"/>
                      </a:lnTo>
                      <a:lnTo>
                        <a:pt x="5" y="9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5" y="4"/>
                      </a:lnTo>
                      <a:lnTo>
                        <a:pt x="9" y="4"/>
                      </a:lnTo>
                      <a:lnTo>
                        <a:pt x="13" y="4"/>
                      </a:lnTo>
                      <a:lnTo>
                        <a:pt x="15" y="2"/>
                      </a:lnTo>
                      <a:lnTo>
                        <a:pt x="17" y="2"/>
                      </a:lnTo>
                      <a:lnTo>
                        <a:pt x="20" y="2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2A2A2A"/>
                </a:solidFill>
                <a:ln w="0">
                  <a:solidFill>
                    <a:srgbClr val="2A2A2A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64" name="Freeform 564"/>
                <p:cNvSpPr>
                  <a:spLocks/>
                </p:cNvSpPr>
                <p:nvPr/>
              </p:nvSpPr>
              <p:spPr bwMode="auto">
                <a:xfrm>
                  <a:off x="3448" y="1166"/>
                  <a:ext cx="9" cy="22"/>
                </a:xfrm>
                <a:custGeom>
                  <a:avLst/>
                  <a:gdLst>
                    <a:gd name="T0" fmla="*/ 2 w 9"/>
                    <a:gd name="T1" fmla="*/ 0 h 22"/>
                    <a:gd name="T2" fmla="*/ 5 w 9"/>
                    <a:gd name="T3" fmla="*/ 5 h 22"/>
                    <a:gd name="T4" fmla="*/ 7 w 9"/>
                    <a:gd name="T5" fmla="*/ 15 h 22"/>
                    <a:gd name="T6" fmla="*/ 9 w 9"/>
                    <a:gd name="T7" fmla="*/ 19 h 22"/>
                    <a:gd name="T8" fmla="*/ 9 w 9"/>
                    <a:gd name="T9" fmla="*/ 19 h 22"/>
                    <a:gd name="T10" fmla="*/ 7 w 9"/>
                    <a:gd name="T11" fmla="*/ 22 h 22"/>
                    <a:gd name="T12" fmla="*/ 7 w 9"/>
                    <a:gd name="T13" fmla="*/ 22 h 22"/>
                    <a:gd name="T14" fmla="*/ 7 w 9"/>
                    <a:gd name="T15" fmla="*/ 19 h 22"/>
                    <a:gd name="T16" fmla="*/ 2 w 9"/>
                    <a:gd name="T17" fmla="*/ 13 h 22"/>
                    <a:gd name="T18" fmla="*/ 0 w 9"/>
                    <a:gd name="T19" fmla="*/ 5 h 22"/>
                    <a:gd name="T20" fmla="*/ 0 w 9"/>
                    <a:gd name="T21" fmla="*/ 2 h 22"/>
                    <a:gd name="T22" fmla="*/ 0 w 9"/>
                    <a:gd name="T23" fmla="*/ 2 h 22"/>
                    <a:gd name="T24" fmla="*/ 2 w 9"/>
                    <a:gd name="T25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" h="22">
                      <a:moveTo>
                        <a:pt x="2" y="0"/>
                      </a:moveTo>
                      <a:lnTo>
                        <a:pt x="5" y="5"/>
                      </a:lnTo>
                      <a:lnTo>
                        <a:pt x="7" y="15"/>
                      </a:lnTo>
                      <a:lnTo>
                        <a:pt x="9" y="19"/>
                      </a:lnTo>
                      <a:lnTo>
                        <a:pt x="9" y="19"/>
                      </a:lnTo>
                      <a:lnTo>
                        <a:pt x="7" y="22"/>
                      </a:lnTo>
                      <a:lnTo>
                        <a:pt x="7" y="22"/>
                      </a:lnTo>
                      <a:lnTo>
                        <a:pt x="7" y="19"/>
                      </a:lnTo>
                      <a:lnTo>
                        <a:pt x="2" y="13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0">
                  <a:solidFill>
                    <a:srgbClr val="CCCCCC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65" name="Freeform 565"/>
                <p:cNvSpPr>
                  <a:spLocks/>
                </p:cNvSpPr>
                <p:nvPr/>
              </p:nvSpPr>
              <p:spPr bwMode="auto">
                <a:xfrm>
                  <a:off x="3412" y="1009"/>
                  <a:ext cx="15" cy="10"/>
                </a:xfrm>
                <a:custGeom>
                  <a:avLst/>
                  <a:gdLst>
                    <a:gd name="T0" fmla="*/ 11 w 15"/>
                    <a:gd name="T1" fmla="*/ 0 h 10"/>
                    <a:gd name="T2" fmla="*/ 15 w 15"/>
                    <a:gd name="T3" fmla="*/ 2 h 10"/>
                    <a:gd name="T4" fmla="*/ 15 w 15"/>
                    <a:gd name="T5" fmla="*/ 4 h 10"/>
                    <a:gd name="T6" fmla="*/ 15 w 15"/>
                    <a:gd name="T7" fmla="*/ 10 h 10"/>
                    <a:gd name="T8" fmla="*/ 13 w 15"/>
                    <a:gd name="T9" fmla="*/ 8 h 10"/>
                    <a:gd name="T10" fmla="*/ 11 w 15"/>
                    <a:gd name="T11" fmla="*/ 8 h 10"/>
                    <a:gd name="T12" fmla="*/ 6 w 15"/>
                    <a:gd name="T13" fmla="*/ 8 h 10"/>
                    <a:gd name="T14" fmla="*/ 2 w 15"/>
                    <a:gd name="T15" fmla="*/ 8 h 10"/>
                    <a:gd name="T16" fmla="*/ 0 w 15"/>
                    <a:gd name="T17" fmla="*/ 4 h 10"/>
                    <a:gd name="T18" fmla="*/ 6 w 15"/>
                    <a:gd name="T19" fmla="*/ 6 h 10"/>
                    <a:gd name="T20" fmla="*/ 11 w 15"/>
                    <a:gd name="T21" fmla="*/ 2 h 10"/>
                    <a:gd name="T22" fmla="*/ 11 w 15"/>
                    <a:gd name="T23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5" h="10">
                      <a:moveTo>
                        <a:pt x="11" y="0"/>
                      </a:moveTo>
                      <a:lnTo>
                        <a:pt x="15" y="2"/>
                      </a:lnTo>
                      <a:lnTo>
                        <a:pt x="15" y="4"/>
                      </a:lnTo>
                      <a:lnTo>
                        <a:pt x="15" y="10"/>
                      </a:lnTo>
                      <a:lnTo>
                        <a:pt x="13" y="8"/>
                      </a:lnTo>
                      <a:lnTo>
                        <a:pt x="11" y="8"/>
                      </a:lnTo>
                      <a:lnTo>
                        <a:pt x="6" y="8"/>
                      </a:lnTo>
                      <a:lnTo>
                        <a:pt x="2" y="8"/>
                      </a:lnTo>
                      <a:lnTo>
                        <a:pt x="0" y="4"/>
                      </a:lnTo>
                      <a:lnTo>
                        <a:pt x="6" y="6"/>
                      </a:lnTo>
                      <a:lnTo>
                        <a:pt x="11" y="2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222222"/>
                </a:solidFill>
                <a:ln w="0">
                  <a:solidFill>
                    <a:srgbClr val="222222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66" name="Freeform 566"/>
                <p:cNvSpPr>
                  <a:spLocks/>
                </p:cNvSpPr>
                <p:nvPr/>
              </p:nvSpPr>
              <p:spPr bwMode="auto">
                <a:xfrm>
                  <a:off x="3414" y="1021"/>
                  <a:ext cx="11" cy="9"/>
                </a:xfrm>
                <a:custGeom>
                  <a:avLst/>
                  <a:gdLst>
                    <a:gd name="T0" fmla="*/ 4 w 11"/>
                    <a:gd name="T1" fmla="*/ 0 h 9"/>
                    <a:gd name="T2" fmla="*/ 9 w 11"/>
                    <a:gd name="T3" fmla="*/ 0 h 9"/>
                    <a:gd name="T4" fmla="*/ 11 w 11"/>
                    <a:gd name="T5" fmla="*/ 3 h 9"/>
                    <a:gd name="T6" fmla="*/ 9 w 11"/>
                    <a:gd name="T7" fmla="*/ 5 h 9"/>
                    <a:gd name="T8" fmla="*/ 7 w 11"/>
                    <a:gd name="T9" fmla="*/ 5 h 9"/>
                    <a:gd name="T10" fmla="*/ 2 w 11"/>
                    <a:gd name="T11" fmla="*/ 9 h 9"/>
                    <a:gd name="T12" fmla="*/ 0 w 11"/>
                    <a:gd name="T13" fmla="*/ 5 h 9"/>
                    <a:gd name="T14" fmla="*/ 0 w 11"/>
                    <a:gd name="T15" fmla="*/ 3 h 9"/>
                    <a:gd name="T16" fmla="*/ 4 w 11"/>
                    <a:gd name="T1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9">
                      <a:moveTo>
                        <a:pt x="4" y="0"/>
                      </a:moveTo>
                      <a:lnTo>
                        <a:pt x="9" y="0"/>
                      </a:lnTo>
                      <a:lnTo>
                        <a:pt x="11" y="3"/>
                      </a:lnTo>
                      <a:lnTo>
                        <a:pt x="9" y="5"/>
                      </a:lnTo>
                      <a:lnTo>
                        <a:pt x="7" y="5"/>
                      </a:lnTo>
                      <a:lnTo>
                        <a:pt x="2" y="9"/>
                      </a:ln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222222"/>
                </a:solidFill>
                <a:ln w="0">
                  <a:solidFill>
                    <a:srgbClr val="222222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67" name="Rectangle 567"/>
                <p:cNvSpPr>
                  <a:spLocks noChangeArrowheads="1"/>
                </p:cNvSpPr>
                <p:nvPr/>
              </p:nvSpPr>
              <p:spPr bwMode="auto">
                <a:xfrm>
                  <a:off x="3446" y="1077"/>
                  <a:ext cx="1" cy="2"/>
                </a:xfrm>
                <a:prstGeom prst="rect">
                  <a:avLst/>
                </a:prstGeom>
                <a:solidFill>
                  <a:srgbClr val="131313"/>
                </a:solidFill>
                <a:ln w="0">
                  <a:solidFill>
                    <a:srgbClr val="131313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68" name="Rectangle 568"/>
                <p:cNvSpPr>
                  <a:spLocks noChangeArrowheads="1"/>
                </p:cNvSpPr>
                <p:nvPr/>
              </p:nvSpPr>
              <p:spPr bwMode="auto">
                <a:xfrm>
                  <a:off x="3453" y="1079"/>
                  <a:ext cx="1" cy="2"/>
                </a:xfrm>
                <a:prstGeom prst="rect">
                  <a:avLst/>
                </a:prstGeom>
                <a:solidFill>
                  <a:srgbClr val="131313"/>
                </a:solidFill>
                <a:ln w="0">
                  <a:solidFill>
                    <a:srgbClr val="131313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69" name="Rectangle 569"/>
                <p:cNvSpPr>
                  <a:spLocks noChangeArrowheads="1"/>
                </p:cNvSpPr>
                <p:nvPr/>
              </p:nvSpPr>
              <p:spPr bwMode="auto">
                <a:xfrm>
                  <a:off x="3418" y="1079"/>
                  <a:ext cx="1" cy="1"/>
                </a:xfrm>
                <a:prstGeom prst="rect">
                  <a:avLst/>
                </a:prstGeom>
                <a:solidFill>
                  <a:srgbClr val="2A2A2A"/>
                </a:solidFill>
                <a:ln w="0">
                  <a:solidFill>
                    <a:srgbClr val="2A2A2A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70" name="Rectangle 570"/>
                <p:cNvSpPr>
                  <a:spLocks noChangeArrowheads="1"/>
                </p:cNvSpPr>
                <p:nvPr/>
              </p:nvSpPr>
              <p:spPr bwMode="auto">
                <a:xfrm>
                  <a:off x="3418" y="1079"/>
                  <a:ext cx="3" cy="1"/>
                </a:xfrm>
                <a:prstGeom prst="rect">
                  <a:avLst/>
                </a:prstGeom>
                <a:solidFill>
                  <a:srgbClr val="2A2A2A"/>
                </a:solidFill>
                <a:ln w="0">
                  <a:solidFill>
                    <a:srgbClr val="2A2A2A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71" name="Freeform 571"/>
                <p:cNvSpPr>
                  <a:spLocks noEditPoints="1"/>
                </p:cNvSpPr>
                <p:nvPr/>
              </p:nvSpPr>
              <p:spPr bwMode="auto">
                <a:xfrm>
                  <a:off x="2893" y="951"/>
                  <a:ext cx="30" cy="17"/>
                </a:xfrm>
                <a:custGeom>
                  <a:avLst/>
                  <a:gdLst>
                    <a:gd name="T0" fmla="*/ 30 w 30"/>
                    <a:gd name="T1" fmla="*/ 13 h 17"/>
                    <a:gd name="T2" fmla="*/ 30 w 30"/>
                    <a:gd name="T3" fmla="*/ 13 h 17"/>
                    <a:gd name="T4" fmla="*/ 30 w 30"/>
                    <a:gd name="T5" fmla="*/ 13 h 17"/>
                    <a:gd name="T6" fmla="*/ 30 w 30"/>
                    <a:gd name="T7" fmla="*/ 13 h 17"/>
                    <a:gd name="T8" fmla="*/ 4 w 30"/>
                    <a:gd name="T9" fmla="*/ 0 h 17"/>
                    <a:gd name="T10" fmla="*/ 7 w 30"/>
                    <a:gd name="T11" fmla="*/ 2 h 17"/>
                    <a:gd name="T12" fmla="*/ 11 w 30"/>
                    <a:gd name="T13" fmla="*/ 4 h 17"/>
                    <a:gd name="T14" fmla="*/ 15 w 30"/>
                    <a:gd name="T15" fmla="*/ 4 h 17"/>
                    <a:gd name="T16" fmla="*/ 15 w 30"/>
                    <a:gd name="T17" fmla="*/ 6 h 17"/>
                    <a:gd name="T18" fmla="*/ 17 w 30"/>
                    <a:gd name="T19" fmla="*/ 6 h 17"/>
                    <a:gd name="T20" fmla="*/ 24 w 30"/>
                    <a:gd name="T21" fmla="*/ 9 h 17"/>
                    <a:gd name="T22" fmla="*/ 26 w 30"/>
                    <a:gd name="T23" fmla="*/ 9 h 17"/>
                    <a:gd name="T24" fmla="*/ 28 w 30"/>
                    <a:gd name="T25" fmla="*/ 11 h 17"/>
                    <a:gd name="T26" fmla="*/ 30 w 30"/>
                    <a:gd name="T27" fmla="*/ 13 h 17"/>
                    <a:gd name="T28" fmla="*/ 26 w 30"/>
                    <a:gd name="T29" fmla="*/ 15 h 17"/>
                    <a:gd name="T30" fmla="*/ 24 w 30"/>
                    <a:gd name="T31" fmla="*/ 17 h 17"/>
                    <a:gd name="T32" fmla="*/ 19 w 30"/>
                    <a:gd name="T33" fmla="*/ 17 h 17"/>
                    <a:gd name="T34" fmla="*/ 15 w 30"/>
                    <a:gd name="T35" fmla="*/ 17 h 17"/>
                    <a:gd name="T36" fmla="*/ 13 w 30"/>
                    <a:gd name="T37" fmla="*/ 13 h 17"/>
                    <a:gd name="T38" fmla="*/ 13 w 30"/>
                    <a:gd name="T39" fmla="*/ 13 h 17"/>
                    <a:gd name="T40" fmla="*/ 11 w 30"/>
                    <a:gd name="T41" fmla="*/ 11 h 17"/>
                    <a:gd name="T42" fmla="*/ 7 w 30"/>
                    <a:gd name="T43" fmla="*/ 9 h 17"/>
                    <a:gd name="T44" fmla="*/ 4 w 30"/>
                    <a:gd name="T45" fmla="*/ 9 h 17"/>
                    <a:gd name="T46" fmla="*/ 0 w 30"/>
                    <a:gd name="T47" fmla="*/ 6 h 17"/>
                    <a:gd name="T48" fmla="*/ 0 w 30"/>
                    <a:gd name="T49" fmla="*/ 4 h 17"/>
                    <a:gd name="T50" fmla="*/ 4 w 30"/>
                    <a:gd name="T51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0" h="17">
                      <a:moveTo>
                        <a:pt x="30" y="13"/>
                      </a:moveTo>
                      <a:lnTo>
                        <a:pt x="30" y="13"/>
                      </a:lnTo>
                      <a:lnTo>
                        <a:pt x="30" y="13"/>
                      </a:lnTo>
                      <a:lnTo>
                        <a:pt x="30" y="13"/>
                      </a:lnTo>
                      <a:close/>
                      <a:moveTo>
                        <a:pt x="4" y="0"/>
                      </a:moveTo>
                      <a:lnTo>
                        <a:pt x="7" y="2"/>
                      </a:lnTo>
                      <a:lnTo>
                        <a:pt x="11" y="4"/>
                      </a:lnTo>
                      <a:lnTo>
                        <a:pt x="15" y="4"/>
                      </a:lnTo>
                      <a:lnTo>
                        <a:pt x="15" y="6"/>
                      </a:lnTo>
                      <a:lnTo>
                        <a:pt x="17" y="6"/>
                      </a:lnTo>
                      <a:lnTo>
                        <a:pt x="24" y="9"/>
                      </a:lnTo>
                      <a:lnTo>
                        <a:pt x="26" y="9"/>
                      </a:lnTo>
                      <a:lnTo>
                        <a:pt x="28" y="11"/>
                      </a:lnTo>
                      <a:lnTo>
                        <a:pt x="30" y="13"/>
                      </a:lnTo>
                      <a:lnTo>
                        <a:pt x="26" y="15"/>
                      </a:lnTo>
                      <a:lnTo>
                        <a:pt x="24" y="17"/>
                      </a:lnTo>
                      <a:lnTo>
                        <a:pt x="19" y="17"/>
                      </a:lnTo>
                      <a:lnTo>
                        <a:pt x="15" y="17"/>
                      </a:lnTo>
                      <a:lnTo>
                        <a:pt x="13" y="13"/>
                      </a:lnTo>
                      <a:lnTo>
                        <a:pt x="13" y="13"/>
                      </a:lnTo>
                      <a:lnTo>
                        <a:pt x="11" y="11"/>
                      </a:lnTo>
                      <a:lnTo>
                        <a:pt x="7" y="9"/>
                      </a:lnTo>
                      <a:lnTo>
                        <a:pt x="4" y="9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535353"/>
                </a:solidFill>
                <a:ln w="0">
                  <a:solidFill>
                    <a:srgbClr val="535353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72" name="Freeform 572"/>
                <p:cNvSpPr>
                  <a:spLocks/>
                </p:cNvSpPr>
                <p:nvPr/>
              </p:nvSpPr>
              <p:spPr bwMode="auto">
                <a:xfrm>
                  <a:off x="2799" y="1006"/>
                  <a:ext cx="26" cy="11"/>
                </a:xfrm>
                <a:custGeom>
                  <a:avLst/>
                  <a:gdLst>
                    <a:gd name="T0" fmla="*/ 13 w 26"/>
                    <a:gd name="T1" fmla="*/ 0 h 11"/>
                    <a:gd name="T2" fmla="*/ 15 w 26"/>
                    <a:gd name="T3" fmla="*/ 3 h 11"/>
                    <a:gd name="T4" fmla="*/ 17 w 26"/>
                    <a:gd name="T5" fmla="*/ 3 h 11"/>
                    <a:gd name="T6" fmla="*/ 19 w 26"/>
                    <a:gd name="T7" fmla="*/ 3 h 11"/>
                    <a:gd name="T8" fmla="*/ 24 w 26"/>
                    <a:gd name="T9" fmla="*/ 3 h 11"/>
                    <a:gd name="T10" fmla="*/ 26 w 26"/>
                    <a:gd name="T11" fmla="*/ 5 h 11"/>
                    <a:gd name="T12" fmla="*/ 24 w 26"/>
                    <a:gd name="T13" fmla="*/ 7 h 11"/>
                    <a:gd name="T14" fmla="*/ 17 w 26"/>
                    <a:gd name="T15" fmla="*/ 9 h 11"/>
                    <a:gd name="T16" fmla="*/ 11 w 26"/>
                    <a:gd name="T17" fmla="*/ 9 h 11"/>
                    <a:gd name="T18" fmla="*/ 5 w 26"/>
                    <a:gd name="T19" fmla="*/ 11 h 11"/>
                    <a:gd name="T20" fmla="*/ 0 w 26"/>
                    <a:gd name="T21" fmla="*/ 11 h 11"/>
                    <a:gd name="T22" fmla="*/ 0 w 26"/>
                    <a:gd name="T23" fmla="*/ 11 h 11"/>
                    <a:gd name="T24" fmla="*/ 0 w 26"/>
                    <a:gd name="T25" fmla="*/ 9 h 11"/>
                    <a:gd name="T26" fmla="*/ 0 w 26"/>
                    <a:gd name="T27" fmla="*/ 9 h 11"/>
                    <a:gd name="T28" fmla="*/ 5 w 26"/>
                    <a:gd name="T29" fmla="*/ 7 h 11"/>
                    <a:gd name="T30" fmla="*/ 5 w 26"/>
                    <a:gd name="T31" fmla="*/ 7 h 11"/>
                    <a:gd name="T32" fmla="*/ 7 w 26"/>
                    <a:gd name="T33" fmla="*/ 7 h 11"/>
                    <a:gd name="T34" fmla="*/ 9 w 26"/>
                    <a:gd name="T35" fmla="*/ 5 h 11"/>
                    <a:gd name="T36" fmla="*/ 9 w 26"/>
                    <a:gd name="T37" fmla="*/ 0 h 11"/>
                    <a:gd name="T38" fmla="*/ 13 w 26"/>
                    <a:gd name="T39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6" h="11">
                      <a:moveTo>
                        <a:pt x="13" y="0"/>
                      </a:moveTo>
                      <a:lnTo>
                        <a:pt x="15" y="3"/>
                      </a:lnTo>
                      <a:lnTo>
                        <a:pt x="17" y="3"/>
                      </a:lnTo>
                      <a:lnTo>
                        <a:pt x="19" y="3"/>
                      </a:lnTo>
                      <a:lnTo>
                        <a:pt x="24" y="3"/>
                      </a:lnTo>
                      <a:lnTo>
                        <a:pt x="26" y="5"/>
                      </a:lnTo>
                      <a:lnTo>
                        <a:pt x="24" y="7"/>
                      </a:lnTo>
                      <a:lnTo>
                        <a:pt x="17" y="9"/>
                      </a:lnTo>
                      <a:lnTo>
                        <a:pt x="11" y="9"/>
                      </a:lnTo>
                      <a:lnTo>
                        <a:pt x="5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5" y="7"/>
                      </a:lnTo>
                      <a:lnTo>
                        <a:pt x="5" y="7"/>
                      </a:lnTo>
                      <a:lnTo>
                        <a:pt x="7" y="7"/>
                      </a:lnTo>
                      <a:lnTo>
                        <a:pt x="9" y="5"/>
                      </a:lnTo>
                      <a:lnTo>
                        <a:pt x="9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212121"/>
                </a:solidFill>
                <a:ln w="0">
                  <a:solidFill>
                    <a:srgbClr val="21212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73" name="Freeform 573"/>
                <p:cNvSpPr>
                  <a:spLocks/>
                </p:cNvSpPr>
                <p:nvPr/>
              </p:nvSpPr>
              <p:spPr bwMode="auto">
                <a:xfrm>
                  <a:off x="2827" y="977"/>
                  <a:ext cx="13" cy="12"/>
                </a:xfrm>
                <a:custGeom>
                  <a:avLst/>
                  <a:gdLst>
                    <a:gd name="T0" fmla="*/ 9 w 13"/>
                    <a:gd name="T1" fmla="*/ 0 h 12"/>
                    <a:gd name="T2" fmla="*/ 13 w 13"/>
                    <a:gd name="T3" fmla="*/ 2 h 12"/>
                    <a:gd name="T4" fmla="*/ 13 w 13"/>
                    <a:gd name="T5" fmla="*/ 4 h 12"/>
                    <a:gd name="T6" fmla="*/ 13 w 13"/>
                    <a:gd name="T7" fmla="*/ 6 h 12"/>
                    <a:gd name="T8" fmla="*/ 11 w 13"/>
                    <a:gd name="T9" fmla="*/ 8 h 12"/>
                    <a:gd name="T10" fmla="*/ 9 w 13"/>
                    <a:gd name="T11" fmla="*/ 10 h 12"/>
                    <a:gd name="T12" fmla="*/ 0 w 13"/>
                    <a:gd name="T13" fmla="*/ 12 h 12"/>
                    <a:gd name="T14" fmla="*/ 2 w 13"/>
                    <a:gd name="T15" fmla="*/ 6 h 12"/>
                    <a:gd name="T16" fmla="*/ 4 w 13"/>
                    <a:gd name="T17" fmla="*/ 0 h 12"/>
                    <a:gd name="T18" fmla="*/ 9 w 13"/>
                    <a:gd name="T1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" h="12">
                      <a:moveTo>
                        <a:pt x="9" y="0"/>
                      </a:moveTo>
                      <a:lnTo>
                        <a:pt x="13" y="2"/>
                      </a:lnTo>
                      <a:lnTo>
                        <a:pt x="13" y="4"/>
                      </a:lnTo>
                      <a:lnTo>
                        <a:pt x="13" y="6"/>
                      </a:lnTo>
                      <a:lnTo>
                        <a:pt x="11" y="8"/>
                      </a:lnTo>
                      <a:lnTo>
                        <a:pt x="9" y="10"/>
                      </a:lnTo>
                      <a:lnTo>
                        <a:pt x="0" y="12"/>
                      </a:lnTo>
                      <a:lnTo>
                        <a:pt x="2" y="6"/>
                      </a:lnTo>
                      <a:lnTo>
                        <a:pt x="4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565656"/>
                </a:solidFill>
                <a:ln w="0">
                  <a:solidFill>
                    <a:srgbClr val="565656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74" name="Freeform 574"/>
                <p:cNvSpPr>
                  <a:spLocks/>
                </p:cNvSpPr>
                <p:nvPr/>
              </p:nvSpPr>
              <p:spPr bwMode="auto">
                <a:xfrm>
                  <a:off x="2915" y="981"/>
                  <a:ext cx="32" cy="17"/>
                </a:xfrm>
                <a:custGeom>
                  <a:avLst/>
                  <a:gdLst>
                    <a:gd name="T0" fmla="*/ 29 w 32"/>
                    <a:gd name="T1" fmla="*/ 0 h 17"/>
                    <a:gd name="T2" fmla="*/ 32 w 32"/>
                    <a:gd name="T3" fmla="*/ 4 h 17"/>
                    <a:gd name="T4" fmla="*/ 23 w 32"/>
                    <a:gd name="T5" fmla="*/ 11 h 17"/>
                    <a:gd name="T6" fmla="*/ 14 w 32"/>
                    <a:gd name="T7" fmla="*/ 15 h 17"/>
                    <a:gd name="T8" fmla="*/ 6 w 32"/>
                    <a:gd name="T9" fmla="*/ 17 h 17"/>
                    <a:gd name="T10" fmla="*/ 4 w 32"/>
                    <a:gd name="T11" fmla="*/ 17 h 17"/>
                    <a:gd name="T12" fmla="*/ 4 w 32"/>
                    <a:gd name="T13" fmla="*/ 17 h 17"/>
                    <a:gd name="T14" fmla="*/ 0 w 32"/>
                    <a:gd name="T15" fmla="*/ 17 h 17"/>
                    <a:gd name="T16" fmla="*/ 2 w 32"/>
                    <a:gd name="T17" fmla="*/ 17 h 17"/>
                    <a:gd name="T18" fmla="*/ 2 w 32"/>
                    <a:gd name="T19" fmla="*/ 15 h 17"/>
                    <a:gd name="T20" fmla="*/ 2 w 32"/>
                    <a:gd name="T21" fmla="*/ 15 h 17"/>
                    <a:gd name="T22" fmla="*/ 0 w 32"/>
                    <a:gd name="T23" fmla="*/ 13 h 17"/>
                    <a:gd name="T24" fmla="*/ 6 w 32"/>
                    <a:gd name="T25" fmla="*/ 11 h 17"/>
                    <a:gd name="T26" fmla="*/ 10 w 32"/>
                    <a:gd name="T27" fmla="*/ 8 h 17"/>
                    <a:gd name="T28" fmla="*/ 10 w 32"/>
                    <a:gd name="T29" fmla="*/ 8 h 17"/>
                    <a:gd name="T30" fmla="*/ 14 w 32"/>
                    <a:gd name="T31" fmla="*/ 6 h 17"/>
                    <a:gd name="T32" fmla="*/ 14 w 32"/>
                    <a:gd name="T33" fmla="*/ 6 h 17"/>
                    <a:gd name="T34" fmla="*/ 19 w 32"/>
                    <a:gd name="T35" fmla="*/ 4 h 17"/>
                    <a:gd name="T36" fmla="*/ 19 w 32"/>
                    <a:gd name="T37" fmla="*/ 4 h 17"/>
                    <a:gd name="T38" fmla="*/ 21 w 32"/>
                    <a:gd name="T39" fmla="*/ 4 h 17"/>
                    <a:gd name="T40" fmla="*/ 25 w 32"/>
                    <a:gd name="T41" fmla="*/ 2 h 17"/>
                    <a:gd name="T42" fmla="*/ 29 w 32"/>
                    <a:gd name="T43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2" h="17">
                      <a:moveTo>
                        <a:pt x="29" y="0"/>
                      </a:moveTo>
                      <a:lnTo>
                        <a:pt x="32" y="4"/>
                      </a:lnTo>
                      <a:lnTo>
                        <a:pt x="23" y="11"/>
                      </a:lnTo>
                      <a:lnTo>
                        <a:pt x="14" y="15"/>
                      </a:lnTo>
                      <a:lnTo>
                        <a:pt x="6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0" y="17"/>
                      </a:lnTo>
                      <a:lnTo>
                        <a:pt x="2" y="17"/>
                      </a:lnTo>
                      <a:lnTo>
                        <a:pt x="2" y="15"/>
                      </a:lnTo>
                      <a:lnTo>
                        <a:pt x="2" y="15"/>
                      </a:lnTo>
                      <a:lnTo>
                        <a:pt x="0" y="13"/>
                      </a:lnTo>
                      <a:lnTo>
                        <a:pt x="6" y="11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9" y="4"/>
                      </a:lnTo>
                      <a:lnTo>
                        <a:pt x="19" y="4"/>
                      </a:lnTo>
                      <a:lnTo>
                        <a:pt x="21" y="4"/>
                      </a:lnTo>
                      <a:lnTo>
                        <a:pt x="25" y="2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0">
                  <a:solidFill>
                    <a:srgbClr val="CCCCCC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75" name="Freeform 575"/>
                <p:cNvSpPr>
                  <a:spLocks noEditPoints="1"/>
                </p:cNvSpPr>
                <p:nvPr/>
              </p:nvSpPr>
              <p:spPr bwMode="auto">
                <a:xfrm>
                  <a:off x="2904" y="962"/>
                  <a:ext cx="13" cy="10"/>
                </a:xfrm>
                <a:custGeom>
                  <a:avLst/>
                  <a:gdLst>
                    <a:gd name="T0" fmla="*/ 4 w 13"/>
                    <a:gd name="T1" fmla="*/ 10 h 10"/>
                    <a:gd name="T2" fmla="*/ 4 w 13"/>
                    <a:gd name="T3" fmla="*/ 10 h 10"/>
                    <a:gd name="T4" fmla="*/ 4 w 13"/>
                    <a:gd name="T5" fmla="*/ 10 h 10"/>
                    <a:gd name="T6" fmla="*/ 4 w 13"/>
                    <a:gd name="T7" fmla="*/ 10 h 10"/>
                    <a:gd name="T8" fmla="*/ 0 w 13"/>
                    <a:gd name="T9" fmla="*/ 0 h 10"/>
                    <a:gd name="T10" fmla="*/ 2 w 13"/>
                    <a:gd name="T11" fmla="*/ 0 h 10"/>
                    <a:gd name="T12" fmla="*/ 4 w 13"/>
                    <a:gd name="T13" fmla="*/ 0 h 10"/>
                    <a:gd name="T14" fmla="*/ 4 w 13"/>
                    <a:gd name="T15" fmla="*/ 4 h 10"/>
                    <a:gd name="T16" fmla="*/ 8 w 13"/>
                    <a:gd name="T17" fmla="*/ 4 h 10"/>
                    <a:gd name="T18" fmla="*/ 11 w 13"/>
                    <a:gd name="T19" fmla="*/ 6 h 10"/>
                    <a:gd name="T20" fmla="*/ 13 w 13"/>
                    <a:gd name="T21" fmla="*/ 6 h 10"/>
                    <a:gd name="T22" fmla="*/ 13 w 13"/>
                    <a:gd name="T23" fmla="*/ 8 h 10"/>
                    <a:gd name="T24" fmla="*/ 13 w 13"/>
                    <a:gd name="T25" fmla="*/ 10 h 10"/>
                    <a:gd name="T26" fmla="*/ 4 w 13"/>
                    <a:gd name="T27" fmla="*/ 10 h 10"/>
                    <a:gd name="T28" fmla="*/ 2 w 13"/>
                    <a:gd name="T29" fmla="*/ 6 h 10"/>
                    <a:gd name="T30" fmla="*/ 0 w 13"/>
                    <a:gd name="T31" fmla="*/ 4 h 10"/>
                    <a:gd name="T32" fmla="*/ 0 w 13"/>
                    <a:gd name="T33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10">
                      <a:moveTo>
                        <a:pt x="4" y="10"/>
                      </a:move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4" y="10"/>
                      </a:lnTo>
                      <a:close/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4" y="4"/>
                      </a:lnTo>
                      <a:lnTo>
                        <a:pt x="8" y="4"/>
                      </a:lnTo>
                      <a:lnTo>
                        <a:pt x="11" y="6"/>
                      </a:lnTo>
                      <a:lnTo>
                        <a:pt x="13" y="6"/>
                      </a:lnTo>
                      <a:lnTo>
                        <a:pt x="13" y="8"/>
                      </a:lnTo>
                      <a:lnTo>
                        <a:pt x="13" y="10"/>
                      </a:lnTo>
                      <a:lnTo>
                        <a:pt x="4" y="10"/>
                      </a:lnTo>
                      <a:lnTo>
                        <a:pt x="2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53535"/>
                </a:solidFill>
                <a:ln w="0">
                  <a:solidFill>
                    <a:srgbClr val="353535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76" name="Freeform 576"/>
                <p:cNvSpPr>
                  <a:spLocks/>
                </p:cNvSpPr>
                <p:nvPr/>
              </p:nvSpPr>
              <p:spPr bwMode="auto">
                <a:xfrm>
                  <a:off x="2838" y="992"/>
                  <a:ext cx="0" cy="2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0 h 2"/>
                    <a:gd name="T4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5656"/>
                </a:solidFill>
                <a:ln w="0">
                  <a:solidFill>
                    <a:srgbClr val="565656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77" name="Freeform 577"/>
                <p:cNvSpPr>
                  <a:spLocks/>
                </p:cNvSpPr>
                <p:nvPr/>
              </p:nvSpPr>
              <p:spPr bwMode="auto">
                <a:xfrm>
                  <a:off x="3604" y="815"/>
                  <a:ext cx="150" cy="66"/>
                </a:xfrm>
                <a:custGeom>
                  <a:avLst/>
                  <a:gdLst>
                    <a:gd name="T0" fmla="*/ 56 w 150"/>
                    <a:gd name="T1" fmla="*/ 0 h 66"/>
                    <a:gd name="T2" fmla="*/ 58 w 150"/>
                    <a:gd name="T3" fmla="*/ 6 h 66"/>
                    <a:gd name="T4" fmla="*/ 64 w 150"/>
                    <a:gd name="T5" fmla="*/ 6 h 66"/>
                    <a:gd name="T6" fmla="*/ 77 w 150"/>
                    <a:gd name="T7" fmla="*/ 4 h 66"/>
                    <a:gd name="T8" fmla="*/ 81 w 150"/>
                    <a:gd name="T9" fmla="*/ 8 h 66"/>
                    <a:gd name="T10" fmla="*/ 81 w 150"/>
                    <a:gd name="T11" fmla="*/ 4 h 66"/>
                    <a:gd name="T12" fmla="*/ 90 w 150"/>
                    <a:gd name="T13" fmla="*/ 2 h 66"/>
                    <a:gd name="T14" fmla="*/ 101 w 150"/>
                    <a:gd name="T15" fmla="*/ 4 h 66"/>
                    <a:gd name="T16" fmla="*/ 107 w 150"/>
                    <a:gd name="T17" fmla="*/ 8 h 66"/>
                    <a:gd name="T18" fmla="*/ 116 w 150"/>
                    <a:gd name="T19" fmla="*/ 10 h 66"/>
                    <a:gd name="T20" fmla="*/ 120 w 150"/>
                    <a:gd name="T21" fmla="*/ 10 h 66"/>
                    <a:gd name="T22" fmla="*/ 128 w 150"/>
                    <a:gd name="T23" fmla="*/ 12 h 66"/>
                    <a:gd name="T24" fmla="*/ 135 w 150"/>
                    <a:gd name="T25" fmla="*/ 17 h 66"/>
                    <a:gd name="T26" fmla="*/ 139 w 150"/>
                    <a:gd name="T27" fmla="*/ 21 h 66"/>
                    <a:gd name="T28" fmla="*/ 143 w 150"/>
                    <a:gd name="T29" fmla="*/ 27 h 66"/>
                    <a:gd name="T30" fmla="*/ 145 w 150"/>
                    <a:gd name="T31" fmla="*/ 32 h 66"/>
                    <a:gd name="T32" fmla="*/ 145 w 150"/>
                    <a:gd name="T33" fmla="*/ 38 h 66"/>
                    <a:gd name="T34" fmla="*/ 148 w 150"/>
                    <a:gd name="T35" fmla="*/ 42 h 66"/>
                    <a:gd name="T36" fmla="*/ 150 w 150"/>
                    <a:gd name="T37" fmla="*/ 49 h 66"/>
                    <a:gd name="T38" fmla="*/ 145 w 150"/>
                    <a:gd name="T39" fmla="*/ 55 h 66"/>
                    <a:gd name="T40" fmla="*/ 130 w 150"/>
                    <a:gd name="T41" fmla="*/ 61 h 66"/>
                    <a:gd name="T42" fmla="*/ 111 w 150"/>
                    <a:gd name="T43" fmla="*/ 66 h 66"/>
                    <a:gd name="T44" fmla="*/ 103 w 150"/>
                    <a:gd name="T45" fmla="*/ 66 h 66"/>
                    <a:gd name="T46" fmla="*/ 90 w 150"/>
                    <a:gd name="T47" fmla="*/ 61 h 66"/>
                    <a:gd name="T48" fmla="*/ 88 w 150"/>
                    <a:gd name="T49" fmla="*/ 61 h 66"/>
                    <a:gd name="T50" fmla="*/ 81 w 150"/>
                    <a:gd name="T51" fmla="*/ 57 h 66"/>
                    <a:gd name="T52" fmla="*/ 75 w 150"/>
                    <a:gd name="T53" fmla="*/ 53 h 66"/>
                    <a:gd name="T54" fmla="*/ 60 w 150"/>
                    <a:gd name="T55" fmla="*/ 53 h 66"/>
                    <a:gd name="T56" fmla="*/ 54 w 150"/>
                    <a:gd name="T57" fmla="*/ 47 h 66"/>
                    <a:gd name="T58" fmla="*/ 49 w 150"/>
                    <a:gd name="T59" fmla="*/ 42 h 66"/>
                    <a:gd name="T60" fmla="*/ 37 w 150"/>
                    <a:gd name="T61" fmla="*/ 36 h 66"/>
                    <a:gd name="T62" fmla="*/ 28 w 150"/>
                    <a:gd name="T63" fmla="*/ 38 h 66"/>
                    <a:gd name="T64" fmla="*/ 26 w 150"/>
                    <a:gd name="T65" fmla="*/ 42 h 66"/>
                    <a:gd name="T66" fmla="*/ 17 w 150"/>
                    <a:gd name="T67" fmla="*/ 44 h 66"/>
                    <a:gd name="T68" fmla="*/ 11 w 150"/>
                    <a:gd name="T69" fmla="*/ 40 h 66"/>
                    <a:gd name="T70" fmla="*/ 7 w 150"/>
                    <a:gd name="T71" fmla="*/ 36 h 66"/>
                    <a:gd name="T72" fmla="*/ 0 w 150"/>
                    <a:gd name="T73" fmla="*/ 32 h 66"/>
                    <a:gd name="T74" fmla="*/ 2 w 150"/>
                    <a:gd name="T75" fmla="*/ 25 h 66"/>
                    <a:gd name="T76" fmla="*/ 2 w 150"/>
                    <a:gd name="T77" fmla="*/ 23 h 66"/>
                    <a:gd name="T78" fmla="*/ 7 w 150"/>
                    <a:gd name="T79" fmla="*/ 17 h 66"/>
                    <a:gd name="T80" fmla="*/ 15 w 150"/>
                    <a:gd name="T81" fmla="*/ 10 h 66"/>
                    <a:gd name="T82" fmla="*/ 19 w 150"/>
                    <a:gd name="T83" fmla="*/ 12 h 66"/>
                    <a:gd name="T84" fmla="*/ 22 w 150"/>
                    <a:gd name="T85" fmla="*/ 8 h 66"/>
                    <a:gd name="T86" fmla="*/ 26 w 150"/>
                    <a:gd name="T87" fmla="*/ 4 h 66"/>
                    <a:gd name="T88" fmla="*/ 26 w 150"/>
                    <a:gd name="T89" fmla="*/ 10 h 66"/>
                    <a:gd name="T90" fmla="*/ 30 w 150"/>
                    <a:gd name="T91" fmla="*/ 10 h 66"/>
                    <a:gd name="T92" fmla="*/ 34 w 150"/>
                    <a:gd name="T93" fmla="*/ 6 h 66"/>
                    <a:gd name="T94" fmla="*/ 41 w 150"/>
                    <a:gd name="T95" fmla="*/ 6 h 66"/>
                    <a:gd name="T96" fmla="*/ 54 w 150"/>
                    <a:gd name="T97" fmla="*/ 8 h 66"/>
                    <a:gd name="T98" fmla="*/ 54 w 150"/>
                    <a:gd name="T99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50" h="66">
                      <a:moveTo>
                        <a:pt x="54" y="0"/>
                      </a:moveTo>
                      <a:lnTo>
                        <a:pt x="56" y="0"/>
                      </a:lnTo>
                      <a:lnTo>
                        <a:pt x="58" y="2"/>
                      </a:lnTo>
                      <a:lnTo>
                        <a:pt x="58" y="6"/>
                      </a:lnTo>
                      <a:lnTo>
                        <a:pt x="62" y="6"/>
                      </a:lnTo>
                      <a:lnTo>
                        <a:pt x="64" y="6"/>
                      </a:lnTo>
                      <a:lnTo>
                        <a:pt x="71" y="6"/>
                      </a:lnTo>
                      <a:lnTo>
                        <a:pt x="77" y="4"/>
                      </a:lnTo>
                      <a:lnTo>
                        <a:pt x="79" y="6"/>
                      </a:lnTo>
                      <a:lnTo>
                        <a:pt x="81" y="8"/>
                      </a:lnTo>
                      <a:lnTo>
                        <a:pt x="81" y="6"/>
                      </a:lnTo>
                      <a:lnTo>
                        <a:pt x="81" y="4"/>
                      </a:lnTo>
                      <a:lnTo>
                        <a:pt x="83" y="2"/>
                      </a:lnTo>
                      <a:lnTo>
                        <a:pt x="90" y="2"/>
                      </a:lnTo>
                      <a:lnTo>
                        <a:pt x="96" y="2"/>
                      </a:lnTo>
                      <a:lnTo>
                        <a:pt x="101" y="4"/>
                      </a:lnTo>
                      <a:lnTo>
                        <a:pt x="105" y="6"/>
                      </a:lnTo>
                      <a:lnTo>
                        <a:pt x="107" y="8"/>
                      </a:lnTo>
                      <a:lnTo>
                        <a:pt x="111" y="10"/>
                      </a:lnTo>
                      <a:lnTo>
                        <a:pt x="116" y="10"/>
                      </a:lnTo>
                      <a:lnTo>
                        <a:pt x="120" y="8"/>
                      </a:lnTo>
                      <a:lnTo>
                        <a:pt x="120" y="10"/>
                      </a:lnTo>
                      <a:lnTo>
                        <a:pt x="124" y="12"/>
                      </a:lnTo>
                      <a:lnTo>
                        <a:pt x="128" y="12"/>
                      </a:lnTo>
                      <a:lnTo>
                        <a:pt x="133" y="15"/>
                      </a:lnTo>
                      <a:lnTo>
                        <a:pt x="135" y="17"/>
                      </a:lnTo>
                      <a:lnTo>
                        <a:pt x="137" y="21"/>
                      </a:lnTo>
                      <a:lnTo>
                        <a:pt x="139" y="21"/>
                      </a:lnTo>
                      <a:lnTo>
                        <a:pt x="141" y="23"/>
                      </a:lnTo>
                      <a:lnTo>
                        <a:pt x="143" y="27"/>
                      </a:lnTo>
                      <a:lnTo>
                        <a:pt x="145" y="27"/>
                      </a:lnTo>
                      <a:lnTo>
                        <a:pt x="145" y="32"/>
                      </a:lnTo>
                      <a:lnTo>
                        <a:pt x="143" y="36"/>
                      </a:lnTo>
                      <a:lnTo>
                        <a:pt x="145" y="38"/>
                      </a:lnTo>
                      <a:lnTo>
                        <a:pt x="145" y="40"/>
                      </a:lnTo>
                      <a:lnTo>
                        <a:pt x="148" y="42"/>
                      </a:lnTo>
                      <a:lnTo>
                        <a:pt x="150" y="44"/>
                      </a:lnTo>
                      <a:lnTo>
                        <a:pt x="150" y="49"/>
                      </a:lnTo>
                      <a:lnTo>
                        <a:pt x="148" y="53"/>
                      </a:lnTo>
                      <a:lnTo>
                        <a:pt x="145" y="55"/>
                      </a:lnTo>
                      <a:lnTo>
                        <a:pt x="141" y="57"/>
                      </a:lnTo>
                      <a:lnTo>
                        <a:pt x="130" y="61"/>
                      </a:lnTo>
                      <a:lnTo>
                        <a:pt x="120" y="64"/>
                      </a:lnTo>
                      <a:lnTo>
                        <a:pt x="111" y="66"/>
                      </a:lnTo>
                      <a:lnTo>
                        <a:pt x="111" y="66"/>
                      </a:lnTo>
                      <a:lnTo>
                        <a:pt x="103" y="66"/>
                      </a:lnTo>
                      <a:lnTo>
                        <a:pt x="96" y="66"/>
                      </a:lnTo>
                      <a:lnTo>
                        <a:pt x="90" y="61"/>
                      </a:lnTo>
                      <a:lnTo>
                        <a:pt x="90" y="61"/>
                      </a:lnTo>
                      <a:lnTo>
                        <a:pt x="88" y="61"/>
                      </a:lnTo>
                      <a:lnTo>
                        <a:pt x="86" y="61"/>
                      </a:lnTo>
                      <a:lnTo>
                        <a:pt x="81" y="57"/>
                      </a:lnTo>
                      <a:lnTo>
                        <a:pt x="79" y="55"/>
                      </a:lnTo>
                      <a:lnTo>
                        <a:pt x="75" y="53"/>
                      </a:lnTo>
                      <a:lnTo>
                        <a:pt x="69" y="55"/>
                      </a:lnTo>
                      <a:lnTo>
                        <a:pt x="60" y="53"/>
                      </a:lnTo>
                      <a:lnTo>
                        <a:pt x="58" y="49"/>
                      </a:lnTo>
                      <a:lnTo>
                        <a:pt x="54" y="47"/>
                      </a:lnTo>
                      <a:lnTo>
                        <a:pt x="51" y="44"/>
                      </a:lnTo>
                      <a:lnTo>
                        <a:pt x="49" y="42"/>
                      </a:lnTo>
                      <a:lnTo>
                        <a:pt x="41" y="40"/>
                      </a:lnTo>
                      <a:lnTo>
                        <a:pt x="37" y="36"/>
                      </a:lnTo>
                      <a:lnTo>
                        <a:pt x="28" y="36"/>
                      </a:lnTo>
                      <a:lnTo>
                        <a:pt x="28" y="38"/>
                      </a:lnTo>
                      <a:lnTo>
                        <a:pt x="28" y="42"/>
                      </a:lnTo>
                      <a:lnTo>
                        <a:pt x="26" y="42"/>
                      </a:lnTo>
                      <a:lnTo>
                        <a:pt x="24" y="44"/>
                      </a:lnTo>
                      <a:lnTo>
                        <a:pt x="17" y="44"/>
                      </a:lnTo>
                      <a:lnTo>
                        <a:pt x="15" y="42"/>
                      </a:lnTo>
                      <a:lnTo>
                        <a:pt x="11" y="40"/>
                      </a:lnTo>
                      <a:lnTo>
                        <a:pt x="9" y="38"/>
                      </a:lnTo>
                      <a:lnTo>
                        <a:pt x="7" y="36"/>
                      </a:lnTo>
                      <a:lnTo>
                        <a:pt x="2" y="34"/>
                      </a:lnTo>
                      <a:lnTo>
                        <a:pt x="0" y="32"/>
                      </a:lnTo>
                      <a:lnTo>
                        <a:pt x="0" y="29"/>
                      </a:lnTo>
                      <a:lnTo>
                        <a:pt x="2" y="25"/>
                      </a:lnTo>
                      <a:lnTo>
                        <a:pt x="2" y="23"/>
                      </a:lnTo>
                      <a:lnTo>
                        <a:pt x="2" y="23"/>
                      </a:lnTo>
                      <a:lnTo>
                        <a:pt x="2" y="21"/>
                      </a:lnTo>
                      <a:lnTo>
                        <a:pt x="7" y="17"/>
                      </a:lnTo>
                      <a:lnTo>
                        <a:pt x="11" y="12"/>
                      </a:lnTo>
                      <a:lnTo>
                        <a:pt x="15" y="10"/>
                      </a:lnTo>
                      <a:lnTo>
                        <a:pt x="19" y="10"/>
                      </a:lnTo>
                      <a:lnTo>
                        <a:pt x="19" y="12"/>
                      </a:lnTo>
                      <a:lnTo>
                        <a:pt x="22" y="10"/>
                      </a:lnTo>
                      <a:lnTo>
                        <a:pt x="22" y="8"/>
                      </a:lnTo>
                      <a:lnTo>
                        <a:pt x="24" y="4"/>
                      </a:lnTo>
                      <a:lnTo>
                        <a:pt x="26" y="4"/>
                      </a:lnTo>
                      <a:lnTo>
                        <a:pt x="28" y="6"/>
                      </a:lnTo>
                      <a:lnTo>
                        <a:pt x="26" y="10"/>
                      </a:lnTo>
                      <a:lnTo>
                        <a:pt x="28" y="12"/>
                      </a:lnTo>
                      <a:lnTo>
                        <a:pt x="30" y="10"/>
                      </a:lnTo>
                      <a:lnTo>
                        <a:pt x="32" y="8"/>
                      </a:lnTo>
                      <a:lnTo>
                        <a:pt x="34" y="6"/>
                      </a:lnTo>
                      <a:lnTo>
                        <a:pt x="39" y="4"/>
                      </a:lnTo>
                      <a:lnTo>
                        <a:pt x="41" y="6"/>
                      </a:lnTo>
                      <a:lnTo>
                        <a:pt x="45" y="8"/>
                      </a:lnTo>
                      <a:lnTo>
                        <a:pt x="54" y="8"/>
                      </a:lnTo>
                      <a:lnTo>
                        <a:pt x="54" y="2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4F4F4F"/>
                </a:solidFill>
                <a:ln w="0">
                  <a:solidFill>
                    <a:srgbClr val="4F4F4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78" name="Freeform 578"/>
                <p:cNvSpPr>
                  <a:spLocks/>
                </p:cNvSpPr>
                <p:nvPr/>
              </p:nvSpPr>
              <p:spPr bwMode="auto">
                <a:xfrm>
                  <a:off x="3508" y="810"/>
                  <a:ext cx="64" cy="45"/>
                </a:xfrm>
                <a:custGeom>
                  <a:avLst/>
                  <a:gdLst>
                    <a:gd name="T0" fmla="*/ 2 w 64"/>
                    <a:gd name="T1" fmla="*/ 0 h 45"/>
                    <a:gd name="T2" fmla="*/ 9 w 64"/>
                    <a:gd name="T3" fmla="*/ 5 h 45"/>
                    <a:gd name="T4" fmla="*/ 9 w 64"/>
                    <a:gd name="T5" fmla="*/ 7 h 45"/>
                    <a:gd name="T6" fmla="*/ 11 w 64"/>
                    <a:gd name="T7" fmla="*/ 7 h 45"/>
                    <a:gd name="T8" fmla="*/ 15 w 64"/>
                    <a:gd name="T9" fmla="*/ 7 h 45"/>
                    <a:gd name="T10" fmla="*/ 19 w 64"/>
                    <a:gd name="T11" fmla="*/ 7 h 45"/>
                    <a:gd name="T12" fmla="*/ 26 w 64"/>
                    <a:gd name="T13" fmla="*/ 7 h 45"/>
                    <a:gd name="T14" fmla="*/ 30 w 64"/>
                    <a:gd name="T15" fmla="*/ 9 h 45"/>
                    <a:gd name="T16" fmla="*/ 39 w 64"/>
                    <a:gd name="T17" fmla="*/ 15 h 45"/>
                    <a:gd name="T18" fmla="*/ 43 w 64"/>
                    <a:gd name="T19" fmla="*/ 15 h 45"/>
                    <a:gd name="T20" fmla="*/ 49 w 64"/>
                    <a:gd name="T21" fmla="*/ 17 h 45"/>
                    <a:gd name="T22" fmla="*/ 54 w 64"/>
                    <a:gd name="T23" fmla="*/ 22 h 45"/>
                    <a:gd name="T24" fmla="*/ 56 w 64"/>
                    <a:gd name="T25" fmla="*/ 26 h 45"/>
                    <a:gd name="T26" fmla="*/ 58 w 64"/>
                    <a:gd name="T27" fmla="*/ 32 h 45"/>
                    <a:gd name="T28" fmla="*/ 58 w 64"/>
                    <a:gd name="T29" fmla="*/ 32 h 45"/>
                    <a:gd name="T30" fmla="*/ 54 w 64"/>
                    <a:gd name="T31" fmla="*/ 32 h 45"/>
                    <a:gd name="T32" fmla="*/ 60 w 64"/>
                    <a:gd name="T33" fmla="*/ 34 h 45"/>
                    <a:gd name="T34" fmla="*/ 64 w 64"/>
                    <a:gd name="T35" fmla="*/ 39 h 45"/>
                    <a:gd name="T36" fmla="*/ 64 w 64"/>
                    <a:gd name="T37" fmla="*/ 41 h 45"/>
                    <a:gd name="T38" fmla="*/ 64 w 64"/>
                    <a:gd name="T39" fmla="*/ 43 h 45"/>
                    <a:gd name="T40" fmla="*/ 62 w 64"/>
                    <a:gd name="T41" fmla="*/ 45 h 45"/>
                    <a:gd name="T42" fmla="*/ 60 w 64"/>
                    <a:gd name="T43" fmla="*/ 45 h 45"/>
                    <a:gd name="T44" fmla="*/ 58 w 64"/>
                    <a:gd name="T45" fmla="*/ 45 h 45"/>
                    <a:gd name="T46" fmla="*/ 49 w 64"/>
                    <a:gd name="T47" fmla="*/ 41 h 45"/>
                    <a:gd name="T48" fmla="*/ 47 w 64"/>
                    <a:gd name="T49" fmla="*/ 39 h 45"/>
                    <a:gd name="T50" fmla="*/ 43 w 64"/>
                    <a:gd name="T51" fmla="*/ 37 h 45"/>
                    <a:gd name="T52" fmla="*/ 41 w 64"/>
                    <a:gd name="T53" fmla="*/ 34 h 45"/>
                    <a:gd name="T54" fmla="*/ 36 w 64"/>
                    <a:gd name="T55" fmla="*/ 32 h 45"/>
                    <a:gd name="T56" fmla="*/ 34 w 64"/>
                    <a:gd name="T57" fmla="*/ 32 h 45"/>
                    <a:gd name="T58" fmla="*/ 28 w 64"/>
                    <a:gd name="T59" fmla="*/ 28 h 45"/>
                    <a:gd name="T60" fmla="*/ 26 w 64"/>
                    <a:gd name="T61" fmla="*/ 24 h 45"/>
                    <a:gd name="T62" fmla="*/ 26 w 64"/>
                    <a:gd name="T63" fmla="*/ 24 h 45"/>
                    <a:gd name="T64" fmla="*/ 17 w 64"/>
                    <a:gd name="T65" fmla="*/ 24 h 45"/>
                    <a:gd name="T66" fmla="*/ 17 w 64"/>
                    <a:gd name="T67" fmla="*/ 24 h 45"/>
                    <a:gd name="T68" fmla="*/ 15 w 64"/>
                    <a:gd name="T69" fmla="*/ 22 h 45"/>
                    <a:gd name="T70" fmla="*/ 9 w 64"/>
                    <a:gd name="T71" fmla="*/ 20 h 45"/>
                    <a:gd name="T72" fmla="*/ 9 w 64"/>
                    <a:gd name="T73" fmla="*/ 15 h 45"/>
                    <a:gd name="T74" fmla="*/ 7 w 64"/>
                    <a:gd name="T75" fmla="*/ 13 h 45"/>
                    <a:gd name="T76" fmla="*/ 4 w 64"/>
                    <a:gd name="T77" fmla="*/ 11 h 45"/>
                    <a:gd name="T78" fmla="*/ 0 w 64"/>
                    <a:gd name="T79" fmla="*/ 3 h 45"/>
                    <a:gd name="T80" fmla="*/ 0 w 64"/>
                    <a:gd name="T81" fmla="*/ 0 h 45"/>
                    <a:gd name="T82" fmla="*/ 2 w 64"/>
                    <a:gd name="T83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64" h="45">
                      <a:moveTo>
                        <a:pt x="2" y="0"/>
                      </a:moveTo>
                      <a:lnTo>
                        <a:pt x="9" y="5"/>
                      </a:lnTo>
                      <a:lnTo>
                        <a:pt x="9" y="7"/>
                      </a:lnTo>
                      <a:lnTo>
                        <a:pt x="11" y="7"/>
                      </a:lnTo>
                      <a:lnTo>
                        <a:pt x="15" y="7"/>
                      </a:lnTo>
                      <a:lnTo>
                        <a:pt x="19" y="7"/>
                      </a:lnTo>
                      <a:lnTo>
                        <a:pt x="26" y="7"/>
                      </a:lnTo>
                      <a:lnTo>
                        <a:pt x="30" y="9"/>
                      </a:lnTo>
                      <a:lnTo>
                        <a:pt x="39" y="15"/>
                      </a:lnTo>
                      <a:lnTo>
                        <a:pt x="43" y="15"/>
                      </a:lnTo>
                      <a:lnTo>
                        <a:pt x="49" y="17"/>
                      </a:lnTo>
                      <a:lnTo>
                        <a:pt x="54" y="22"/>
                      </a:lnTo>
                      <a:lnTo>
                        <a:pt x="56" y="26"/>
                      </a:lnTo>
                      <a:lnTo>
                        <a:pt x="58" y="32"/>
                      </a:lnTo>
                      <a:lnTo>
                        <a:pt x="58" y="32"/>
                      </a:lnTo>
                      <a:lnTo>
                        <a:pt x="54" y="32"/>
                      </a:lnTo>
                      <a:lnTo>
                        <a:pt x="60" y="34"/>
                      </a:lnTo>
                      <a:lnTo>
                        <a:pt x="64" y="39"/>
                      </a:lnTo>
                      <a:lnTo>
                        <a:pt x="64" y="41"/>
                      </a:lnTo>
                      <a:lnTo>
                        <a:pt x="64" y="43"/>
                      </a:lnTo>
                      <a:lnTo>
                        <a:pt x="62" y="45"/>
                      </a:lnTo>
                      <a:lnTo>
                        <a:pt x="60" y="45"/>
                      </a:lnTo>
                      <a:lnTo>
                        <a:pt x="58" y="45"/>
                      </a:lnTo>
                      <a:lnTo>
                        <a:pt x="49" y="41"/>
                      </a:lnTo>
                      <a:lnTo>
                        <a:pt x="47" y="39"/>
                      </a:lnTo>
                      <a:lnTo>
                        <a:pt x="43" y="37"/>
                      </a:lnTo>
                      <a:lnTo>
                        <a:pt x="41" y="34"/>
                      </a:lnTo>
                      <a:lnTo>
                        <a:pt x="36" y="32"/>
                      </a:lnTo>
                      <a:lnTo>
                        <a:pt x="34" y="32"/>
                      </a:lnTo>
                      <a:lnTo>
                        <a:pt x="28" y="28"/>
                      </a:lnTo>
                      <a:lnTo>
                        <a:pt x="26" y="24"/>
                      </a:lnTo>
                      <a:lnTo>
                        <a:pt x="26" y="24"/>
                      </a:lnTo>
                      <a:lnTo>
                        <a:pt x="17" y="24"/>
                      </a:lnTo>
                      <a:lnTo>
                        <a:pt x="17" y="24"/>
                      </a:lnTo>
                      <a:lnTo>
                        <a:pt x="15" y="22"/>
                      </a:lnTo>
                      <a:lnTo>
                        <a:pt x="9" y="20"/>
                      </a:lnTo>
                      <a:lnTo>
                        <a:pt x="9" y="15"/>
                      </a:lnTo>
                      <a:lnTo>
                        <a:pt x="7" y="13"/>
                      </a:lnTo>
                      <a:lnTo>
                        <a:pt x="4" y="11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3D3D3D"/>
                </a:solidFill>
                <a:ln w="0">
                  <a:solidFill>
                    <a:srgbClr val="3D3D3D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79" name="Freeform 579"/>
                <p:cNvSpPr>
                  <a:spLocks/>
                </p:cNvSpPr>
                <p:nvPr/>
              </p:nvSpPr>
              <p:spPr bwMode="auto">
                <a:xfrm>
                  <a:off x="3574" y="815"/>
                  <a:ext cx="34" cy="34"/>
                </a:xfrm>
                <a:custGeom>
                  <a:avLst/>
                  <a:gdLst>
                    <a:gd name="T0" fmla="*/ 2 w 34"/>
                    <a:gd name="T1" fmla="*/ 0 h 34"/>
                    <a:gd name="T2" fmla="*/ 7 w 34"/>
                    <a:gd name="T3" fmla="*/ 2 h 34"/>
                    <a:gd name="T4" fmla="*/ 13 w 34"/>
                    <a:gd name="T5" fmla="*/ 4 h 34"/>
                    <a:gd name="T6" fmla="*/ 15 w 34"/>
                    <a:gd name="T7" fmla="*/ 6 h 34"/>
                    <a:gd name="T8" fmla="*/ 15 w 34"/>
                    <a:gd name="T9" fmla="*/ 12 h 34"/>
                    <a:gd name="T10" fmla="*/ 22 w 34"/>
                    <a:gd name="T11" fmla="*/ 15 h 34"/>
                    <a:gd name="T12" fmla="*/ 24 w 34"/>
                    <a:gd name="T13" fmla="*/ 19 h 34"/>
                    <a:gd name="T14" fmla="*/ 26 w 34"/>
                    <a:gd name="T15" fmla="*/ 21 h 34"/>
                    <a:gd name="T16" fmla="*/ 30 w 34"/>
                    <a:gd name="T17" fmla="*/ 23 h 34"/>
                    <a:gd name="T18" fmla="*/ 34 w 34"/>
                    <a:gd name="T19" fmla="*/ 25 h 34"/>
                    <a:gd name="T20" fmla="*/ 32 w 34"/>
                    <a:gd name="T21" fmla="*/ 29 h 34"/>
                    <a:gd name="T22" fmla="*/ 30 w 34"/>
                    <a:gd name="T23" fmla="*/ 32 h 34"/>
                    <a:gd name="T24" fmla="*/ 26 w 34"/>
                    <a:gd name="T25" fmla="*/ 34 h 34"/>
                    <a:gd name="T26" fmla="*/ 22 w 34"/>
                    <a:gd name="T27" fmla="*/ 34 h 34"/>
                    <a:gd name="T28" fmla="*/ 17 w 34"/>
                    <a:gd name="T29" fmla="*/ 32 h 34"/>
                    <a:gd name="T30" fmla="*/ 13 w 34"/>
                    <a:gd name="T31" fmla="*/ 29 h 34"/>
                    <a:gd name="T32" fmla="*/ 9 w 34"/>
                    <a:gd name="T33" fmla="*/ 27 h 34"/>
                    <a:gd name="T34" fmla="*/ 7 w 34"/>
                    <a:gd name="T35" fmla="*/ 23 h 34"/>
                    <a:gd name="T36" fmla="*/ 2 w 34"/>
                    <a:gd name="T37" fmla="*/ 23 h 34"/>
                    <a:gd name="T38" fmla="*/ 2 w 34"/>
                    <a:gd name="T39" fmla="*/ 19 h 34"/>
                    <a:gd name="T40" fmla="*/ 0 w 34"/>
                    <a:gd name="T41" fmla="*/ 12 h 34"/>
                    <a:gd name="T42" fmla="*/ 2 w 34"/>
                    <a:gd name="T43" fmla="*/ 8 h 34"/>
                    <a:gd name="T44" fmla="*/ 5 w 34"/>
                    <a:gd name="T45" fmla="*/ 10 h 34"/>
                    <a:gd name="T46" fmla="*/ 7 w 34"/>
                    <a:gd name="T47" fmla="*/ 10 h 34"/>
                    <a:gd name="T48" fmla="*/ 5 w 34"/>
                    <a:gd name="T49" fmla="*/ 12 h 34"/>
                    <a:gd name="T50" fmla="*/ 5 w 34"/>
                    <a:gd name="T51" fmla="*/ 15 h 34"/>
                    <a:gd name="T52" fmla="*/ 5 w 34"/>
                    <a:gd name="T53" fmla="*/ 15 h 34"/>
                    <a:gd name="T54" fmla="*/ 7 w 34"/>
                    <a:gd name="T55" fmla="*/ 15 h 34"/>
                    <a:gd name="T56" fmla="*/ 11 w 34"/>
                    <a:gd name="T57" fmla="*/ 10 h 34"/>
                    <a:gd name="T58" fmla="*/ 7 w 34"/>
                    <a:gd name="T59" fmla="*/ 6 h 34"/>
                    <a:gd name="T60" fmla="*/ 2 w 34"/>
                    <a:gd name="T61" fmla="*/ 4 h 34"/>
                    <a:gd name="T62" fmla="*/ 0 w 34"/>
                    <a:gd name="T63" fmla="*/ 2 h 34"/>
                    <a:gd name="T64" fmla="*/ 0 w 34"/>
                    <a:gd name="T65" fmla="*/ 0 h 34"/>
                    <a:gd name="T66" fmla="*/ 2 w 34"/>
                    <a:gd name="T67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34" h="34">
                      <a:moveTo>
                        <a:pt x="2" y="0"/>
                      </a:moveTo>
                      <a:lnTo>
                        <a:pt x="7" y="2"/>
                      </a:lnTo>
                      <a:lnTo>
                        <a:pt x="13" y="4"/>
                      </a:lnTo>
                      <a:lnTo>
                        <a:pt x="15" y="6"/>
                      </a:lnTo>
                      <a:lnTo>
                        <a:pt x="15" y="12"/>
                      </a:lnTo>
                      <a:lnTo>
                        <a:pt x="22" y="15"/>
                      </a:lnTo>
                      <a:lnTo>
                        <a:pt x="24" y="19"/>
                      </a:lnTo>
                      <a:lnTo>
                        <a:pt x="26" y="21"/>
                      </a:lnTo>
                      <a:lnTo>
                        <a:pt x="30" y="23"/>
                      </a:lnTo>
                      <a:lnTo>
                        <a:pt x="34" y="25"/>
                      </a:lnTo>
                      <a:lnTo>
                        <a:pt x="32" y="29"/>
                      </a:lnTo>
                      <a:lnTo>
                        <a:pt x="30" y="32"/>
                      </a:lnTo>
                      <a:lnTo>
                        <a:pt x="26" y="34"/>
                      </a:lnTo>
                      <a:lnTo>
                        <a:pt x="22" y="34"/>
                      </a:lnTo>
                      <a:lnTo>
                        <a:pt x="17" y="32"/>
                      </a:lnTo>
                      <a:lnTo>
                        <a:pt x="13" y="29"/>
                      </a:lnTo>
                      <a:lnTo>
                        <a:pt x="9" y="27"/>
                      </a:lnTo>
                      <a:lnTo>
                        <a:pt x="7" y="23"/>
                      </a:lnTo>
                      <a:lnTo>
                        <a:pt x="2" y="23"/>
                      </a:lnTo>
                      <a:lnTo>
                        <a:pt x="2" y="19"/>
                      </a:lnTo>
                      <a:lnTo>
                        <a:pt x="0" y="12"/>
                      </a:lnTo>
                      <a:lnTo>
                        <a:pt x="2" y="8"/>
                      </a:lnTo>
                      <a:lnTo>
                        <a:pt x="5" y="10"/>
                      </a:lnTo>
                      <a:lnTo>
                        <a:pt x="7" y="10"/>
                      </a:lnTo>
                      <a:lnTo>
                        <a:pt x="5" y="12"/>
                      </a:lnTo>
                      <a:lnTo>
                        <a:pt x="5" y="15"/>
                      </a:lnTo>
                      <a:lnTo>
                        <a:pt x="5" y="15"/>
                      </a:lnTo>
                      <a:lnTo>
                        <a:pt x="7" y="15"/>
                      </a:lnTo>
                      <a:lnTo>
                        <a:pt x="11" y="10"/>
                      </a:lnTo>
                      <a:lnTo>
                        <a:pt x="7" y="6"/>
                      </a:lnTo>
                      <a:lnTo>
                        <a:pt x="2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4F4F4F"/>
                </a:solidFill>
                <a:ln w="0">
                  <a:solidFill>
                    <a:srgbClr val="4F4F4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80" name="Freeform 580"/>
                <p:cNvSpPr>
                  <a:spLocks/>
                </p:cNvSpPr>
                <p:nvPr/>
              </p:nvSpPr>
              <p:spPr bwMode="auto">
                <a:xfrm>
                  <a:off x="3581" y="838"/>
                  <a:ext cx="40" cy="21"/>
                </a:xfrm>
                <a:custGeom>
                  <a:avLst/>
                  <a:gdLst>
                    <a:gd name="T0" fmla="*/ 27 w 40"/>
                    <a:gd name="T1" fmla="*/ 0 h 21"/>
                    <a:gd name="T2" fmla="*/ 30 w 40"/>
                    <a:gd name="T3" fmla="*/ 2 h 21"/>
                    <a:gd name="T4" fmla="*/ 25 w 40"/>
                    <a:gd name="T5" fmla="*/ 6 h 21"/>
                    <a:gd name="T6" fmla="*/ 32 w 40"/>
                    <a:gd name="T7" fmla="*/ 9 h 21"/>
                    <a:gd name="T8" fmla="*/ 34 w 40"/>
                    <a:gd name="T9" fmla="*/ 11 h 21"/>
                    <a:gd name="T10" fmla="*/ 40 w 40"/>
                    <a:gd name="T11" fmla="*/ 19 h 21"/>
                    <a:gd name="T12" fmla="*/ 40 w 40"/>
                    <a:gd name="T13" fmla="*/ 21 h 21"/>
                    <a:gd name="T14" fmla="*/ 34 w 40"/>
                    <a:gd name="T15" fmla="*/ 21 h 21"/>
                    <a:gd name="T16" fmla="*/ 30 w 40"/>
                    <a:gd name="T17" fmla="*/ 21 h 21"/>
                    <a:gd name="T18" fmla="*/ 25 w 40"/>
                    <a:gd name="T19" fmla="*/ 19 h 21"/>
                    <a:gd name="T20" fmla="*/ 21 w 40"/>
                    <a:gd name="T21" fmla="*/ 19 h 21"/>
                    <a:gd name="T22" fmla="*/ 17 w 40"/>
                    <a:gd name="T23" fmla="*/ 17 h 21"/>
                    <a:gd name="T24" fmla="*/ 13 w 40"/>
                    <a:gd name="T25" fmla="*/ 15 h 21"/>
                    <a:gd name="T26" fmla="*/ 10 w 40"/>
                    <a:gd name="T27" fmla="*/ 15 h 21"/>
                    <a:gd name="T28" fmla="*/ 8 w 40"/>
                    <a:gd name="T29" fmla="*/ 15 h 21"/>
                    <a:gd name="T30" fmla="*/ 6 w 40"/>
                    <a:gd name="T31" fmla="*/ 15 h 21"/>
                    <a:gd name="T32" fmla="*/ 4 w 40"/>
                    <a:gd name="T33" fmla="*/ 15 h 21"/>
                    <a:gd name="T34" fmla="*/ 4 w 40"/>
                    <a:gd name="T35" fmla="*/ 15 h 21"/>
                    <a:gd name="T36" fmla="*/ 0 w 40"/>
                    <a:gd name="T37" fmla="*/ 11 h 21"/>
                    <a:gd name="T38" fmla="*/ 0 w 40"/>
                    <a:gd name="T39" fmla="*/ 11 h 21"/>
                    <a:gd name="T40" fmla="*/ 0 w 40"/>
                    <a:gd name="T41" fmla="*/ 4 h 21"/>
                    <a:gd name="T42" fmla="*/ 0 w 40"/>
                    <a:gd name="T43" fmla="*/ 0 h 21"/>
                    <a:gd name="T44" fmla="*/ 2 w 40"/>
                    <a:gd name="T45" fmla="*/ 2 h 21"/>
                    <a:gd name="T46" fmla="*/ 6 w 40"/>
                    <a:gd name="T47" fmla="*/ 2 h 21"/>
                    <a:gd name="T48" fmla="*/ 10 w 40"/>
                    <a:gd name="T49" fmla="*/ 0 h 21"/>
                    <a:gd name="T50" fmla="*/ 13 w 40"/>
                    <a:gd name="T51" fmla="*/ 0 h 21"/>
                    <a:gd name="T52" fmla="*/ 15 w 40"/>
                    <a:gd name="T53" fmla="*/ 4 h 21"/>
                    <a:gd name="T54" fmla="*/ 15 w 40"/>
                    <a:gd name="T55" fmla="*/ 6 h 21"/>
                    <a:gd name="T56" fmla="*/ 19 w 40"/>
                    <a:gd name="T57" fmla="*/ 6 h 21"/>
                    <a:gd name="T58" fmla="*/ 19 w 40"/>
                    <a:gd name="T59" fmla="*/ 4 h 21"/>
                    <a:gd name="T60" fmla="*/ 19 w 40"/>
                    <a:gd name="T61" fmla="*/ 2 h 21"/>
                    <a:gd name="T62" fmla="*/ 21 w 40"/>
                    <a:gd name="T63" fmla="*/ 2 h 21"/>
                    <a:gd name="T64" fmla="*/ 23 w 40"/>
                    <a:gd name="T65" fmla="*/ 2 h 21"/>
                    <a:gd name="T66" fmla="*/ 23 w 40"/>
                    <a:gd name="T67" fmla="*/ 0 h 21"/>
                    <a:gd name="T68" fmla="*/ 23 w 40"/>
                    <a:gd name="T69" fmla="*/ 0 h 21"/>
                    <a:gd name="T70" fmla="*/ 25 w 40"/>
                    <a:gd name="T71" fmla="*/ 0 h 21"/>
                    <a:gd name="T72" fmla="*/ 27 w 40"/>
                    <a:gd name="T73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40" h="21">
                      <a:moveTo>
                        <a:pt x="27" y="0"/>
                      </a:moveTo>
                      <a:lnTo>
                        <a:pt x="30" y="2"/>
                      </a:lnTo>
                      <a:lnTo>
                        <a:pt x="25" y="6"/>
                      </a:lnTo>
                      <a:lnTo>
                        <a:pt x="32" y="9"/>
                      </a:lnTo>
                      <a:lnTo>
                        <a:pt x="34" y="11"/>
                      </a:lnTo>
                      <a:lnTo>
                        <a:pt x="40" y="19"/>
                      </a:lnTo>
                      <a:lnTo>
                        <a:pt x="40" y="21"/>
                      </a:lnTo>
                      <a:lnTo>
                        <a:pt x="34" y="21"/>
                      </a:lnTo>
                      <a:lnTo>
                        <a:pt x="30" y="21"/>
                      </a:lnTo>
                      <a:lnTo>
                        <a:pt x="25" y="19"/>
                      </a:lnTo>
                      <a:lnTo>
                        <a:pt x="21" y="19"/>
                      </a:lnTo>
                      <a:lnTo>
                        <a:pt x="17" y="17"/>
                      </a:lnTo>
                      <a:lnTo>
                        <a:pt x="13" y="15"/>
                      </a:lnTo>
                      <a:lnTo>
                        <a:pt x="10" y="15"/>
                      </a:lnTo>
                      <a:lnTo>
                        <a:pt x="8" y="15"/>
                      </a:lnTo>
                      <a:lnTo>
                        <a:pt x="6" y="15"/>
                      </a:lnTo>
                      <a:lnTo>
                        <a:pt x="4" y="15"/>
                      </a:lnTo>
                      <a:lnTo>
                        <a:pt x="4" y="15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2" y="2"/>
                      </a:lnTo>
                      <a:lnTo>
                        <a:pt x="6" y="2"/>
                      </a:lnTo>
                      <a:lnTo>
                        <a:pt x="10" y="0"/>
                      </a:lnTo>
                      <a:lnTo>
                        <a:pt x="13" y="0"/>
                      </a:lnTo>
                      <a:lnTo>
                        <a:pt x="15" y="4"/>
                      </a:lnTo>
                      <a:lnTo>
                        <a:pt x="15" y="6"/>
                      </a:lnTo>
                      <a:lnTo>
                        <a:pt x="19" y="6"/>
                      </a:lnTo>
                      <a:lnTo>
                        <a:pt x="19" y="4"/>
                      </a:lnTo>
                      <a:lnTo>
                        <a:pt x="19" y="2"/>
                      </a:lnTo>
                      <a:lnTo>
                        <a:pt x="21" y="2"/>
                      </a:lnTo>
                      <a:lnTo>
                        <a:pt x="23" y="2"/>
                      </a:lnTo>
                      <a:lnTo>
                        <a:pt x="23" y="0"/>
                      </a:lnTo>
                      <a:lnTo>
                        <a:pt x="23" y="0"/>
                      </a:lnTo>
                      <a:lnTo>
                        <a:pt x="25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5C5C5C"/>
                </a:solidFill>
                <a:ln w="0">
                  <a:solidFill>
                    <a:srgbClr val="5C5C5C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81" name="Freeform 581"/>
                <p:cNvSpPr>
                  <a:spLocks noEditPoints="1"/>
                </p:cNvSpPr>
                <p:nvPr/>
              </p:nvSpPr>
              <p:spPr bwMode="auto">
                <a:xfrm>
                  <a:off x="3547" y="817"/>
                  <a:ext cx="36" cy="32"/>
                </a:xfrm>
                <a:custGeom>
                  <a:avLst/>
                  <a:gdLst>
                    <a:gd name="T0" fmla="*/ 23 w 36"/>
                    <a:gd name="T1" fmla="*/ 8 h 32"/>
                    <a:gd name="T2" fmla="*/ 23 w 36"/>
                    <a:gd name="T3" fmla="*/ 8 h 32"/>
                    <a:gd name="T4" fmla="*/ 23 w 36"/>
                    <a:gd name="T5" fmla="*/ 8 h 32"/>
                    <a:gd name="T6" fmla="*/ 23 w 36"/>
                    <a:gd name="T7" fmla="*/ 8 h 32"/>
                    <a:gd name="T8" fmla="*/ 17 w 36"/>
                    <a:gd name="T9" fmla="*/ 0 h 32"/>
                    <a:gd name="T10" fmla="*/ 19 w 36"/>
                    <a:gd name="T11" fmla="*/ 2 h 32"/>
                    <a:gd name="T12" fmla="*/ 21 w 36"/>
                    <a:gd name="T13" fmla="*/ 4 h 32"/>
                    <a:gd name="T14" fmla="*/ 19 w 36"/>
                    <a:gd name="T15" fmla="*/ 8 h 32"/>
                    <a:gd name="T16" fmla="*/ 21 w 36"/>
                    <a:gd name="T17" fmla="*/ 8 h 32"/>
                    <a:gd name="T18" fmla="*/ 23 w 36"/>
                    <a:gd name="T19" fmla="*/ 8 h 32"/>
                    <a:gd name="T20" fmla="*/ 21 w 36"/>
                    <a:gd name="T21" fmla="*/ 15 h 32"/>
                    <a:gd name="T22" fmla="*/ 23 w 36"/>
                    <a:gd name="T23" fmla="*/ 19 h 32"/>
                    <a:gd name="T24" fmla="*/ 23 w 36"/>
                    <a:gd name="T25" fmla="*/ 21 h 32"/>
                    <a:gd name="T26" fmla="*/ 23 w 36"/>
                    <a:gd name="T27" fmla="*/ 23 h 32"/>
                    <a:gd name="T28" fmla="*/ 23 w 36"/>
                    <a:gd name="T29" fmla="*/ 23 h 32"/>
                    <a:gd name="T30" fmla="*/ 25 w 36"/>
                    <a:gd name="T31" fmla="*/ 25 h 32"/>
                    <a:gd name="T32" fmla="*/ 27 w 36"/>
                    <a:gd name="T33" fmla="*/ 25 h 32"/>
                    <a:gd name="T34" fmla="*/ 34 w 36"/>
                    <a:gd name="T35" fmla="*/ 25 h 32"/>
                    <a:gd name="T36" fmla="*/ 36 w 36"/>
                    <a:gd name="T37" fmla="*/ 25 h 32"/>
                    <a:gd name="T38" fmla="*/ 36 w 36"/>
                    <a:gd name="T39" fmla="*/ 30 h 32"/>
                    <a:gd name="T40" fmla="*/ 29 w 36"/>
                    <a:gd name="T41" fmla="*/ 32 h 32"/>
                    <a:gd name="T42" fmla="*/ 25 w 36"/>
                    <a:gd name="T43" fmla="*/ 32 h 32"/>
                    <a:gd name="T44" fmla="*/ 21 w 36"/>
                    <a:gd name="T45" fmla="*/ 27 h 32"/>
                    <a:gd name="T46" fmla="*/ 17 w 36"/>
                    <a:gd name="T47" fmla="*/ 25 h 32"/>
                    <a:gd name="T48" fmla="*/ 15 w 36"/>
                    <a:gd name="T49" fmla="*/ 19 h 32"/>
                    <a:gd name="T50" fmla="*/ 8 w 36"/>
                    <a:gd name="T51" fmla="*/ 15 h 32"/>
                    <a:gd name="T52" fmla="*/ 4 w 36"/>
                    <a:gd name="T53" fmla="*/ 10 h 32"/>
                    <a:gd name="T54" fmla="*/ 0 w 36"/>
                    <a:gd name="T55" fmla="*/ 8 h 32"/>
                    <a:gd name="T56" fmla="*/ 4 w 36"/>
                    <a:gd name="T57" fmla="*/ 6 h 32"/>
                    <a:gd name="T58" fmla="*/ 10 w 36"/>
                    <a:gd name="T59" fmla="*/ 4 h 32"/>
                    <a:gd name="T60" fmla="*/ 15 w 36"/>
                    <a:gd name="T61" fmla="*/ 0 h 32"/>
                    <a:gd name="T62" fmla="*/ 17 w 36"/>
                    <a:gd name="T63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6" h="32">
                      <a:moveTo>
                        <a:pt x="23" y="8"/>
                      </a:move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close/>
                      <a:moveTo>
                        <a:pt x="17" y="0"/>
                      </a:moveTo>
                      <a:lnTo>
                        <a:pt x="19" y="2"/>
                      </a:lnTo>
                      <a:lnTo>
                        <a:pt x="21" y="4"/>
                      </a:lnTo>
                      <a:lnTo>
                        <a:pt x="19" y="8"/>
                      </a:lnTo>
                      <a:lnTo>
                        <a:pt x="21" y="8"/>
                      </a:lnTo>
                      <a:lnTo>
                        <a:pt x="23" y="8"/>
                      </a:lnTo>
                      <a:lnTo>
                        <a:pt x="21" y="15"/>
                      </a:lnTo>
                      <a:lnTo>
                        <a:pt x="23" y="19"/>
                      </a:lnTo>
                      <a:lnTo>
                        <a:pt x="23" y="21"/>
                      </a:lnTo>
                      <a:lnTo>
                        <a:pt x="23" y="23"/>
                      </a:lnTo>
                      <a:lnTo>
                        <a:pt x="23" y="23"/>
                      </a:lnTo>
                      <a:lnTo>
                        <a:pt x="25" y="25"/>
                      </a:lnTo>
                      <a:lnTo>
                        <a:pt x="27" y="25"/>
                      </a:lnTo>
                      <a:lnTo>
                        <a:pt x="34" y="25"/>
                      </a:lnTo>
                      <a:lnTo>
                        <a:pt x="36" y="25"/>
                      </a:lnTo>
                      <a:lnTo>
                        <a:pt x="36" y="30"/>
                      </a:lnTo>
                      <a:lnTo>
                        <a:pt x="29" y="32"/>
                      </a:lnTo>
                      <a:lnTo>
                        <a:pt x="25" y="32"/>
                      </a:lnTo>
                      <a:lnTo>
                        <a:pt x="21" y="27"/>
                      </a:lnTo>
                      <a:lnTo>
                        <a:pt x="17" y="25"/>
                      </a:lnTo>
                      <a:lnTo>
                        <a:pt x="15" y="19"/>
                      </a:lnTo>
                      <a:lnTo>
                        <a:pt x="8" y="15"/>
                      </a:lnTo>
                      <a:lnTo>
                        <a:pt x="4" y="10"/>
                      </a:lnTo>
                      <a:lnTo>
                        <a:pt x="0" y="8"/>
                      </a:lnTo>
                      <a:lnTo>
                        <a:pt x="4" y="6"/>
                      </a:lnTo>
                      <a:lnTo>
                        <a:pt x="10" y="4"/>
                      </a:lnTo>
                      <a:lnTo>
                        <a:pt x="15" y="0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4F4F4F"/>
                </a:solidFill>
                <a:ln w="0">
                  <a:solidFill>
                    <a:srgbClr val="4F4F4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82" name="Freeform 582"/>
                <p:cNvSpPr>
                  <a:spLocks/>
                </p:cNvSpPr>
                <p:nvPr/>
              </p:nvSpPr>
              <p:spPr bwMode="auto">
                <a:xfrm>
                  <a:off x="3600" y="815"/>
                  <a:ext cx="17" cy="12"/>
                </a:xfrm>
                <a:custGeom>
                  <a:avLst/>
                  <a:gdLst>
                    <a:gd name="T0" fmla="*/ 15 w 17"/>
                    <a:gd name="T1" fmla="*/ 0 h 12"/>
                    <a:gd name="T2" fmla="*/ 17 w 17"/>
                    <a:gd name="T3" fmla="*/ 4 h 12"/>
                    <a:gd name="T4" fmla="*/ 15 w 17"/>
                    <a:gd name="T5" fmla="*/ 6 h 12"/>
                    <a:gd name="T6" fmla="*/ 8 w 17"/>
                    <a:gd name="T7" fmla="*/ 8 h 12"/>
                    <a:gd name="T8" fmla="*/ 4 w 17"/>
                    <a:gd name="T9" fmla="*/ 12 h 12"/>
                    <a:gd name="T10" fmla="*/ 0 w 17"/>
                    <a:gd name="T11" fmla="*/ 10 h 12"/>
                    <a:gd name="T12" fmla="*/ 0 w 17"/>
                    <a:gd name="T13" fmla="*/ 6 h 12"/>
                    <a:gd name="T14" fmla="*/ 6 w 17"/>
                    <a:gd name="T15" fmla="*/ 2 h 12"/>
                    <a:gd name="T16" fmla="*/ 11 w 17"/>
                    <a:gd name="T17" fmla="*/ 0 h 12"/>
                    <a:gd name="T18" fmla="*/ 13 w 17"/>
                    <a:gd name="T19" fmla="*/ 0 h 12"/>
                    <a:gd name="T20" fmla="*/ 15 w 17"/>
                    <a:gd name="T21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7" h="12">
                      <a:moveTo>
                        <a:pt x="15" y="0"/>
                      </a:moveTo>
                      <a:lnTo>
                        <a:pt x="17" y="4"/>
                      </a:lnTo>
                      <a:lnTo>
                        <a:pt x="15" y="6"/>
                      </a:lnTo>
                      <a:lnTo>
                        <a:pt x="8" y="8"/>
                      </a:lnTo>
                      <a:lnTo>
                        <a:pt x="4" y="12"/>
                      </a:lnTo>
                      <a:lnTo>
                        <a:pt x="0" y="10"/>
                      </a:lnTo>
                      <a:lnTo>
                        <a:pt x="0" y="6"/>
                      </a:lnTo>
                      <a:lnTo>
                        <a:pt x="6" y="2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4F4F4F"/>
                </a:solidFill>
                <a:ln w="0">
                  <a:solidFill>
                    <a:srgbClr val="4F4F4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83" name="Freeform 583"/>
                <p:cNvSpPr>
                  <a:spLocks/>
                </p:cNvSpPr>
                <p:nvPr/>
              </p:nvSpPr>
              <p:spPr bwMode="auto">
                <a:xfrm>
                  <a:off x="3673" y="806"/>
                  <a:ext cx="10" cy="15"/>
                </a:xfrm>
                <a:custGeom>
                  <a:avLst/>
                  <a:gdLst>
                    <a:gd name="T0" fmla="*/ 2 w 10"/>
                    <a:gd name="T1" fmla="*/ 0 h 15"/>
                    <a:gd name="T2" fmla="*/ 8 w 10"/>
                    <a:gd name="T3" fmla="*/ 2 h 15"/>
                    <a:gd name="T4" fmla="*/ 10 w 10"/>
                    <a:gd name="T5" fmla="*/ 7 h 15"/>
                    <a:gd name="T6" fmla="*/ 10 w 10"/>
                    <a:gd name="T7" fmla="*/ 9 h 15"/>
                    <a:gd name="T8" fmla="*/ 10 w 10"/>
                    <a:gd name="T9" fmla="*/ 13 h 15"/>
                    <a:gd name="T10" fmla="*/ 6 w 10"/>
                    <a:gd name="T11" fmla="*/ 15 h 15"/>
                    <a:gd name="T12" fmla="*/ 2 w 10"/>
                    <a:gd name="T13" fmla="*/ 15 h 15"/>
                    <a:gd name="T14" fmla="*/ 0 w 10"/>
                    <a:gd name="T15" fmla="*/ 11 h 15"/>
                    <a:gd name="T16" fmla="*/ 0 w 10"/>
                    <a:gd name="T17" fmla="*/ 4 h 15"/>
                    <a:gd name="T18" fmla="*/ 2 w 10"/>
                    <a:gd name="T19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0" h="15">
                      <a:moveTo>
                        <a:pt x="2" y="0"/>
                      </a:moveTo>
                      <a:lnTo>
                        <a:pt x="8" y="2"/>
                      </a:lnTo>
                      <a:lnTo>
                        <a:pt x="10" y="7"/>
                      </a:lnTo>
                      <a:lnTo>
                        <a:pt x="10" y="9"/>
                      </a:lnTo>
                      <a:lnTo>
                        <a:pt x="10" y="13"/>
                      </a:lnTo>
                      <a:lnTo>
                        <a:pt x="6" y="15"/>
                      </a:lnTo>
                      <a:lnTo>
                        <a:pt x="2" y="15"/>
                      </a:lnTo>
                      <a:lnTo>
                        <a:pt x="0" y="11"/>
                      </a:lnTo>
                      <a:lnTo>
                        <a:pt x="0" y="4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7B7B7B"/>
                </a:solidFill>
                <a:ln w="0">
                  <a:solidFill>
                    <a:srgbClr val="7B7B7B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84" name="Freeform 584"/>
                <p:cNvSpPr>
                  <a:spLocks noEditPoints="1"/>
                </p:cNvSpPr>
                <p:nvPr/>
              </p:nvSpPr>
              <p:spPr bwMode="auto">
                <a:xfrm>
                  <a:off x="3570" y="823"/>
                  <a:ext cx="2" cy="2"/>
                </a:xfrm>
                <a:custGeom>
                  <a:avLst/>
                  <a:gdLst>
                    <a:gd name="T0" fmla="*/ 0 w 2"/>
                    <a:gd name="T1" fmla="*/ 2 h 2"/>
                    <a:gd name="T2" fmla="*/ 0 w 2"/>
                    <a:gd name="T3" fmla="*/ 2 h 2"/>
                    <a:gd name="T4" fmla="*/ 0 w 2"/>
                    <a:gd name="T5" fmla="*/ 2 h 2"/>
                    <a:gd name="T6" fmla="*/ 0 w 2"/>
                    <a:gd name="T7" fmla="*/ 2 h 2"/>
                    <a:gd name="T8" fmla="*/ 2 w 2"/>
                    <a:gd name="T9" fmla="*/ 0 h 2"/>
                    <a:gd name="T10" fmla="*/ 2 w 2"/>
                    <a:gd name="T11" fmla="*/ 2 h 2"/>
                    <a:gd name="T12" fmla="*/ 0 w 2"/>
                    <a:gd name="T13" fmla="*/ 2 h 2"/>
                    <a:gd name="T14" fmla="*/ 0 w 2"/>
                    <a:gd name="T15" fmla="*/ 0 h 2"/>
                    <a:gd name="T16" fmla="*/ 2 w 2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close/>
                      <a:moveTo>
                        <a:pt x="2" y="0"/>
                      </a:move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4F4F4F"/>
                </a:solidFill>
                <a:ln w="0">
                  <a:solidFill>
                    <a:srgbClr val="4F4F4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85" name="Freeform 585"/>
                <p:cNvSpPr>
                  <a:spLocks/>
                </p:cNvSpPr>
                <p:nvPr/>
              </p:nvSpPr>
              <p:spPr bwMode="auto">
                <a:xfrm>
                  <a:off x="3239" y="642"/>
                  <a:ext cx="90" cy="75"/>
                </a:xfrm>
                <a:custGeom>
                  <a:avLst/>
                  <a:gdLst>
                    <a:gd name="T0" fmla="*/ 11 w 90"/>
                    <a:gd name="T1" fmla="*/ 0 h 75"/>
                    <a:gd name="T2" fmla="*/ 17 w 90"/>
                    <a:gd name="T3" fmla="*/ 4 h 75"/>
                    <a:gd name="T4" fmla="*/ 21 w 90"/>
                    <a:gd name="T5" fmla="*/ 6 h 75"/>
                    <a:gd name="T6" fmla="*/ 19 w 90"/>
                    <a:gd name="T7" fmla="*/ 13 h 75"/>
                    <a:gd name="T8" fmla="*/ 19 w 90"/>
                    <a:gd name="T9" fmla="*/ 17 h 75"/>
                    <a:gd name="T10" fmla="*/ 26 w 90"/>
                    <a:gd name="T11" fmla="*/ 19 h 75"/>
                    <a:gd name="T12" fmla="*/ 28 w 90"/>
                    <a:gd name="T13" fmla="*/ 17 h 75"/>
                    <a:gd name="T14" fmla="*/ 30 w 90"/>
                    <a:gd name="T15" fmla="*/ 13 h 75"/>
                    <a:gd name="T16" fmla="*/ 34 w 90"/>
                    <a:gd name="T17" fmla="*/ 13 h 75"/>
                    <a:gd name="T18" fmla="*/ 39 w 90"/>
                    <a:gd name="T19" fmla="*/ 17 h 75"/>
                    <a:gd name="T20" fmla="*/ 45 w 90"/>
                    <a:gd name="T21" fmla="*/ 19 h 75"/>
                    <a:gd name="T22" fmla="*/ 51 w 90"/>
                    <a:gd name="T23" fmla="*/ 19 h 75"/>
                    <a:gd name="T24" fmla="*/ 83 w 90"/>
                    <a:gd name="T25" fmla="*/ 30 h 75"/>
                    <a:gd name="T26" fmla="*/ 90 w 90"/>
                    <a:gd name="T27" fmla="*/ 36 h 75"/>
                    <a:gd name="T28" fmla="*/ 90 w 90"/>
                    <a:gd name="T29" fmla="*/ 45 h 75"/>
                    <a:gd name="T30" fmla="*/ 83 w 90"/>
                    <a:gd name="T31" fmla="*/ 60 h 75"/>
                    <a:gd name="T32" fmla="*/ 77 w 90"/>
                    <a:gd name="T33" fmla="*/ 70 h 75"/>
                    <a:gd name="T34" fmla="*/ 68 w 90"/>
                    <a:gd name="T35" fmla="*/ 75 h 75"/>
                    <a:gd name="T36" fmla="*/ 60 w 90"/>
                    <a:gd name="T37" fmla="*/ 75 h 75"/>
                    <a:gd name="T38" fmla="*/ 53 w 90"/>
                    <a:gd name="T39" fmla="*/ 70 h 75"/>
                    <a:gd name="T40" fmla="*/ 47 w 90"/>
                    <a:gd name="T41" fmla="*/ 70 h 75"/>
                    <a:gd name="T42" fmla="*/ 47 w 90"/>
                    <a:gd name="T43" fmla="*/ 66 h 75"/>
                    <a:gd name="T44" fmla="*/ 51 w 90"/>
                    <a:gd name="T45" fmla="*/ 53 h 75"/>
                    <a:gd name="T46" fmla="*/ 47 w 90"/>
                    <a:gd name="T47" fmla="*/ 53 h 75"/>
                    <a:gd name="T48" fmla="*/ 43 w 90"/>
                    <a:gd name="T49" fmla="*/ 49 h 75"/>
                    <a:gd name="T50" fmla="*/ 39 w 90"/>
                    <a:gd name="T51" fmla="*/ 43 h 75"/>
                    <a:gd name="T52" fmla="*/ 34 w 90"/>
                    <a:gd name="T53" fmla="*/ 41 h 75"/>
                    <a:gd name="T54" fmla="*/ 28 w 90"/>
                    <a:gd name="T55" fmla="*/ 41 h 75"/>
                    <a:gd name="T56" fmla="*/ 24 w 90"/>
                    <a:gd name="T57" fmla="*/ 36 h 75"/>
                    <a:gd name="T58" fmla="*/ 19 w 90"/>
                    <a:gd name="T59" fmla="*/ 34 h 75"/>
                    <a:gd name="T60" fmla="*/ 17 w 90"/>
                    <a:gd name="T61" fmla="*/ 32 h 75"/>
                    <a:gd name="T62" fmla="*/ 13 w 90"/>
                    <a:gd name="T63" fmla="*/ 21 h 75"/>
                    <a:gd name="T64" fmla="*/ 11 w 90"/>
                    <a:gd name="T65" fmla="*/ 9 h 75"/>
                    <a:gd name="T66" fmla="*/ 2 w 90"/>
                    <a:gd name="T67" fmla="*/ 11 h 75"/>
                    <a:gd name="T68" fmla="*/ 0 w 90"/>
                    <a:gd name="T69" fmla="*/ 6 h 75"/>
                    <a:gd name="T70" fmla="*/ 0 w 90"/>
                    <a:gd name="T71" fmla="*/ 0 h 75"/>
                    <a:gd name="T72" fmla="*/ 9 w 90"/>
                    <a:gd name="T73" fmla="*/ 0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90" h="75">
                      <a:moveTo>
                        <a:pt x="9" y="0"/>
                      </a:moveTo>
                      <a:lnTo>
                        <a:pt x="11" y="0"/>
                      </a:lnTo>
                      <a:lnTo>
                        <a:pt x="15" y="2"/>
                      </a:lnTo>
                      <a:lnTo>
                        <a:pt x="17" y="4"/>
                      </a:lnTo>
                      <a:lnTo>
                        <a:pt x="19" y="4"/>
                      </a:lnTo>
                      <a:lnTo>
                        <a:pt x="21" y="6"/>
                      </a:lnTo>
                      <a:lnTo>
                        <a:pt x="19" y="11"/>
                      </a:lnTo>
                      <a:lnTo>
                        <a:pt x="19" y="13"/>
                      </a:lnTo>
                      <a:lnTo>
                        <a:pt x="19" y="15"/>
                      </a:lnTo>
                      <a:lnTo>
                        <a:pt x="19" y="17"/>
                      </a:lnTo>
                      <a:lnTo>
                        <a:pt x="24" y="19"/>
                      </a:lnTo>
                      <a:lnTo>
                        <a:pt x="26" y="19"/>
                      </a:lnTo>
                      <a:lnTo>
                        <a:pt x="26" y="19"/>
                      </a:lnTo>
                      <a:lnTo>
                        <a:pt x="28" y="17"/>
                      </a:lnTo>
                      <a:lnTo>
                        <a:pt x="28" y="15"/>
                      </a:lnTo>
                      <a:lnTo>
                        <a:pt x="30" y="13"/>
                      </a:lnTo>
                      <a:lnTo>
                        <a:pt x="32" y="13"/>
                      </a:lnTo>
                      <a:lnTo>
                        <a:pt x="34" y="13"/>
                      </a:lnTo>
                      <a:lnTo>
                        <a:pt x="36" y="13"/>
                      </a:lnTo>
                      <a:lnTo>
                        <a:pt x="39" y="17"/>
                      </a:lnTo>
                      <a:lnTo>
                        <a:pt x="41" y="19"/>
                      </a:lnTo>
                      <a:lnTo>
                        <a:pt x="45" y="19"/>
                      </a:lnTo>
                      <a:lnTo>
                        <a:pt x="49" y="19"/>
                      </a:lnTo>
                      <a:lnTo>
                        <a:pt x="51" y="19"/>
                      </a:lnTo>
                      <a:lnTo>
                        <a:pt x="68" y="23"/>
                      </a:lnTo>
                      <a:lnTo>
                        <a:pt x="83" y="30"/>
                      </a:lnTo>
                      <a:lnTo>
                        <a:pt x="88" y="32"/>
                      </a:lnTo>
                      <a:lnTo>
                        <a:pt x="90" y="36"/>
                      </a:lnTo>
                      <a:lnTo>
                        <a:pt x="90" y="38"/>
                      </a:lnTo>
                      <a:lnTo>
                        <a:pt x="90" y="45"/>
                      </a:lnTo>
                      <a:lnTo>
                        <a:pt x="88" y="51"/>
                      </a:lnTo>
                      <a:lnTo>
                        <a:pt x="83" y="60"/>
                      </a:lnTo>
                      <a:lnTo>
                        <a:pt x="79" y="68"/>
                      </a:lnTo>
                      <a:lnTo>
                        <a:pt x="77" y="70"/>
                      </a:lnTo>
                      <a:lnTo>
                        <a:pt x="73" y="72"/>
                      </a:lnTo>
                      <a:lnTo>
                        <a:pt x="68" y="75"/>
                      </a:lnTo>
                      <a:lnTo>
                        <a:pt x="64" y="75"/>
                      </a:lnTo>
                      <a:lnTo>
                        <a:pt x="60" y="75"/>
                      </a:lnTo>
                      <a:lnTo>
                        <a:pt x="56" y="72"/>
                      </a:lnTo>
                      <a:lnTo>
                        <a:pt x="53" y="70"/>
                      </a:lnTo>
                      <a:lnTo>
                        <a:pt x="49" y="70"/>
                      </a:lnTo>
                      <a:lnTo>
                        <a:pt x="47" y="70"/>
                      </a:lnTo>
                      <a:lnTo>
                        <a:pt x="45" y="68"/>
                      </a:lnTo>
                      <a:lnTo>
                        <a:pt x="47" y="66"/>
                      </a:lnTo>
                      <a:lnTo>
                        <a:pt x="53" y="55"/>
                      </a:lnTo>
                      <a:lnTo>
                        <a:pt x="51" y="53"/>
                      </a:lnTo>
                      <a:lnTo>
                        <a:pt x="49" y="53"/>
                      </a:lnTo>
                      <a:lnTo>
                        <a:pt x="47" y="53"/>
                      </a:lnTo>
                      <a:lnTo>
                        <a:pt x="45" y="51"/>
                      </a:lnTo>
                      <a:lnTo>
                        <a:pt x="43" y="49"/>
                      </a:lnTo>
                      <a:lnTo>
                        <a:pt x="43" y="45"/>
                      </a:lnTo>
                      <a:lnTo>
                        <a:pt x="39" y="43"/>
                      </a:lnTo>
                      <a:lnTo>
                        <a:pt x="34" y="41"/>
                      </a:lnTo>
                      <a:lnTo>
                        <a:pt x="34" y="41"/>
                      </a:lnTo>
                      <a:lnTo>
                        <a:pt x="30" y="41"/>
                      </a:lnTo>
                      <a:lnTo>
                        <a:pt x="28" y="41"/>
                      </a:lnTo>
                      <a:lnTo>
                        <a:pt x="26" y="38"/>
                      </a:lnTo>
                      <a:lnTo>
                        <a:pt x="24" y="36"/>
                      </a:lnTo>
                      <a:lnTo>
                        <a:pt x="21" y="36"/>
                      </a:lnTo>
                      <a:lnTo>
                        <a:pt x="19" y="34"/>
                      </a:lnTo>
                      <a:lnTo>
                        <a:pt x="17" y="34"/>
                      </a:lnTo>
                      <a:lnTo>
                        <a:pt x="17" y="32"/>
                      </a:lnTo>
                      <a:lnTo>
                        <a:pt x="15" y="28"/>
                      </a:lnTo>
                      <a:lnTo>
                        <a:pt x="13" y="21"/>
                      </a:lnTo>
                      <a:lnTo>
                        <a:pt x="13" y="15"/>
                      </a:lnTo>
                      <a:lnTo>
                        <a:pt x="11" y="9"/>
                      </a:lnTo>
                      <a:lnTo>
                        <a:pt x="6" y="9"/>
                      </a:lnTo>
                      <a:lnTo>
                        <a:pt x="2" y="11"/>
                      </a:lnTo>
                      <a:lnTo>
                        <a:pt x="0" y="9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9C9C9C"/>
                </a:solidFill>
                <a:ln w="0">
                  <a:solidFill>
                    <a:srgbClr val="9C9C9C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86" name="Freeform 586"/>
                <p:cNvSpPr>
                  <a:spLocks/>
                </p:cNvSpPr>
                <p:nvPr/>
              </p:nvSpPr>
              <p:spPr bwMode="auto">
                <a:xfrm>
                  <a:off x="3220" y="685"/>
                  <a:ext cx="60" cy="55"/>
                </a:xfrm>
                <a:custGeom>
                  <a:avLst/>
                  <a:gdLst>
                    <a:gd name="T0" fmla="*/ 28 w 60"/>
                    <a:gd name="T1" fmla="*/ 0 h 55"/>
                    <a:gd name="T2" fmla="*/ 28 w 60"/>
                    <a:gd name="T3" fmla="*/ 4 h 55"/>
                    <a:gd name="T4" fmla="*/ 25 w 60"/>
                    <a:gd name="T5" fmla="*/ 8 h 55"/>
                    <a:gd name="T6" fmla="*/ 23 w 60"/>
                    <a:gd name="T7" fmla="*/ 12 h 55"/>
                    <a:gd name="T8" fmla="*/ 23 w 60"/>
                    <a:gd name="T9" fmla="*/ 12 h 55"/>
                    <a:gd name="T10" fmla="*/ 28 w 60"/>
                    <a:gd name="T11" fmla="*/ 15 h 55"/>
                    <a:gd name="T12" fmla="*/ 32 w 60"/>
                    <a:gd name="T13" fmla="*/ 15 h 55"/>
                    <a:gd name="T14" fmla="*/ 38 w 60"/>
                    <a:gd name="T15" fmla="*/ 15 h 55"/>
                    <a:gd name="T16" fmla="*/ 45 w 60"/>
                    <a:gd name="T17" fmla="*/ 12 h 55"/>
                    <a:gd name="T18" fmla="*/ 49 w 60"/>
                    <a:gd name="T19" fmla="*/ 10 h 55"/>
                    <a:gd name="T20" fmla="*/ 53 w 60"/>
                    <a:gd name="T21" fmla="*/ 10 h 55"/>
                    <a:gd name="T22" fmla="*/ 53 w 60"/>
                    <a:gd name="T23" fmla="*/ 12 h 55"/>
                    <a:gd name="T24" fmla="*/ 53 w 60"/>
                    <a:gd name="T25" fmla="*/ 17 h 55"/>
                    <a:gd name="T26" fmla="*/ 53 w 60"/>
                    <a:gd name="T27" fmla="*/ 19 h 55"/>
                    <a:gd name="T28" fmla="*/ 51 w 60"/>
                    <a:gd name="T29" fmla="*/ 21 h 55"/>
                    <a:gd name="T30" fmla="*/ 51 w 60"/>
                    <a:gd name="T31" fmla="*/ 23 h 55"/>
                    <a:gd name="T32" fmla="*/ 47 w 60"/>
                    <a:gd name="T33" fmla="*/ 23 h 55"/>
                    <a:gd name="T34" fmla="*/ 45 w 60"/>
                    <a:gd name="T35" fmla="*/ 25 h 55"/>
                    <a:gd name="T36" fmla="*/ 40 w 60"/>
                    <a:gd name="T37" fmla="*/ 29 h 55"/>
                    <a:gd name="T38" fmla="*/ 45 w 60"/>
                    <a:gd name="T39" fmla="*/ 34 h 55"/>
                    <a:gd name="T40" fmla="*/ 53 w 60"/>
                    <a:gd name="T41" fmla="*/ 34 h 55"/>
                    <a:gd name="T42" fmla="*/ 60 w 60"/>
                    <a:gd name="T43" fmla="*/ 36 h 55"/>
                    <a:gd name="T44" fmla="*/ 60 w 60"/>
                    <a:gd name="T45" fmla="*/ 38 h 55"/>
                    <a:gd name="T46" fmla="*/ 60 w 60"/>
                    <a:gd name="T47" fmla="*/ 38 h 55"/>
                    <a:gd name="T48" fmla="*/ 51 w 60"/>
                    <a:gd name="T49" fmla="*/ 40 h 55"/>
                    <a:gd name="T50" fmla="*/ 43 w 60"/>
                    <a:gd name="T51" fmla="*/ 42 h 55"/>
                    <a:gd name="T52" fmla="*/ 34 w 60"/>
                    <a:gd name="T53" fmla="*/ 47 h 55"/>
                    <a:gd name="T54" fmla="*/ 32 w 60"/>
                    <a:gd name="T55" fmla="*/ 47 h 55"/>
                    <a:gd name="T56" fmla="*/ 28 w 60"/>
                    <a:gd name="T57" fmla="*/ 49 h 55"/>
                    <a:gd name="T58" fmla="*/ 25 w 60"/>
                    <a:gd name="T59" fmla="*/ 51 h 55"/>
                    <a:gd name="T60" fmla="*/ 21 w 60"/>
                    <a:gd name="T61" fmla="*/ 53 h 55"/>
                    <a:gd name="T62" fmla="*/ 17 w 60"/>
                    <a:gd name="T63" fmla="*/ 55 h 55"/>
                    <a:gd name="T64" fmla="*/ 13 w 60"/>
                    <a:gd name="T65" fmla="*/ 55 h 55"/>
                    <a:gd name="T66" fmla="*/ 8 w 60"/>
                    <a:gd name="T67" fmla="*/ 51 h 55"/>
                    <a:gd name="T68" fmla="*/ 4 w 60"/>
                    <a:gd name="T69" fmla="*/ 49 h 55"/>
                    <a:gd name="T70" fmla="*/ 2 w 60"/>
                    <a:gd name="T71" fmla="*/ 47 h 55"/>
                    <a:gd name="T72" fmla="*/ 0 w 60"/>
                    <a:gd name="T73" fmla="*/ 40 h 55"/>
                    <a:gd name="T74" fmla="*/ 0 w 60"/>
                    <a:gd name="T75" fmla="*/ 32 h 55"/>
                    <a:gd name="T76" fmla="*/ 2 w 60"/>
                    <a:gd name="T77" fmla="*/ 25 h 55"/>
                    <a:gd name="T78" fmla="*/ 11 w 60"/>
                    <a:gd name="T79" fmla="*/ 15 h 55"/>
                    <a:gd name="T80" fmla="*/ 19 w 60"/>
                    <a:gd name="T81" fmla="*/ 6 h 55"/>
                    <a:gd name="T82" fmla="*/ 21 w 60"/>
                    <a:gd name="T83" fmla="*/ 4 h 55"/>
                    <a:gd name="T84" fmla="*/ 23 w 60"/>
                    <a:gd name="T85" fmla="*/ 2 h 55"/>
                    <a:gd name="T86" fmla="*/ 23 w 60"/>
                    <a:gd name="T87" fmla="*/ 0 h 55"/>
                    <a:gd name="T88" fmla="*/ 28 w 60"/>
                    <a:gd name="T89" fmla="*/ 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60" h="55">
                      <a:moveTo>
                        <a:pt x="28" y="0"/>
                      </a:moveTo>
                      <a:lnTo>
                        <a:pt x="28" y="4"/>
                      </a:lnTo>
                      <a:lnTo>
                        <a:pt x="25" y="8"/>
                      </a:lnTo>
                      <a:lnTo>
                        <a:pt x="23" y="12"/>
                      </a:lnTo>
                      <a:lnTo>
                        <a:pt x="23" y="12"/>
                      </a:lnTo>
                      <a:lnTo>
                        <a:pt x="28" y="15"/>
                      </a:lnTo>
                      <a:lnTo>
                        <a:pt x="32" y="15"/>
                      </a:lnTo>
                      <a:lnTo>
                        <a:pt x="38" y="15"/>
                      </a:lnTo>
                      <a:lnTo>
                        <a:pt x="45" y="12"/>
                      </a:lnTo>
                      <a:lnTo>
                        <a:pt x="49" y="10"/>
                      </a:lnTo>
                      <a:lnTo>
                        <a:pt x="53" y="10"/>
                      </a:lnTo>
                      <a:lnTo>
                        <a:pt x="53" y="12"/>
                      </a:lnTo>
                      <a:lnTo>
                        <a:pt x="53" y="17"/>
                      </a:lnTo>
                      <a:lnTo>
                        <a:pt x="53" y="19"/>
                      </a:lnTo>
                      <a:lnTo>
                        <a:pt x="51" y="21"/>
                      </a:lnTo>
                      <a:lnTo>
                        <a:pt x="51" y="23"/>
                      </a:lnTo>
                      <a:lnTo>
                        <a:pt x="47" y="23"/>
                      </a:lnTo>
                      <a:lnTo>
                        <a:pt x="45" y="25"/>
                      </a:lnTo>
                      <a:lnTo>
                        <a:pt x="40" y="29"/>
                      </a:lnTo>
                      <a:lnTo>
                        <a:pt x="45" y="34"/>
                      </a:lnTo>
                      <a:lnTo>
                        <a:pt x="53" y="34"/>
                      </a:lnTo>
                      <a:lnTo>
                        <a:pt x="60" y="36"/>
                      </a:lnTo>
                      <a:lnTo>
                        <a:pt x="60" y="38"/>
                      </a:lnTo>
                      <a:lnTo>
                        <a:pt x="60" y="38"/>
                      </a:lnTo>
                      <a:lnTo>
                        <a:pt x="51" y="40"/>
                      </a:lnTo>
                      <a:lnTo>
                        <a:pt x="43" y="42"/>
                      </a:lnTo>
                      <a:lnTo>
                        <a:pt x="34" y="47"/>
                      </a:lnTo>
                      <a:lnTo>
                        <a:pt x="32" y="47"/>
                      </a:lnTo>
                      <a:lnTo>
                        <a:pt x="28" y="49"/>
                      </a:lnTo>
                      <a:lnTo>
                        <a:pt x="25" y="51"/>
                      </a:lnTo>
                      <a:lnTo>
                        <a:pt x="21" y="53"/>
                      </a:lnTo>
                      <a:lnTo>
                        <a:pt x="17" y="55"/>
                      </a:lnTo>
                      <a:lnTo>
                        <a:pt x="13" y="55"/>
                      </a:lnTo>
                      <a:lnTo>
                        <a:pt x="8" y="51"/>
                      </a:lnTo>
                      <a:lnTo>
                        <a:pt x="4" y="49"/>
                      </a:lnTo>
                      <a:lnTo>
                        <a:pt x="2" y="47"/>
                      </a:lnTo>
                      <a:lnTo>
                        <a:pt x="0" y="40"/>
                      </a:lnTo>
                      <a:lnTo>
                        <a:pt x="0" y="32"/>
                      </a:lnTo>
                      <a:lnTo>
                        <a:pt x="2" y="25"/>
                      </a:lnTo>
                      <a:lnTo>
                        <a:pt x="11" y="15"/>
                      </a:lnTo>
                      <a:lnTo>
                        <a:pt x="19" y="6"/>
                      </a:lnTo>
                      <a:lnTo>
                        <a:pt x="21" y="4"/>
                      </a:lnTo>
                      <a:lnTo>
                        <a:pt x="23" y="2"/>
                      </a:lnTo>
                      <a:lnTo>
                        <a:pt x="23" y="0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A7A7A7"/>
                </a:solidFill>
                <a:ln w="0">
                  <a:solidFill>
                    <a:srgbClr val="A7A7A7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87" name="Freeform 587"/>
                <p:cNvSpPr>
                  <a:spLocks/>
                </p:cNvSpPr>
                <p:nvPr/>
              </p:nvSpPr>
              <p:spPr bwMode="auto">
                <a:xfrm>
                  <a:off x="3280" y="672"/>
                  <a:ext cx="53" cy="60"/>
                </a:xfrm>
                <a:custGeom>
                  <a:avLst/>
                  <a:gdLst>
                    <a:gd name="T0" fmla="*/ 47 w 53"/>
                    <a:gd name="T1" fmla="*/ 0 h 60"/>
                    <a:gd name="T2" fmla="*/ 47 w 53"/>
                    <a:gd name="T3" fmla="*/ 0 h 60"/>
                    <a:gd name="T4" fmla="*/ 49 w 53"/>
                    <a:gd name="T5" fmla="*/ 0 h 60"/>
                    <a:gd name="T6" fmla="*/ 49 w 53"/>
                    <a:gd name="T7" fmla="*/ 2 h 60"/>
                    <a:gd name="T8" fmla="*/ 51 w 53"/>
                    <a:gd name="T9" fmla="*/ 2 h 60"/>
                    <a:gd name="T10" fmla="*/ 53 w 53"/>
                    <a:gd name="T11" fmla="*/ 8 h 60"/>
                    <a:gd name="T12" fmla="*/ 51 w 53"/>
                    <a:gd name="T13" fmla="*/ 15 h 60"/>
                    <a:gd name="T14" fmla="*/ 47 w 53"/>
                    <a:gd name="T15" fmla="*/ 23 h 60"/>
                    <a:gd name="T16" fmla="*/ 44 w 53"/>
                    <a:gd name="T17" fmla="*/ 32 h 60"/>
                    <a:gd name="T18" fmla="*/ 42 w 53"/>
                    <a:gd name="T19" fmla="*/ 36 h 60"/>
                    <a:gd name="T20" fmla="*/ 40 w 53"/>
                    <a:gd name="T21" fmla="*/ 40 h 60"/>
                    <a:gd name="T22" fmla="*/ 34 w 53"/>
                    <a:gd name="T23" fmla="*/ 49 h 60"/>
                    <a:gd name="T24" fmla="*/ 27 w 53"/>
                    <a:gd name="T25" fmla="*/ 57 h 60"/>
                    <a:gd name="T26" fmla="*/ 21 w 53"/>
                    <a:gd name="T27" fmla="*/ 60 h 60"/>
                    <a:gd name="T28" fmla="*/ 19 w 53"/>
                    <a:gd name="T29" fmla="*/ 60 h 60"/>
                    <a:gd name="T30" fmla="*/ 17 w 53"/>
                    <a:gd name="T31" fmla="*/ 57 h 60"/>
                    <a:gd name="T32" fmla="*/ 15 w 53"/>
                    <a:gd name="T33" fmla="*/ 55 h 60"/>
                    <a:gd name="T34" fmla="*/ 15 w 53"/>
                    <a:gd name="T35" fmla="*/ 49 h 60"/>
                    <a:gd name="T36" fmla="*/ 6 w 53"/>
                    <a:gd name="T37" fmla="*/ 49 h 60"/>
                    <a:gd name="T38" fmla="*/ 0 w 53"/>
                    <a:gd name="T39" fmla="*/ 49 h 60"/>
                    <a:gd name="T40" fmla="*/ 0 w 53"/>
                    <a:gd name="T41" fmla="*/ 49 h 60"/>
                    <a:gd name="T42" fmla="*/ 0 w 53"/>
                    <a:gd name="T43" fmla="*/ 45 h 60"/>
                    <a:gd name="T44" fmla="*/ 6 w 53"/>
                    <a:gd name="T45" fmla="*/ 36 h 60"/>
                    <a:gd name="T46" fmla="*/ 8 w 53"/>
                    <a:gd name="T47" fmla="*/ 38 h 60"/>
                    <a:gd name="T48" fmla="*/ 12 w 53"/>
                    <a:gd name="T49" fmla="*/ 38 h 60"/>
                    <a:gd name="T50" fmla="*/ 17 w 53"/>
                    <a:gd name="T51" fmla="*/ 38 h 60"/>
                    <a:gd name="T52" fmla="*/ 19 w 53"/>
                    <a:gd name="T53" fmla="*/ 40 h 60"/>
                    <a:gd name="T54" fmla="*/ 23 w 53"/>
                    <a:gd name="T55" fmla="*/ 40 h 60"/>
                    <a:gd name="T56" fmla="*/ 27 w 53"/>
                    <a:gd name="T57" fmla="*/ 40 h 60"/>
                    <a:gd name="T58" fmla="*/ 32 w 53"/>
                    <a:gd name="T59" fmla="*/ 40 h 60"/>
                    <a:gd name="T60" fmla="*/ 34 w 53"/>
                    <a:gd name="T61" fmla="*/ 38 h 60"/>
                    <a:gd name="T62" fmla="*/ 34 w 53"/>
                    <a:gd name="T63" fmla="*/ 34 h 60"/>
                    <a:gd name="T64" fmla="*/ 36 w 53"/>
                    <a:gd name="T65" fmla="*/ 32 h 60"/>
                    <a:gd name="T66" fmla="*/ 38 w 53"/>
                    <a:gd name="T67" fmla="*/ 32 h 60"/>
                    <a:gd name="T68" fmla="*/ 40 w 53"/>
                    <a:gd name="T69" fmla="*/ 30 h 60"/>
                    <a:gd name="T70" fmla="*/ 42 w 53"/>
                    <a:gd name="T71" fmla="*/ 28 h 60"/>
                    <a:gd name="T72" fmla="*/ 42 w 53"/>
                    <a:gd name="T73" fmla="*/ 25 h 60"/>
                    <a:gd name="T74" fmla="*/ 44 w 53"/>
                    <a:gd name="T75" fmla="*/ 19 h 60"/>
                    <a:gd name="T76" fmla="*/ 44 w 53"/>
                    <a:gd name="T77" fmla="*/ 17 h 60"/>
                    <a:gd name="T78" fmla="*/ 44 w 53"/>
                    <a:gd name="T79" fmla="*/ 11 h 60"/>
                    <a:gd name="T80" fmla="*/ 44 w 53"/>
                    <a:gd name="T81" fmla="*/ 4 h 60"/>
                    <a:gd name="T82" fmla="*/ 42 w 53"/>
                    <a:gd name="T83" fmla="*/ 2 h 60"/>
                    <a:gd name="T84" fmla="*/ 42 w 53"/>
                    <a:gd name="T85" fmla="*/ 0 h 60"/>
                    <a:gd name="T86" fmla="*/ 47 w 53"/>
                    <a:gd name="T87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53" h="60">
                      <a:moveTo>
                        <a:pt x="47" y="0"/>
                      </a:moveTo>
                      <a:lnTo>
                        <a:pt x="47" y="0"/>
                      </a:lnTo>
                      <a:lnTo>
                        <a:pt x="49" y="0"/>
                      </a:lnTo>
                      <a:lnTo>
                        <a:pt x="49" y="2"/>
                      </a:lnTo>
                      <a:lnTo>
                        <a:pt x="51" y="2"/>
                      </a:lnTo>
                      <a:lnTo>
                        <a:pt x="53" y="8"/>
                      </a:lnTo>
                      <a:lnTo>
                        <a:pt x="51" y="15"/>
                      </a:lnTo>
                      <a:lnTo>
                        <a:pt x="47" y="23"/>
                      </a:lnTo>
                      <a:lnTo>
                        <a:pt x="44" y="32"/>
                      </a:lnTo>
                      <a:lnTo>
                        <a:pt x="42" y="36"/>
                      </a:lnTo>
                      <a:lnTo>
                        <a:pt x="40" y="40"/>
                      </a:lnTo>
                      <a:lnTo>
                        <a:pt x="34" y="49"/>
                      </a:lnTo>
                      <a:lnTo>
                        <a:pt x="27" y="57"/>
                      </a:lnTo>
                      <a:lnTo>
                        <a:pt x="21" y="60"/>
                      </a:lnTo>
                      <a:lnTo>
                        <a:pt x="19" y="60"/>
                      </a:lnTo>
                      <a:lnTo>
                        <a:pt x="17" y="57"/>
                      </a:lnTo>
                      <a:lnTo>
                        <a:pt x="15" y="55"/>
                      </a:lnTo>
                      <a:lnTo>
                        <a:pt x="15" y="49"/>
                      </a:lnTo>
                      <a:lnTo>
                        <a:pt x="6" y="49"/>
                      </a:lnTo>
                      <a:lnTo>
                        <a:pt x="0" y="49"/>
                      </a:lnTo>
                      <a:lnTo>
                        <a:pt x="0" y="49"/>
                      </a:lnTo>
                      <a:lnTo>
                        <a:pt x="0" y="45"/>
                      </a:lnTo>
                      <a:lnTo>
                        <a:pt x="6" y="36"/>
                      </a:lnTo>
                      <a:lnTo>
                        <a:pt x="8" y="38"/>
                      </a:lnTo>
                      <a:lnTo>
                        <a:pt x="12" y="38"/>
                      </a:lnTo>
                      <a:lnTo>
                        <a:pt x="17" y="38"/>
                      </a:lnTo>
                      <a:lnTo>
                        <a:pt x="19" y="40"/>
                      </a:lnTo>
                      <a:lnTo>
                        <a:pt x="23" y="40"/>
                      </a:lnTo>
                      <a:lnTo>
                        <a:pt x="27" y="40"/>
                      </a:lnTo>
                      <a:lnTo>
                        <a:pt x="32" y="40"/>
                      </a:lnTo>
                      <a:lnTo>
                        <a:pt x="34" y="38"/>
                      </a:lnTo>
                      <a:lnTo>
                        <a:pt x="34" y="34"/>
                      </a:lnTo>
                      <a:lnTo>
                        <a:pt x="36" y="32"/>
                      </a:lnTo>
                      <a:lnTo>
                        <a:pt x="38" y="32"/>
                      </a:lnTo>
                      <a:lnTo>
                        <a:pt x="40" y="30"/>
                      </a:lnTo>
                      <a:lnTo>
                        <a:pt x="42" y="28"/>
                      </a:lnTo>
                      <a:lnTo>
                        <a:pt x="42" y="25"/>
                      </a:lnTo>
                      <a:lnTo>
                        <a:pt x="44" y="19"/>
                      </a:lnTo>
                      <a:lnTo>
                        <a:pt x="44" y="17"/>
                      </a:lnTo>
                      <a:lnTo>
                        <a:pt x="44" y="11"/>
                      </a:lnTo>
                      <a:lnTo>
                        <a:pt x="44" y="4"/>
                      </a:lnTo>
                      <a:lnTo>
                        <a:pt x="42" y="2"/>
                      </a:lnTo>
                      <a:lnTo>
                        <a:pt x="42" y="0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rgbClr val="A8A8A8"/>
                </a:solidFill>
                <a:ln w="0">
                  <a:solidFill>
                    <a:srgbClr val="A8A8A8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88" name="Freeform 588"/>
                <p:cNvSpPr>
                  <a:spLocks/>
                </p:cNvSpPr>
                <p:nvPr/>
              </p:nvSpPr>
              <p:spPr bwMode="auto">
                <a:xfrm>
                  <a:off x="3085" y="651"/>
                  <a:ext cx="150" cy="32"/>
                </a:xfrm>
                <a:custGeom>
                  <a:avLst/>
                  <a:gdLst>
                    <a:gd name="T0" fmla="*/ 35 w 150"/>
                    <a:gd name="T1" fmla="*/ 0 h 32"/>
                    <a:gd name="T2" fmla="*/ 52 w 150"/>
                    <a:gd name="T3" fmla="*/ 4 h 32"/>
                    <a:gd name="T4" fmla="*/ 54 w 150"/>
                    <a:gd name="T5" fmla="*/ 4 h 32"/>
                    <a:gd name="T6" fmla="*/ 58 w 150"/>
                    <a:gd name="T7" fmla="*/ 6 h 32"/>
                    <a:gd name="T8" fmla="*/ 64 w 150"/>
                    <a:gd name="T9" fmla="*/ 6 h 32"/>
                    <a:gd name="T10" fmla="*/ 103 w 150"/>
                    <a:gd name="T11" fmla="*/ 12 h 32"/>
                    <a:gd name="T12" fmla="*/ 116 w 150"/>
                    <a:gd name="T13" fmla="*/ 14 h 32"/>
                    <a:gd name="T14" fmla="*/ 128 w 150"/>
                    <a:gd name="T15" fmla="*/ 19 h 32"/>
                    <a:gd name="T16" fmla="*/ 135 w 150"/>
                    <a:gd name="T17" fmla="*/ 21 h 32"/>
                    <a:gd name="T18" fmla="*/ 141 w 150"/>
                    <a:gd name="T19" fmla="*/ 23 h 32"/>
                    <a:gd name="T20" fmla="*/ 146 w 150"/>
                    <a:gd name="T21" fmla="*/ 23 h 32"/>
                    <a:gd name="T22" fmla="*/ 150 w 150"/>
                    <a:gd name="T23" fmla="*/ 27 h 32"/>
                    <a:gd name="T24" fmla="*/ 150 w 150"/>
                    <a:gd name="T25" fmla="*/ 29 h 32"/>
                    <a:gd name="T26" fmla="*/ 146 w 150"/>
                    <a:gd name="T27" fmla="*/ 32 h 32"/>
                    <a:gd name="T28" fmla="*/ 141 w 150"/>
                    <a:gd name="T29" fmla="*/ 27 h 32"/>
                    <a:gd name="T30" fmla="*/ 135 w 150"/>
                    <a:gd name="T31" fmla="*/ 27 h 32"/>
                    <a:gd name="T32" fmla="*/ 114 w 150"/>
                    <a:gd name="T33" fmla="*/ 21 h 32"/>
                    <a:gd name="T34" fmla="*/ 90 w 150"/>
                    <a:gd name="T35" fmla="*/ 19 h 32"/>
                    <a:gd name="T36" fmla="*/ 49 w 150"/>
                    <a:gd name="T37" fmla="*/ 12 h 32"/>
                    <a:gd name="T38" fmla="*/ 41 w 150"/>
                    <a:gd name="T39" fmla="*/ 10 h 32"/>
                    <a:gd name="T40" fmla="*/ 32 w 150"/>
                    <a:gd name="T41" fmla="*/ 10 h 32"/>
                    <a:gd name="T42" fmla="*/ 24 w 150"/>
                    <a:gd name="T43" fmla="*/ 8 h 32"/>
                    <a:gd name="T44" fmla="*/ 15 w 150"/>
                    <a:gd name="T45" fmla="*/ 8 h 32"/>
                    <a:gd name="T46" fmla="*/ 7 w 150"/>
                    <a:gd name="T47" fmla="*/ 8 h 32"/>
                    <a:gd name="T48" fmla="*/ 0 w 150"/>
                    <a:gd name="T49" fmla="*/ 4 h 32"/>
                    <a:gd name="T50" fmla="*/ 0 w 150"/>
                    <a:gd name="T51" fmla="*/ 2 h 32"/>
                    <a:gd name="T52" fmla="*/ 2 w 150"/>
                    <a:gd name="T53" fmla="*/ 2 h 32"/>
                    <a:gd name="T54" fmla="*/ 7 w 150"/>
                    <a:gd name="T55" fmla="*/ 2 h 32"/>
                    <a:gd name="T56" fmla="*/ 11 w 150"/>
                    <a:gd name="T57" fmla="*/ 4 h 32"/>
                    <a:gd name="T58" fmla="*/ 15 w 150"/>
                    <a:gd name="T59" fmla="*/ 2 h 32"/>
                    <a:gd name="T60" fmla="*/ 35 w 150"/>
                    <a:gd name="T61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50" h="32">
                      <a:moveTo>
                        <a:pt x="35" y="0"/>
                      </a:moveTo>
                      <a:lnTo>
                        <a:pt x="52" y="4"/>
                      </a:lnTo>
                      <a:lnTo>
                        <a:pt x="54" y="4"/>
                      </a:lnTo>
                      <a:lnTo>
                        <a:pt x="58" y="6"/>
                      </a:lnTo>
                      <a:lnTo>
                        <a:pt x="64" y="6"/>
                      </a:lnTo>
                      <a:lnTo>
                        <a:pt x="103" y="12"/>
                      </a:lnTo>
                      <a:lnTo>
                        <a:pt x="116" y="14"/>
                      </a:lnTo>
                      <a:lnTo>
                        <a:pt x="128" y="19"/>
                      </a:lnTo>
                      <a:lnTo>
                        <a:pt x="135" y="21"/>
                      </a:lnTo>
                      <a:lnTo>
                        <a:pt x="141" y="23"/>
                      </a:lnTo>
                      <a:lnTo>
                        <a:pt x="146" y="23"/>
                      </a:lnTo>
                      <a:lnTo>
                        <a:pt x="150" y="27"/>
                      </a:lnTo>
                      <a:lnTo>
                        <a:pt x="150" y="29"/>
                      </a:lnTo>
                      <a:lnTo>
                        <a:pt x="146" y="32"/>
                      </a:lnTo>
                      <a:lnTo>
                        <a:pt x="141" y="27"/>
                      </a:lnTo>
                      <a:lnTo>
                        <a:pt x="135" y="27"/>
                      </a:lnTo>
                      <a:lnTo>
                        <a:pt x="114" y="21"/>
                      </a:lnTo>
                      <a:lnTo>
                        <a:pt x="90" y="19"/>
                      </a:lnTo>
                      <a:lnTo>
                        <a:pt x="49" y="12"/>
                      </a:lnTo>
                      <a:lnTo>
                        <a:pt x="41" y="10"/>
                      </a:lnTo>
                      <a:lnTo>
                        <a:pt x="32" y="10"/>
                      </a:lnTo>
                      <a:lnTo>
                        <a:pt x="24" y="8"/>
                      </a:lnTo>
                      <a:lnTo>
                        <a:pt x="15" y="8"/>
                      </a:lnTo>
                      <a:lnTo>
                        <a:pt x="7" y="8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7" y="2"/>
                      </a:lnTo>
                      <a:lnTo>
                        <a:pt x="11" y="4"/>
                      </a:lnTo>
                      <a:lnTo>
                        <a:pt x="15" y="2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383838"/>
                </a:solidFill>
                <a:ln w="0">
                  <a:solidFill>
                    <a:srgbClr val="383838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89" name="Freeform 589"/>
                <p:cNvSpPr>
                  <a:spLocks/>
                </p:cNvSpPr>
                <p:nvPr/>
              </p:nvSpPr>
              <p:spPr bwMode="auto">
                <a:xfrm>
                  <a:off x="3186" y="627"/>
                  <a:ext cx="55" cy="36"/>
                </a:xfrm>
                <a:custGeom>
                  <a:avLst/>
                  <a:gdLst>
                    <a:gd name="T0" fmla="*/ 10 w 55"/>
                    <a:gd name="T1" fmla="*/ 0 h 36"/>
                    <a:gd name="T2" fmla="*/ 15 w 55"/>
                    <a:gd name="T3" fmla="*/ 4 h 36"/>
                    <a:gd name="T4" fmla="*/ 19 w 55"/>
                    <a:gd name="T5" fmla="*/ 9 h 36"/>
                    <a:gd name="T6" fmla="*/ 25 w 55"/>
                    <a:gd name="T7" fmla="*/ 11 h 36"/>
                    <a:gd name="T8" fmla="*/ 34 w 55"/>
                    <a:gd name="T9" fmla="*/ 9 h 36"/>
                    <a:gd name="T10" fmla="*/ 36 w 55"/>
                    <a:gd name="T11" fmla="*/ 11 h 36"/>
                    <a:gd name="T12" fmla="*/ 38 w 55"/>
                    <a:gd name="T13" fmla="*/ 13 h 36"/>
                    <a:gd name="T14" fmla="*/ 40 w 55"/>
                    <a:gd name="T15" fmla="*/ 15 h 36"/>
                    <a:gd name="T16" fmla="*/ 45 w 55"/>
                    <a:gd name="T17" fmla="*/ 17 h 36"/>
                    <a:gd name="T18" fmla="*/ 49 w 55"/>
                    <a:gd name="T19" fmla="*/ 17 h 36"/>
                    <a:gd name="T20" fmla="*/ 53 w 55"/>
                    <a:gd name="T21" fmla="*/ 19 h 36"/>
                    <a:gd name="T22" fmla="*/ 55 w 55"/>
                    <a:gd name="T23" fmla="*/ 24 h 36"/>
                    <a:gd name="T24" fmla="*/ 55 w 55"/>
                    <a:gd name="T25" fmla="*/ 26 h 36"/>
                    <a:gd name="T26" fmla="*/ 55 w 55"/>
                    <a:gd name="T27" fmla="*/ 26 h 36"/>
                    <a:gd name="T28" fmla="*/ 53 w 55"/>
                    <a:gd name="T29" fmla="*/ 28 h 36"/>
                    <a:gd name="T30" fmla="*/ 53 w 55"/>
                    <a:gd name="T31" fmla="*/ 28 h 36"/>
                    <a:gd name="T32" fmla="*/ 51 w 55"/>
                    <a:gd name="T33" fmla="*/ 32 h 36"/>
                    <a:gd name="T34" fmla="*/ 49 w 55"/>
                    <a:gd name="T35" fmla="*/ 34 h 36"/>
                    <a:gd name="T36" fmla="*/ 47 w 55"/>
                    <a:gd name="T37" fmla="*/ 36 h 36"/>
                    <a:gd name="T38" fmla="*/ 45 w 55"/>
                    <a:gd name="T39" fmla="*/ 36 h 36"/>
                    <a:gd name="T40" fmla="*/ 42 w 55"/>
                    <a:gd name="T41" fmla="*/ 36 h 36"/>
                    <a:gd name="T42" fmla="*/ 36 w 55"/>
                    <a:gd name="T43" fmla="*/ 36 h 36"/>
                    <a:gd name="T44" fmla="*/ 34 w 55"/>
                    <a:gd name="T45" fmla="*/ 34 h 36"/>
                    <a:gd name="T46" fmla="*/ 32 w 55"/>
                    <a:gd name="T47" fmla="*/ 30 h 36"/>
                    <a:gd name="T48" fmla="*/ 30 w 55"/>
                    <a:gd name="T49" fmla="*/ 26 h 36"/>
                    <a:gd name="T50" fmla="*/ 27 w 55"/>
                    <a:gd name="T51" fmla="*/ 24 h 36"/>
                    <a:gd name="T52" fmla="*/ 25 w 55"/>
                    <a:gd name="T53" fmla="*/ 19 h 36"/>
                    <a:gd name="T54" fmla="*/ 23 w 55"/>
                    <a:gd name="T55" fmla="*/ 19 h 36"/>
                    <a:gd name="T56" fmla="*/ 19 w 55"/>
                    <a:gd name="T57" fmla="*/ 19 h 36"/>
                    <a:gd name="T58" fmla="*/ 17 w 55"/>
                    <a:gd name="T59" fmla="*/ 19 h 36"/>
                    <a:gd name="T60" fmla="*/ 10 w 55"/>
                    <a:gd name="T61" fmla="*/ 21 h 36"/>
                    <a:gd name="T62" fmla="*/ 6 w 55"/>
                    <a:gd name="T63" fmla="*/ 24 h 36"/>
                    <a:gd name="T64" fmla="*/ 0 w 55"/>
                    <a:gd name="T65" fmla="*/ 19 h 36"/>
                    <a:gd name="T66" fmla="*/ 0 w 55"/>
                    <a:gd name="T67" fmla="*/ 15 h 36"/>
                    <a:gd name="T68" fmla="*/ 0 w 55"/>
                    <a:gd name="T69" fmla="*/ 11 h 36"/>
                    <a:gd name="T70" fmla="*/ 0 w 55"/>
                    <a:gd name="T71" fmla="*/ 7 h 36"/>
                    <a:gd name="T72" fmla="*/ 4 w 55"/>
                    <a:gd name="T73" fmla="*/ 2 h 36"/>
                    <a:gd name="T74" fmla="*/ 10 w 55"/>
                    <a:gd name="T75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55" h="36">
                      <a:moveTo>
                        <a:pt x="10" y="0"/>
                      </a:moveTo>
                      <a:lnTo>
                        <a:pt x="15" y="4"/>
                      </a:lnTo>
                      <a:lnTo>
                        <a:pt x="19" y="9"/>
                      </a:lnTo>
                      <a:lnTo>
                        <a:pt x="25" y="11"/>
                      </a:lnTo>
                      <a:lnTo>
                        <a:pt x="34" y="9"/>
                      </a:lnTo>
                      <a:lnTo>
                        <a:pt x="36" y="11"/>
                      </a:lnTo>
                      <a:lnTo>
                        <a:pt x="38" y="13"/>
                      </a:lnTo>
                      <a:lnTo>
                        <a:pt x="40" y="15"/>
                      </a:lnTo>
                      <a:lnTo>
                        <a:pt x="45" y="17"/>
                      </a:lnTo>
                      <a:lnTo>
                        <a:pt x="49" y="17"/>
                      </a:lnTo>
                      <a:lnTo>
                        <a:pt x="53" y="19"/>
                      </a:lnTo>
                      <a:lnTo>
                        <a:pt x="55" y="24"/>
                      </a:lnTo>
                      <a:lnTo>
                        <a:pt x="55" y="26"/>
                      </a:lnTo>
                      <a:lnTo>
                        <a:pt x="55" y="26"/>
                      </a:lnTo>
                      <a:lnTo>
                        <a:pt x="53" y="28"/>
                      </a:lnTo>
                      <a:lnTo>
                        <a:pt x="53" y="28"/>
                      </a:lnTo>
                      <a:lnTo>
                        <a:pt x="51" y="32"/>
                      </a:lnTo>
                      <a:lnTo>
                        <a:pt x="49" y="34"/>
                      </a:lnTo>
                      <a:lnTo>
                        <a:pt x="47" y="36"/>
                      </a:lnTo>
                      <a:lnTo>
                        <a:pt x="45" y="36"/>
                      </a:lnTo>
                      <a:lnTo>
                        <a:pt x="42" y="36"/>
                      </a:lnTo>
                      <a:lnTo>
                        <a:pt x="36" y="36"/>
                      </a:lnTo>
                      <a:lnTo>
                        <a:pt x="34" y="34"/>
                      </a:lnTo>
                      <a:lnTo>
                        <a:pt x="32" y="30"/>
                      </a:lnTo>
                      <a:lnTo>
                        <a:pt x="30" y="26"/>
                      </a:lnTo>
                      <a:lnTo>
                        <a:pt x="27" y="24"/>
                      </a:lnTo>
                      <a:lnTo>
                        <a:pt x="25" y="19"/>
                      </a:lnTo>
                      <a:lnTo>
                        <a:pt x="23" y="19"/>
                      </a:lnTo>
                      <a:lnTo>
                        <a:pt x="19" y="19"/>
                      </a:lnTo>
                      <a:lnTo>
                        <a:pt x="17" y="19"/>
                      </a:lnTo>
                      <a:lnTo>
                        <a:pt x="10" y="21"/>
                      </a:lnTo>
                      <a:lnTo>
                        <a:pt x="6" y="24"/>
                      </a:lnTo>
                      <a:lnTo>
                        <a:pt x="0" y="19"/>
                      </a:lnTo>
                      <a:lnTo>
                        <a:pt x="0" y="15"/>
                      </a:lnTo>
                      <a:lnTo>
                        <a:pt x="0" y="11"/>
                      </a:lnTo>
                      <a:lnTo>
                        <a:pt x="0" y="7"/>
                      </a:lnTo>
                      <a:lnTo>
                        <a:pt x="4" y="2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0">
                  <a:solidFill>
                    <a:srgbClr val="91919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90" name="Freeform 590"/>
                <p:cNvSpPr>
                  <a:spLocks/>
                </p:cNvSpPr>
                <p:nvPr/>
              </p:nvSpPr>
              <p:spPr bwMode="auto">
                <a:xfrm>
                  <a:off x="3216" y="678"/>
                  <a:ext cx="32" cy="36"/>
                </a:xfrm>
                <a:custGeom>
                  <a:avLst/>
                  <a:gdLst>
                    <a:gd name="T0" fmla="*/ 19 w 32"/>
                    <a:gd name="T1" fmla="*/ 0 h 36"/>
                    <a:gd name="T2" fmla="*/ 25 w 32"/>
                    <a:gd name="T3" fmla="*/ 0 h 36"/>
                    <a:gd name="T4" fmla="*/ 29 w 32"/>
                    <a:gd name="T5" fmla="*/ 2 h 36"/>
                    <a:gd name="T6" fmla="*/ 32 w 32"/>
                    <a:gd name="T7" fmla="*/ 7 h 36"/>
                    <a:gd name="T8" fmla="*/ 27 w 32"/>
                    <a:gd name="T9" fmla="*/ 13 h 36"/>
                    <a:gd name="T10" fmla="*/ 21 w 32"/>
                    <a:gd name="T11" fmla="*/ 19 h 36"/>
                    <a:gd name="T12" fmla="*/ 19 w 32"/>
                    <a:gd name="T13" fmla="*/ 26 h 36"/>
                    <a:gd name="T14" fmla="*/ 12 w 32"/>
                    <a:gd name="T15" fmla="*/ 28 h 36"/>
                    <a:gd name="T16" fmla="*/ 8 w 32"/>
                    <a:gd name="T17" fmla="*/ 32 h 36"/>
                    <a:gd name="T18" fmla="*/ 6 w 32"/>
                    <a:gd name="T19" fmla="*/ 32 h 36"/>
                    <a:gd name="T20" fmla="*/ 6 w 32"/>
                    <a:gd name="T21" fmla="*/ 34 h 36"/>
                    <a:gd name="T22" fmla="*/ 4 w 32"/>
                    <a:gd name="T23" fmla="*/ 36 h 36"/>
                    <a:gd name="T24" fmla="*/ 2 w 32"/>
                    <a:gd name="T25" fmla="*/ 36 h 36"/>
                    <a:gd name="T26" fmla="*/ 0 w 32"/>
                    <a:gd name="T27" fmla="*/ 34 h 36"/>
                    <a:gd name="T28" fmla="*/ 0 w 32"/>
                    <a:gd name="T29" fmla="*/ 32 h 36"/>
                    <a:gd name="T30" fmla="*/ 0 w 32"/>
                    <a:gd name="T31" fmla="*/ 30 h 36"/>
                    <a:gd name="T32" fmla="*/ 0 w 32"/>
                    <a:gd name="T33" fmla="*/ 19 h 36"/>
                    <a:gd name="T34" fmla="*/ 2 w 32"/>
                    <a:gd name="T35" fmla="*/ 13 h 36"/>
                    <a:gd name="T36" fmla="*/ 4 w 32"/>
                    <a:gd name="T37" fmla="*/ 11 h 36"/>
                    <a:gd name="T38" fmla="*/ 6 w 32"/>
                    <a:gd name="T39" fmla="*/ 9 h 36"/>
                    <a:gd name="T40" fmla="*/ 10 w 32"/>
                    <a:gd name="T41" fmla="*/ 11 h 36"/>
                    <a:gd name="T42" fmla="*/ 17 w 32"/>
                    <a:gd name="T43" fmla="*/ 9 h 36"/>
                    <a:gd name="T44" fmla="*/ 19 w 32"/>
                    <a:gd name="T45" fmla="*/ 9 h 36"/>
                    <a:gd name="T46" fmla="*/ 19 w 32"/>
                    <a:gd name="T47" fmla="*/ 7 h 36"/>
                    <a:gd name="T48" fmla="*/ 19 w 32"/>
                    <a:gd name="T49" fmla="*/ 2 h 36"/>
                    <a:gd name="T50" fmla="*/ 19 w 32"/>
                    <a:gd name="T51" fmla="*/ 0 h 36"/>
                    <a:gd name="T52" fmla="*/ 19 w 32"/>
                    <a:gd name="T53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2" h="36">
                      <a:moveTo>
                        <a:pt x="19" y="0"/>
                      </a:moveTo>
                      <a:lnTo>
                        <a:pt x="25" y="0"/>
                      </a:lnTo>
                      <a:lnTo>
                        <a:pt x="29" y="2"/>
                      </a:lnTo>
                      <a:lnTo>
                        <a:pt x="32" y="7"/>
                      </a:lnTo>
                      <a:lnTo>
                        <a:pt x="27" y="13"/>
                      </a:lnTo>
                      <a:lnTo>
                        <a:pt x="21" y="19"/>
                      </a:lnTo>
                      <a:lnTo>
                        <a:pt x="19" y="26"/>
                      </a:lnTo>
                      <a:lnTo>
                        <a:pt x="12" y="28"/>
                      </a:lnTo>
                      <a:lnTo>
                        <a:pt x="8" y="32"/>
                      </a:lnTo>
                      <a:lnTo>
                        <a:pt x="6" y="32"/>
                      </a:lnTo>
                      <a:lnTo>
                        <a:pt x="6" y="34"/>
                      </a:lnTo>
                      <a:lnTo>
                        <a:pt x="4" y="36"/>
                      </a:lnTo>
                      <a:lnTo>
                        <a:pt x="2" y="36"/>
                      </a:lnTo>
                      <a:lnTo>
                        <a:pt x="0" y="34"/>
                      </a:lnTo>
                      <a:lnTo>
                        <a:pt x="0" y="32"/>
                      </a:lnTo>
                      <a:lnTo>
                        <a:pt x="0" y="30"/>
                      </a:lnTo>
                      <a:lnTo>
                        <a:pt x="0" y="19"/>
                      </a:lnTo>
                      <a:lnTo>
                        <a:pt x="2" y="13"/>
                      </a:lnTo>
                      <a:lnTo>
                        <a:pt x="4" y="11"/>
                      </a:lnTo>
                      <a:lnTo>
                        <a:pt x="6" y="9"/>
                      </a:lnTo>
                      <a:lnTo>
                        <a:pt x="10" y="11"/>
                      </a:lnTo>
                      <a:lnTo>
                        <a:pt x="17" y="9"/>
                      </a:lnTo>
                      <a:lnTo>
                        <a:pt x="19" y="9"/>
                      </a:lnTo>
                      <a:lnTo>
                        <a:pt x="19" y="7"/>
                      </a:lnTo>
                      <a:lnTo>
                        <a:pt x="19" y="2"/>
                      </a:lnTo>
                      <a:lnTo>
                        <a:pt x="19" y="0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636363"/>
                </a:solidFill>
                <a:ln w="0">
                  <a:solidFill>
                    <a:srgbClr val="636363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91" name="Freeform 591"/>
                <p:cNvSpPr>
                  <a:spLocks/>
                </p:cNvSpPr>
                <p:nvPr/>
              </p:nvSpPr>
              <p:spPr bwMode="auto">
                <a:xfrm>
                  <a:off x="3256" y="676"/>
                  <a:ext cx="22" cy="15"/>
                </a:xfrm>
                <a:custGeom>
                  <a:avLst/>
                  <a:gdLst>
                    <a:gd name="T0" fmla="*/ 11 w 22"/>
                    <a:gd name="T1" fmla="*/ 0 h 15"/>
                    <a:gd name="T2" fmla="*/ 13 w 22"/>
                    <a:gd name="T3" fmla="*/ 0 h 15"/>
                    <a:gd name="T4" fmla="*/ 13 w 22"/>
                    <a:gd name="T5" fmla="*/ 2 h 15"/>
                    <a:gd name="T6" fmla="*/ 15 w 22"/>
                    <a:gd name="T7" fmla="*/ 4 h 15"/>
                    <a:gd name="T8" fmla="*/ 17 w 22"/>
                    <a:gd name="T9" fmla="*/ 7 h 15"/>
                    <a:gd name="T10" fmla="*/ 19 w 22"/>
                    <a:gd name="T11" fmla="*/ 9 h 15"/>
                    <a:gd name="T12" fmla="*/ 22 w 22"/>
                    <a:gd name="T13" fmla="*/ 15 h 15"/>
                    <a:gd name="T14" fmla="*/ 17 w 22"/>
                    <a:gd name="T15" fmla="*/ 15 h 15"/>
                    <a:gd name="T16" fmla="*/ 11 w 22"/>
                    <a:gd name="T17" fmla="*/ 15 h 15"/>
                    <a:gd name="T18" fmla="*/ 4 w 22"/>
                    <a:gd name="T19" fmla="*/ 13 h 15"/>
                    <a:gd name="T20" fmla="*/ 0 w 22"/>
                    <a:gd name="T21" fmla="*/ 13 h 15"/>
                    <a:gd name="T22" fmla="*/ 2 w 22"/>
                    <a:gd name="T23" fmla="*/ 9 h 15"/>
                    <a:gd name="T24" fmla="*/ 2 w 22"/>
                    <a:gd name="T25" fmla="*/ 7 h 15"/>
                    <a:gd name="T26" fmla="*/ 7 w 22"/>
                    <a:gd name="T27" fmla="*/ 2 h 15"/>
                    <a:gd name="T28" fmla="*/ 11 w 22"/>
                    <a:gd name="T29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2" h="15">
                      <a:moveTo>
                        <a:pt x="11" y="0"/>
                      </a:moveTo>
                      <a:lnTo>
                        <a:pt x="13" y="0"/>
                      </a:lnTo>
                      <a:lnTo>
                        <a:pt x="13" y="2"/>
                      </a:lnTo>
                      <a:lnTo>
                        <a:pt x="15" y="4"/>
                      </a:lnTo>
                      <a:lnTo>
                        <a:pt x="17" y="7"/>
                      </a:lnTo>
                      <a:lnTo>
                        <a:pt x="19" y="9"/>
                      </a:lnTo>
                      <a:lnTo>
                        <a:pt x="22" y="15"/>
                      </a:lnTo>
                      <a:lnTo>
                        <a:pt x="17" y="15"/>
                      </a:lnTo>
                      <a:lnTo>
                        <a:pt x="11" y="15"/>
                      </a:lnTo>
                      <a:lnTo>
                        <a:pt x="4" y="13"/>
                      </a:lnTo>
                      <a:lnTo>
                        <a:pt x="0" y="13"/>
                      </a:lnTo>
                      <a:lnTo>
                        <a:pt x="2" y="9"/>
                      </a:lnTo>
                      <a:lnTo>
                        <a:pt x="2" y="7"/>
                      </a:lnTo>
                      <a:lnTo>
                        <a:pt x="7" y="2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0">
                  <a:solidFill>
                    <a:srgbClr val="CCCCCC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92" name="Freeform 592"/>
                <p:cNvSpPr>
                  <a:spLocks/>
                </p:cNvSpPr>
                <p:nvPr/>
              </p:nvSpPr>
              <p:spPr bwMode="auto">
                <a:xfrm>
                  <a:off x="3213" y="651"/>
                  <a:ext cx="26" cy="19"/>
                </a:xfrm>
                <a:custGeom>
                  <a:avLst/>
                  <a:gdLst>
                    <a:gd name="T0" fmla="*/ 0 w 26"/>
                    <a:gd name="T1" fmla="*/ 0 h 19"/>
                    <a:gd name="T2" fmla="*/ 7 w 26"/>
                    <a:gd name="T3" fmla="*/ 6 h 19"/>
                    <a:gd name="T4" fmla="*/ 13 w 26"/>
                    <a:gd name="T5" fmla="*/ 8 h 19"/>
                    <a:gd name="T6" fmla="*/ 20 w 26"/>
                    <a:gd name="T7" fmla="*/ 10 h 19"/>
                    <a:gd name="T8" fmla="*/ 22 w 26"/>
                    <a:gd name="T9" fmla="*/ 8 h 19"/>
                    <a:gd name="T10" fmla="*/ 24 w 26"/>
                    <a:gd name="T11" fmla="*/ 6 h 19"/>
                    <a:gd name="T12" fmla="*/ 26 w 26"/>
                    <a:gd name="T13" fmla="*/ 4 h 19"/>
                    <a:gd name="T14" fmla="*/ 24 w 26"/>
                    <a:gd name="T15" fmla="*/ 10 h 19"/>
                    <a:gd name="T16" fmla="*/ 18 w 26"/>
                    <a:gd name="T17" fmla="*/ 17 h 19"/>
                    <a:gd name="T18" fmla="*/ 13 w 26"/>
                    <a:gd name="T19" fmla="*/ 19 h 19"/>
                    <a:gd name="T20" fmla="*/ 7 w 26"/>
                    <a:gd name="T21" fmla="*/ 17 h 19"/>
                    <a:gd name="T22" fmla="*/ 3 w 26"/>
                    <a:gd name="T23" fmla="*/ 10 h 19"/>
                    <a:gd name="T24" fmla="*/ 0 w 26"/>
                    <a:gd name="T25" fmla="*/ 6 h 19"/>
                    <a:gd name="T26" fmla="*/ 0 w 26"/>
                    <a:gd name="T27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6" h="19">
                      <a:moveTo>
                        <a:pt x="0" y="0"/>
                      </a:moveTo>
                      <a:lnTo>
                        <a:pt x="7" y="6"/>
                      </a:lnTo>
                      <a:lnTo>
                        <a:pt x="13" y="8"/>
                      </a:lnTo>
                      <a:lnTo>
                        <a:pt x="20" y="10"/>
                      </a:lnTo>
                      <a:lnTo>
                        <a:pt x="22" y="8"/>
                      </a:lnTo>
                      <a:lnTo>
                        <a:pt x="24" y="6"/>
                      </a:lnTo>
                      <a:lnTo>
                        <a:pt x="26" y="4"/>
                      </a:lnTo>
                      <a:lnTo>
                        <a:pt x="24" y="10"/>
                      </a:lnTo>
                      <a:lnTo>
                        <a:pt x="18" y="17"/>
                      </a:lnTo>
                      <a:lnTo>
                        <a:pt x="13" y="19"/>
                      </a:lnTo>
                      <a:lnTo>
                        <a:pt x="7" y="17"/>
                      </a:lnTo>
                      <a:lnTo>
                        <a:pt x="3" y="10"/>
                      </a:lnTo>
                      <a:lnTo>
                        <a:pt x="0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C9C9C"/>
                </a:solidFill>
                <a:ln w="0">
                  <a:solidFill>
                    <a:srgbClr val="9C9C9C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93" name="Freeform 593"/>
                <p:cNvSpPr>
                  <a:spLocks/>
                </p:cNvSpPr>
                <p:nvPr/>
              </p:nvSpPr>
              <p:spPr bwMode="auto">
                <a:xfrm>
                  <a:off x="3634" y="501"/>
                  <a:ext cx="32" cy="34"/>
                </a:xfrm>
                <a:custGeom>
                  <a:avLst/>
                  <a:gdLst>
                    <a:gd name="T0" fmla="*/ 17 w 32"/>
                    <a:gd name="T1" fmla="*/ 0 h 34"/>
                    <a:gd name="T2" fmla="*/ 19 w 32"/>
                    <a:gd name="T3" fmla="*/ 0 h 34"/>
                    <a:gd name="T4" fmla="*/ 24 w 32"/>
                    <a:gd name="T5" fmla="*/ 0 h 34"/>
                    <a:gd name="T6" fmla="*/ 28 w 32"/>
                    <a:gd name="T7" fmla="*/ 3 h 34"/>
                    <a:gd name="T8" fmla="*/ 28 w 32"/>
                    <a:gd name="T9" fmla="*/ 3 h 34"/>
                    <a:gd name="T10" fmla="*/ 30 w 32"/>
                    <a:gd name="T11" fmla="*/ 5 h 34"/>
                    <a:gd name="T12" fmla="*/ 30 w 32"/>
                    <a:gd name="T13" fmla="*/ 7 h 34"/>
                    <a:gd name="T14" fmla="*/ 32 w 32"/>
                    <a:gd name="T15" fmla="*/ 9 h 34"/>
                    <a:gd name="T16" fmla="*/ 32 w 32"/>
                    <a:gd name="T17" fmla="*/ 11 h 34"/>
                    <a:gd name="T18" fmla="*/ 32 w 32"/>
                    <a:gd name="T19" fmla="*/ 15 h 34"/>
                    <a:gd name="T20" fmla="*/ 32 w 32"/>
                    <a:gd name="T21" fmla="*/ 17 h 34"/>
                    <a:gd name="T22" fmla="*/ 30 w 32"/>
                    <a:gd name="T23" fmla="*/ 20 h 34"/>
                    <a:gd name="T24" fmla="*/ 26 w 32"/>
                    <a:gd name="T25" fmla="*/ 20 h 34"/>
                    <a:gd name="T26" fmla="*/ 21 w 32"/>
                    <a:gd name="T27" fmla="*/ 22 h 34"/>
                    <a:gd name="T28" fmla="*/ 26 w 32"/>
                    <a:gd name="T29" fmla="*/ 24 h 34"/>
                    <a:gd name="T30" fmla="*/ 28 w 32"/>
                    <a:gd name="T31" fmla="*/ 24 h 34"/>
                    <a:gd name="T32" fmla="*/ 28 w 32"/>
                    <a:gd name="T33" fmla="*/ 24 h 34"/>
                    <a:gd name="T34" fmla="*/ 28 w 32"/>
                    <a:gd name="T35" fmla="*/ 26 h 34"/>
                    <a:gd name="T36" fmla="*/ 26 w 32"/>
                    <a:gd name="T37" fmla="*/ 28 h 34"/>
                    <a:gd name="T38" fmla="*/ 26 w 32"/>
                    <a:gd name="T39" fmla="*/ 32 h 34"/>
                    <a:gd name="T40" fmla="*/ 24 w 32"/>
                    <a:gd name="T41" fmla="*/ 34 h 34"/>
                    <a:gd name="T42" fmla="*/ 19 w 32"/>
                    <a:gd name="T43" fmla="*/ 32 h 34"/>
                    <a:gd name="T44" fmla="*/ 17 w 32"/>
                    <a:gd name="T45" fmla="*/ 30 h 34"/>
                    <a:gd name="T46" fmla="*/ 11 w 32"/>
                    <a:gd name="T47" fmla="*/ 22 h 34"/>
                    <a:gd name="T48" fmla="*/ 4 w 32"/>
                    <a:gd name="T49" fmla="*/ 15 h 34"/>
                    <a:gd name="T50" fmla="*/ 2 w 32"/>
                    <a:gd name="T51" fmla="*/ 15 h 34"/>
                    <a:gd name="T52" fmla="*/ 0 w 32"/>
                    <a:gd name="T53" fmla="*/ 13 h 34"/>
                    <a:gd name="T54" fmla="*/ 0 w 32"/>
                    <a:gd name="T55" fmla="*/ 9 h 34"/>
                    <a:gd name="T56" fmla="*/ 2 w 32"/>
                    <a:gd name="T57" fmla="*/ 9 h 34"/>
                    <a:gd name="T58" fmla="*/ 4 w 32"/>
                    <a:gd name="T59" fmla="*/ 9 h 34"/>
                    <a:gd name="T60" fmla="*/ 7 w 32"/>
                    <a:gd name="T61" fmla="*/ 9 h 34"/>
                    <a:gd name="T62" fmla="*/ 9 w 32"/>
                    <a:gd name="T63" fmla="*/ 9 h 34"/>
                    <a:gd name="T64" fmla="*/ 9 w 32"/>
                    <a:gd name="T65" fmla="*/ 9 h 34"/>
                    <a:gd name="T66" fmla="*/ 13 w 32"/>
                    <a:gd name="T67" fmla="*/ 7 h 34"/>
                    <a:gd name="T68" fmla="*/ 13 w 32"/>
                    <a:gd name="T69" fmla="*/ 7 h 34"/>
                    <a:gd name="T70" fmla="*/ 15 w 32"/>
                    <a:gd name="T71" fmla="*/ 7 h 34"/>
                    <a:gd name="T72" fmla="*/ 13 w 32"/>
                    <a:gd name="T73" fmla="*/ 5 h 34"/>
                    <a:gd name="T74" fmla="*/ 13 w 32"/>
                    <a:gd name="T75" fmla="*/ 3 h 34"/>
                    <a:gd name="T76" fmla="*/ 17 w 32"/>
                    <a:gd name="T77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32" h="34">
                      <a:moveTo>
                        <a:pt x="17" y="0"/>
                      </a:moveTo>
                      <a:lnTo>
                        <a:pt x="19" y="0"/>
                      </a:lnTo>
                      <a:lnTo>
                        <a:pt x="24" y="0"/>
                      </a:lnTo>
                      <a:lnTo>
                        <a:pt x="28" y="3"/>
                      </a:lnTo>
                      <a:lnTo>
                        <a:pt x="28" y="3"/>
                      </a:lnTo>
                      <a:lnTo>
                        <a:pt x="30" y="5"/>
                      </a:lnTo>
                      <a:lnTo>
                        <a:pt x="30" y="7"/>
                      </a:lnTo>
                      <a:lnTo>
                        <a:pt x="32" y="9"/>
                      </a:lnTo>
                      <a:lnTo>
                        <a:pt x="32" y="11"/>
                      </a:lnTo>
                      <a:lnTo>
                        <a:pt x="32" y="15"/>
                      </a:lnTo>
                      <a:lnTo>
                        <a:pt x="32" y="17"/>
                      </a:lnTo>
                      <a:lnTo>
                        <a:pt x="30" y="20"/>
                      </a:lnTo>
                      <a:lnTo>
                        <a:pt x="26" y="20"/>
                      </a:lnTo>
                      <a:lnTo>
                        <a:pt x="21" y="22"/>
                      </a:lnTo>
                      <a:lnTo>
                        <a:pt x="26" y="24"/>
                      </a:lnTo>
                      <a:lnTo>
                        <a:pt x="28" y="24"/>
                      </a:lnTo>
                      <a:lnTo>
                        <a:pt x="28" y="24"/>
                      </a:lnTo>
                      <a:lnTo>
                        <a:pt x="28" y="26"/>
                      </a:lnTo>
                      <a:lnTo>
                        <a:pt x="26" y="28"/>
                      </a:lnTo>
                      <a:lnTo>
                        <a:pt x="26" y="32"/>
                      </a:lnTo>
                      <a:lnTo>
                        <a:pt x="24" y="34"/>
                      </a:lnTo>
                      <a:lnTo>
                        <a:pt x="19" y="32"/>
                      </a:lnTo>
                      <a:lnTo>
                        <a:pt x="17" y="30"/>
                      </a:lnTo>
                      <a:lnTo>
                        <a:pt x="11" y="22"/>
                      </a:lnTo>
                      <a:lnTo>
                        <a:pt x="4" y="15"/>
                      </a:lnTo>
                      <a:lnTo>
                        <a:pt x="2" y="15"/>
                      </a:ln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2" y="9"/>
                      </a:lnTo>
                      <a:lnTo>
                        <a:pt x="4" y="9"/>
                      </a:lnTo>
                      <a:lnTo>
                        <a:pt x="7" y="9"/>
                      </a:lnTo>
                      <a:lnTo>
                        <a:pt x="9" y="9"/>
                      </a:lnTo>
                      <a:lnTo>
                        <a:pt x="9" y="9"/>
                      </a:lnTo>
                      <a:lnTo>
                        <a:pt x="13" y="7"/>
                      </a:lnTo>
                      <a:lnTo>
                        <a:pt x="13" y="7"/>
                      </a:lnTo>
                      <a:lnTo>
                        <a:pt x="15" y="7"/>
                      </a:lnTo>
                      <a:lnTo>
                        <a:pt x="13" y="5"/>
                      </a:lnTo>
                      <a:lnTo>
                        <a:pt x="13" y="3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D3D3D3"/>
                </a:solidFill>
                <a:ln w="0">
                  <a:solidFill>
                    <a:srgbClr val="D3D3D3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94" name="Freeform 594"/>
                <p:cNvSpPr>
                  <a:spLocks/>
                </p:cNvSpPr>
                <p:nvPr/>
              </p:nvSpPr>
              <p:spPr bwMode="auto">
                <a:xfrm>
                  <a:off x="3649" y="555"/>
                  <a:ext cx="36" cy="36"/>
                </a:xfrm>
                <a:custGeom>
                  <a:avLst/>
                  <a:gdLst>
                    <a:gd name="T0" fmla="*/ 0 w 36"/>
                    <a:gd name="T1" fmla="*/ 0 h 36"/>
                    <a:gd name="T2" fmla="*/ 6 w 36"/>
                    <a:gd name="T3" fmla="*/ 4 h 36"/>
                    <a:gd name="T4" fmla="*/ 15 w 36"/>
                    <a:gd name="T5" fmla="*/ 10 h 36"/>
                    <a:gd name="T6" fmla="*/ 21 w 36"/>
                    <a:gd name="T7" fmla="*/ 15 h 36"/>
                    <a:gd name="T8" fmla="*/ 28 w 36"/>
                    <a:gd name="T9" fmla="*/ 21 h 36"/>
                    <a:gd name="T10" fmla="*/ 32 w 36"/>
                    <a:gd name="T11" fmla="*/ 27 h 36"/>
                    <a:gd name="T12" fmla="*/ 36 w 36"/>
                    <a:gd name="T13" fmla="*/ 32 h 36"/>
                    <a:gd name="T14" fmla="*/ 34 w 36"/>
                    <a:gd name="T15" fmla="*/ 36 h 36"/>
                    <a:gd name="T16" fmla="*/ 28 w 36"/>
                    <a:gd name="T17" fmla="*/ 34 h 36"/>
                    <a:gd name="T18" fmla="*/ 28 w 36"/>
                    <a:gd name="T19" fmla="*/ 32 h 36"/>
                    <a:gd name="T20" fmla="*/ 19 w 36"/>
                    <a:gd name="T21" fmla="*/ 27 h 36"/>
                    <a:gd name="T22" fmla="*/ 11 w 36"/>
                    <a:gd name="T23" fmla="*/ 17 h 36"/>
                    <a:gd name="T24" fmla="*/ 2 w 36"/>
                    <a:gd name="T25" fmla="*/ 6 h 36"/>
                    <a:gd name="T26" fmla="*/ 0 w 36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6" h="36">
                      <a:moveTo>
                        <a:pt x="0" y="0"/>
                      </a:moveTo>
                      <a:lnTo>
                        <a:pt x="6" y="4"/>
                      </a:lnTo>
                      <a:lnTo>
                        <a:pt x="15" y="10"/>
                      </a:lnTo>
                      <a:lnTo>
                        <a:pt x="21" y="15"/>
                      </a:lnTo>
                      <a:lnTo>
                        <a:pt x="28" y="21"/>
                      </a:lnTo>
                      <a:lnTo>
                        <a:pt x="32" y="27"/>
                      </a:lnTo>
                      <a:lnTo>
                        <a:pt x="36" y="32"/>
                      </a:lnTo>
                      <a:lnTo>
                        <a:pt x="34" y="36"/>
                      </a:lnTo>
                      <a:lnTo>
                        <a:pt x="28" y="34"/>
                      </a:lnTo>
                      <a:lnTo>
                        <a:pt x="28" y="32"/>
                      </a:lnTo>
                      <a:lnTo>
                        <a:pt x="19" y="27"/>
                      </a:lnTo>
                      <a:lnTo>
                        <a:pt x="11" y="17"/>
                      </a:lnTo>
                      <a:lnTo>
                        <a:pt x="2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B9B9B"/>
                </a:solidFill>
                <a:ln w="0">
                  <a:solidFill>
                    <a:srgbClr val="9B9B9B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95" name="Freeform 595"/>
                <p:cNvSpPr>
                  <a:spLocks/>
                </p:cNvSpPr>
                <p:nvPr/>
              </p:nvSpPr>
              <p:spPr bwMode="auto">
                <a:xfrm>
                  <a:off x="3679" y="587"/>
                  <a:ext cx="21" cy="40"/>
                </a:xfrm>
                <a:custGeom>
                  <a:avLst/>
                  <a:gdLst>
                    <a:gd name="T0" fmla="*/ 6 w 21"/>
                    <a:gd name="T1" fmla="*/ 0 h 40"/>
                    <a:gd name="T2" fmla="*/ 8 w 21"/>
                    <a:gd name="T3" fmla="*/ 4 h 40"/>
                    <a:gd name="T4" fmla="*/ 15 w 21"/>
                    <a:gd name="T5" fmla="*/ 6 h 40"/>
                    <a:gd name="T6" fmla="*/ 17 w 21"/>
                    <a:gd name="T7" fmla="*/ 10 h 40"/>
                    <a:gd name="T8" fmla="*/ 15 w 21"/>
                    <a:gd name="T9" fmla="*/ 15 h 40"/>
                    <a:gd name="T10" fmla="*/ 17 w 21"/>
                    <a:gd name="T11" fmla="*/ 21 h 40"/>
                    <a:gd name="T12" fmla="*/ 19 w 21"/>
                    <a:gd name="T13" fmla="*/ 32 h 40"/>
                    <a:gd name="T14" fmla="*/ 21 w 21"/>
                    <a:gd name="T15" fmla="*/ 40 h 40"/>
                    <a:gd name="T16" fmla="*/ 21 w 21"/>
                    <a:gd name="T17" fmla="*/ 40 h 40"/>
                    <a:gd name="T18" fmla="*/ 17 w 21"/>
                    <a:gd name="T19" fmla="*/ 38 h 40"/>
                    <a:gd name="T20" fmla="*/ 15 w 21"/>
                    <a:gd name="T21" fmla="*/ 32 h 40"/>
                    <a:gd name="T22" fmla="*/ 11 w 21"/>
                    <a:gd name="T23" fmla="*/ 25 h 40"/>
                    <a:gd name="T24" fmla="*/ 8 w 21"/>
                    <a:gd name="T25" fmla="*/ 21 h 40"/>
                    <a:gd name="T26" fmla="*/ 4 w 21"/>
                    <a:gd name="T27" fmla="*/ 12 h 40"/>
                    <a:gd name="T28" fmla="*/ 0 w 21"/>
                    <a:gd name="T29" fmla="*/ 6 h 40"/>
                    <a:gd name="T30" fmla="*/ 0 w 21"/>
                    <a:gd name="T31" fmla="*/ 4 h 40"/>
                    <a:gd name="T32" fmla="*/ 2 w 21"/>
                    <a:gd name="T33" fmla="*/ 4 h 40"/>
                    <a:gd name="T34" fmla="*/ 6 w 21"/>
                    <a:gd name="T35" fmla="*/ 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1" h="40">
                      <a:moveTo>
                        <a:pt x="6" y="0"/>
                      </a:moveTo>
                      <a:lnTo>
                        <a:pt x="8" y="4"/>
                      </a:lnTo>
                      <a:lnTo>
                        <a:pt x="15" y="6"/>
                      </a:lnTo>
                      <a:lnTo>
                        <a:pt x="17" y="10"/>
                      </a:lnTo>
                      <a:lnTo>
                        <a:pt x="15" y="15"/>
                      </a:lnTo>
                      <a:lnTo>
                        <a:pt x="17" y="21"/>
                      </a:lnTo>
                      <a:lnTo>
                        <a:pt x="19" y="32"/>
                      </a:lnTo>
                      <a:lnTo>
                        <a:pt x="21" y="40"/>
                      </a:lnTo>
                      <a:lnTo>
                        <a:pt x="21" y="40"/>
                      </a:lnTo>
                      <a:lnTo>
                        <a:pt x="17" y="38"/>
                      </a:lnTo>
                      <a:lnTo>
                        <a:pt x="15" y="32"/>
                      </a:lnTo>
                      <a:lnTo>
                        <a:pt x="11" y="25"/>
                      </a:lnTo>
                      <a:lnTo>
                        <a:pt x="8" y="21"/>
                      </a:lnTo>
                      <a:lnTo>
                        <a:pt x="4" y="12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AEAEAE"/>
                </a:solidFill>
                <a:ln w="0">
                  <a:solidFill>
                    <a:srgbClr val="AEAEAE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96" name="Freeform 596"/>
                <p:cNvSpPr>
                  <a:spLocks noEditPoints="1"/>
                </p:cNvSpPr>
                <p:nvPr/>
              </p:nvSpPr>
              <p:spPr bwMode="auto">
                <a:xfrm>
                  <a:off x="3638" y="548"/>
                  <a:ext cx="41" cy="45"/>
                </a:xfrm>
                <a:custGeom>
                  <a:avLst/>
                  <a:gdLst>
                    <a:gd name="T0" fmla="*/ 41 w 41"/>
                    <a:gd name="T1" fmla="*/ 39 h 45"/>
                    <a:gd name="T2" fmla="*/ 41 w 41"/>
                    <a:gd name="T3" fmla="*/ 39 h 45"/>
                    <a:gd name="T4" fmla="*/ 41 w 41"/>
                    <a:gd name="T5" fmla="*/ 39 h 45"/>
                    <a:gd name="T6" fmla="*/ 41 w 41"/>
                    <a:gd name="T7" fmla="*/ 39 h 45"/>
                    <a:gd name="T8" fmla="*/ 3 w 41"/>
                    <a:gd name="T9" fmla="*/ 0 h 45"/>
                    <a:gd name="T10" fmla="*/ 5 w 41"/>
                    <a:gd name="T11" fmla="*/ 0 h 45"/>
                    <a:gd name="T12" fmla="*/ 11 w 41"/>
                    <a:gd name="T13" fmla="*/ 7 h 45"/>
                    <a:gd name="T14" fmla="*/ 32 w 41"/>
                    <a:gd name="T15" fmla="*/ 32 h 45"/>
                    <a:gd name="T16" fmla="*/ 41 w 41"/>
                    <a:gd name="T17" fmla="*/ 39 h 45"/>
                    <a:gd name="T18" fmla="*/ 41 w 41"/>
                    <a:gd name="T19" fmla="*/ 43 h 45"/>
                    <a:gd name="T20" fmla="*/ 41 w 41"/>
                    <a:gd name="T21" fmla="*/ 45 h 45"/>
                    <a:gd name="T22" fmla="*/ 39 w 41"/>
                    <a:gd name="T23" fmla="*/ 45 h 45"/>
                    <a:gd name="T24" fmla="*/ 37 w 41"/>
                    <a:gd name="T25" fmla="*/ 45 h 45"/>
                    <a:gd name="T26" fmla="*/ 37 w 41"/>
                    <a:gd name="T27" fmla="*/ 45 h 45"/>
                    <a:gd name="T28" fmla="*/ 30 w 41"/>
                    <a:gd name="T29" fmla="*/ 34 h 45"/>
                    <a:gd name="T30" fmla="*/ 22 w 41"/>
                    <a:gd name="T31" fmla="*/ 26 h 45"/>
                    <a:gd name="T32" fmla="*/ 15 w 41"/>
                    <a:gd name="T33" fmla="*/ 17 h 45"/>
                    <a:gd name="T34" fmla="*/ 15 w 41"/>
                    <a:gd name="T35" fmla="*/ 17 h 45"/>
                    <a:gd name="T36" fmla="*/ 13 w 41"/>
                    <a:gd name="T37" fmla="*/ 17 h 45"/>
                    <a:gd name="T38" fmla="*/ 13 w 41"/>
                    <a:gd name="T39" fmla="*/ 17 h 45"/>
                    <a:gd name="T40" fmla="*/ 11 w 41"/>
                    <a:gd name="T41" fmla="*/ 15 h 45"/>
                    <a:gd name="T42" fmla="*/ 11 w 41"/>
                    <a:gd name="T43" fmla="*/ 15 h 45"/>
                    <a:gd name="T44" fmla="*/ 11 w 41"/>
                    <a:gd name="T45" fmla="*/ 13 h 45"/>
                    <a:gd name="T46" fmla="*/ 11 w 41"/>
                    <a:gd name="T47" fmla="*/ 13 h 45"/>
                    <a:gd name="T48" fmla="*/ 9 w 41"/>
                    <a:gd name="T49" fmla="*/ 11 h 45"/>
                    <a:gd name="T50" fmla="*/ 9 w 41"/>
                    <a:gd name="T51" fmla="*/ 11 h 45"/>
                    <a:gd name="T52" fmla="*/ 7 w 41"/>
                    <a:gd name="T53" fmla="*/ 9 h 45"/>
                    <a:gd name="T54" fmla="*/ 7 w 41"/>
                    <a:gd name="T55" fmla="*/ 9 h 45"/>
                    <a:gd name="T56" fmla="*/ 5 w 41"/>
                    <a:gd name="T57" fmla="*/ 7 h 45"/>
                    <a:gd name="T58" fmla="*/ 5 w 41"/>
                    <a:gd name="T59" fmla="*/ 7 h 45"/>
                    <a:gd name="T60" fmla="*/ 5 w 41"/>
                    <a:gd name="T61" fmla="*/ 7 h 45"/>
                    <a:gd name="T62" fmla="*/ 5 w 41"/>
                    <a:gd name="T63" fmla="*/ 7 h 45"/>
                    <a:gd name="T64" fmla="*/ 3 w 41"/>
                    <a:gd name="T65" fmla="*/ 5 h 45"/>
                    <a:gd name="T66" fmla="*/ 3 w 41"/>
                    <a:gd name="T67" fmla="*/ 5 h 45"/>
                    <a:gd name="T68" fmla="*/ 0 w 41"/>
                    <a:gd name="T69" fmla="*/ 2 h 45"/>
                    <a:gd name="T70" fmla="*/ 0 w 41"/>
                    <a:gd name="T71" fmla="*/ 2 h 45"/>
                    <a:gd name="T72" fmla="*/ 0 w 41"/>
                    <a:gd name="T73" fmla="*/ 0 h 45"/>
                    <a:gd name="T74" fmla="*/ 3 w 41"/>
                    <a:gd name="T75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41" h="45">
                      <a:moveTo>
                        <a:pt x="41" y="39"/>
                      </a:moveTo>
                      <a:lnTo>
                        <a:pt x="41" y="39"/>
                      </a:lnTo>
                      <a:lnTo>
                        <a:pt x="41" y="39"/>
                      </a:lnTo>
                      <a:lnTo>
                        <a:pt x="41" y="39"/>
                      </a:lnTo>
                      <a:close/>
                      <a:moveTo>
                        <a:pt x="3" y="0"/>
                      </a:moveTo>
                      <a:lnTo>
                        <a:pt x="5" y="0"/>
                      </a:lnTo>
                      <a:lnTo>
                        <a:pt x="11" y="7"/>
                      </a:lnTo>
                      <a:lnTo>
                        <a:pt x="32" y="32"/>
                      </a:lnTo>
                      <a:lnTo>
                        <a:pt x="41" y="39"/>
                      </a:lnTo>
                      <a:lnTo>
                        <a:pt x="41" y="43"/>
                      </a:lnTo>
                      <a:lnTo>
                        <a:pt x="41" y="45"/>
                      </a:lnTo>
                      <a:lnTo>
                        <a:pt x="39" y="45"/>
                      </a:lnTo>
                      <a:lnTo>
                        <a:pt x="37" y="45"/>
                      </a:lnTo>
                      <a:lnTo>
                        <a:pt x="37" y="45"/>
                      </a:lnTo>
                      <a:lnTo>
                        <a:pt x="30" y="34"/>
                      </a:lnTo>
                      <a:lnTo>
                        <a:pt x="22" y="26"/>
                      </a:lnTo>
                      <a:lnTo>
                        <a:pt x="15" y="17"/>
                      </a:lnTo>
                      <a:lnTo>
                        <a:pt x="15" y="17"/>
                      </a:lnTo>
                      <a:lnTo>
                        <a:pt x="13" y="17"/>
                      </a:lnTo>
                      <a:lnTo>
                        <a:pt x="13" y="17"/>
                      </a:lnTo>
                      <a:lnTo>
                        <a:pt x="11" y="15"/>
                      </a:lnTo>
                      <a:lnTo>
                        <a:pt x="11" y="15"/>
                      </a:lnTo>
                      <a:lnTo>
                        <a:pt x="11" y="13"/>
                      </a:lnTo>
                      <a:lnTo>
                        <a:pt x="11" y="13"/>
                      </a:lnTo>
                      <a:lnTo>
                        <a:pt x="9" y="11"/>
                      </a:lnTo>
                      <a:lnTo>
                        <a:pt x="9" y="11"/>
                      </a:lnTo>
                      <a:lnTo>
                        <a:pt x="7" y="9"/>
                      </a:lnTo>
                      <a:lnTo>
                        <a:pt x="7" y="9"/>
                      </a:lnTo>
                      <a:lnTo>
                        <a:pt x="5" y="7"/>
                      </a:lnTo>
                      <a:lnTo>
                        <a:pt x="5" y="7"/>
                      </a:lnTo>
                      <a:lnTo>
                        <a:pt x="5" y="7"/>
                      </a:lnTo>
                      <a:lnTo>
                        <a:pt x="5" y="7"/>
                      </a:lnTo>
                      <a:lnTo>
                        <a:pt x="3" y="5"/>
                      </a:lnTo>
                      <a:lnTo>
                        <a:pt x="3" y="5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585858"/>
                </a:solidFill>
                <a:ln w="0">
                  <a:solidFill>
                    <a:srgbClr val="585858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97" name="Freeform 597"/>
                <p:cNvSpPr>
                  <a:spLocks/>
                </p:cNvSpPr>
                <p:nvPr/>
              </p:nvSpPr>
              <p:spPr bwMode="auto">
                <a:xfrm>
                  <a:off x="3626" y="535"/>
                  <a:ext cx="12" cy="13"/>
                </a:xfrm>
                <a:custGeom>
                  <a:avLst/>
                  <a:gdLst>
                    <a:gd name="T0" fmla="*/ 2 w 12"/>
                    <a:gd name="T1" fmla="*/ 0 h 13"/>
                    <a:gd name="T2" fmla="*/ 6 w 12"/>
                    <a:gd name="T3" fmla="*/ 3 h 13"/>
                    <a:gd name="T4" fmla="*/ 8 w 12"/>
                    <a:gd name="T5" fmla="*/ 7 h 13"/>
                    <a:gd name="T6" fmla="*/ 10 w 12"/>
                    <a:gd name="T7" fmla="*/ 9 h 13"/>
                    <a:gd name="T8" fmla="*/ 12 w 12"/>
                    <a:gd name="T9" fmla="*/ 11 h 13"/>
                    <a:gd name="T10" fmla="*/ 12 w 12"/>
                    <a:gd name="T11" fmla="*/ 11 h 13"/>
                    <a:gd name="T12" fmla="*/ 12 w 12"/>
                    <a:gd name="T13" fmla="*/ 13 h 13"/>
                    <a:gd name="T14" fmla="*/ 10 w 12"/>
                    <a:gd name="T15" fmla="*/ 13 h 13"/>
                    <a:gd name="T16" fmla="*/ 10 w 12"/>
                    <a:gd name="T17" fmla="*/ 13 h 13"/>
                    <a:gd name="T18" fmla="*/ 8 w 12"/>
                    <a:gd name="T19" fmla="*/ 11 h 13"/>
                    <a:gd name="T20" fmla="*/ 8 w 12"/>
                    <a:gd name="T21" fmla="*/ 11 h 13"/>
                    <a:gd name="T22" fmla="*/ 6 w 12"/>
                    <a:gd name="T23" fmla="*/ 11 h 13"/>
                    <a:gd name="T24" fmla="*/ 4 w 12"/>
                    <a:gd name="T25" fmla="*/ 7 h 13"/>
                    <a:gd name="T26" fmla="*/ 2 w 12"/>
                    <a:gd name="T27" fmla="*/ 5 h 13"/>
                    <a:gd name="T28" fmla="*/ 2 w 12"/>
                    <a:gd name="T29" fmla="*/ 3 h 13"/>
                    <a:gd name="T30" fmla="*/ 0 w 12"/>
                    <a:gd name="T31" fmla="*/ 3 h 13"/>
                    <a:gd name="T32" fmla="*/ 0 w 12"/>
                    <a:gd name="T33" fmla="*/ 0 h 13"/>
                    <a:gd name="T34" fmla="*/ 2 w 12"/>
                    <a:gd name="T35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2" h="13">
                      <a:moveTo>
                        <a:pt x="2" y="0"/>
                      </a:moveTo>
                      <a:lnTo>
                        <a:pt x="6" y="3"/>
                      </a:lnTo>
                      <a:lnTo>
                        <a:pt x="8" y="7"/>
                      </a:lnTo>
                      <a:lnTo>
                        <a:pt x="10" y="9"/>
                      </a:lnTo>
                      <a:lnTo>
                        <a:pt x="12" y="11"/>
                      </a:lnTo>
                      <a:lnTo>
                        <a:pt x="12" y="11"/>
                      </a:lnTo>
                      <a:lnTo>
                        <a:pt x="12" y="13"/>
                      </a:lnTo>
                      <a:lnTo>
                        <a:pt x="10" y="13"/>
                      </a:lnTo>
                      <a:lnTo>
                        <a:pt x="10" y="13"/>
                      </a:lnTo>
                      <a:lnTo>
                        <a:pt x="8" y="11"/>
                      </a:lnTo>
                      <a:lnTo>
                        <a:pt x="8" y="11"/>
                      </a:lnTo>
                      <a:lnTo>
                        <a:pt x="6" y="11"/>
                      </a:lnTo>
                      <a:lnTo>
                        <a:pt x="4" y="7"/>
                      </a:lnTo>
                      <a:lnTo>
                        <a:pt x="2" y="5"/>
                      </a:lnTo>
                      <a:lnTo>
                        <a:pt x="2" y="3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636363"/>
                </a:solidFill>
                <a:ln w="0">
                  <a:solidFill>
                    <a:srgbClr val="636363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98" name="Freeform 598"/>
                <p:cNvSpPr>
                  <a:spLocks/>
                </p:cNvSpPr>
                <p:nvPr/>
              </p:nvSpPr>
              <p:spPr bwMode="auto">
                <a:xfrm>
                  <a:off x="3666" y="512"/>
                  <a:ext cx="7" cy="13"/>
                </a:xfrm>
                <a:custGeom>
                  <a:avLst/>
                  <a:gdLst>
                    <a:gd name="T0" fmla="*/ 0 w 7"/>
                    <a:gd name="T1" fmla="*/ 0 h 13"/>
                    <a:gd name="T2" fmla="*/ 4 w 7"/>
                    <a:gd name="T3" fmla="*/ 4 h 13"/>
                    <a:gd name="T4" fmla="*/ 7 w 7"/>
                    <a:gd name="T5" fmla="*/ 11 h 13"/>
                    <a:gd name="T6" fmla="*/ 4 w 7"/>
                    <a:gd name="T7" fmla="*/ 13 h 13"/>
                    <a:gd name="T8" fmla="*/ 4 w 7"/>
                    <a:gd name="T9" fmla="*/ 11 h 13"/>
                    <a:gd name="T10" fmla="*/ 0 w 7"/>
                    <a:gd name="T11" fmla="*/ 6 h 13"/>
                    <a:gd name="T12" fmla="*/ 0 w 7"/>
                    <a:gd name="T13" fmla="*/ 2 h 13"/>
                    <a:gd name="T14" fmla="*/ 0 w 7"/>
                    <a:gd name="T15" fmla="*/ 0 h 13"/>
                    <a:gd name="T16" fmla="*/ 0 w 7"/>
                    <a:gd name="T17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" h="13">
                      <a:moveTo>
                        <a:pt x="0" y="0"/>
                      </a:moveTo>
                      <a:lnTo>
                        <a:pt x="4" y="4"/>
                      </a:lnTo>
                      <a:lnTo>
                        <a:pt x="7" y="11"/>
                      </a:lnTo>
                      <a:lnTo>
                        <a:pt x="4" y="13"/>
                      </a:lnTo>
                      <a:lnTo>
                        <a:pt x="4" y="11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4A4A4"/>
                </a:solidFill>
                <a:ln w="0">
                  <a:solidFill>
                    <a:srgbClr val="A4A4A4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99" name="Freeform 599"/>
                <p:cNvSpPr>
                  <a:spLocks noEditPoints="1"/>
                </p:cNvSpPr>
                <p:nvPr/>
              </p:nvSpPr>
              <p:spPr bwMode="auto">
                <a:xfrm>
                  <a:off x="3660" y="499"/>
                  <a:ext cx="6" cy="13"/>
                </a:xfrm>
                <a:custGeom>
                  <a:avLst/>
                  <a:gdLst>
                    <a:gd name="T0" fmla="*/ 6 w 6"/>
                    <a:gd name="T1" fmla="*/ 13 h 13"/>
                    <a:gd name="T2" fmla="*/ 6 w 6"/>
                    <a:gd name="T3" fmla="*/ 13 h 13"/>
                    <a:gd name="T4" fmla="*/ 6 w 6"/>
                    <a:gd name="T5" fmla="*/ 13 h 13"/>
                    <a:gd name="T6" fmla="*/ 6 w 6"/>
                    <a:gd name="T7" fmla="*/ 13 h 13"/>
                    <a:gd name="T8" fmla="*/ 2 w 6"/>
                    <a:gd name="T9" fmla="*/ 0 h 13"/>
                    <a:gd name="T10" fmla="*/ 4 w 6"/>
                    <a:gd name="T11" fmla="*/ 5 h 13"/>
                    <a:gd name="T12" fmla="*/ 6 w 6"/>
                    <a:gd name="T13" fmla="*/ 9 h 13"/>
                    <a:gd name="T14" fmla="*/ 6 w 6"/>
                    <a:gd name="T15" fmla="*/ 13 h 13"/>
                    <a:gd name="T16" fmla="*/ 4 w 6"/>
                    <a:gd name="T17" fmla="*/ 13 h 13"/>
                    <a:gd name="T18" fmla="*/ 4 w 6"/>
                    <a:gd name="T19" fmla="*/ 11 h 13"/>
                    <a:gd name="T20" fmla="*/ 4 w 6"/>
                    <a:gd name="T21" fmla="*/ 9 h 13"/>
                    <a:gd name="T22" fmla="*/ 4 w 6"/>
                    <a:gd name="T23" fmla="*/ 9 h 13"/>
                    <a:gd name="T24" fmla="*/ 2 w 6"/>
                    <a:gd name="T25" fmla="*/ 7 h 13"/>
                    <a:gd name="T26" fmla="*/ 2 w 6"/>
                    <a:gd name="T27" fmla="*/ 7 h 13"/>
                    <a:gd name="T28" fmla="*/ 0 w 6"/>
                    <a:gd name="T29" fmla="*/ 0 h 13"/>
                    <a:gd name="T30" fmla="*/ 2 w 6"/>
                    <a:gd name="T31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6" h="13">
                      <a:moveTo>
                        <a:pt x="6" y="13"/>
                      </a:moveTo>
                      <a:lnTo>
                        <a:pt x="6" y="13"/>
                      </a:lnTo>
                      <a:lnTo>
                        <a:pt x="6" y="13"/>
                      </a:lnTo>
                      <a:lnTo>
                        <a:pt x="6" y="13"/>
                      </a:lnTo>
                      <a:close/>
                      <a:moveTo>
                        <a:pt x="2" y="0"/>
                      </a:moveTo>
                      <a:lnTo>
                        <a:pt x="4" y="5"/>
                      </a:lnTo>
                      <a:lnTo>
                        <a:pt x="6" y="9"/>
                      </a:lnTo>
                      <a:lnTo>
                        <a:pt x="6" y="13"/>
                      </a:lnTo>
                      <a:lnTo>
                        <a:pt x="4" y="13"/>
                      </a:lnTo>
                      <a:lnTo>
                        <a:pt x="4" y="11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2" y="7"/>
                      </a:lnTo>
                      <a:lnTo>
                        <a:pt x="2" y="7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A4A4A4"/>
                </a:solidFill>
                <a:ln w="0">
                  <a:solidFill>
                    <a:srgbClr val="A4A4A4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00" name="Freeform 600"/>
                <p:cNvSpPr>
                  <a:spLocks/>
                </p:cNvSpPr>
                <p:nvPr/>
              </p:nvSpPr>
              <p:spPr bwMode="auto">
                <a:xfrm>
                  <a:off x="3636" y="544"/>
                  <a:ext cx="7" cy="6"/>
                </a:xfrm>
                <a:custGeom>
                  <a:avLst/>
                  <a:gdLst>
                    <a:gd name="T0" fmla="*/ 0 w 7"/>
                    <a:gd name="T1" fmla="*/ 0 h 6"/>
                    <a:gd name="T2" fmla="*/ 7 w 7"/>
                    <a:gd name="T3" fmla="*/ 4 h 6"/>
                    <a:gd name="T4" fmla="*/ 2 w 7"/>
                    <a:gd name="T5" fmla="*/ 6 h 6"/>
                    <a:gd name="T6" fmla="*/ 0 w 7"/>
                    <a:gd name="T7" fmla="*/ 4 h 6"/>
                    <a:gd name="T8" fmla="*/ 0 w 7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6">
                      <a:moveTo>
                        <a:pt x="0" y="0"/>
                      </a:moveTo>
                      <a:lnTo>
                        <a:pt x="7" y="4"/>
                      </a:lnTo>
                      <a:lnTo>
                        <a:pt x="2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0">
                  <a:solidFill>
                    <a:srgbClr val="8C8C8C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01" name="Freeform 601"/>
                <p:cNvSpPr>
                  <a:spLocks/>
                </p:cNvSpPr>
                <p:nvPr/>
              </p:nvSpPr>
              <p:spPr bwMode="auto">
                <a:xfrm>
                  <a:off x="3660" y="497"/>
                  <a:ext cx="2" cy="2"/>
                </a:xfrm>
                <a:custGeom>
                  <a:avLst/>
                  <a:gdLst>
                    <a:gd name="T0" fmla="*/ 2 w 2"/>
                    <a:gd name="T1" fmla="*/ 0 h 2"/>
                    <a:gd name="T2" fmla="*/ 2 w 2"/>
                    <a:gd name="T3" fmla="*/ 2 h 2"/>
                    <a:gd name="T4" fmla="*/ 0 w 2"/>
                    <a:gd name="T5" fmla="*/ 2 h 2"/>
                    <a:gd name="T6" fmla="*/ 0 w 2"/>
                    <a:gd name="T7" fmla="*/ 2 h 2"/>
                    <a:gd name="T8" fmla="*/ 0 w 2"/>
                    <a:gd name="T9" fmla="*/ 0 h 2"/>
                    <a:gd name="T10" fmla="*/ 2 w 2"/>
                    <a:gd name="T11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C5C5C5"/>
                </a:solidFill>
                <a:ln w="0">
                  <a:solidFill>
                    <a:srgbClr val="C5C5C5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02" name="Freeform 602"/>
                <p:cNvSpPr>
                  <a:spLocks/>
                </p:cNvSpPr>
                <p:nvPr/>
              </p:nvSpPr>
              <p:spPr bwMode="auto">
                <a:xfrm>
                  <a:off x="2921" y="981"/>
                  <a:ext cx="64" cy="36"/>
                </a:xfrm>
                <a:custGeom>
                  <a:avLst/>
                  <a:gdLst>
                    <a:gd name="T0" fmla="*/ 32 w 64"/>
                    <a:gd name="T1" fmla="*/ 0 h 36"/>
                    <a:gd name="T2" fmla="*/ 34 w 64"/>
                    <a:gd name="T3" fmla="*/ 0 h 36"/>
                    <a:gd name="T4" fmla="*/ 34 w 64"/>
                    <a:gd name="T5" fmla="*/ 2 h 36"/>
                    <a:gd name="T6" fmla="*/ 38 w 64"/>
                    <a:gd name="T7" fmla="*/ 4 h 36"/>
                    <a:gd name="T8" fmla="*/ 41 w 64"/>
                    <a:gd name="T9" fmla="*/ 4 h 36"/>
                    <a:gd name="T10" fmla="*/ 43 w 64"/>
                    <a:gd name="T11" fmla="*/ 6 h 36"/>
                    <a:gd name="T12" fmla="*/ 45 w 64"/>
                    <a:gd name="T13" fmla="*/ 8 h 36"/>
                    <a:gd name="T14" fmla="*/ 41 w 64"/>
                    <a:gd name="T15" fmla="*/ 13 h 36"/>
                    <a:gd name="T16" fmla="*/ 43 w 64"/>
                    <a:gd name="T17" fmla="*/ 15 h 36"/>
                    <a:gd name="T18" fmla="*/ 45 w 64"/>
                    <a:gd name="T19" fmla="*/ 17 h 36"/>
                    <a:gd name="T20" fmla="*/ 47 w 64"/>
                    <a:gd name="T21" fmla="*/ 17 h 36"/>
                    <a:gd name="T22" fmla="*/ 47 w 64"/>
                    <a:gd name="T23" fmla="*/ 21 h 36"/>
                    <a:gd name="T24" fmla="*/ 51 w 64"/>
                    <a:gd name="T25" fmla="*/ 23 h 36"/>
                    <a:gd name="T26" fmla="*/ 53 w 64"/>
                    <a:gd name="T27" fmla="*/ 19 h 36"/>
                    <a:gd name="T28" fmla="*/ 51 w 64"/>
                    <a:gd name="T29" fmla="*/ 15 h 36"/>
                    <a:gd name="T30" fmla="*/ 55 w 64"/>
                    <a:gd name="T31" fmla="*/ 13 h 36"/>
                    <a:gd name="T32" fmla="*/ 58 w 64"/>
                    <a:gd name="T33" fmla="*/ 17 h 36"/>
                    <a:gd name="T34" fmla="*/ 60 w 64"/>
                    <a:gd name="T35" fmla="*/ 19 h 36"/>
                    <a:gd name="T36" fmla="*/ 62 w 64"/>
                    <a:gd name="T37" fmla="*/ 21 h 36"/>
                    <a:gd name="T38" fmla="*/ 62 w 64"/>
                    <a:gd name="T39" fmla="*/ 19 h 36"/>
                    <a:gd name="T40" fmla="*/ 64 w 64"/>
                    <a:gd name="T41" fmla="*/ 19 h 36"/>
                    <a:gd name="T42" fmla="*/ 64 w 64"/>
                    <a:gd name="T43" fmla="*/ 21 h 36"/>
                    <a:gd name="T44" fmla="*/ 64 w 64"/>
                    <a:gd name="T45" fmla="*/ 23 h 36"/>
                    <a:gd name="T46" fmla="*/ 58 w 64"/>
                    <a:gd name="T47" fmla="*/ 25 h 36"/>
                    <a:gd name="T48" fmla="*/ 58 w 64"/>
                    <a:gd name="T49" fmla="*/ 32 h 36"/>
                    <a:gd name="T50" fmla="*/ 55 w 64"/>
                    <a:gd name="T51" fmla="*/ 34 h 36"/>
                    <a:gd name="T52" fmla="*/ 53 w 64"/>
                    <a:gd name="T53" fmla="*/ 32 h 36"/>
                    <a:gd name="T54" fmla="*/ 51 w 64"/>
                    <a:gd name="T55" fmla="*/ 28 h 36"/>
                    <a:gd name="T56" fmla="*/ 49 w 64"/>
                    <a:gd name="T57" fmla="*/ 28 h 36"/>
                    <a:gd name="T58" fmla="*/ 47 w 64"/>
                    <a:gd name="T59" fmla="*/ 30 h 36"/>
                    <a:gd name="T60" fmla="*/ 45 w 64"/>
                    <a:gd name="T61" fmla="*/ 32 h 36"/>
                    <a:gd name="T62" fmla="*/ 45 w 64"/>
                    <a:gd name="T63" fmla="*/ 34 h 36"/>
                    <a:gd name="T64" fmla="*/ 43 w 64"/>
                    <a:gd name="T65" fmla="*/ 36 h 36"/>
                    <a:gd name="T66" fmla="*/ 43 w 64"/>
                    <a:gd name="T67" fmla="*/ 36 h 36"/>
                    <a:gd name="T68" fmla="*/ 41 w 64"/>
                    <a:gd name="T69" fmla="*/ 36 h 36"/>
                    <a:gd name="T70" fmla="*/ 41 w 64"/>
                    <a:gd name="T71" fmla="*/ 32 h 36"/>
                    <a:gd name="T72" fmla="*/ 38 w 64"/>
                    <a:gd name="T73" fmla="*/ 25 h 36"/>
                    <a:gd name="T74" fmla="*/ 34 w 64"/>
                    <a:gd name="T75" fmla="*/ 23 h 36"/>
                    <a:gd name="T76" fmla="*/ 28 w 64"/>
                    <a:gd name="T77" fmla="*/ 25 h 36"/>
                    <a:gd name="T78" fmla="*/ 26 w 64"/>
                    <a:gd name="T79" fmla="*/ 25 h 36"/>
                    <a:gd name="T80" fmla="*/ 23 w 64"/>
                    <a:gd name="T81" fmla="*/ 28 h 36"/>
                    <a:gd name="T82" fmla="*/ 21 w 64"/>
                    <a:gd name="T83" fmla="*/ 28 h 36"/>
                    <a:gd name="T84" fmla="*/ 15 w 64"/>
                    <a:gd name="T85" fmla="*/ 21 h 36"/>
                    <a:gd name="T86" fmla="*/ 11 w 64"/>
                    <a:gd name="T87" fmla="*/ 19 h 36"/>
                    <a:gd name="T88" fmla="*/ 4 w 64"/>
                    <a:gd name="T89" fmla="*/ 17 h 36"/>
                    <a:gd name="T90" fmla="*/ 0 w 64"/>
                    <a:gd name="T91" fmla="*/ 17 h 36"/>
                    <a:gd name="T92" fmla="*/ 2 w 64"/>
                    <a:gd name="T93" fmla="*/ 15 h 36"/>
                    <a:gd name="T94" fmla="*/ 13 w 64"/>
                    <a:gd name="T95" fmla="*/ 8 h 36"/>
                    <a:gd name="T96" fmla="*/ 23 w 64"/>
                    <a:gd name="T97" fmla="*/ 4 h 36"/>
                    <a:gd name="T98" fmla="*/ 26 w 64"/>
                    <a:gd name="T99" fmla="*/ 2 h 36"/>
                    <a:gd name="T100" fmla="*/ 28 w 64"/>
                    <a:gd name="T101" fmla="*/ 0 h 36"/>
                    <a:gd name="T102" fmla="*/ 32 w 64"/>
                    <a:gd name="T103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64" h="36">
                      <a:moveTo>
                        <a:pt x="32" y="0"/>
                      </a:moveTo>
                      <a:lnTo>
                        <a:pt x="34" y="0"/>
                      </a:lnTo>
                      <a:lnTo>
                        <a:pt x="34" y="2"/>
                      </a:lnTo>
                      <a:lnTo>
                        <a:pt x="38" y="4"/>
                      </a:lnTo>
                      <a:lnTo>
                        <a:pt x="41" y="4"/>
                      </a:lnTo>
                      <a:lnTo>
                        <a:pt x="43" y="6"/>
                      </a:lnTo>
                      <a:lnTo>
                        <a:pt x="45" y="8"/>
                      </a:lnTo>
                      <a:lnTo>
                        <a:pt x="41" y="13"/>
                      </a:lnTo>
                      <a:lnTo>
                        <a:pt x="43" y="15"/>
                      </a:lnTo>
                      <a:lnTo>
                        <a:pt x="45" y="17"/>
                      </a:lnTo>
                      <a:lnTo>
                        <a:pt x="47" y="17"/>
                      </a:lnTo>
                      <a:lnTo>
                        <a:pt x="47" y="21"/>
                      </a:lnTo>
                      <a:lnTo>
                        <a:pt x="51" y="23"/>
                      </a:lnTo>
                      <a:lnTo>
                        <a:pt x="53" y="19"/>
                      </a:lnTo>
                      <a:lnTo>
                        <a:pt x="51" y="15"/>
                      </a:lnTo>
                      <a:lnTo>
                        <a:pt x="55" y="13"/>
                      </a:lnTo>
                      <a:lnTo>
                        <a:pt x="58" y="17"/>
                      </a:lnTo>
                      <a:lnTo>
                        <a:pt x="60" y="19"/>
                      </a:lnTo>
                      <a:lnTo>
                        <a:pt x="62" y="21"/>
                      </a:lnTo>
                      <a:lnTo>
                        <a:pt x="62" y="19"/>
                      </a:lnTo>
                      <a:lnTo>
                        <a:pt x="64" y="19"/>
                      </a:lnTo>
                      <a:lnTo>
                        <a:pt x="64" y="21"/>
                      </a:lnTo>
                      <a:lnTo>
                        <a:pt x="64" y="23"/>
                      </a:lnTo>
                      <a:lnTo>
                        <a:pt x="58" y="25"/>
                      </a:lnTo>
                      <a:lnTo>
                        <a:pt x="58" y="32"/>
                      </a:lnTo>
                      <a:lnTo>
                        <a:pt x="55" y="34"/>
                      </a:lnTo>
                      <a:lnTo>
                        <a:pt x="53" y="32"/>
                      </a:lnTo>
                      <a:lnTo>
                        <a:pt x="51" y="28"/>
                      </a:lnTo>
                      <a:lnTo>
                        <a:pt x="49" y="28"/>
                      </a:lnTo>
                      <a:lnTo>
                        <a:pt x="47" y="30"/>
                      </a:lnTo>
                      <a:lnTo>
                        <a:pt x="45" y="32"/>
                      </a:lnTo>
                      <a:lnTo>
                        <a:pt x="45" y="34"/>
                      </a:lnTo>
                      <a:lnTo>
                        <a:pt x="43" y="36"/>
                      </a:lnTo>
                      <a:lnTo>
                        <a:pt x="43" y="36"/>
                      </a:lnTo>
                      <a:lnTo>
                        <a:pt x="41" y="36"/>
                      </a:lnTo>
                      <a:lnTo>
                        <a:pt x="41" y="32"/>
                      </a:lnTo>
                      <a:lnTo>
                        <a:pt x="38" y="25"/>
                      </a:lnTo>
                      <a:lnTo>
                        <a:pt x="34" y="23"/>
                      </a:lnTo>
                      <a:lnTo>
                        <a:pt x="28" y="25"/>
                      </a:lnTo>
                      <a:lnTo>
                        <a:pt x="26" y="25"/>
                      </a:lnTo>
                      <a:lnTo>
                        <a:pt x="23" y="28"/>
                      </a:lnTo>
                      <a:lnTo>
                        <a:pt x="21" y="28"/>
                      </a:lnTo>
                      <a:lnTo>
                        <a:pt x="15" y="21"/>
                      </a:lnTo>
                      <a:lnTo>
                        <a:pt x="11" y="19"/>
                      </a:lnTo>
                      <a:lnTo>
                        <a:pt x="4" y="17"/>
                      </a:lnTo>
                      <a:lnTo>
                        <a:pt x="0" y="17"/>
                      </a:lnTo>
                      <a:lnTo>
                        <a:pt x="2" y="15"/>
                      </a:lnTo>
                      <a:lnTo>
                        <a:pt x="13" y="8"/>
                      </a:lnTo>
                      <a:lnTo>
                        <a:pt x="23" y="4"/>
                      </a:lnTo>
                      <a:lnTo>
                        <a:pt x="26" y="2"/>
                      </a:lnTo>
                      <a:lnTo>
                        <a:pt x="28" y="0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454545"/>
                </a:solidFill>
                <a:ln w="0">
                  <a:solidFill>
                    <a:srgbClr val="454545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03" name="Freeform 603"/>
                <p:cNvSpPr>
                  <a:spLocks/>
                </p:cNvSpPr>
                <p:nvPr/>
              </p:nvSpPr>
              <p:spPr bwMode="auto">
                <a:xfrm>
                  <a:off x="2962" y="960"/>
                  <a:ext cx="111" cy="19"/>
                </a:xfrm>
                <a:custGeom>
                  <a:avLst/>
                  <a:gdLst>
                    <a:gd name="T0" fmla="*/ 83 w 111"/>
                    <a:gd name="T1" fmla="*/ 0 h 19"/>
                    <a:gd name="T2" fmla="*/ 87 w 111"/>
                    <a:gd name="T3" fmla="*/ 4 h 19"/>
                    <a:gd name="T4" fmla="*/ 91 w 111"/>
                    <a:gd name="T5" fmla="*/ 4 h 19"/>
                    <a:gd name="T6" fmla="*/ 96 w 111"/>
                    <a:gd name="T7" fmla="*/ 4 h 19"/>
                    <a:gd name="T8" fmla="*/ 100 w 111"/>
                    <a:gd name="T9" fmla="*/ 4 h 19"/>
                    <a:gd name="T10" fmla="*/ 106 w 111"/>
                    <a:gd name="T11" fmla="*/ 6 h 19"/>
                    <a:gd name="T12" fmla="*/ 108 w 111"/>
                    <a:gd name="T13" fmla="*/ 6 h 19"/>
                    <a:gd name="T14" fmla="*/ 111 w 111"/>
                    <a:gd name="T15" fmla="*/ 8 h 19"/>
                    <a:gd name="T16" fmla="*/ 111 w 111"/>
                    <a:gd name="T17" fmla="*/ 10 h 19"/>
                    <a:gd name="T18" fmla="*/ 104 w 111"/>
                    <a:gd name="T19" fmla="*/ 17 h 19"/>
                    <a:gd name="T20" fmla="*/ 100 w 111"/>
                    <a:gd name="T21" fmla="*/ 17 h 19"/>
                    <a:gd name="T22" fmla="*/ 96 w 111"/>
                    <a:gd name="T23" fmla="*/ 17 h 19"/>
                    <a:gd name="T24" fmla="*/ 85 w 111"/>
                    <a:gd name="T25" fmla="*/ 17 h 19"/>
                    <a:gd name="T26" fmla="*/ 76 w 111"/>
                    <a:gd name="T27" fmla="*/ 17 h 19"/>
                    <a:gd name="T28" fmla="*/ 53 w 111"/>
                    <a:gd name="T29" fmla="*/ 12 h 19"/>
                    <a:gd name="T30" fmla="*/ 44 w 111"/>
                    <a:gd name="T31" fmla="*/ 10 h 19"/>
                    <a:gd name="T32" fmla="*/ 38 w 111"/>
                    <a:gd name="T33" fmla="*/ 12 h 19"/>
                    <a:gd name="T34" fmla="*/ 32 w 111"/>
                    <a:gd name="T35" fmla="*/ 12 h 19"/>
                    <a:gd name="T36" fmla="*/ 27 w 111"/>
                    <a:gd name="T37" fmla="*/ 12 h 19"/>
                    <a:gd name="T38" fmla="*/ 23 w 111"/>
                    <a:gd name="T39" fmla="*/ 12 h 19"/>
                    <a:gd name="T40" fmla="*/ 21 w 111"/>
                    <a:gd name="T41" fmla="*/ 14 h 19"/>
                    <a:gd name="T42" fmla="*/ 21 w 111"/>
                    <a:gd name="T43" fmla="*/ 14 h 19"/>
                    <a:gd name="T44" fmla="*/ 14 w 111"/>
                    <a:gd name="T45" fmla="*/ 14 h 19"/>
                    <a:gd name="T46" fmla="*/ 8 w 111"/>
                    <a:gd name="T47" fmla="*/ 17 h 19"/>
                    <a:gd name="T48" fmla="*/ 4 w 111"/>
                    <a:gd name="T49" fmla="*/ 17 h 19"/>
                    <a:gd name="T50" fmla="*/ 2 w 111"/>
                    <a:gd name="T51" fmla="*/ 19 h 19"/>
                    <a:gd name="T52" fmla="*/ 0 w 111"/>
                    <a:gd name="T53" fmla="*/ 19 h 19"/>
                    <a:gd name="T54" fmla="*/ 0 w 111"/>
                    <a:gd name="T55" fmla="*/ 17 h 19"/>
                    <a:gd name="T56" fmla="*/ 0 w 111"/>
                    <a:gd name="T57" fmla="*/ 14 h 19"/>
                    <a:gd name="T58" fmla="*/ 2 w 111"/>
                    <a:gd name="T59" fmla="*/ 12 h 19"/>
                    <a:gd name="T60" fmla="*/ 4 w 111"/>
                    <a:gd name="T61" fmla="*/ 10 h 19"/>
                    <a:gd name="T62" fmla="*/ 4 w 111"/>
                    <a:gd name="T63" fmla="*/ 10 h 19"/>
                    <a:gd name="T64" fmla="*/ 8 w 111"/>
                    <a:gd name="T65" fmla="*/ 8 h 19"/>
                    <a:gd name="T66" fmla="*/ 10 w 111"/>
                    <a:gd name="T67" fmla="*/ 6 h 19"/>
                    <a:gd name="T68" fmla="*/ 12 w 111"/>
                    <a:gd name="T69" fmla="*/ 6 h 19"/>
                    <a:gd name="T70" fmla="*/ 21 w 111"/>
                    <a:gd name="T71" fmla="*/ 2 h 19"/>
                    <a:gd name="T72" fmla="*/ 23 w 111"/>
                    <a:gd name="T73" fmla="*/ 2 h 19"/>
                    <a:gd name="T74" fmla="*/ 83 w 111"/>
                    <a:gd name="T75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11" h="19">
                      <a:moveTo>
                        <a:pt x="83" y="0"/>
                      </a:moveTo>
                      <a:lnTo>
                        <a:pt x="87" y="4"/>
                      </a:lnTo>
                      <a:lnTo>
                        <a:pt x="91" y="4"/>
                      </a:lnTo>
                      <a:lnTo>
                        <a:pt x="96" y="4"/>
                      </a:lnTo>
                      <a:lnTo>
                        <a:pt x="100" y="4"/>
                      </a:lnTo>
                      <a:lnTo>
                        <a:pt x="106" y="6"/>
                      </a:lnTo>
                      <a:lnTo>
                        <a:pt x="108" y="6"/>
                      </a:lnTo>
                      <a:lnTo>
                        <a:pt x="111" y="8"/>
                      </a:lnTo>
                      <a:lnTo>
                        <a:pt x="111" y="10"/>
                      </a:lnTo>
                      <a:lnTo>
                        <a:pt x="104" y="17"/>
                      </a:lnTo>
                      <a:lnTo>
                        <a:pt x="100" y="17"/>
                      </a:lnTo>
                      <a:lnTo>
                        <a:pt x="96" y="17"/>
                      </a:lnTo>
                      <a:lnTo>
                        <a:pt x="85" y="17"/>
                      </a:lnTo>
                      <a:lnTo>
                        <a:pt x="76" y="17"/>
                      </a:lnTo>
                      <a:lnTo>
                        <a:pt x="53" y="12"/>
                      </a:lnTo>
                      <a:lnTo>
                        <a:pt x="44" y="10"/>
                      </a:lnTo>
                      <a:lnTo>
                        <a:pt x="38" y="12"/>
                      </a:lnTo>
                      <a:lnTo>
                        <a:pt x="32" y="12"/>
                      </a:lnTo>
                      <a:lnTo>
                        <a:pt x="27" y="12"/>
                      </a:lnTo>
                      <a:lnTo>
                        <a:pt x="23" y="12"/>
                      </a:lnTo>
                      <a:lnTo>
                        <a:pt x="21" y="14"/>
                      </a:lnTo>
                      <a:lnTo>
                        <a:pt x="21" y="14"/>
                      </a:lnTo>
                      <a:lnTo>
                        <a:pt x="14" y="14"/>
                      </a:lnTo>
                      <a:lnTo>
                        <a:pt x="8" y="17"/>
                      </a:lnTo>
                      <a:lnTo>
                        <a:pt x="4" y="17"/>
                      </a:lnTo>
                      <a:lnTo>
                        <a:pt x="2" y="19"/>
                      </a:lnTo>
                      <a:lnTo>
                        <a:pt x="0" y="19"/>
                      </a:lnTo>
                      <a:lnTo>
                        <a:pt x="0" y="17"/>
                      </a:lnTo>
                      <a:lnTo>
                        <a:pt x="0" y="14"/>
                      </a:lnTo>
                      <a:lnTo>
                        <a:pt x="2" y="12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8" y="8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21" y="2"/>
                      </a:lnTo>
                      <a:lnTo>
                        <a:pt x="23" y="2"/>
                      </a:lnTo>
                      <a:lnTo>
                        <a:pt x="83" y="0"/>
                      </a:lnTo>
                      <a:close/>
                    </a:path>
                  </a:pathLst>
                </a:custGeom>
                <a:solidFill>
                  <a:srgbClr val="F6F6F6"/>
                </a:solidFill>
                <a:ln w="0">
                  <a:solidFill>
                    <a:srgbClr val="F6F6F6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04" name="Freeform 604"/>
                <p:cNvSpPr>
                  <a:spLocks noEditPoints="1"/>
                </p:cNvSpPr>
                <p:nvPr/>
              </p:nvSpPr>
              <p:spPr bwMode="auto">
                <a:xfrm>
                  <a:off x="3055" y="957"/>
                  <a:ext cx="94" cy="22"/>
                </a:xfrm>
                <a:custGeom>
                  <a:avLst/>
                  <a:gdLst>
                    <a:gd name="T0" fmla="*/ 15 w 94"/>
                    <a:gd name="T1" fmla="*/ 0 h 22"/>
                    <a:gd name="T2" fmla="*/ 15 w 94"/>
                    <a:gd name="T3" fmla="*/ 0 h 22"/>
                    <a:gd name="T4" fmla="*/ 15 w 94"/>
                    <a:gd name="T5" fmla="*/ 0 h 22"/>
                    <a:gd name="T6" fmla="*/ 15 w 94"/>
                    <a:gd name="T7" fmla="*/ 0 h 22"/>
                    <a:gd name="T8" fmla="*/ 11 w 94"/>
                    <a:gd name="T9" fmla="*/ 0 h 22"/>
                    <a:gd name="T10" fmla="*/ 15 w 94"/>
                    <a:gd name="T11" fmla="*/ 0 h 22"/>
                    <a:gd name="T12" fmla="*/ 20 w 94"/>
                    <a:gd name="T13" fmla="*/ 3 h 22"/>
                    <a:gd name="T14" fmla="*/ 20 w 94"/>
                    <a:gd name="T15" fmla="*/ 3 h 22"/>
                    <a:gd name="T16" fmla="*/ 22 w 94"/>
                    <a:gd name="T17" fmla="*/ 3 h 22"/>
                    <a:gd name="T18" fmla="*/ 26 w 94"/>
                    <a:gd name="T19" fmla="*/ 5 h 22"/>
                    <a:gd name="T20" fmla="*/ 32 w 94"/>
                    <a:gd name="T21" fmla="*/ 7 h 22"/>
                    <a:gd name="T22" fmla="*/ 39 w 94"/>
                    <a:gd name="T23" fmla="*/ 9 h 22"/>
                    <a:gd name="T24" fmla="*/ 43 w 94"/>
                    <a:gd name="T25" fmla="*/ 9 h 22"/>
                    <a:gd name="T26" fmla="*/ 47 w 94"/>
                    <a:gd name="T27" fmla="*/ 9 h 22"/>
                    <a:gd name="T28" fmla="*/ 54 w 94"/>
                    <a:gd name="T29" fmla="*/ 9 h 22"/>
                    <a:gd name="T30" fmla="*/ 54 w 94"/>
                    <a:gd name="T31" fmla="*/ 9 h 22"/>
                    <a:gd name="T32" fmla="*/ 60 w 94"/>
                    <a:gd name="T33" fmla="*/ 11 h 22"/>
                    <a:gd name="T34" fmla="*/ 71 w 94"/>
                    <a:gd name="T35" fmla="*/ 11 h 22"/>
                    <a:gd name="T36" fmla="*/ 73 w 94"/>
                    <a:gd name="T37" fmla="*/ 11 h 22"/>
                    <a:gd name="T38" fmla="*/ 77 w 94"/>
                    <a:gd name="T39" fmla="*/ 13 h 22"/>
                    <a:gd name="T40" fmla="*/ 84 w 94"/>
                    <a:gd name="T41" fmla="*/ 13 h 22"/>
                    <a:gd name="T42" fmla="*/ 94 w 94"/>
                    <a:gd name="T43" fmla="*/ 13 h 22"/>
                    <a:gd name="T44" fmla="*/ 90 w 94"/>
                    <a:gd name="T45" fmla="*/ 17 h 22"/>
                    <a:gd name="T46" fmla="*/ 90 w 94"/>
                    <a:gd name="T47" fmla="*/ 20 h 22"/>
                    <a:gd name="T48" fmla="*/ 86 w 94"/>
                    <a:gd name="T49" fmla="*/ 20 h 22"/>
                    <a:gd name="T50" fmla="*/ 84 w 94"/>
                    <a:gd name="T51" fmla="*/ 20 h 22"/>
                    <a:gd name="T52" fmla="*/ 79 w 94"/>
                    <a:gd name="T53" fmla="*/ 17 h 22"/>
                    <a:gd name="T54" fmla="*/ 77 w 94"/>
                    <a:gd name="T55" fmla="*/ 20 h 22"/>
                    <a:gd name="T56" fmla="*/ 75 w 94"/>
                    <a:gd name="T57" fmla="*/ 20 h 22"/>
                    <a:gd name="T58" fmla="*/ 73 w 94"/>
                    <a:gd name="T59" fmla="*/ 22 h 22"/>
                    <a:gd name="T60" fmla="*/ 69 w 94"/>
                    <a:gd name="T61" fmla="*/ 20 h 22"/>
                    <a:gd name="T62" fmla="*/ 60 w 94"/>
                    <a:gd name="T63" fmla="*/ 20 h 22"/>
                    <a:gd name="T64" fmla="*/ 54 w 94"/>
                    <a:gd name="T65" fmla="*/ 22 h 22"/>
                    <a:gd name="T66" fmla="*/ 47 w 94"/>
                    <a:gd name="T67" fmla="*/ 20 h 22"/>
                    <a:gd name="T68" fmla="*/ 39 w 94"/>
                    <a:gd name="T69" fmla="*/ 20 h 22"/>
                    <a:gd name="T70" fmla="*/ 35 w 94"/>
                    <a:gd name="T71" fmla="*/ 20 h 22"/>
                    <a:gd name="T72" fmla="*/ 32 w 94"/>
                    <a:gd name="T73" fmla="*/ 17 h 22"/>
                    <a:gd name="T74" fmla="*/ 26 w 94"/>
                    <a:gd name="T75" fmla="*/ 17 h 22"/>
                    <a:gd name="T76" fmla="*/ 22 w 94"/>
                    <a:gd name="T77" fmla="*/ 17 h 22"/>
                    <a:gd name="T78" fmla="*/ 20 w 94"/>
                    <a:gd name="T79" fmla="*/ 17 h 22"/>
                    <a:gd name="T80" fmla="*/ 18 w 94"/>
                    <a:gd name="T81" fmla="*/ 13 h 22"/>
                    <a:gd name="T82" fmla="*/ 15 w 94"/>
                    <a:gd name="T83" fmla="*/ 11 h 22"/>
                    <a:gd name="T84" fmla="*/ 15 w 94"/>
                    <a:gd name="T85" fmla="*/ 11 h 22"/>
                    <a:gd name="T86" fmla="*/ 13 w 94"/>
                    <a:gd name="T87" fmla="*/ 9 h 22"/>
                    <a:gd name="T88" fmla="*/ 11 w 94"/>
                    <a:gd name="T89" fmla="*/ 9 h 22"/>
                    <a:gd name="T90" fmla="*/ 7 w 94"/>
                    <a:gd name="T91" fmla="*/ 7 h 22"/>
                    <a:gd name="T92" fmla="*/ 5 w 94"/>
                    <a:gd name="T93" fmla="*/ 7 h 22"/>
                    <a:gd name="T94" fmla="*/ 3 w 94"/>
                    <a:gd name="T95" fmla="*/ 5 h 22"/>
                    <a:gd name="T96" fmla="*/ 0 w 94"/>
                    <a:gd name="T97" fmla="*/ 5 h 22"/>
                    <a:gd name="T98" fmla="*/ 0 w 94"/>
                    <a:gd name="T99" fmla="*/ 3 h 22"/>
                    <a:gd name="T100" fmla="*/ 0 w 94"/>
                    <a:gd name="T101" fmla="*/ 0 h 22"/>
                    <a:gd name="T102" fmla="*/ 3 w 94"/>
                    <a:gd name="T103" fmla="*/ 0 h 22"/>
                    <a:gd name="T104" fmla="*/ 11 w 94"/>
                    <a:gd name="T105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94" h="22">
                      <a:moveTo>
                        <a:pt x="15" y="0"/>
                      </a:move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close/>
                      <a:moveTo>
                        <a:pt x="11" y="0"/>
                      </a:moveTo>
                      <a:lnTo>
                        <a:pt x="15" y="0"/>
                      </a:lnTo>
                      <a:lnTo>
                        <a:pt x="20" y="3"/>
                      </a:lnTo>
                      <a:lnTo>
                        <a:pt x="20" y="3"/>
                      </a:lnTo>
                      <a:lnTo>
                        <a:pt x="22" y="3"/>
                      </a:lnTo>
                      <a:lnTo>
                        <a:pt x="26" y="5"/>
                      </a:lnTo>
                      <a:lnTo>
                        <a:pt x="32" y="7"/>
                      </a:lnTo>
                      <a:lnTo>
                        <a:pt x="39" y="9"/>
                      </a:lnTo>
                      <a:lnTo>
                        <a:pt x="43" y="9"/>
                      </a:lnTo>
                      <a:lnTo>
                        <a:pt x="47" y="9"/>
                      </a:lnTo>
                      <a:lnTo>
                        <a:pt x="54" y="9"/>
                      </a:lnTo>
                      <a:lnTo>
                        <a:pt x="54" y="9"/>
                      </a:lnTo>
                      <a:lnTo>
                        <a:pt x="60" y="11"/>
                      </a:lnTo>
                      <a:lnTo>
                        <a:pt x="71" y="11"/>
                      </a:lnTo>
                      <a:lnTo>
                        <a:pt x="73" y="11"/>
                      </a:lnTo>
                      <a:lnTo>
                        <a:pt x="77" y="13"/>
                      </a:lnTo>
                      <a:lnTo>
                        <a:pt x="84" y="13"/>
                      </a:lnTo>
                      <a:lnTo>
                        <a:pt x="94" y="13"/>
                      </a:lnTo>
                      <a:lnTo>
                        <a:pt x="90" y="17"/>
                      </a:lnTo>
                      <a:lnTo>
                        <a:pt x="90" y="20"/>
                      </a:lnTo>
                      <a:lnTo>
                        <a:pt x="86" y="20"/>
                      </a:lnTo>
                      <a:lnTo>
                        <a:pt x="84" y="20"/>
                      </a:lnTo>
                      <a:lnTo>
                        <a:pt x="79" y="17"/>
                      </a:lnTo>
                      <a:lnTo>
                        <a:pt x="77" y="20"/>
                      </a:lnTo>
                      <a:lnTo>
                        <a:pt x="75" y="20"/>
                      </a:lnTo>
                      <a:lnTo>
                        <a:pt x="73" y="22"/>
                      </a:lnTo>
                      <a:lnTo>
                        <a:pt x="69" y="20"/>
                      </a:lnTo>
                      <a:lnTo>
                        <a:pt x="60" y="20"/>
                      </a:lnTo>
                      <a:lnTo>
                        <a:pt x="54" y="22"/>
                      </a:lnTo>
                      <a:lnTo>
                        <a:pt x="47" y="20"/>
                      </a:lnTo>
                      <a:lnTo>
                        <a:pt x="39" y="20"/>
                      </a:lnTo>
                      <a:lnTo>
                        <a:pt x="35" y="20"/>
                      </a:lnTo>
                      <a:lnTo>
                        <a:pt x="32" y="17"/>
                      </a:lnTo>
                      <a:lnTo>
                        <a:pt x="26" y="17"/>
                      </a:lnTo>
                      <a:lnTo>
                        <a:pt x="22" y="17"/>
                      </a:lnTo>
                      <a:lnTo>
                        <a:pt x="20" y="17"/>
                      </a:lnTo>
                      <a:lnTo>
                        <a:pt x="18" y="13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3" y="9"/>
                      </a:lnTo>
                      <a:lnTo>
                        <a:pt x="11" y="9"/>
                      </a:lnTo>
                      <a:lnTo>
                        <a:pt x="7" y="7"/>
                      </a:lnTo>
                      <a:lnTo>
                        <a:pt x="5" y="7"/>
                      </a:lnTo>
                      <a:lnTo>
                        <a:pt x="3" y="5"/>
                      </a:ln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323232"/>
                </a:solidFill>
                <a:ln w="0">
                  <a:solidFill>
                    <a:srgbClr val="323232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05" name="Freeform 605"/>
                <p:cNvSpPr>
                  <a:spLocks/>
                </p:cNvSpPr>
                <p:nvPr/>
              </p:nvSpPr>
              <p:spPr bwMode="auto">
                <a:xfrm>
                  <a:off x="2985" y="979"/>
                  <a:ext cx="23" cy="10"/>
                </a:xfrm>
                <a:custGeom>
                  <a:avLst/>
                  <a:gdLst>
                    <a:gd name="T0" fmla="*/ 6 w 23"/>
                    <a:gd name="T1" fmla="*/ 0 h 10"/>
                    <a:gd name="T2" fmla="*/ 23 w 23"/>
                    <a:gd name="T3" fmla="*/ 8 h 10"/>
                    <a:gd name="T4" fmla="*/ 23 w 23"/>
                    <a:gd name="T5" fmla="*/ 8 h 10"/>
                    <a:gd name="T6" fmla="*/ 23 w 23"/>
                    <a:gd name="T7" fmla="*/ 10 h 10"/>
                    <a:gd name="T8" fmla="*/ 17 w 23"/>
                    <a:gd name="T9" fmla="*/ 10 h 10"/>
                    <a:gd name="T10" fmla="*/ 11 w 23"/>
                    <a:gd name="T11" fmla="*/ 8 h 10"/>
                    <a:gd name="T12" fmla="*/ 2 w 23"/>
                    <a:gd name="T13" fmla="*/ 6 h 10"/>
                    <a:gd name="T14" fmla="*/ 0 w 23"/>
                    <a:gd name="T15" fmla="*/ 6 h 10"/>
                    <a:gd name="T16" fmla="*/ 0 w 23"/>
                    <a:gd name="T17" fmla="*/ 4 h 10"/>
                    <a:gd name="T18" fmla="*/ 4 w 23"/>
                    <a:gd name="T19" fmla="*/ 0 h 10"/>
                    <a:gd name="T20" fmla="*/ 6 w 23"/>
                    <a:gd name="T21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3" h="10">
                      <a:moveTo>
                        <a:pt x="6" y="0"/>
                      </a:move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10"/>
                      </a:lnTo>
                      <a:lnTo>
                        <a:pt x="17" y="10"/>
                      </a:lnTo>
                      <a:lnTo>
                        <a:pt x="11" y="8"/>
                      </a:lnTo>
                      <a:lnTo>
                        <a:pt x="2" y="6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4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525252"/>
                </a:solidFill>
                <a:ln w="0">
                  <a:solidFill>
                    <a:srgbClr val="525252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06" name="Freeform 606"/>
                <p:cNvSpPr>
                  <a:spLocks/>
                </p:cNvSpPr>
                <p:nvPr/>
              </p:nvSpPr>
              <p:spPr bwMode="auto">
                <a:xfrm>
                  <a:off x="3038" y="964"/>
                  <a:ext cx="39" cy="17"/>
                </a:xfrm>
                <a:custGeom>
                  <a:avLst/>
                  <a:gdLst>
                    <a:gd name="T0" fmla="*/ 28 w 39"/>
                    <a:gd name="T1" fmla="*/ 0 h 17"/>
                    <a:gd name="T2" fmla="*/ 30 w 39"/>
                    <a:gd name="T3" fmla="*/ 2 h 17"/>
                    <a:gd name="T4" fmla="*/ 30 w 39"/>
                    <a:gd name="T5" fmla="*/ 2 h 17"/>
                    <a:gd name="T6" fmla="*/ 32 w 39"/>
                    <a:gd name="T7" fmla="*/ 2 h 17"/>
                    <a:gd name="T8" fmla="*/ 32 w 39"/>
                    <a:gd name="T9" fmla="*/ 2 h 17"/>
                    <a:gd name="T10" fmla="*/ 35 w 39"/>
                    <a:gd name="T11" fmla="*/ 4 h 17"/>
                    <a:gd name="T12" fmla="*/ 39 w 39"/>
                    <a:gd name="T13" fmla="*/ 8 h 17"/>
                    <a:gd name="T14" fmla="*/ 35 w 39"/>
                    <a:gd name="T15" fmla="*/ 13 h 17"/>
                    <a:gd name="T16" fmla="*/ 26 w 39"/>
                    <a:gd name="T17" fmla="*/ 15 h 17"/>
                    <a:gd name="T18" fmla="*/ 15 w 39"/>
                    <a:gd name="T19" fmla="*/ 17 h 17"/>
                    <a:gd name="T20" fmla="*/ 11 w 39"/>
                    <a:gd name="T21" fmla="*/ 15 h 17"/>
                    <a:gd name="T22" fmla="*/ 15 w 39"/>
                    <a:gd name="T23" fmla="*/ 13 h 17"/>
                    <a:gd name="T24" fmla="*/ 0 w 39"/>
                    <a:gd name="T25" fmla="*/ 13 h 17"/>
                    <a:gd name="T26" fmla="*/ 5 w 39"/>
                    <a:gd name="T27" fmla="*/ 13 h 17"/>
                    <a:gd name="T28" fmla="*/ 9 w 39"/>
                    <a:gd name="T29" fmla="*/ 13 h 17"/>
                    <a:gd name="T30" fmla="*/ 15 w 39"/>
                    <a:gd name="T31" fmla="*/ 13 h 17"/>
                    <a:gd name="T32" fmla="*/ 22 w 39"/>
                    <a:gd name="T33" fmla="*/ 10 h 17"/>
                    <a:gd name="T34" fmla="*/ 28 w 39"/>
                    <a:gd name="T35" fmla="*/ 10 h 17"/>
                    <a:gd name="T36" fmla="*/ 32 w 39"/>
                    <a:gd name="T37" fmla="*/ 6 h 17"/>
                    <a:gd name="T38" fmla="*/ 28 w 39"/>
                    <a:gd name="T39" fmla="*/ 2 h 17"/>
                    <a:gd name="T40" fmla="*/ 28 w 39"/>
                    <a:gd name="T41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9" h="17">
                      <a:moveTo>
                        <a:pt x="28" y="0"/>
                      </a:move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32" y="2"/>
                      </a:lnTo>
                      <a:lnTo>
                        <a:pt x="32" y="2"/>
                      </a:lnTo>
                      <a:lnTo>
                        <a:pt x="35" y="4"/>
                      </a:lnTo>
                      <a:lnTo>
                        <a:pt x="39" y="8"/>
                      </a:lnTo>
                      <a:lnTo>
                        <a:pt x="35" y="13"/>
                      </a:lnTo>
                      <a:lnTo>
                        <a:pt x="26" y="15"/>
                      </a:lnTo>
                      <a:lnTo>
                        <a:pt x="15" y="17"/>
                      </a:lnTo>
                      <a:lnTo>
                        <a:pt x="11" y="15"/>
                      </a:lnTo>
                      <a:lnTo>
                        <a:pt x="15" y="13"/>
                      </a:lnTo>
                      <a:lnTo>
                        <a:pt x="0" y="13"/>
                      </a:lnTo>
                      <a:lnTo>
                        <a:pt x="5" y="13"/>
                      </a:lnTo>
                      <a:lnTo>
                        <a:pt x="9" y="13"/>
                      </a:lnTo>
                      <a:lnTo>
                        <a:pt x="15" y="13"/>
                      </a:lnTo>
                      <a:lnTo>
                        <a:pt x="22" y="10"/>
                      </a:lnTo>
                      <a:lnTo>
                        <a:pt x="28" y="10"/>
                      </a:lnTo>
                      <a:lnTo>
                        <a:pt x="32" y="6"/>
                      </a:lnTo>
                      <a:lnTo>
                        <a:pt x="28" y="2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565656"/>
                </a:solidFill>
                <a:ln w="0">
                  <a:solidFill>
                    <a:srgbClr val="565656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172" name="Group 808"/>
              <p:cNvGrpSpPr>
                <a:grpSpLocks/>
              </p:cNvGrpSpPr>
              <p:nvPr/>
            </p:nvGrpSpPr>
            <p:grpSpPr bwMode="auto">
              <a:xfrm>
                <a:off x="4464050" y="623887"/>
                <a:ext cx="2416175" cy="1447800"/>
                <a:chOff x="2812" y="393"/>
                <a:chExt cx="1522" cy="912"/>
              </a:xfrm>
            </p:grpSpPr>
            <p:sp>
              <p:nvSpPr>
                <p:cNvPr id="1408" name="Freeform 608"/>
                <p:cNvSpPr>
                  <a:spLocks/>
                </p:cNvSpPr>
                <p:nvPr/>
              </p:nvSpPr>
              <p:spPr bwMode="auto">
                <a:xfrm>
                  <a:off x="2944" y="972"/>
                  <a:ext cx="39" cy="13"/>
                </a:xfrm>
                <a:custGeom>
                  <a:avLst/>
                  <a:gdLst>
                    <a:gd name="T0" fmla="*/ 15 w 39"/>
                    <a:gd name="T1" fmla="*/ 0 h 13"/>
                    <a:gd name="T2" fmla="*/ 20 w 39"/>
                    <a:gd name="T3" fmla="*/ 2 h 13"/>
                    <a:gd name="T4" fmla="*/ 20 w 39"/>
                    <a:gd name="T5" fmla="*/ 5 h 13"/>
                    <a:gd name="T6" fmla="*/ 20 w 39"/>
                    <a:gd name="T7" fmla="*/ 5 h 13"/>
                    <a:gd name="T8" fmla="*/ 26 w 39"/>
                    <a:gd name="T9" fmla="*/ 2 h 13"/>
                    <a:gd name="T10" fmla="*/ 32 w 39"/>
                    <a:gd name="T11" fmla="*/ 2 h 13"/>
                    <a:gd name="T12" fmla="*/ 39 w 39"/>
                    <a:gd name="T13" fmla="*/ 2 h 13"/>
                    <a:gd name="T14" fmla="*/ 30 w 39"/>
                    <a:gd name="T15" fmla="*/ 5 h 13"/>
                    <a:gd name="T16" fmla="*/ 22 w 39"/>
                    <a:gd name="T17" fmla="*/ 7 h 13"/>
                    <a:gd name="T18" fmla="*/ 15 w 39"/>
                    <a:gd name="T19" fmla="*/ 7 h 13"/>
                    <a:gd name="T20" fmla="*/ 18 w 39"/>
                    <a:gd name="T21" fmla="*/ 7 h 13"/>
                    <a:gd name="T22" fmla="*/ 11 w 39"/>
                    <a:gd name="T23" fmla="*/ 9 h 13"/>
                    <a:gd name="T24" fmla="*/ 11 w 39"/>
                    <a:gd name="T25" fmla="*/ 9 h 13"/>
                    <a:gd name="T26" fmla="*/ 7 w 39"/>
                    <a:gd name="T27" fmla="*/ 11 h 13"/>
                    <a:gd name="T28" fmla="*/ 0 w 39"/>
                    <a:gd name="T29" fmla="*/ 13 h 13"/>
                    <a:gd name="T30" fmla="*/ 0 w 39"/>
                    <a:gd name="T31" fmla="*/ 9 h 13"/>
                    <a:gd name="T32" fmla="*/ 3 w 39"/>
                    <a:gd name="T33" fmla="*/ 9 h 13"/>
                    <a:gd name="T34" fmla="*/ 7 w 39"/>
                    <a:gd name="T35" fmla="*/ 7 h 13"/>
                    <a:gd name="T36" fmla="*/ 11 w 39"/>
                    <a:gd name="T37" fmla="*/ 5 h 13"/>
                    <a:gd name="T38" fmla="*/ 13 w 39"/>
                    <a:gd name="T39" fmla="*/ 2 h 13"/>
                    <a:gd name="T40" fmla="*/ 15 w 39"/>
                    <a:gd name="T41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9" h="13">
                      <a:moveTo>
                        <a:pt x="15" y="0"/>
                      </a:moveTo>
                      <a:lnTo>
                        <a:pt x="20" y="2"/>
                      </a:lnTo>
                      <a:lnTo>
                        <a:pt x="20" y="5"/>
                      </a:lnTo>
                      <a:lnTo>
                        <a:pt x="20" y="5"/>
                      </a:lnTo>
                      <a:lnTo>
                        <a:pt x="26" y="2"/>
                      </a:lnTo>
                      <a:lnTo>
                        <a:pt x="32" y="2"/>
                      </a:lnTo>
                      <a:lnTo>
                        <a:pt x="39" y="2"/>
                      </a:lnTo>
                      <a:lnTo>
                        <a:pt x="30" y="5"/>
                      </a:lnTo>
                      <a:lnTo>
                        <a:pt x="22" y="7"/>
                      </a:lnTo>
                      <a:lnTo>
                        <a:pt x="15" y="7"/>
                      </a:lnTo>
                      <a:lnTo>
                        <a:pt x="18" y="7"/>
                      </a:lnTo>
                      <a:lnTo>
                        <a:pt x="11" y="9"/>
                      </a:lnTo>
                      <a:lnTo>
                        <a:pt x="11" y="9"/>
                      </a:lnTo>
                      <a:lnTo>
                        <a:pt x="7" y="11"/>
                      </a:ln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3" y="9"/>
                      </a:lnTo>
                      <a:lnTo>
                        <a:pt x="7" y="7"/>
                      </a:lnTo>
                      <a:lnTo>
                        <a:pt x="11" y="5"/>
                      </a:lnTo>
                      <a:lnTo>
                        <a:pt x="13" y="2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DADADA"/>
                </a:solidFill>
                <a:ln w="0">
                  <a:solidFill>
                    <a:srgbClr val="DADADA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09" name="Freeform 609"/>
                <p:cNvSpPr>
                  <a:spLocks/>
                </p:cNvSpPr>
                <p:nvPr/>
              </p:nvSpPr>
              <p:spPr bwMode="auto">
                <a:xfrm>
                  <a:off x="3049" y="972"/>
                  <a:ext cx="38" cy="11"/>
                </a:xfrm>
                <a:custGeom>
                  <a:avLst/>
                  <a:gdLst>
                    <a:gd name="T0" fmla="*/ 32 w 38"/>
                    <a:gd name="T1" fmla="*/ 0 h 11"/>
                    <a:gd name="T2" fmla="*/ 38 w 38"/>
                    <a:gd name="T3" fmla="*/ 2 h 11"/>
                    <a:gd name="T4" fmla="*/ 32 w 38"/>
                    <a:gd name="T5" fmla="*/ 5 h 11"/>
                    <a:gd name="T6" fmla="*/ 28 w 38"/>
                    <a:gd name="T7" fmla="*/ 5 h 11"/>
                    <a:gd name="T8" fmla="*/ 21 w 38"/>
                    <a:gd name="T9" fmla="*/ 7 h 11"/>
                    <a:gd name="T10" fmla="*/ 13 w 38"/>
                    <a:gd name="T11" fmla="*/ 9 h 11"/>
                    <a:gd name="T12" fmla="*/ 6 w 38"/>
                    <a:gd name="T13" fmla="*/ 9 h 11"/>
                    <a:gd name="T14" fmla="*/ 2 w 38"/>
                    <a:gd name="T15" fmla="*/ 11 h 11"/>
                    <a:gd name="T16" fmla="*/ 0 w 38"/>
                    <a:gd name="T17" fmla="*/ 7 h 11"/>
                    <a:gd name="T18" fmla="*/ 9 w 38"/>
                    <a:gd name="T19" fmla="*/ 7 h 11"/>
                    <a:gd name="T20" fmla="*/ 19 w 38"/>
                    <a:gd name="T21" fmla="*/ 5 h 11"/>
                    <a:gd name="T22" fmla="*/ 28 w 38"/>
                    <a:gd name="T23" fmla="*/ 0 h 11"/>
                    <a:gd name="T24" fmla="*/ 28 w 38"/>
                    <a:gd name="T25" fmla="*/ 0 h 11"/>
                    <a:gd name="T26" fmla="*/ 32 w 38"/>
                    <a:gd name="T27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8" h="11">
                      <a:moveTo>
                        <a:pt x="32" y="0"/>
                      </a:moveTo>
                      <a:lnTo>
                        <a:pt x="38" y="2"/>
                      </a:lnTo>
                      <a:lnTo>
                        <a:pt x="32" y="5"/>
                      </a:lnTo>
                      <a:lnTo>
                        <a:pt x="28" y="5"/>
                      </a:lnTo>
                      <a:lnTo>
                        <a:pt x="21" y="7"/>
                      </a:lnTo>
                      <a:lnTo>
                        <a:pt x="13" y="9"/>
                      </a:lnTo>
                      <a:lnTo>
                        <a:pt x="6" y="9"/>
                      </a:lnTo>
                      <a:lnTo>
                        <a:pt x="2" y="11"/>
                      </a:lnTo>
                      <a:lnTo>
                        <a:pt x="0" y="7"/>
                      </a:lnTo>
                      <a:lnTo>
                        <a:pt x="9" y="7"/>
                      </a:lnTo>
                      <a:lnTo>
                        <a:pt x="19" y="5"/>
                      </a:lnTo>
                      <a:lnTo>
                        <a:pt x="28" y="0"/>
                      </a:lnTo>
                      <a:lnTo>
                        <a:pt x="28" y="0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898989"/>
                </a:solidFill>
                <a:ln w="0">
                  <a:solidFill>
                    <a:srgbClr val="898989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10" name="Freeform 610"/>
                <p:cNvSpPr>
                  <a:spLocks/>
                </p:cNvSpPr>
                <p:nvPr/>
              </p:nvSpPr>
              <p:spPr bwMode="auto">
                <a:xfrm>
                  <a:off x="2912" y="998"/>
                  <a:ext cx="13" cy="8"/>
                </a:xfrm>
                <a:custGeom>
                  <a:avLst/>
                  <a:gdLst>
                    <a:gd name="T0" fmla="*/ 7 w 13"/>
                    <a:gd name="T1" fmla="*/ 0 h 8"/>
                    <a:gd name="T2" fmla="*/ 11 w 13"/>
                    <a:gd name="T3" fmla="*/ 2 h 8"/>
                    <a:gd name="T4" fmla="*/ 13 w 13"/>
                    <a:gd name="T5" fmla="*/ 8 h 8"/>
                    <a:gd name="T6" fmla="*/ 9 w 13"/>
                    <a:gd name="T7" fmla="*/ 8 h 8"/>
                    <a:gd name="T8" fmla="*/ 7 w 13"/>
                    <a:gd name="T9" fmla="*/ 8 h 8"/>
                    <a:gd name="T10" fmla="*/ 5 w 13"/>
                    <a:gd name="T11" fmla="*/ 8 h 8"/>
                    <a:gd name="T12" fmla="*/ 0 w 13"/>
                    <a:gd name="T13" fmla="*/ 4 h 8"/>
                    <a:gd name="T14" fmla="*/ 3 w 13"/>
                    <a:gd name="T15" fmla="*/ 2 h 8"/>
                    <a:gd name="T16" fmla="*/ 3 w 13"/>
                    <a:gd name="T17" fmla="*/ 0 h 8"/>
                    <a:gd name="T18" fmla="*/ 3 w 13"/>
                    <a:gd name="T19" fmla="*/ 0 h 8"/>
                    <a:gd name="T20" fmla="*/ 7 w 13"/>
                    <a:gd name="T21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3" h="8">
                      <a:moveTo>
                        <a:pt x="7" y="0"/>
                      </a:moveTo>
                      <a:lnTo>
                        <a:pt x="11" y="2"/>
                      </a:lnTo>
                      <a:lnTo>
                        <a:pt x="13" y="8"/>
                      </a:lnTo>
                      <a:lnTo>
                        <a:pt x="9" y="8"/>
                      </a:lnTo>
                      <a:lnTo>
                        <a:pt x="7" y="8"/>
                      </a:lnTo>
                      <a:lnTo>
                        <a:pt x="5" y="8"/>
                      </a:lnTo>
                      <a:lnTo>
                        <a:pt x="0" y="4"/>
                      </a:lnTo>
                      <a:lnTo>
                        <a:pt x="3" y="2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454545"/>
                </a:solidFill>
                <a:ln w="0">
                  <a:solidFill>
                    <a:srgbClr val="454545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11" name="Freeform 611"/>
                <p:cNvSpPr>
                  <a:spLocks/>
                </p:cNvSpPr>
                <p:nvPr/>
              </p:nvSpPr>
              <p:spPr bwMode="auto">
                <a:xfrm>
                  <a:off x="3115" y="977"/>
                  <a:ext cx="17" cy="6"/>
                </a:xfrm>
                <a:custGeom>
                  <a:avLst/>
                  <a:gdLst>
                    <a:gd name="T0" fmla="*/ 17 w 17"/>
                    <a:gd name="T1" fmla="*/ 0 h 6"/>
                    <a:gd name="T2" fmla="*/ 15 w 17"/>
                    <a:gd name="T3" fmla="*/ 2 h 6"/>
                    <a:gd name="T4" fmla="*/ 9 w 17"/>
                    <a:gd name="T5" fmla="*/ 4 h 6"/>
                    <a:gd name="T6" fmla="*/ 0 w 17"/>
                    <a:gd name="T7" fmla="*/ 6 h 6"/>
                    <a:gd name="T8" fmla="*/ 2 w 17"/>
                    <a:gd name="T9" fmla="*/ 2 h 6"/>
                    <a:gd name="T10" fmla="*/ 9 w 17"/>
                    <a:gd name="T11" fmla="*/ 0 h 6"/>
                    <a:gd name="T12" fmla="*/ 17 w 17"/>
                    <a:gd name="T13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" h="6">
                      <a:moveTo>
                        <a:pt x="17" y="0"/>
                      </a:moveTo>
                      <a:lnTo>
                        <a:pt x="15" y="2"/>
                      </a:lnTo>
                      <a:lnTo>
                        <a:pt x="9" y="4"/>
                      </a:lnTo>
                      <a:lnTo>
                        <a:pt x="0" y="6"/>
                      </a:lnTo>
                      <a:lnTo>
                        <a:pt x="2" y="2"/>
                      </a:lnTo>
                      <a:lnTo>
                        <a:pt x="9" y="0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8D8D8D"/>
                </a:solidFill>
                <a:ln w="0">
                  <a:solidFill>
                    <a:srgbClr val="8D8D8D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12" name="Freeform 612"/>
                <p:cNvSpPr>
                  <a:spLocks/>
                </p:cNvSpPr>
                <p:nvPr/>
              </p:nvSpPr>
              <p:spPr bwMode="auto">
                <a:xfrm>
                  <a:off x="2983" y="972"/>
                  <a:ext cx="11" cy="2"/>
                </a:xfrm>
                <a:custGeom>
                  <a:avLst/>
                  <a:gdLst>
                    <a:gd name="T0" fmla="*/ 6 w 11"/>
                    <a:gd name="T1" fmla="*/ 0 h 2"/>
                    <a:gd name="T2" fmla="*/ 11 w 11"/>
                    <a:gd name="T3" fmla="*/ 0 h 2"/>
                    <a:gd name="T4" fmla="*/ 4 w 11"/>
                    <a:gd name="T5" fmla="*/ 2 h 2"/>
                    <a:gd name="T6" fmla="*/ 0 w 11"/>
                    <a:gd name="T7" fmla="*/ 2 h 2"/>
                    <a:gd name="T8" fmla="*/ 2 w 11"/>
                    <a:gd name="T9" fmla="*/ 0 h 2"/>
                    <a:gd name="T10" fmla="*/ 6 w 11"/>
                    <a:gd name="T11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" h="2">
                      <a:moveTo>
                        <a:pt x="6" y="0"/>
                      </a:moveTo>
                      <a:lnTo>
                        <a:pt x="11" y="0"/>
                      </a:lnTo>
                      <a:lnTo>
                        <a:pt x="4" y="2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DADADA"/>
                </a:solidFill>
                <a:ln w="0">
                  <a:solidFill>
                    <a:srgbClr val="DADADA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13" name="Freeform 613"/>
                <p:cNvSpPr>
                  <a:spLocks noEditPoints="1"/>
                </p:cNvSpPr>
                <p:nvPr/>
              </p:nvSpPr>
              <p:spPr bwMode="auto">
                <a:xfrm>
                  <a:off x="3258" y="983"/>
                  <a:ext cx="69" cy="64"/>
                </a:xfrm>
                <a:custGeom>
                  <a:avLst/>
                  <a:gdLst>
                    <a:gd name="T0" fmla="*/ 66 w 69"/>
                    <a:gd name="T1" fmla="*/ 2 h 64"/>
                    <a:gd name="T2" fmla="*/ 66 w 69"/>
                    <a:gd name="T3" fmla="*/ 2 h 64"/>
                    <a:gd name="T4" fmla="*/ 66 w 69"/>
                    <a:gd name="T5" fmla="*/ 2 h 64"/>
                    <a:gd name="T6" fmla="*/ 66 w 69"/>
                    <a:gd name="T7" fmla="*/ 6 h 64"/>
                    <a:gd name="T8" fmla="*/ 62 w 69"/>
                    <a:gd name="T9" fmla="*/ 9 h 64"/>
                    <a:gd name="T10" fmla="*/ 60 w 69"/>
                    <a:gd name="T11" fmla="*/ 13 h 64"/>
                    <a:gd name="T12" fmla="*/ 49 w 69"/>
                    <a:gd name="T13" fmla="*/ 13 h 64"/>
                    <a:gd name="T14" fmla="*/ 52 w 69"/>
                    <a:gd name="T15" fmla="*/ 17 h 64"/>
                    <a:gd name="T16" fmla="*/ 52 w 69"/>
                    <a:gd name="T17" fmla="*/ 21 h 64"/>
                    <a:gd name="T18" fmla="*/ 45 w 69"/>
                    <a:gd name="T19" fmla="*/ 28 h 64"/>
                    <a:gd name="T20" fmla="*/ 56 w 69"/>
                    <a:gd name="T21" fmla="*/ 30 h 64"/>
                    <a:gd name="T22" fmla="*/ 49 w 69"/>
                    <a:gd name="T23" fmla="*/ 34 h 64"/>
                    <a:gd name="T24" fmla="*/ 39 w 69"/>
                    <a:gd name="T25" fmla="*/ 32 h 64"/>
                    <a:gd name="T26" fmla="*/ 39 w 69"/>
                    <a:gd name="T27" fmla="*/ 36 h 64"/>
                    <a:gd name="T28" fmla="*/ 39 w 69"/>
                    <a:gd name="T29" fmla="*/ 38 h 64"/>
                    <a:gd name="T30" fmla="*/ 30 w 69"/>
                    <a:gd name="T31" fmla="*/ 36 h 64"/>
                    <a:gd name="T32" fmla="*/ 32 w 69"/>
                    <a:gd name="T33" fmla="*/ 41 h 64"/>
                    <a:gd name="T34" fmla="*/ 26 w 69"/>
                    <a:gd name="T35" fmla="*/ 43 h 64"/>
                    <a:gd name="T36" fmla="*/ 26 w 69"/>
                    <a:gd name="T37" fmla="*/ 45 h 64"/>
                    <a:gd name="T38" fmla="*/ 30 w 69"/>
                    <a:gd name="T39" fmla="*/ 47 h 64"/>
                    <a:gd name="T40" fmla="*/ 30 w 69"/>
                    <a:gd name="T41" fmla="*/ 49 h 64"/>
                    <a:gd name="T42" fmla="*/ 32 w 69"/>
                    <a:gd name="T43" fmla="*/ 55 h 64"/>
                    <a:gd name="T44" fmla="*/ 43 w 69"/>
                    <a:gd name="T45" fmla="*/ 55 h 64"/>
                    <a:gd name="T46" fmla="*/ 47 w 69"/>
                    <a:gd name="T47" fmla="*/ 53 h 64"/>
                    <a:gd name="T48" fmla="*/ 52 w 69"/>
                    <a:gd name="T49" fmla="*/ 55 h 64"/>
                    <a:gd name="T50" fmla="*/ 54 w 69"/>
                    <a:gd name="T51" fmla="*/ 58 h 64"/>
                    <a:gd name="T52" fmla="*/ 43 w 69"/>
                    <a:gd name="T53" fmla="*/ 62 h 64"/>
                    <a:gd name="T54" fmla="*/ 30 w 69"/>
                    <a:gd name="T55" fmla="*/ 64 h 64"/>
                    <a:gd name="T56" fmla="*/ 24 w 69"/>
                    <a:gd name="T57" fmla="*/ 60 h 64"/>
                    <a:gd name="T58" fmla="*/ 24 w 69"/>
                    <a:gd name="T59" fmla="*/ 55 h 64"/>
                    <a:gd name="T60" fmla="*/ 17 w 69"/>
                    <a:gd name="T61" fmla="*/ 49 h 64"/>
                    <a:gd name="T62" fmla="*/ 9 w 69"/>
                    <a:gd name="T63" fmla="*/ 51 h 64"/>
                    <a:gd name="T64" fmla="*/ 7 w 69"/>
                    <a:gd name="T65" fmla="*/ 53 h 64"/>
                    <a:gd name="T66" fmla="*/ 7 w 69"/>
                    <a:gd name="T67" fmla="*/ 55 h 64"/>
                    <a:gd name="T68" fmla="*/ 0 w 69"/>
                    <a:gd name="T69" fmla="*/ 53 h 64"/>
                    <a:gd name="T70" fmla="*/ 9 w 69"/>
                    <a:gd name="T71" fmla="*/ 47 h 64"/>
                    <a:gd name="T72" fmla="*/ 11 w 69"/>
                    <a:gd name="T73" fmla="*/ 41 h 64"/>
                    <a:gd name="T74" fmla="*/ 11 w 69"/>
                    <a:gd name="T75" fmla="*/ 28 h 64"/>
                    <a:gd name="T76" fmla="*/ 20 w 69"/>
                    <a:gd name="T77" fmla="*/ 17 h 64"/>
                    <a:gd name="T78" fmla="*/ 41 w 69"/>
                    <a:gd name="T79" fmla="*/ 6 h 64"/>
                    <a:gd name="T80" fmla="*/ 45 w 69"/>
                    <a:gd name="T81" fmla="*/ 6 h 64"/>
                    <a:gd name="T82" fmla="*/ 54 w 69"/>
                    <a:gd name="T83" fmla="*/ 2 h 64"/>
                    <a:gd name="T84" fmla="*/ 62 w 69"/>
                    <a:gd name="T85" fmla="*/ 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69" h="64">
                      <a:moveTo>
                        <a:pt x="66" y="2"/>
                      </a:moveTo>
                      <a:lnTo>
                        <a:pt x="66" y="2"/>
                      </a:lnTo>
                      <a:lnTo>
                        <a:pt x="66" y="2"/>
                      </a:lnTo>
                      <a:lnTo>
                        <a:pt x="66" y="2"/>
                      </a:lnTo>
                      <a:close/>
                      <a:moveTo>
                        <a:pt x="62" y="0"/>
                      </a:moveTo>
                      <a:lnTo>
                        <a:pt x="66" y="2"/>
                      </a:lnTo>
                      <a:lnTo>
                        <a:pt x="69" y="4"/>
                      </a:lnTo>
                      <a:lnTo>
                        <a:pt x="66" y="6"/>
                      </a:lnTo>
                      <a:lnTo>
                        <a:pt x="64" y="6"/>
                      </a:lnTo>
                      <a:lnTo>
                        <a:pt x="62" y="9"/>
                      </a:lnTo>
                      <a:lnTo>
                        <a:pt x="62" y="11"/>
                      </a:lnTo>
                      <a:lnTo>
                        <a:pt x="60" y="13"/>
                      </a:lnTo>
                      <a:lnTo>
                        <a:pt x="54" y="13"/>
                      </a:lnTo>
                      <a:lnTo>
                        <a:pt x="49" y="13"/>
                      </a:lnTo>
                      <a:lnTo>
                        <a:pt x="49" y="15"/>
                      </a:lnTo>
                      <a:lnTo>
                        <a:pt x="52" y="17"/>
                      </a:lnTo>
                      <a:lnTo>
                        <a:pt x="52" y="19"/>
                      </a:lnTo>
                      <a:lnTo>
                        <a:pt x="52" y="21"/>
                      </a:lnTo>
                      <a:lnTo>
                        <a:pt x="47" y="23"/>
                      </a:lnTo>
                      <a:lnTo>
                        <a:pt x="45" y="28"/>
                      </a:lnTo>
                      <a:lnTo>
                        <a:pt x="49" y="26"/>
                      </a:lnTo>
                      <a:lnTo>
                        <a:pt x="56" y="30"/>
                      </a:lnTo>
                      <a:lnTo>
                        <a:pt x="56" y="32"/>
                      </a:lnTo>
                      <a:lnTo>
                        <a:pt x="49" y="34"/>
                      </a:lnTo>
                      <a:lnTo>
                        <a:pt x="43" y="32"/>
                      </a:lnTo>
                      <a:lnTo>
                        <a:pt x="39" y="32"/>
                      </a:lnTo>
                      <a:lnTo>
                        <a:pt x="39" y="36"/>
                      </a:lnTo>
                      <a:lnTo>
                        <a:pt x="39" y="36"/>
                      </a:lnTo>
                      <a:lnTo>
                        <a:pt x="39" y="38"/>
                      </a:lnTo>
                      <a:lnTo>
                        <a:pt x="39" y="38"/>
                      </a:lnTo>
                      <a:lnTo>
                        <a:pt x="34" y="36"/>
                      </a:lnTo>
                      <a:lnTo>
                        <a:pt x="30" y="36"/>
                      </a:lnTo>
                      <a:lnTo>
                        <a:pt x="28" y="38"/>
                      </a:lnTo>
                      <a:lnTo>
                        <a:pt x="32" y="41"/>
                      </a:lnTo>
                      <a:lnTo>
                        <a:pt x="28" y="41"/>
                      </a:lnTo>
                      <a:lnTo>
                        <a:pt x="26" y="43"/>
                      </a:lnTo>
                      <a:lnTo>
                        <a:pt x="26" y="43"/>
                      </a:lnTo>
                      <a:lnTo>
                        <a:pt x="26" y="45"/>
                      </a:lnTo>
                      <a:lnTo>
                        <a:pt x="30" y="45"/>
                      </a:lnTo>
                      <a:lnTo>
                        <a:pt x="30" y="47"/>
                      </a:lnTo>
                      <a:lnTo>
                        <a:pt x="30" y="49"/>
                      </a:lnTo>
                      <a:lnTo>
                        <a:pt x="30" y="49"/>
                      </a:lnTo>
                      <a:lnTo>
                        <a:pt x="30" y="51"/>
                      </a:lnTo>
                      <a:lnTo>
                        <a:pt x="32" y="55"/>
                      </a:lnTo>
                      <a:lnTo>
                        <a:pt x="37" y="58"/>
                      </a:lnTo>
                      <a:lnTo>
                        <a:pt x="43" y="55"/>
                      </a:lnTo>
                      <a:lnTo>
                        <a:pt x="45" y="53"/>
                      </a:lnTo>
                      <a:lnTo>
                        <a:pt x="47" y="53"/>
                      </a:lnTo>
                      <a:lnTo>
                        <a:pt x="49" y="53"/>
                      </a:lnTo>
                      <a:lnTo>
                        <a:pt x="52" y="55"/>
                      </a:lnTo>
                      <a:lnTo>
                        <a:pt x="52" y="55"/>
                      </a:lnTo>
                      <a:lnTo>
                        <a:pt x="54" y="58"/>
                      </a:lnTo>
                      <a:lnTo>
                        <a:pt x="47" y="60"/>
                      </a:lnTo>
                      <a:lnTo>
                        <a:pt x="43" y="62"/>
                      </a:lnTo>
                      <a:lnTo>
                        <a:pt x="34" y="64"/>
                      </a:lnTo>
                      <a:lnTo>
                        <a:pt x="30" y="64"/>
                      </a:lnTo>
                      <a:lnTo>
                        <a:pt x="26" y="62"/>
                      </a:lnTo>
                      <a:lnTo>
                        <a:pt x="24" y="60"/>
                      </a:lnTo>
                      <a:lnTo>
                        <a:pt x="24" y="58"/>
                      </a:lnTo>
                      <a:lnTo>
                        <a:pt x="24" y="55"/>
                      </a:lnTo>
                      <a:lnTo>
                        <a:pt x="24" y="49"/>
                      </a:lnTo>
                      <a:lnTo>
                        <a:pt x="17" y="49"/>
                      </a:lnTo>
                      <a:lnTo>
                        <a:pt x="13" y="53"/>
                      </a:lnTo>
                      <a:lnTo>
                        <a:pt x="9" y="51"/>
                      </a:lnTo>
                      <a:lnTo>
                        <a:pt x="7" y="51"/>
                      </a:lnTo>
                      <a:lnTo>
                        <a:pt x="7" y="53"/>
                      </a:lnTo>
                      <a:lnTo>
                        <a:pt x="7" y="55"/>
                      </a:lnTo>
                      <a:lnTo>
                        <a:pt x="7" y="55"/>
                      </a:lnTo>
                      <a:lnTo>
                        <a:pt x="5" y="55"/>
                      </a:lnTo>
                      <a:lnTo>
                        <a:pt x="0" y="53"/>
                      </a:lnTo>
                      <a:lnTo>
                        <a:pt x="2" y="49"/>
                      </a:lnTo>
                      <a:lnTo>
                        <a:pt x="9" y="47"/>
                      </a:lnTo>
                      <a:lnTo>
                        <a:pt x="9" y="45"/>
                      </a:lnTo>
                      <a:lnTo>
                        <a:pt x="11" y="41"/>
                      </a:lnTo>
                      <a:lnTo>
                        <a:pt x="13" y="36"/>
                      </a:lnTo>
                      <a:lnTo>
                        <a:pt x="11" y="28"/>
                      </a:lnTo>
                      <a:lnTo>
                        <a:pt x="11" y="23"/>
                      </a:lnTo>
                      <a:lnTo>
                        <a:pt x="20" y="17"/>
                      </a:lnTo>
                      <a:lnTo>
                        <a:pt x="30" y="11"/>
                      </a:lnTo>
                      <a:lnTo>
                        <a:pt x="41" y="6"/>
                      </a:lnTo>
                      <a:lnTo>
                        <a:pt x="43" y="6"/>
                      </a:lnTo>
                      <a:lnTo>
                        <a:pt x="45" y="6"/>
                      </a:lnTo>
                      <a:lnTo>
                        <a:pt x="49" y="6"/>
                      </a:lnTo>
                      <a:lnTo>
                        <a:pt x="54" y="2"/>
                      </a:lnTo>
                      <a:lnTo>
                        <a:pt x="58" y="0"/>
                      </a:lnTo>
                      <a:lnTo>
                        <a:pt x="62" y="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14" name="Freeform 614"/>
                <p:cNvSpPr>
                  <a:spLocks/>
                </p:cNvSpPr>
                <p:nvPr/>
              </p:nvSpPr>
              <p:spPr bwMode="auto">
                <a:xfrm>
                  <a:off x="3070" y="1032"/>
                  <a:ext cx="158" cy="115"/>
                </a:xfrm>
                <a:custGeom>
                  <a:avLst/>
                  <a:gdLst>
                    <a:gd name="T0" fmla="*/ 154 w 158"/>
                    <a:gd name="T1" fmla="*/ 0 h 115"/>
                    <a:gd name="T2" fmla="*/ 158 w 158"/>
                    <a:gd name="T3" fmla="*/ 4 h 115"/>
                    <a:gd name="T4" fmla="*/ 156 w 158"/>
                    <a:gd name="T5" fmla="*/ 9 h 115"/>
                    <a:gd name="T6" fmla="*/ 152 w 158"/>
                    <a:gd name="T7" fmla="*/ 9 h 115"/>
                    <a:gd name="T8" fmla="*/ 148 w 158"/>
                    <a:gd name="T9" fmla="*/ 13 h 115"/>
                    <a:gd name="T10" fmla="*/ 146 w 158"/>
                    <a:gd name="T11" fmla="*/ 17 h 115"/>
                    <a:gd name="T12" fmla="*/ 137 w 158"/>
                    <a:gd name="T13" fmla="*/ 19 h 115"/>
                    <a:gd name="T14" fmla="*/ 126 w 158"/>
                    <a:gd name="T15" fmla="*/ 28 h 115"/>
                    <a:gd name="T16" fmla="*/ 111 w 158"/>
                    <a:gd name="T17" fmla="*/ 36 h 115"/>
                    <a:gd name="T18" fmla="*/ 94 w 158"/>
                    <a:gd name="T19" fmla="*/ 45 h 115"/>
                    <a:gd name="T20" fmla="*/ 82 w 158"/>
                    <a:gd name="T21" fmla="*/ 53 h 115"/>
                    <a:gd name="T22" fmla="*/ 71 w 158"/>
                    <a:gd name="T23" fmla="*/ 64 h 115"/>
                    <a:gd name="T24" fmla="*/ 56 w 158"/>
                    <a:gd name="T25" fmla="*/ 75 h 115"/>
                    <a:gd name="T26" fmla="*/ 32 w 158"/>
                    <a:gd name="T27" fmla="*/ 92 h 115"/>
                    <a:gd name="T28" fmla="*/ 20 w 158"/>
                    <a:gd name="T29" fmla="*/ 104 h 115"/>
                    <a:gd name="T30" fmla="*/ 15 w 158"/>
                    <a:gd name="T31" fmla="*/ 107 h 115"/>
                    <a:gd name="T32" fmla="*/ 9 w 158"/>
                    <a:gd name="T33" fmla="*/ 113 h 115"/>
                    <a:gd name="T34" fmla="*/ 5 w 158"/>
                    <a:gd name="T35" fmla="*/ 115 h 115"/>
                    <a:gd name="T36" fmla="*/ 0 w 158"/>
                    <a:gd name="T37" fmla="*/ 113 h 115"/>
                    <a:gd name="T38" fmla="*/ 7 w 158"/>
                    <a:gd name="T39" fmla="*/ 100 h 115"/>
                    <a:gd name="T40" fmla="*/ 26 w 158"/>
                    <a:gd name="T41" fmla="*/ 87 h 115"/>
                    <a:gd name="T42" fmla="*/ 32 w 158"/>
                    <a:gd name="T43" fmla="*/ 85 h 115"/>
                    <a:gd name="T44" fmla="*/ 35 w 158"/>
                    <a:gd name="T45" fmla="*/ 85 h 115"/>
                    <a:gd name="T46" fmla="*/ 41 w 158"/>
                    <a:gd name="T47" fmla="*/ 77 h 115"/>
                    <a:gd name="T48" fmla="*/ 45 w 158"/>
                    <a:gd name="T49" fmla="*/ 72 h 115"/>
                    <a:gd name="T50" fmla="*/ 62 w 158"/>
                    <a:gd name="T51" fmla="*/ 60 h 115"/>
                    <a:gd name="T52" fmla="*/ 69 w 158"/>
                    <a:gd name="T53" fmla="*/ 55 h 115"/>
                    <a:gd name="T54" fmla="*/ 73 w 158"/>
                    <a:gd name="T55" fmla="*/ 51 h 115"/>
                    <a:gd name="T56" fmla="*/ 79 w 158"/>
                    <a:gd name="T57" fmla="*/ 49 h 115"/>
                    <a:gd name="T58" fmla="*/ 86 w 158"/>
                    <a:gd name="T59" fmla="*/ 47 h 115"/>
                    <a:gd name="T60" fmla="*/ 94 w 158"/>
                    <a:gd name="T61" fmla="*/ 41 h 115"/>
                    <a:gd name="T62" fmla="*/ 94 w 158"/>
                    <a:gd name="T63" fmla="*/ 36 h 115"/>
                    <a:gd name="T64" fmla="*/ 118 w 158"/>
                    <a:gd name="T65" fmla="*/ 21 h 115"/>
                    <a:gd name="T66" fmla="*/ 143 w 158"/>
                    <a:gd name="T67" fmla="*/ 6 h 115"/>
                    <a:gd name="T68" fmla="*/ 146 w 158"/>
                    <a:gd name="T69" fmla="*/ 4 h 115"/>
                    <a:gd name="T70" fmla="*/ 148 w 158"/>
                    <a:gd name="T71" fmla="*/ 2 h 115"/>
                    <a:gd name="T72" fmla="*/ 150 w 158"/>
                    <a:gd name="T73" fmla="*/ 0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58" h="115">
                      <a:moveTo>
                        <a:pt x="150" y="0"/>
                      </a:moveTo>
                      <a:lnTo>
                        <a:pt x="154" y="0"/>
                      </a:lnTo>
                      <a:lnTo>
                        <a:pt x="156" y="2"/>
                      </a:lnTo>
                      <a:lnTo>
                        <a:pt x="158" y="4"/>
                      </a:lnTo>
                      <a:lnTo>
                        <a:pt x="158" y="6"/>
                      </a:lnTo>
                      <a:lnTo>
                        <a:pt x="156" y="9"/>
                      </a:lnTo>
                      <a:lnTo>
                        <a:pt x="154" y="9"/>
                      </a:lnTo>
                      <a:lnTo>
                        <a:pt x="152" y="9"/>
                      </a:lnTo>
                      <a:lnTo>
                        <a:pt x="150" y="11"/>
                      </a:lnTo>
                      <a:lnTo>
                        <a:pt x="148" y="13"/>
                      </a:lnTo>
                      <a:lnTo>
                        <a:pt x="146" y="15"/>
                      </a:lnTo>
                      <a:lnTo>
                        <a:pt x="146" y="17"/>
                      </a:lnTo>
                      <a:lnTo>
                        <a:pt x="143" y="19"/>
                      </a:lnTo>
                      <a:lnTo>
                        <a:pt x="137" y="19"/>
                      </a:lnTo>
                      <a:lnTo>
                        <a:pt x="131" y="23"/>
                      </a:lnTo>
                      <a:lnTo>
                        <a:pt x="126" y="28"/>
                      </a:lnTo>
                      <a:lnTo>
                        <a:pt x="120" y="32"/>
                      </a:lnTo>
                      <a:lnTo>
                        <a:pt x="111" y="36"/>
                      </a:lnTo>
                      <a:lnTo>
                        <a:pt x="103" y="41"/>
                      </a:lnTo>
                      <a:lnTo>
                        <a:pt x="94" y="45"/>
                      </a:lnTo>
                      <a:lnTo>
                        <a:pt x="88" y="51"/>
                      </a:lnTo>
                      <a:lnTo>
                        <a:pt x="82" y="53"/>
                      </a:lnTo>
                      <a:lnTo>
                        <a:pt x="75" y="60"/>
                      </a:lnTo>
                      <a:lnTo>
                        <a:pt x="71" y="64"/>
                      </a:lnTo>
                      <a:lnTo>
                        <a:pt x="64" y="70"/>
                      </a:lnTo>
                      <a:lnTo>
                        <a:pt x="56" y="75"/>
                      </a:lnTo>
                      <a:lnTo>
                        <a:pt x="47" y="79"/>
                      </a:lnTo>
                      <a:lnTo>
                        <a:pt x="32" y="92"/>
                      </a:lnTo>
                      <a:lnTo>
                        <a:pt x="26" y="98"/>
                      </a:lnTo>
                      <a:lnTo>
                        <a:pt x="20" y="104"/>
                      </a:lnTo>
                      <a:lnTo>
                        <a:pt x="20" y="107"/>
                      </a:lnTo>
                      <a:lnTo>
                        <a:pt x="15" y="107"/>
                      </a:lnTo>
                      <a:lnTo>
                        <a:pt x="11" y="109"/>
                      </a:lnTo>
                      <a:lnTo>
                        <a:pt x="9" y="113"/>
                      </a:lnTo>
                      <a:lnTo>
                        <a:pt x="7" y="115"/>
                      </a:lnTo>
                      <a:lnTo>
                        <a:pt x="5" y="115"/>
                      </a:lnTo>
                      <a:lnTo>
                        <a:pt x="3" y="115"/>
                      </a:lnTo>
                      <a:lnTo>
                        <a:pt x="0" y="113"/>
                      </a:lnTo>
                      <a:lnTo>
                        <a:pt x="5" y="107"/>
                      </a:lnTo>
                      <a:lnTo>
                        <a:pt x="7" y="100"/>
                      </a:lnTo>
                      <a:lnTo>
                        <a:pt x="17" y="94"/>
                      </a:lnTo>
                      <a:lnTo>
                        <a:pt x="26" y="87"/>
                      </a:lnTo>
                      <a:lnTo>
                        <a:pt x="28" y="87"/>
                      </a:lnTo>
                      <a:lnTo>
                        <a:pt x="32" y="85"/>
                      </a:lnTo>
                      <a:lnTo>
                        <a:pt x="35" y="85"/>
                      </a:lnTo>
                      <a:lnTo>
                        <a:pt x="35" y="85"/>
                      </a:lnTo>
                      <a:lnTo>
                        <a:pt x="39" y="79"/>
                      </a:lnTo>
                      <a:lnTo>
                        <a:pt x="41" y="77"/>
                      </a:lnTo>
                      <a:lnTo>
                        <a:pt x="43" y="75"/>
                      </a:lnTo>
                      <a:lnTo>
                        <a:pt x="45" y="72"/>
                      </a:lnTo>
                      <a:lnTo>
                        <a:pt x="54" y="66"/>
                      </a:lnTo>
                      <a:lnTo>
                        <a:pt x="62" y="60"/>
                      </a:lnTo>
                      <a:lnTo>
                        <a:pt x="64" y="58"/>
                      </a:lnTo>
                      <a:lnTo>
                        <a:pt x="69" y="55"/>
                      </a:lnTo>
                      <a:lnTo>
                        <a:pt x="71" y="53"/>
                      </a:lnTo>
                      <a:lnTo>
                        <a:pt x="73" y="51"/>
                      </a:lnTo>
                      <a:lnTo>
                        <a:pt x="75" y="49"/>
                      </a:lnTo>
                      <a:lnTo>
                        <a:pt x="79" y="49"/>
                      </a:lnTo>
                      <a:lnTo>
                        <a:pt x="82" y="49"/>
                      </a:lnTo>
                      <a:lnTo>
                        <a:pt x="86" y="47"/>
                      </a:lnTo>
                      <a:lnTo>
                        <a:pt x="90" y="43"/>
                      </a:lnTo>
                      <a:lnTo>
                        <a:pt x="94" y="41"/>
                      </a:lnTo>
                      <a:lnTo>
                        <a:pt x="94" y="38"/>
                      </a:lnTo>
                      <a:lnTo>
                        <a:pt x="94" y="36"/>
                      </a:lnTo>
                      <a:lnTo>
                        <a:pt x="96" y="34"/>
                      </a:lnTo>
                      <a:lnTo>
                        <a:pt x="118" y="21"/>
                      </a:lnTo>
                      <a:lnTo>
                        <a:pt x="139" y="9"/>
                      </a:lnTo>
                      <a:lnTo>
                        <a:pt x="143" y="6"/>
                      </a:lnTo>
                      <a:lnTo>
                        <a:pt x="146" y="6"/>
                      </a:lnTo>
                      <a:lnTo>
                        <a:pt x="146" y="4"/>
                      </a:lnTo>
                      <a:lnTo>
                        <a:pt x="148" y="4"/>
                      </a:lnTo>
                      <a:lnTo>
                        <a:pt x="148" y="2"/>
                      </a:lnTo>
                      <a:lnTo>
                        <a:pt x="148" y="2"/>
                      </a:lnTo>
                      <a:lnTo>
                        <a:pt x="150" y="0"/>
                      </a:lnTo>
                      <a:close/>
                    </a:path>
                  </a:pathLst>
                </a:custGeom>
                <a:solidFill>
                  <a:srgbClr val="1C1C1C"/>
                </a:solidFill>
                <a:ln w="0">
                  <a:solidFill>
                    <a:srgbClr val="1C1C1C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15" name="Freeform 615"/>
                <p:cNvSpPr>
                  <a:spLocks/>
                </p:cNvSpPr>
                <p:nvPr/>
              </p:nvSpPr>
              <p:spPr bwMode="auto">
                <a:xfrm>
                  <a:off x="3254" y="987"/>
                  <a:ext cx="49" cy="32"/>
                </a:xfrm>
                <a:custGeom>
                  <a:avLst/>
                  <a:gdLst>
                    <a:gd name="T0" fmla="*/ 43 w 49"/>
                    <a:gd name="T1" fmla="*/ 0 h 32"/>
                    <a:gd name="T2" fmla="*/ 49 w 49"/>
                    <a:gd name="T3" fmla="*/ 2 h 32"/>
                    <a:gd name="T4" fmla="*/ 49 w 49"/>
                    <a:gd name="T5" fmla="*/ 2 h 32"/>
                    <a:gd name="T6" fmla="*/ 47 w 49"/>
                    <a:gd name="T7" fmla="*/ 5 h 32"/>
                    <a:gd name="T8" fmla="*/ 41 w 49"/>
                    <a:gd name="T9" fmla="*/ 7 h 32"/>
                    <a:gd name="T10" fmla="*/ 34 w 49"/>
                    <a:gd name="T11" fmla="*/ 11 h 32"/>
                    <a:gd name="T12" fmla="*/ 28 w 49"/>
                    <a:gd name="T13" fmla="*/ 15 h 32"/>
                    <a:gd name="T14" fmla="*/ 21 w 49"/>
                    <a:gd name="T15" fmla="*/ 19 h 32"/>
                    <a:gd name="T16" fmla="*/ 15 w 49"/>
                    <a:gd name="T17" fmla="*/ 24 h 32"/>
                    <a:gd name="T18" fmla="*/ 9 w 49"/>
                    <a:gd name="T19" fmla="*/ 30 h 32"/>
                    <a:gd name="T20" fmla="*/ 0 w 49"/>
                    <a:gd name="T21" fmla="*/ 32 h 32"/>
                    <a:gd name="T22" fmla="*/ 2 w 49"/>
                    <a:gd name="T23" fmla="*/ 26 h 32"/>
                    <a:gd name="T24" fmla="*/ 13 w 49"/>
                    <a:gd name="T25" fmla="*/ 15 h 32"/>
                    <a:gd name="T26" fmla="*/ 17 w 49"/>
                    <a:gd name="T27" fmla="*/ 11 h 32"/>
                    <a:gd name="T28" fmla="*/ 24 w 49"/>
                    <a:gd name="T29" fmla="*/ 7 h 32"/>
                    <a:gd name="T30" fmla="*/ 30 w 49"/>
                    <a:gd name="T31" fmla="*/ 2 h 32"/>
                    <a:gd name="T32" fmla="*/ 34 w 49"/>
                    <a:gd name="T33" fmla="*/ 0 h 32"/>
                    <a:gd name="T34" fmla="*/ 43 w 49"/>
                    <a:gd name="T35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49" h="32">
                      <a:moveTo>
                        <a:pt x="43" y="0"/>
                      </a:moveTo>
                      <a:lnTo>
                        <a:pt x="49" y="2"/>
                      </a:lnTo>
                      <a:lnTo>
                        <a:pt x="49" y="2"/>
                      </a:lnTo>
                      <a:lnTo>
                        <a:pt x="47" y="5"/>
                      </a:lnTo>
                      <a:lnTo>
                        <a:pt x="41" y="7"/>
                      </a:lnTo>
                      <a:lnTo>
                        <a:pt x="34" y="11"/>
                      </a:lnTo>
                      <a:lnTo>
                        <a:pt x="28" y="15"/>
                      </a:lnTo>
                      <a:lnTo>
                        <a:pt x="21" y="19"/>
                      </a:lnTo>
                      <a:lnTo>
                        <a:pt x="15" y="24"/>
                      </a:lnTo>
                      <a:lnTo>
                        <a:pt x="9" y="30"/>
                      </a:lnTo>
                      <a:lnTo>
                        <a:pt x="0" y="32"/>
                      </a:lnTo>
                      <a:lnTo>
                        <a:pt x="2" y="26"/>
                      </a:lnTo>
                      <a:lnTo>
                        <a:pt x="13" y="15"/>
                      </a:lnTo>
                      <a:lnTo>
                        <a:pt x="17" y="11"/>
                      </a:lnTo>
                      <a:lnTo>
                        <a:pt x="24" y="7"/>
                      </a:lnTo>
                      <a:lnTo>
                        <a:pt x="30" y="2"/>
                      </a:lnTo>
                      <a:lnTo>
                        <a:pt x="34" y="0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solidFill>
                    <a:srgbClr val="EAEAEA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16" name="Freeform 616"/>
                <p:cNvSpPr>
                  <a:spLocks/>
                </p:cNvSpPr>
                <p:nvPr/>
              </p:nvSpPr>
              <p:spPr bwMode="auto">
                <a:xfrm>
                  <a:off x="3205" y="1002"/>
                  <a:ext cx="43" cy="41"/>
                </a:xfrm>
                <a:custGeom>
                  <a:avLst/>
                  <a:gdLst>
                    <a:gd name="T0" fmla="*/ 30 w 43"/>
                    <a:gd name="T1" fmla="*/ 0 h 41"/>
                    <a:gd name="T2" fmla="*/ 34 w 43"/>
                    <a:gd name="T3" fmla="*/ 2 h 41"/>
                    <a:gd name="T4" fmla="*/ 36 w 43"/>
                    <a:gd name="T5" fmla="*/ 2 h 41"/>
                    <a:gd name="T6" fmla="*/ 43 w 43"/>
                    <a:gd name="T7" fmla="*/ 7 h 41"/>
                    <a:gd name="T8" fmla="*/ 38 w 43"/>
                    <a:gd name="T9" fmla="*/ 11 h 41"/>
                    <a:gd name="T10" fmla="*/ 36 w 43"/>
                    <a:gd name="T11" fmla="*/ 13 h 41"/>
                    <a:gd name="T12" fmla="*/ 34 w 43"/>
                    <a:gd name="T13" fmla="*/ 17 h 41"/>
                    <a:gd name="T14" fmla="*/ 32 w 43"/>
                    <a:gd name="T15" fmla="*/ 22 h 41"/>
                    <a:gd name="T16" fmla="*/ 30 w 43"/>
                    <a:gd name="T17" fmla="*/ 28 h 41"/>
                    <a:gd name="T18" fmla="*/ 23 w 43"/>
                    <a:gd name="T19" fmla="*/ 32 h 41"/>
                    <a:gd name="T20" fmla="*/ 19 w 43"/>
                    <a:gd name="T21" fmla="*/ 32 h 41"/>
                    <a:gd name="T22" fmla="*/ 19 w 43"/>
                    <a:gd name="T23" fmla="*/ 32 h 41"/>
                    <a:gd name="T24" fmla="*/ 15 w 43"/>
                    <a:gd name="T25" fmla="*/ 34 h 41"/>
                    <a:gd name="T26" fmla="*/ 15 w 43"/>
                    <a:gd name="T27" fmla="*/ 34 h 41"/>
                    <a:gd name="T28" fmla="*/ 13 w 43"/>
                    <a:gd name="T29" fmla="*/ 36 h 41"/>
                    <a:gd name="T30" fmla="*/ 13 w 43"/>
                    <a:gd name="T31" fmla="*/ 36 h 41"/>
                    <a:gd name="T32" fmla="*/ 13 w 43"/>
                    <a:gd name="T33" fmla="*/ 36 h 41"/>
                    <a:gd name="T34" fmla="*/ 13 w 43"/>
                    <a:gd name="T35" fmla="*/ 36 h 41"/>
                    <a:gd name="T36" fmla="*/ 11 w 43"/>
                    <a:gd name="T37" fmla="*/ 39 h 41"/>
                    <a:gd name="T38" fmla="*/ 8 w 43"/>
                    <a:gd name="T39" fmla="*/ 41 h 41"/>
                    <a:gd name="T40" fmla="*/ 2 w 43"/>
                    <a:gd name="T41" fmla="*/ 41 h 41"/>
                    <a:gd name="T42" fmla="*/ 0 w 43"/>
                    <a:gd name="T43" fmla="*/ 39 h 41"/>
                    <a:gd name="T44" fmla="*/ 0 w 43"/>
                    <a:gd name="T45" fmla="*/ 36 h 41"/>
                    <a:gd name="T46" fmla="*/ 0 w 43"/>
                    <a:gd name="T47" fmla="*/ 32 h 41"/>
                    <a:gd name="T48" fmla="*/ 2 w 43"/>
                    <a:gd name="T49" fmla="*/ 30 h 41"/>
                    <a:gd name="T50" fmla="*/ 2 w 43"/>
                    <a:gd name="T51" fmla="*/ 28 h 41"/>
                    <a:gd name="T52" fmla="*/ 4 w 43"/>
                    <a:gd name="T53" fmla="*/ 26 h 41"/>
                    <a:gd name="T54" fmla="*/ 6 w 43"/>
                    <a:gd name="T55" fmla="*/ 26 h 41"/>
                    <a:gd name="T56" fmla="*/ 8 w 43"/>
                    <a:gd name="T57" fmla="*/ 24 h 41"/>
                    <a:gd name="T58" fmla="*/ 13 w 43"/>
                    <a:gd name="T59" fmla="*/ 19 h 41"/>
                    <a:gd name="T60" fmla="*/ 15 w 43"/>
                    <a:gd name="T61" fmla="*/ 17 h 41"/>
                    <a:gd name="T62" fmla="*/ 19 w 43"/>
                    <a:gd name="T63" fmla="*/ 17 h 41"/>
                    <a:gd name="T64" fmla="*/ 21 w 43"/>
                    <a:gd name="T65" fmla="*/ 13 h 41"/>
                    <a:gd name="T66" fmla="*/ 21 w 43"/>
                    <a:gd name="T67" fmla="*/ 11 h 41"/>
                    <a:gd name="T68" fmla="*/ 23 w 43"/>
                    <a:gd name="T69" fmla="*/ 9 h 41"/>
                    <a:gd name="T70" fmla="*/ 23 w 43"/>
                    <a:gd name="T71" fmla="*/ 2 h 41"/>
                    <a:gd name="T72" fmla="*/ 26 w 43"/>
                    <a:gd name="T73" fmla="*/ 0 h 41"/>
                    <a:gd name="T74" fmla="*/ 30 w 43"/>
                    <a:gd name="T75" fmla="*/ 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43" h="41">
                      <a:moveTo>
                        <a:pt x="30" y="0"/>
                      </a:moveTo>
                      <a:lnTo>
                        <a:pt x="34" y="2"/>
                      </a:lnTo>
                      <a:lnTo>
                        <a:pt x="36" y="2"/>
                      </a:lnTo>
                      <a:lnTo>
                        <a:pt x="43" y="7"/>
                      </a:lnTo>
                      <a:lnTo>
                        <a:pt x="38" y="11"/>
                      </a:lnTo>
                      <a:lnTo>
                        <a:pt x="36" y="13"/>
                      </a:lnTo>
                      <a:lnTo>
                        <a:pt x="34" y="17"/>
                      </a:lnTo>
                      <a:lnTo>
                        <a:pt x="32" y="22"/>
                      </a:lnTo>
                      <a:lnTo>
                        <a:pt x="30" y="28"/>
                      </a:lnTo>
                      <a:lnTo>
                        <a:pt x="23" y="32"/>
                      </a:lnTo>
                      <a:lnTo>
                        <a:pt x="19" y="32"/>
                      </a:lnTo>
                      <a:lnTo>
                        <a:pt x="19" y="32"/>
                      </a:lnTo>
                      <a:lnTo>
                        <a:pt x="15" y="34"/>
                      </a:lnTo>
                      <a:lnTo>
                        <a:pt x="15" y="34"/>
                      </a:lnTo>
                      <a:lnTo>
                        <a:pt x="13" y="36"/>
                      </a:lnTo>
                      <a:lnTo>
                        <a:pt x="13" y="36"/>
                      </a:lnTo>
                      <a:lnTo>
                        <a:pt x="13" y="36"/>
                      </a:lnTo>
                      <a:lnTo>
                        <a:pt x="13" y="36"/>
                      </a:lnTo>
                      <a:lnTo>
                        <a:pt x="11" y="39"/>
                      </a:lnTo>
                      <a:lnTo>
                        <a:pt x="8" y="41"/>
                      </a:lnTo>
                      <a:lnTo>
                        <a:pt x="2" y="41"/>
                      </a:lnTo>
                      <a:lnTo>
                        <a:pt x="0" y="39"/>
                      </a:lnTo>
                      <a:lnTo>
                        <a:pt x="0" y="36"/>
                      </a:lnTo>
                      <a:lnTo>
                        <a:pt x="0" y="32"/>
                      </a:lnTo>
                      <a:lnTo>
                        <a:pt x="2" y="30"/>
                      </a:lnTo>
                      <a:lnTo>
                        <a:pt x="2" y="28"/>
                      </a:lnTo>
                      <a:lnTo>
                        <a:pt x="4" y="26"/>
                      </a:lnTo>
                      <a:lnTo>
                        <a:pt x="6" y="26"/>
                      </a:lnTo>
                      <a:lnTo>
                        <a:pt x="8" y="24"/>
                      </a:lnTo>
                      <a:lnTo>
                        <a:pt x="13" y="19"/>
                      </a:lnTo>
                      <a:lnTo>
                        <a:pt x="15" y="17"/>
                      </a:lnTo>
                      <a:lnTo>
                        <a:pt x="19" y="17"/>
                      </a:lnTo>
                      <a:lnTo>
                        <a:pt x="21" y="13"/>
                      </a:lnTo>
                      <a:lnTo>
                        <a:pt x="21" y="11"/>
                      </a:lnTo>
                      <a:lnTo>
                        <a:pt x="23" y="9"/>
                      </a:lnTo>
                      <a:lnTo>
                        <a:pt x="23" y="2"/>
                      </a:lnTo>
                      <a:lnTo>
                        <a:pt x="26" y="0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solidFill>
                  <a:srgbClr val="4B4B4B"/>
                </a:solidFill>
                <a:ln w="0">
                  <a:solidFill>
                    <a:srgbClr val="4B4B4B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17" name="Freeform 617"/>
                <p:cNvSpPr>
                  <a:spLocks/>
                </p:cNvSpPr>
                <p:nvPr/>
              </p:nvSpPr>
              <p:spPr bwMode="auto">
                <a:xfrm>
                  <a:off x="3220" y="1017"/>
                  <a:ext cx="30" cy="26"/>
                </a:xfrm>
                <a:custGeom>
                  <a:avLst/>
                  <a:gdLst>
                    <a:gd name="T0" fmla="*/ 21 w 30"/>
                    <a:gd name="T1" fmla="*/ 0 h 26"/>
                    <a:gd name="T2" fmla="*/ 25 w 30"/>
                    <a:gd name="T3" fmla="*/ 0 h 26"/>
                    <a:gd name="T4" fmla="*/ 30 w 30"/>
                    <a:gd name="T5" fmla="*/ 2 h 26"/>
                    <a:gd name="T6" fmla="*/ 30 w 30"/>
                    <a:gd name="T7" fmla="*/ 2 h 26"/>
                    <a:gd name="T8" fmla="*/ 30 w 30"/>
                    <a:gd name="T9" fmla="*/ 4 h 26"/>
                    <a:gd name="T10" fmla="*/ 30 w 30"/>
                    <a:gd name="T11" fmla="*/ 4 h 26"/>
                    <a:gd name="T12" fmla="*/ 25 w 30"/>
                    <a:gd name="T13" fmla="*/ 4 h 26"/>
                    <a:gd name="T14" fmla="*/ 23 w 30"/>
                    <a:gd name="T15" fmla="*/ 7 h 26"/>
                    <a:gd name="T16" fmla="*/ 23 w 30"/>
                    <a:gd name="T17" fmla="*/ 9 h 26"/>
                    <a:gd name="T18" fmla="*/ 21 w 30"/>
                    <a:gd name="T19" fmla="*/ 13 h 26"/>
                    <a:gd name="T20" fmla="*/ 21 w 30"/>
                    <a:gd name="T21" fmla="*/ 15 h 26"/>
                    <a:gd name="T22" fmla="*/ 21 w 30"/>
                    <a:gd name="T23" fmla="*/ 19 h 26"/>
                    <a:gd name="T24" fmla="*/ 15 w 30"/>
                    <a:gd name="T25" fmla="*/ 21 h 26"/>
                    <a:gd name="T26" fmla="*/ 11 w 30"/>
                    <a:gd name="T27" fmla="*/ 24 h 26"/>
                    <a:gd name="T28" fmla="*/ 8 w 30"/>
                    <a:gd name="T29" fmla="*/ 26 h 26"/>
                    <a:gd name="T30" fmla="*/ 0 w 30"/>
                    <a:gd name="T31" fmla="*/ 26 h 26"/>
                    <a:gd name="T32" fmla="*/ 4 w 30"/>
                    <a:gd name="T33" fmla="*/ 21 h 26"/>
                    <a:gd name="T34" fmla="*/ 4 w 30"/>
                    <a:gd name="T35" fmla="*/ 17 h 26"/>
                    <a:gd name="T36" fmla="*/ 6 w 30"/>
                    <a:gd name="T37" fmla="*/ 15 h 26"/>
                    <a:gd name="T38" fmla="*/ 11 w 30"/>
                    <a:gd name="T39" fmla="*/ 11 h 26"/>
                    <a:gd name="T40" fmla="*/ 17 w 30"/>
                    <a:gd name="T41" fmla="*/ 4 h 26"/>
                    <a:gd name="T42" fmla="*/ 19 w 30"/>
                    <a:gd name="T43" fmla="*/ 2 h 26"/>
                    <a:gd name="T44" fmla="*/ 21 w 30"/>
                    <a:gd name="T45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0" h="26">
                      <a:moveTo>
                        <a:pt x="21" y="0"/>
                      </a:moveTo>
                      <a:lnTo>
                        <a:pt x="25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30" y="4"/>
                      </a:lnTo>
                      <a:lnTo>
                        <a:pt x="30" y="4"/>
                      </a:lnTo>
                      <a:lnTo>
                        <a:pt x="25" y="4"/>
                      </a:lnTo>
                      <a:lnTo>
                        <a:pt x="23" y="7"/>
                      </a:lnTo>
                      <a:lnTo>
                        <a:pt x="23" y="9"/>
                      </a:lnTo>
                      <a:lnTo>
                        <a:pt x="21" y="13"/>
                      </a:lnTo>
                      <a:lnTo>
                        <a:pt x="21" y="15"/>
                      </a:lnTo>
                      <a:lnTo>
                        <a:pt x="21" y="19"/>
                      </a:lnTo>
                      <a:lnTo>
                        <a:pt x="15" y="21"/>
                      </a:lnTo>
                      <a:lnTo>
                        <a:pt x="11" y="24"/>
                      </a:lnTo>
                      <a:lnTo>
                        <a:pt x="8" y="26"/>
                      </a:lnTo>
                      <a:lnTo>
                        <a:pt x="0" y="26"/>
                      </a:lnTo>
                      <a:lnTo>
                        <a:pt x="4" y="21"/>
                      </a:lnTo>
                      <a:lnTo>
                        <a:pt x="4" y="17"/>
                      </a:lnTo>
                      <a:lnTo>
                        <a:pt x="6" y="15"/>
                      </a:lnTo>
                      <a:lnTo>
                        <a:pt x="11" y="11"/>
                      </a:lnTo>
                      <a:lnTo>
                        <a:pt x="17" y="4"/>
                      </a:lnTo>
                      <a:lnTo>
                        <a:pt x="19" y="2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272727"/>
                </a:solidFill>
                <a:ln w="0">
                  <a:solidFill>
                    <a:srgbClr val="272727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18" name="Freeform 618"/>
                <p:cNvSpPr>
                  <a:spLocks/>
                </p:cNvSpPr>
                <p:nvPr/>
              </p:nvSpPr>
              <p:spPr bwMode="auto">
                <a:xfrm>
                  <a:off x="3231" y="1030"/>
                  <a:ext cx="21" cy="13"/>
                </a:xfrm>
                <a:custGeom>
                  <a:avLst/>
                  <a:gdLst>
                    <a:gd name="T0" fmla="*/ 10 w 21"/>
                    <a:gd name="T1" fmla="*/ 0 h 13"/>
                    <a:gd name="T2" fmla="*/ 10 w 21"/>
                    <a:gd name="T3" fmla="*/ 0 h 13"/>
                    <a:gd name="T4" fmla="*/ 14 w 21"/>
                    <a:gd name="T5" fmla="*/ 4 h 13"/>
                    <a:gd name="T6" fmla="*/ 19 w 21"/>
                    <a:gd name="T7" fmla="*/ 8 h 13"/>
                    <a:gd name="T8" fmla="*/ 21 w 21"/>
                    <a:gd name="T9" fmla="*/ 11 h 13"/>
                    <a:gd name="T10" fmla="*/ 21 w 21"/>
                    <a:gd name="T11" fmla="*/ 13 h 13"/>
                    <a:gd name="T12" fmla="*/ 19 w 21"/>
                    <a:gd name="T13" fmla="*/ 13 h 13"/>
                    <a:gd name="T14" fmla="*/ 14 w 21"/>
                    <a:gd name="T15" fmla="*/ 13 h 13"/>
                    <a:gd name="T16" fmla="*/ 10 w 21"/>
                    <a:gd name="T17" fmla="*/ 11 h 13"/>
                    <a:gd name="T18" fmla="*/ 4 w 21"/>
                    <a:gd name="T19" fmla="*/ 11 h 13"/>
                    <a:gd name="T20" fmla="*/ 0 w 21"/>
                    <a:gd name="T21" fmla="*/ 11 h 13"/>
                    <a:gd name="T22" fmla="*/ 4 w 21"/>
                    <a:gd name="T23" fmla="*/ 6 h 13"/>
                    <a:gd name="T24" fmla="*/ 8 w 21"/>
                    <a:gd name="T25" fmla="*/ 4 h 13"/>
                    <a:gd name="T26" fmla="*/ 10 w 21"/>
                    <a:gd name="T27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1" h="13">
                      <a:moveTo>
                        <a:pt x="10" y="0"/>
                      </a:moveTo>
                      <a:lnTo>
                        <a:pt x="10" y="0"/>
                      </a:lnTo>
                      <a:lnTo>
                        <a:pt x="14" y="4"/>
                      </a:lnTo>
                      <a:lnTo>
                        <a:pt x="19" y="8"/>
                      </a:lnTo>
                      <a:lnTo>
                        <a:pt x="21" y="11"/>
                      </a:lnTo>
                      <a:lnTo>
                        <a:pt x="21" y="13"/>
                      </a:lnTo>
                      <a:lnTo>
                        <a:pt x="19" y="13"/>
                      </a:lnTo>
                      <a:lnTo>
                        <a:pt x="14" y="13"/>
                      </a:lnTo>
                      <a:lnTo>
                        <a:pt x="10" y="11"/>
                      </a:lnTo>
                      <a:lnTo>
                        <a:pt x="4" y="11"/>
                      </a:lnTo>
                      <a:lnTo>
                        <a:pt x="0" y="11"/>
                      </a:lnTo>
                      <a:lnTo>
                        <a:pt x="4" y="6"/>
                      </a:lnTo>
                      <a:lnTo>
                        <a:pt x="8" y="4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4C4C4C"/>
                </a:solidFill>
                <a:ln w="0">
                  <a:solidFill>
                    <a:srgbClr val="4C4C4C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19" name="Freeform 619"/>
                <p:cNvSpPr>
                  <a:spLocks noEditPoints="1"/>
                </p:cNvSpPr>
                <p:nvPr/>
              </p:nvSpPr>
              <p:spPr bwMode="auto">
                <a:xfrm>
                  <a:off x="3154" y="987"/>
                  <a:ext cx="96" cy="86"/>
                </a:xfrm>
                <a:custGeom>
                  <a:avLst/>
                  <a:gdLst>
                    <a:gd name="T0" fmla="*/ 2 w 96"/>
                    <a:gd name="T1" fmla="*/ 83 h 86"/>
                    <a:gd name="T2" fmla="*/ 2 w 96"/>
                    <a:gd name="T3" fmla="*/ 83 h 86"/>
                    <a:gd name="T4" fmla="*/ 91 w 96"/>
                    <a:gd name="T5" fmla="*/ 0 h 86"/>
                    <a:gd name="T6" fmla="*/ 96 w 96"/>
                    <a:gd name="T7" fmla="*/ 7 h 86"/>
                    <a:gd name="T8" fmla="*/ 89 w 96"/>
                    <a:gd name="T9" fmla="*/ 11 h 86"/>
                    <a:gd name="T10" fmla="*/ 87 w 96"/>
                    <a:gd name="T11" fmla="*/ 17 h 86"/>
                    <a:gd name="T12" fmla="*/ 83 w 96"/>
                    <a:gd name="T13" fmla="*/ 19 h 86"/>
                    <a:gd name="T14" fmla="*/ 79 w 96"/>
                    <a:gd name="T15" fmla="*/ 19 h 86"/>
                    <a:gd name="T16" fmla="*/ 77 w 96"/>
                    <a:gd name="T17" fmla="*/ 26 h 86"/>
                    <a:gd name="T18" fmla="*/ 74 w 96"/>
                    <a:gd name="T19" fmla="*/ 32 h 86"/>
                    <a:gd name="T20" fmla="*/ 66 w 96"/>
                    <a:gd name="T21" fmla="*/ 39 h 86"/>
                    <a:gd name="T22" fmla="*/ 62 w 96"/>
                    <a:gd name="T23" fmla="*/ 39 h 86"/>
                    <a:gd name="T24" fmla="*/ 62 w 96"/>
                    <a:gd name="T25" fmla="*/ 49 h 86"/>
                    <a:gd name="T26" fmla="*/ 59 w 96"/>
                    <a:gd name="T27" fmla="*/ 47 h 86"/>
                    <a:gd name="T28" fmla="*/ 59 w 96"/>
                    <a:gd name="T29" fmla="*/ 45 h 86"/>
                    <a:gd name="T30" fmla="*/ 55 w 96"/>
                    <a:gd name="T31" fmla="*/ 49 h 86"/>
                    <a:gd name="T32" fmla="*/ 55 w 96"/>
                    <a:gd name="T33" fmla="*/ 54 h 86"/>
                    <a:gd name="T34" fmla="*/ 55 w 96"/>
                    <a:gd name="T35" fmla="*/ 58 h 86"/>
                    <a:gd name="T36" fmla="*/ 47 w 96"/>
                    <a:gd name="T37" fmla="*/ 62 h 86"/>
                    <a:gd name="T38" fmla="*/ 42 w 96"/>
                    <a:gd name="T39" fmla="*/ 66 h 86"/>
                    <a:gd name="T40" fmla="*/ 25 w 96"/>
                    <a:gd name="T41" fmla="*/ 77 h 86"/>
                    <a:gd name="T42" fmla="*/ 10 w 96"/>
                    <a:gd name="T43" fmla="*/ 86 h 86"/>
                    <a:gd name="T44" fmla="*/ 2 w 96"/>
                    <a:gd name="T45" fmla="*/ 83 h 86"/>
                    <a:gd name="T46" fmla="*/ 2 w 96"/>
                    <a:gd name="T47" fmla="*/ 79 h 86"/>
                    <a:gd name="T48" fmla="*/ 2 w 96"/>
                    <a:gd name="T49" fmla="*/ 77 h 86"/>
                    <a:gd name="T50" fmla="*/ 6 w 96"/>
                    <a:gd name="T51" fmla="*/ 62 h 86"/>
                    <a:gd name="T52" fmla="*/ 15 w 96"/>
                    <a:gd name="T53" fmla="*/ 51 h 86"/>
                    <a:gd name="T54" fmla="*/ 21 w 96"/>
                    <a:gd name="T55" fmla="*/ 49 h 86"/>
                    <a:gd name="T56" fmla="*/ 25 w 96"/>
                    <a:gd name="T57" fmla="*/ 45 h 86"/>
                    <a:gd name="T58" fmla="*/ 32 w 96"/>
                    <a:gd name="T59" fmla="*/ 41 h 86"/>
                    <a:gd name="T60" fmla="*/ 34 w 96"/>
                    <a:gd name="T61" fmla="*/ 37 h 86"/>
                    <a:gd name="T62" fmla="*/ 57 w 96"/>
                    <a:gd name="T63" fmla="*/ 19 h 86"/>
                    <a:gd name="T64" fmla="*/ 77 w 96"/>
                    <a:gd name="T65" fmla="*/ 7 h 86"/>
                    <a:gd name="T66" fmla="*/ 81 w 96"/>
                    <a:gd name="T67" fmla="*/ 5 h 86"/>
                    <a:gd name="T68" fmla="*/ 87 w 96"/>
                    <a:gd name="T69" fmla="*/ 0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96" h="86">
                      <a:moveTo>
                        <a:pt x="2" y="83"/>
                      </a:moveTo>
                      <a:lnTo>
                        <a:pt x="2" y="83"/>
                      </a:lnTo>
                      <a:lnTo>
                        <a:pt x="2" y="83"/>
                      </a:lnTo>
                      <a:lnTo>
                        <a:pt x="2" y="83"/>
                      </a:lnTo>
                      <a:close/>
                      <a:moveTo>
                        <a:pt x="89" y="0"/>
                      </a:moveTo>
                      <a:lnTo>
                        <a:pt x="91" y="0"/>
                      </a:lnTo>
                      <a:lnTo>
                        <a:pt x="94" y="2"/>
                      </a:lnTo>
                      <a:lnTo>
                        <a:pt x="96" y="7"/>
                      </a:lnTo>
                      <a:lnTo>
                        <a:pt x="94" y="9"/>
                      </a:lnTo>
                      <a:lnTo>
                        <a:pt x="89" y="11"/>
                      </a:lnTo>
                      <a:lnTo>
                        <a:pt x="87" y="17"/>
                      </a:lnTo>
                      <a:lnTo>
                        <a:pt x="87" y="17"/>
                      </a:lnTo>
                      <a:lnTo>
                        <a:pt x="85" y="19"/>
                      </a:lnTo>
                      <a:lnTo>
                        <a:pt x="83" y="19"/>
                      </a:lnTo>
                      <a:lnTo>
                        <a:pt x="81" y="19"/>
                      </a:lnTo>
                      <a:lnTo>
                        <a:pt x="79" y="19"/>
                      </a:lnTo>
                      <a:lnTo>
                        <a:pt x="79" y="22"/>
                      </a:lnTo>
                      <a:lnTo>
                        <a:pt x="77" y="26"/>
                      </a:lnTo>
                      <a:lnTo>
                        <a:pt x="77" y="30"/>
                      </a:lnTo>
                      <a:lnTo>
                        <a:pt x="74" y="32"/>
                      </a:lnTo>
                      <a:lnTo>
                        <a:pt x="72" y="34"/>
                      </a:lnTo>
                      <a:lnTo>
                        <a:pt x="66" y="39"/>
                      </a:lnTo>
                      <a:lnTo>
                        <a:pt x="66" y="39"/>
                      </a:lnTo>
                      <a:lnTo>
                        <a:pt x="62" y="39"/>
                      </a:lnTo>
                      <a:lnTo>
                        <a:pt x="62" y="43"/>
                      </a:lnTo>
                      <a:lnTo>
                        <a:pt x="62" y="49"/>
                      </a:lnTo>
                      <a:lnTo>
                        <a:pt x="59" y="49"/>
                      </a:lnTo>
                      <a:lnTo>
                        <a:pt x="59" y="47"/>
                      </a:lnTo>
                      <a:lnTo>
                        <a:pt x="59" y="47"/>
                      </a:lnTo>
                      <a:lnTo>
                        <a:pt x="59" y="45"/>
                      </a:lnTo>
                      <a:lnTo>
                        <a:pt x="57" y="43"/>
                      </a:lnTo>
                      <a:lnTo>
                        <a:pt x="55" y="49"/>
                      </a:lnTo>
                      <a:lnTo>
                        <a:pt x="53" y="51"/>
                      </a:lnTo>
                      <a:lnTo>
                        <a:pt x="55" y="54"/>
                      </a:lnTo>
                      <a:lnTo>
                        <a:pt x="59" y="56"/>
                      </a:lnTo>
                      <a:lnTo>
                        <a:pt x="55" y="58"/>
                      </a:lnTo>
                      <a:lnTo>
                        <a:pt x="51" y="60"/>
                      </a:lnTo>
                      <a:lnTo>
                        <a:pt x="47" y="62"/>
                      </a:lnTo>
                      <a:lnTo>
                        <a:pt x="42" y="64"/>
                      </a:lnTo>
                      <a:lnTo>
                        <a:pt x="42" y="66"/>
                      </a:lnTo>
                      <a:lnTo>
                        <a:pt x="36" y="71"/>
                      </a:lnTo>
                      <a:lnTo>
                        <a:pt x="25" y="77"/>
                      </a:lnTo>
                      <a:lnTo>
                        <a:pt x="15" y="81"/>
                      </a:lnTo>
                      <a:lnTo>
                        <a:pt x="10" y="86"/>
                      </a:lnTo>
                      <a:lnTo>
                        <a:pt x="2" y="83"/>
                      </a:lnTo>
                      <a:lnTo>
                        <a:pt x="2" y="83"/>
                      </a:lnTo>
                      <a:lnTo>
                        <a:pt x="0" y="81"/>
                      </a:lnTo>
                      <a:lnTo>
                        <a:pt x="2" y="79"/>
                      </a:lnTo>
                      <a:lnTo>
                        <a:pt x="4" y="77"/>
                      </a:lnTo>
                      <a:lnTo>
                        <a:pt x="2" y="77"/>
                      </a:lnTo>
                      <a:lnTo>
                        <a:pt x="2" y="71"/>
                      </a:lnTo>
                      <a:lnTo>
                        <a:pt x="6" y="62"/>
                      </a:lnTo>
                      <a:lnTo>
                        <a:pt x="10" y="58"/>
                      </a:lnTo>
                      <a:lnTo>
                        <a:pt x="15" y="51"/>
                      </a:lnTo>
                      <a:lnTo>
                        <a:pt x="17" y="49"/>
                      </a:lnTo>
                      <a:lnTo>
                        <a:pt x="21" y="49"/>
                      </a:lnTo>
                      <a:lnTo>
                        <a:pt x="23" y="47"/>
                      </a:lnTo>
                      <a:lnTo>
                        <a:pt x="25" y="45"/>
                      </a:lnTo>
                      <a:lnTo>
                        <a:pt x="27" y="43"/>
                      </a:lnTo>
                      <a:lnTo>
                        <a:pt x="32" y="41"/>
                      </a:lnTo>
                      <a:lnTo>
                        <a:pt x="32" y="39"/>
                      </a:lnTo>
                      <a:lnTo>
                        <a:pt x="34" y="37"/>
                      </a:lnTo>
                      <a:lnTo>
                        <a:pt x="38" y="30"/>
                      </a:lnTo>
                      <a:lnTo>
                        <a:pt x="57" y="19"/>
                      </a:lnTo>
                      <a:lnTo>
                        <a:pt x="77" y="9"/>
                      </a:lnTo>
                      <a:lnTo>
                        <a:pt x="77" y="7"/>
                      </a:lnTo>
                      <a:lnTo>
                        <a:pt x="79" y="7"/>
                      </a:lnTo>
                      <a:lnTo>
                        <a:pt x="81" y="5"/>
                      </a:lnTo>
                      <a:lnTo>
                        <a:pt x="83" y="2"/>
                      </a:lnTo>
                      <a:lnTo>
                        <a:pt x="87" y="0"/>
                      </a:lnTo>
                      <a:lnTo>
                        <a:pt x="89" y="0"/>
                      </a:lnTo>
                      <a:close/>
                    </a:path>
                  </a:pathLst>
                </a:custGeom>
                <a:solidFill>
                  <a:srgbClr val="3B3B3B"/>
                </a:solidFill>
                <a:ln w="0">
                  <a:solidFill>
                    <a:srgbClr val="3B3B3B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20" name="Freeform 620"/>
                <p:cNvSpPr>
                  <a:spLocks noEditPoints="1"/>
                </p:cNvSpPr>
                <p:nvPr/>
              </p:nvSpPr>
              <p:spPr bwMode="auto">
                <a:xfrm>
                  <a:off x="3177" y="970"/>
                  <a:ext cx="62" cy="58"/>
                </a:xfrm>
                <a:custGeom>
                  <a:avLst/>
                  <a:gdLst>
                    <a:gd name="T0" fmla="*/ 0 w 62"/>
                    <a:gd name="T1" fmla="*/ 58 h 58"/>
                    <a:gd name="T2" fmla="*/ 0 w 62"/>
                    <a:gd name="T3" fmla="*/ 58 h 58"/>
                    <a:gd name="T4" fmla="*/ 0 w 62"/>
                    <a:gd name="T5" fmla="*/ 58 h 58"/>
                    <a:gd name="T6" fmla="*/ 0 w 62"/>
                    <a:gd name="T7" fmla="*/ 58 h 58"/>
                    <a:gd name="T8" fmla="*/ 60 w 62"/>
                    <a:gd name="T9" fmla="*/ 0 h 58"/>
                    <a:gd name="T10" fmla="*/ 62 w 62"/>
                    <a:gd name="T11" fmla="*/ 4 h 58"/>
                    <a:gd name="T12" fmla="*/ 62 w 62"/>
                    <a:gd name="T13" fmla="*/ 7 h 58"/>
                    <a:gd name="T14" fmla="*/ 60 w 62"/>
                    <a:gd name="T15" fmla="*/ 9 h 58"/>
                    <a:gd name="T16" fmla="*/ 54 w 62"/>
                    <a:gd name="T17" fmla="*/ 11 h 58"/>
                    <a:gd name="T18" fmla="*/ 51 w 62"/>
                    <a:gd name="T19" fmla="*/ 11 h 58"/>
                    <a:gd name="T20" fmla="*/ 47 w 62"/>
                    <a:gd name="T21" fmla="*/ 13 h 58"/>
                    <a:gd name="T22" fmla="*/ 43 w 62"/>
                    <a:gd name="T23" fmla="*/ 15 h 58"/>
                    <a:gd name="T24" fmla="*/ 49 w 62"/>
                    <a:gd name="T25" fmla="*/ 13 h 58"/>
                    <a:gd name="T26" fmla="*/ 51 w 62"/>
                    <a:gd name="T27" fmla="*/ 13 h 58"/>
                    <a:gd name="T28" fmla="*/ 54 w 62"/>
                    <a:gd name="T29" fmla="*/ 13 h 58"/>
                    <a:gd name="T30" fmla="*/ 56 w 62"/>
                    <a:gd name="T31" fmla="*/ 15 h 58"/>
                    <a:gd name="T32" fmla="*/ 56 w 62"/>
                    <a:gd name="T33" fmla="*/ 19 h 58"/>
                    <a:gd name="T34" fmla="*/ 58 w 62"/>
                    <a:gd name="T35" fmla="*/ 22 h 58"/>
                    <a:gd name="T36" fmla="*/ 58 w 62"/>
                    <a:gd name="T37" fmla="*/ 24 h 58"/>
                    <a:gd name="T38" fmla="*/ 58 w 62"/>
                    <a:gd name="T39" fmla="*/ 26 h 58"/>
                    <a:gd name="T40" fmla="*/ 56 w 62"/>
                    <a:gd name="T41" fmla="*/ 28 h 58"/>
                    <a:gd name="T42" fmla="*/ 56 w 62"/>
                    <a:gd name="T43" fmla="*/ 28 h 58"/>
                    <a:gd name="T44" fmla="*/ 51 w 62"/>
                    <a:gd name="T45" fmla="*/ 28 h 58"/>
                    <a:gd name="T46" fmla="*/ 45 w 62"/>
                    <a:gd name="T47" fmla="*/ 30 h 58"/>
                    <a:gd name="T48" fmla="*/ 28 w 62"/>
                    <a:gd name="T49" fmla="*/ 41 h 58"/>
                    <a:gd name="T50" fmla="*/ 11 w 62"/>
                    <a:gd name="T51" fmla="*/ 51 h 58"/>
                    <a:gd name="T52" fmla="*/ 4 w 62"/>
                    <a:gd name="T53" fmla="*/ 56 h 58"/>
                    <a:gd name="T54" fmla="*/ 0 w 62"/>
                    <a:gd name="T55" fmla="*/ 58 h 58"/>
                    <a:gd name="T56" fmla="*/ 2 w 62"/>
                    <a:gd name="T57" fmla="*/ 54 h 58"/>
                    <a:gd name="T58" fmla="*/ 9 w 62"/>
                    <a:gd name="T59" fmla="*/ 49 h 58"/>
                    <a:gd name="T60" fmla="*/ 9 w 62"/>
                    <a:gd name="T61" fmla="*/ 45 h 58"/>
                    <a:gd name="T62" fmla="*/ 13 w 62"/>
                    <a:gd name="T63" fmla="*/ 41 h 58"/>
                    <a:gd name="T64" fmla="*/ 19 w 62"/>
                    <a:gd name="T65" fmla="*/ 39 h 58"/>
                    <a:gd name="T66" fmla="*/ 24 w 62"/>
                    <a:gd name="T67" fmla="*/ 34 h 58"/>
                    <a:gd name="T68" fmla="*/ 30 w 62"/>
                    <a:gd name="T69" fmla="*/ 32 h 58"/>
                    <a:gd name="T70" fmla="*/ 34 w 62"/>
                    <a:gd name="T71" fmla="*/ 28 h 58"/>
                    <a:gd name="T72" fmla="*/ 36 w 62"/>
                    <a:gd name="T73" fmla="*/ 24 h 58"/>
                    <a:gd name="T74" fmla="*/ 32 w 62"/>
                    <a:gd name="T75" fmla="*/ 26 h 58"/>
                    <a:gd name="T76" fmla="*/ 28 w 62"/>
                    <a:gd name="T77" fmla="*/ 26 h 58"/>
                    <a:gd name="T78" fmla="*/ 22 w 62"/>
                    <a:gd name="T79" fmla="*/ 24 h 58"/>
                    <a:gd name="T80" fmla="*/ 22 w 62"/>
                    <a:gd name="T81" fmla="*/ 19 h 58"/>
                    <a:gd name="T82" fmla="*/ 26 w 62"/>
                    <a:gd name="T83" fmla="*/ 17 h 58"/>
                    <a:gd name="T84" fmla="*/ 32 w 62"/>
                    <a:gd name="T85" fmla="*/ 11 h 58"/>
                    <a:gd name="T86" fmla="*/ 41 w 62"/>
                    <a:gd name="T87" fmla="*/ 2 h 58"/>
                    <a:gd name="T88" fmla="*/ 47 w 62"/>
                    <a:gd name="T89" fmla="*/ 0 h 58"/>
                    <a:gd name="T90" fmla="*/ 54 w 62"/>
                    <a:gd name="T91" fmla="*/ 0 h 58"/>
                    <a:gd name="T92" fmla="*/ 60 w 62"/>
                    <a:gd name="T93" fmla="*/ 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62" h="58">
                      <a:moveTo>
                        <a:pt x="0" y="58"/>
                      </a:moveTo>
                      <a:lnTo>
                        <a:pt x="0" y="58"/>
                      </a:lnTo>
                      <a:lnTo>
                        <a:pt x="0" y="58"/>
                      </a:lnTo>
                      <a:lnTo>
                        <a:pt x="0" y="58"/>
                      </a:lnTo>
                      <a:close/>
                      <a:moveTo>
                        <a:pt x="60" y="0"/>
                      </a:moveTo>
                      <a:lnTo>
                        <a:pt x="62" y="4"/>
                      </a:lnTo>
                      <a:lnTo>
                        <a:pt x="62" y="7"/>
                      </a:lnTo>
                      <a:lnTo>
                        <a:pt x="60" y="9"/>
                      </a:lnTo>
                      <a:lnTo>
                        <a:pt x="54" y="11"/>
                      </a:lnTo>
                      <a:lnTo>
                        <a:pt x="51" y="11"/>
                      </a:lnTo>
                      <a:lnTo>
                        <a:pt x="47" y="13"/>
                      </a:lnTo>
                      <a:lnTo>
                        <a:pt x="43" y="15"/>
                      </a:lnTo>
                      <a:lnTo>
                        <a:pt x="49" y="13"/>
                      </a:lnTo>
                      <a:lnTo>
                        <a:pt x="51" y="13"/>
                      </a:lnTo>
                      <a:lnTo>
                        <a:pt x="54" y="13"/>
                      </a:lnTo>
                      <a:lnTo>
                        <a:pt x="56" y="15"/>
                      </a:lnTo>
                      <a:lnTo>
                        <a:pt x="56" y="19"/>
                      </a:lnTo>
                      <a:lnTo>
                        <a:pt x="58" y="22"/>
                      </a:lnTo>
                      <a:lnTo>
                        <a:pt x="58" y="24"/>
                      </a:lnTo>
                      <a:lnTo>
                        <a:pt x="58" y="26"/>
                      </a:lnTo>
                      <a:lnTo>
                        <a:pt x="56" y="28"/>
                      </a:lnTo>
                      <a:lnTo>
                        <a:pt x="56" y="28"/>
                      </a:lnTo>
                      <a:lnTo>
                        <a:pt x="51" y="28"/>
                      </a:lnTo>
                      <a:lnTo>
                        <a:pt x="45" y="30"/>
                      </a:lnTo>
                      <a:lnTo>
                        <a:pt x="28" y="41"/>
                      </a:lnTo>
                      <a:lnTo>
                        <a:pt x="11" y="51"/>
                      </a:lnTo>
                      <a:lnTo>
                        <a:pt x="4" y="56"/>
                      </a:lnTo>
                      <a:lnTo>
                        <a:pt x="0" y="58"/>
                      </a:lnTo>
                      <a:lnTo>
                        <a:pt x="2" y="54"/>
                      </a:lnTo>
                      <a:lnTo>
                        <a:pt x="9" y="49"/>
                      </a:lnTo>
                      <a:lnTo>
                        <a:pt x="9" y="45"/>
                      </a:lnTo>
                      <a:lnTo>
                        <a:pt x="13" y="41"/>
                      </a:lnTo>
                      <a:lnTo>
                        <a:pt x="19" y="39"/>
                      </a:lnTo>
                      <a:lnTo>
                        <a:pt x="24" y="34"/>
                      </a:lnTo>
                      <a:lnTo>
                        <a:pt x="30" y="32"/>
                      </a:lnTo>
                      <a:lnTo>
                        <a:pt x="34" y="28"/>
                      </a:lnTo>
                      <a:lnTo>
                        <a:pt x="36" y="24"/>
                      </a:lnTo>
                      <a:lnTo>
                        <a:pt x="32" y="26"/>
                      </a:lnTo>
                      <a:lnTo>
                        <a:pt x="28" y="26"/>
                      </a:lnTo>
                      <a:lnTo>
                        <a:pt x="22" y="24"/>
                      </a:lnTo>
                      <a:lnTo>
                        <a:pt x="22" y="19"/>
                      </a:lnTo>
                      <a:lnTo>
                        <a:pt x="26" y="17"/>
                      </a:lnTo>
                      <a:lnTo>
                        <a:pt x="32" y="11"/>
                      </a:lnTo>
                      <a:lnTo>
                        <a:pt x="41" y="2"/>
                      </a:lnTo>
                      <a:lnTo>
                        <a:pt x="47" y="0"/>
                      </a:lnTo>
                      <a:lnTo>
                        <a:pt x="54" y="0"/>
                      </a:lnTo>
                      <a:lnTo>
                        <a:pt x="60" y="0"/>
                      </a:lnTo>
                      <a:close/>
                    </a:path>
                  </a:pathLst>
                </a:custGeom>
                <a:solidFill>
                  <a:srgbClr val="1C1C1C"/>
                </a:solidFill>
                <a:ln w="0">
                  <a:solidFill>
                    <a:srgbClr val="1C1C1C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21" name="Freeform 621"/>
                <p:cNvSpPr>
                  <a:spLocks/>
                </p:cNvSpPr>
                <p:nvPr/>
              </p:nvSpPr>
              <p:spPr bwMode="auto">
                <a:xfrm>
                  <a:off x="3124" y="1006"/>
                  <a:ext cx="51" cy="62"/>
                </a:xfrm>
                <a:custGeom>
                  <a:avLst/>
                  <a:gdLst>
                    <a:gd name="T0" fmla="*/ 47 w 51"/>
                    <a:gd name="T1" fmla="*/ 0 h 62"/>
                    <a:gd name="T2" fmla="*/ 51 w 51"/>
                    <a:gd name="T3" fmla="*/ 3 h 62"/>
                    <a:gd name="T4" fmla="*/ 51 w 51"/>
                    <a:gd name="T5" fmla="*/ 7 h 62"/>
                    <a:gd name="T6" fmla="*/ 47 w 51"/>
                    <a:gd name="T7" fmla="*/ 9 h 62"/>
                    <a:gd name="T8" fmla="*/ 45 w 51"/>
                    <a:gd name="T9" fmla="*/ 13 h 62"/>
                    <a:gd name="T10" fmla="*/ 40 w 51"/>
                    <a:gd name="T11" fmla="*/ 15 h 62"/>
                    <a:gd name="T12" fmla="*/ 38 w 51"/>
                    <a:gd name="T13" fmla="*/ 20 h 62"/>
                    <a:gd name="T14" fmla="*/ 38 w 51"/>
                    <a:gd name="T15" fmla="*/ 24 h 62"/>
                    <a:gd name="T16" fmla="*/ 34 w 51"/>
                    <a:gd name="T17" fmla="*/ 28 h 62"/>
                    <a:gd name="T18" fmla="*/ 30 w 51"/>
                    <a:gd name="T19" fmla="*/ 35 h 62"/>
                    <a:gd name="T20" fmla="*/ 25 w 51"/>
                    <a:gd name="T21" fmla="*/ 41 h 62"/>
                    <a:gd name="T22" fmla="*/ 19 w 51"/>
                    <a:gd name="T23" fmla="*/ 45 h 62"/>
                    <a:gd name="T24" fmla="*/ 15 w 51"/>
                    <a:gd name="T25" fmla="*/ 52 h 62"/>
                    <a:gd name="T26" fmla="*/ 13 w 51"/>
                    <a:gd name="T27" fmla="*/ 56 h 62"/>
                    <a:gd name="T28" fmla="*/ 2 w 51"/>
                    <a:gd name="T29" fmla="*/ 62 h 62"/>
                    <a:gd name="T30" fmla="*/ 0 w 51"/>
                    <a:gd name="T31" fmla="*/ 60 h 62"/>
                    <a:gd name="T32" fmla="*/ 0 w 51"/>
                    <a:gd name="T33" fmla="*/ 58 h 62"/>
                    <a:gd name="T34" fmla="*/ 2 w 51"/>
                    <a:gd name="T35" fmla="*/ 56 h 62"/>
                    <a:gd name="T36" fmla="*/ 4 w 51"/>
                    <a:gd name="T37" fmla="*/ 52 h 62"/>
                    <a:gd name="T38" fmla="*/ 8 w 51"/>
                    <a:gd name="T39" fmla="*/ 49 h 62"/>
                    <a:gd name="T40" fmla="*/ 10 w 51"/>
                    <a:gd name="T41" fmla="*/ 45 h 62"/>
                    <a:gd name="T42" fmla="*/ 13 w 51"/>
                    <a:gd name="T43" fmla="*/ 41 h 62"/>
                    <a:gd name="T44" fmla="*/ 15 w 51"/>
                    <a:gd name="T45" fmla="*/ 39 h 62"/>
                    <a:gd name="T46" fmla="*/ 17 w 51"/>
                    <a:gd name="T47" fmla="*/ 37 h 62"/>
                    <a:gd name="T48" fmla="*/ 19 w 51"/>
                    <a:gd name="T49" fmla="*/ 37 h 62"/>
                    <a:gd name="T50" fmla="*/ 21 w 51"/>
                    <a:gd name="T51" fmla="*/ 35 h 62"/>
                    <a:gd name="T52" fmla="*/ 21 w 51"/>
                    <a:gd name="T53" fmla="*/ 35 h 62"/>
                    <a:gd name="T54" fmla="*/ 19 w 51"/>
                    <a:gd name="T55" fmla="*/ 32 h 62"/>
                    <a:gd name="T56" fmla="*/ 19 w 51"/>
                    <a:gd name="T57" fmla="*/ 30 h 62"/>
                    <a:gd name="T58" fmla="*/ 21 w 51"/>
                    <a:gd name="T59" fmla="*/ 28 h 62"/>
                    <a:gd name="T60" fmla="*/ 23 w 51"/>
                    <a:gd name="T61" fmla="*/ 26 h 62"/>
                    <a:gd name="T62" fmla="*/ 28 w 51"/>
                    <a:gd name="T63" fmla="*/ 26 h 62"/>
                    <a:gd name="T64" fmla="*/ 32 w 51"/>
                    <a:gd name="T65" fmla="*/ 22 h 62"/>
                    <a:gd name="T66" fmla="*/ 36 w 51"/>
                    <a:gd name="T67" fmla="*/ 15 h 62"/>
                    <a:gd name="T68" fmla="*/ 36 w 51"/>
                    <a:gd name="T69" fmla="*/ 15 h 62"/>
                    <a:gd name="T70" fmla="*/ 36 w 51"/>
                    <a:gd name="T71" fmla="*/ 13 h 62"/>
                    <a:gd name="T72" fmla="*/ 36 w 51"/>
                    <a:gd name="T73" fmla="*/ 13 h 62"/>
                    <a:gd name="T74" fmla="*/ 38 w 51"/>
                    <a:gd name="T75" fmla="*/ 11 h 62"/>
                    <a:gd name="T76" fmla="*/ 38 w 51"/>
                    <a:gd name="T77" fmla="*/ 11 h 62"/>
                    <a:gd name="T78" fmla="*/ 40 w 51"/>
                    <a:gd name="T79" fmla="*/ 11 h 62"/>
                    <a:gd name="T80" fmla="*/ 42 w 51"/>
                    <a:gd name="T81" fmla="*/ 9 h 62"/>
                    <a:gd name="T82" fmla="*/ 42 w 51"/>
                    <a:gd name="T83" fmla="*/ 5 h 62"/>
                    <a:gd name="T84" fmla="*/ 45 w 51"/>
                    <a:gd name="T85" fmla="*/ 0 h 62"/>
                    <a:gd name="T86" fmla="*/ 47 w 51"/>
                    <a:gd name="T87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51" h="62">
                      <a:moveTo>
                        <a:pt x="47" y="0"/>
                      </a:moveTo>
                      <a:lnTo>
                        <a:pt x="51" y="3"/>
                      </a:lnTo>
                      <a:lnTo>
                        <a:pt x="51" y="7"/>
                      </a:lnTo>
                      <a:lnTo>
                        <a:pt x="47" y="9"/>
                      </a:lnTo>
                      <a:lnTo>
                        <a:pt x="45" y="13"/>
                      </a:lnTo>
                      <a:lnTo>
                        <a:pt x="40" y="15"/>
                      </a:lnTo>
                      <a:lnTo>
                        <a:pt x="38" y="20"/>
                      </a:lnTo>
                      <a:lnTo>
                        <a:pt x="38" y="24"/>
                      </a:lnTo>
                      <a:lnTo>
                        <a:pt x="34" y="28"/>
                      </a:lnTo>
                      <a:lnTo>
                        <a:pt x="30" y="35"/>
                      </a:lnTo>
                      <a:lnTo>
                        <a:pt x="25" y="41"/>
                      </a:lnTo>
                      <a:lnTo>
                        <a:pt x="19" y="45"/>
                      </a:lnTo>
                      <a:lnTo>
                        <a:pt x="15" y="52"/>
                      </a:lnTo>
                      <a:lnTo>
                        <a:pt x="13" y="56"/>
                      </a:lnTo>
                      <a:lnTo>
                        <a:pt x="2" y="62"/>
                      </a:lnTo>
                      <a:lnTo>
                        <a:pt x="0" y="60"/>
                      </a:lnTo>
                      <a:lnTo>
                        <a:pt x="0" y="58"/>
                      </a:lnTo>
                      <a:lnTo>
                        <a:pt x="2" y="56"/>
                      </a:lnTo>
                      <a:lnTo>
                        <a:pt x="4" y="52"/>
                      </a:lnTo>
                      <a:lnTo>
                        <a:pt x="8" y="49"/>
                      </a:lnTo>
                      <a:lnTo>
                        <a:pt x="10" y="45"/>
                      </a:lnTo>
                      <a:lnTo>
                        <a:pt x="13" y="41"/>
                      </a:lnTo>
                      <a:lnTo>
                        <a:pt x="15" y="39"/>
                      </a:lnTo>
                      <a:lnTo>
                        <a:pt x="17" y="37"/>
                      </a:lnTo>
                      <a:lnTo>
                        <a:pt x="19" y="37"/>
                      </a:lnTo>
                      <a:lnTo>
                        <a:pt x="21" y="35"/>
                      </a:lnTo>
                      <a:lnTo>
                        <a:pt x="21" y="35"/>
                      </a:lnTo>
                      <a:lnTo>
                        <a:pt x="19" y="32"/>
                      </a:lnTo>
                      <a:lnTo>
                        <a:pt x="19" y="30"/>
                      </a:lnTo>
                      <a:lnTo>
                        <a:pt x="21" y="28"/>
                      </a:lnTo>
                      <a:lnTo>
                        <a:pt x="23" y="26"/>
                      </a:lnTo>
                      <a:lnTo>
                        <a:pt x="28" y="26"/>
                      </a:lnTo>
                      <a:lnTo>
                        <a:pt x="32" y="22"/>
                      </a:lnTo>
                      <a:lnTo>
                        <a:pt x="36" y="15"/>
                      </a:lnTo>
                      <a:lnTo>
                        <a:pt x="36" y="15"/>
                      </a:lnTo>
                      <a:lnTo>
                        <a:pt x="36" y="13"/>
                      </a:lnTo>
                      <a:lnTo>
                        <a:pt x="36" y="13"/>
                      </a:lnTo>
                      <a:lnTo>
                        <a:pt x="38" y="11"/>
                      </a:lnTo>
                      <a:lnTo>
                        <a:pt x="38" y="11"/>
                      </a:lnTo>
                      <a:lnTo>
                        <a:pt x="40" y="11"/>
                      </a:lnTo>
                      <a:lnTo>
                        <a:pt x="42" y="9"/>
                      </a:lnTo>
                      <a:lnTo>
                        <a:pt x="42" y="5"/>
                      </a:lnTo>
                      <a:lnTo>
                        <a:pt x="45" y="0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rgbClr val="393939"/>
                </a:solidFill>
                <a:ln w="0">
                  <a:solidFill>
                    <a:srgbClr val="393939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22" name="Freeform 622"/>
                <p:cNvSpPr>
                  <a:spLocks/>
                </p:cNvSpPr>
                <p:nvPr/>
              </p:nvSpPr>
              <p:spPr bwMode="auto">
                <a:xfrm>
                  <a:off x="3096" y="1041"/>
                  <a:ext cx="38" cy="42"/>
                </a:xfrm>
                <a:custGeom>
                  <a:avLst/>
                  <a:gdLst>
                    <a:gd name="T0" fmla="*/ 32 w 38"/>
                    <a:gd name="T1" fmla="*/ 0 h 42"/>
                    <a:gd name="T2" fmla="*/ 38 w 38"/>
                    <a:gd name="T3" fmla="*/ 2 h 42"/>
                    <a:gd name="T4" fmla="*/ 38 w 38"/>
                    <a:gd name="T5" fmla="*/ 2 h 42"/>
                    <a:gd name="T6" fmla="*/ 38 w 38"/>
                    <a:gd name="T7" fmla="*/ 4 h 42"/>
                    <a:gd name="T8" fmla="*/ 34 w 38"/>
                    <a:gd name="T9" fmla="*/ 4 h 42"/>
                    <a:gd name="T10" fmla="*/ 32 w 38"/>
                    <a:gd name="T11" fmla="*/ 4 h 42"/>
                    <a:gd name="T12" fmla="*/ 32 w 38"/>
                    <a:gd name="T13" fmla="*/ 6 h 42"/>
                    <a:gd name="T14" fmla="*/ 30 w 38"/>
                    <a:gd name="T15" fmla="*/ 8 h 42"/>
                    <a:gd name="T16" fmla="*/ 30 w 38"/>
                    <a:gd name="T17" fmla="*/ 10 h 42"/>
                    <a:gd name="T18" fmla="*/ 26 w 38"/>
                    <a:gd name="T19" fmla="*/ 14 h 42"/>
                    <a:gd name="T20" fmla="*/ 24 w 38"/>
                    <a:gd name="T21" fmla="*/ 19 h 42"/>
                    <a:gd name="T22" fmla="*/ 21 w 38"/>
                    <a:gd name="T23" fmla="*/ 23 h 42"/>
                    <a:gd name="T24" fmla="*/ 19 w 38"/>
                    <a:gd name="T25" fmla="*/ 27 h 42"/>
                    <a:gd name="T26" fmla="*/ 17 w 38"/>
                    <a:gd name="T27" fmla="*/ 32 h 42"/>
                    <a:gd name="T28" fmla="*/ 17 w 38"/>
                    <a:gd name="T29" fmla="*/ 34 h 42"/>
                    <a:gd name="T30" fmla="*/ 15 w 38"/>
                    <a:gd name="T31" fmla="*/ 38 h 42"/>
                    <a:gd name="T32" fmla="*/ 13 w 38"/>
                    <a:gd name="T33" fmla="*/ 42 h 42"/>
                    <a:gd name="T34" fmla="*/ 11 w 38"/>
                    <a:gd name="T35" fmla="*/ 42 h 42"/>
                    <a:gd name="T36" fmla="*/ 9 w 38"/>
                    <a:gd name="T37" fmla="*/ 42 h 42"/>
                    <a:gd name="T38" fmla="*/ 4 w 38"/>
                    <a:gd name="T39" fmla="*/ 40 h 42"/>
                    <a:gd name="T40" fmla="*/ 0 w 38"/>
                    <a:gd name="T41" fmla="*/ 38 h 42"/>
                    <a:gd name="T42" fmla="*/ 2 w 38"/>
                    <a:gd name="T43" fmla="*/ 36 h 42"/>
                    <a:gd name="T44" fmla="*/ 6 w 38"/>
                    <a:gd name="T45" fmla="*/ 32 h 42"/>
                    <a:gd name="T46" fmla="*/ 11 w 38"/>
                    <a:gd name="T47" fmla="*/ 25 h 42"/>
                    <a:gd name="T48" fmla="*/ 15 w 38"/>
                    <a:gd name="T49" fmla="*/ 21 h 42"/>
                    <a:gd name="T50" fmla="*/ 17 w 38"/>
                    <a:gd name="T51" fmla="*/ 14 h 42"/>
                    <a:gd name="T52" fmla="*/ 24 w 38"/>
                    <a:gd name="T53" fmla="*/ 8 h 42"/>
                    <a:gd name="T54" fmla="*/ 30 w 38"/>
                    <a:gd name="T55" fmla="*/ 2 h 42"/>
                    <a:gd name="T56" fmla="*/ 32 w 38"/>
                    <a:gd name="T57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42">
                      <a:moveTo>
                        <a:pt x="32" y="0"/>
                      </a:move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8" y="4"/>
                      </a:lnTo>
                      <a:lnTo>
                        <a:pt x="34" y="4"/>
                      </a:lnTo>
                      <a:lnTo>
                        <a:pt x="32" y="4"/>
                      </a:lnTo>
                      <a:lnTo>
                        <a:pt x="32" y="6"/>
                      </a:lnTo>
                      <a:lnTo>
                        <a:pt x="30" y="8"/>
                      </a:lnTo>
                      <a:lnTo>
                        <a:pt x="30" y="10"/>
                      </a:lnTo>
                      <a:lnTo>
                        <a:pt x="26" y="14"/>
                      </a:lnTo>
                      <a:lnTo>
                        <a:pt x="24" y="19"/>
                      </a:lnTo>
                      <a:lnTo>
                        <a:pt x="21" y="23"/>
                      </a:lnTo>
                      <a:lnTo>
                        <a:pt x="19" y="27"/>
                      </a:lnTo>
                      <a:lnTo>
                        <a:pt x="17" y="32"/>
                      </a:lnTo>
                      <a:lnTo>
                        <a:pt x="17" y="34"/>
                      </a:lnTo>
                      <a:lnTo>
                        <a:pt x="15" y="38"/>
                      </a:lnTo>
                      <a:lnTo>
                        <a:pt x="13" y="42"/>
                      </a:lnTo>
                      <a:lnTo>
                        <a:pt x="11" y="42"/>
                      </a:lnTo>
                      <a:lnTo>
                        <a:pt x="9" y="42"/>
                      </a:lnTo>
                      <a:lnTo>
                        <a:pt x="4" y="40"/>
                      </a:lnTo>
                      <a:lnTo>
                        <a:pt x="0" y="38"/>
                      </a:lnTo>
                      <a:lnTo>
                        <a:pt x="2" y="36"/>
                      </a:lnTo>
                      <a:lnTo>
                        <a:pt x="6" y="32"/>
                      </a:lnTo>
                      <a:lnTo>
                        <a:pt x="11" y="25"/>
                      </a:lnTo>
                      <a:lnTo>
                        <a:pt x="15" y="21"/>
                      </a:lnTo>
                      <a:lnTo>
                        <a:pt x="17" y="14"/>
                      </a:lnTo>
                      <a:lnTo>
                        <a:pt x="24" y="8"/>
                      </a:lnTo>
                      <a:lnTo>
                        <a:pt x="30" y="2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1C1C1C"/>
                </a:solidFill>
                <a:ln w="0">
                  <a:solidFill>
                    <a:srgbClr val="1C1C1C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23" name="Freeform 623"/>
                <p:cNvSpPr>
                  <a:spLocks/>
                </p:cNvSpPr>
                <p:nvPr/>
              </p:nvSpPr>
              <p:spPr bwMode="auto">
                <a:xfrm>
                  <a:off x="3109" y="1079"/>
                  <a:ext cx="30" cy="32"/>
                </a:xfrm>
                <a:custGeom>
                  <a:avLst/>
                  <a:gdLst>
                    <a:gd name="T0" fmla="*/ 23 w 30"/>
                    <a:gd name="T1" fmla="*/ 0 h 32"/>
                    <a:gd name="T2" fmla="*/ 28 w 30"/>
                    <a:gd name="T3" fmla="*/ 2 h 32"/>
                    <a:gd name="T4" fmla="*/ 30 w 30"/>
                    <a:gd name="T5" fmla="*/ 4 h 32"/>
                    <a:gd name="T6" fmla="*/ 30 w 30"/>
                    <a:gd name="T7" fmla="*/ 6 h 32"/>
                    <a:gd name="T8" fmla="*/ 28 w 30"/>
                    <a:gd name="T9" fmla="*/ 11 h 32"/>
                    <a:gd name="T10" fmla="*/ 25 w 30"/>
                    <a:gd name="T11" fmla="*/ 15 h 32"/>
                    <a:gd name="T12" fmla="*/ 17 w 30"/>
                    <a:gd name="T13" fmla="*/ 21 h 32"/>
                    <a:gd name="T14" fmla="*/ 8 w 30"/>
                    <a:gd name="T15" fmla="*/ 28 h 32"/>
                    <a:gd name="T16" fmla="*/ 0 w 30"/>
                    <a:gd name="T17" fmla="*/ 32 h 32"/>
                    <a:gd name="T18" fmla="*/ 0 w 30"/>
                    <a:gd name="T19" fmla="*/ 28 h 32"/>
                    <a:gd name="T20" fmla="*/ 11 w 30"/>
                    <a:gd name="T21" fmla="*/ 13 h 32"/>
                    <a:gd name="T22" fmla="*/ 19 w 30"/>
                    <a:gd name="T23" fmla="*/ 6 h 32"/>
                    <a:gd name="T24" fmla="*/ 23 w 30"/>
                    <a:gd name="T25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0" h="32">
                      <a:moveTo>
                        <a:pt x="23" y="0"/>
                      </a:moveTo>
                      <a:lnTo>
                        <a:pt x="28" y="2"/>
                      </a:lnTo>
                      <a:lnTo>
                        <a:pt x="30" y="4"/>
                      </a:lnTo>
                      <a:lnTo>
                        <a:pt x="30" y="6"/>
                      </a:lnTo>
                      <a:lnTo>
                        <a:pt x="28" y="11"/>
                      </a:lnTo>
                      <a:lnTo>
                        <a:pt x="25" y="15"/>
                      </a:lnTo>
                      <a:lnTo>
                        <a:pt x="17" y="21"/>
                      </a:lnTo>
                      <a:lnTo>
                        <a:pt x="8" y="28"/>
                      </a:lnTo>
                      <a:lnTo>
                        <a:pt x="0" y="32"/>
                      </a:lnTo>
                      <a:lnTo>
                        <a:pt x="0" y="28"/>
                      </a:lnTo>
                      <a:lnTo>
                        <a:pt x="11" y="13"/>
                      </a:lnTo>
                      <a:lnTo>
                        <a:pt x="19" y="6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464646"/>
                </a:solidFill>
                <a:ln w="0">
                  <a:solidFill>
                    <a:srgbClr val="464646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24" name="Freeform 624"/>
                <p:cNvSpPr>
                  <a:spLocks/>
                </p:cNvSpPr>
                <p:nvPr/>
              </p:nvSpPr>
              <p:spPr bwMode="auto">
                <a:xfrm>
                  <a:off x="3130" y="1070"/>
                  <a:ext cx="22" cy="24"/>
                </a:xfrm>
                <a:custGeom>
                  <a:avLst/>
                  <a:gdLst>
                    <a:gd name="T0" fmla="*/ 17 w 22"/>
                    <a:gd name="T1" fmla="*/ 0 h 24"/>
                    <a:gd name="T2" fmla="*/ 22 w 22"/>
                    <a:gd name="T3" fmla="*/ 5 h 24"/>
                    <a:gd name="T4" fmla="*/ 22 w 22"/>
                    <a:gd name="T5" fmla="*/ 11 h 24"/>
                    <a:gd name="T6" fmla="*/ 15 w 22"/>
                    <a:gd name="T7" fmla="*/ 15 h 24"/>
                    <a:gd name="T8" fmla="*/ 11 w 22"/>
                    <a:gd name="T9" fmla="*/ 17 h 24"/>
                    <a:gd name="T10" fmla="*/ 7 w 22"/>
                    <a:gd name="T11" fmla="*/ 22 h 24"/>
                    <a:gd name="T12" fmla="*/ 4 w 22"/>
                    <a:gd name="T13" fmla="*/ 24 h 24"/>
                    <a:gd name="T14" fmla="*/ 2 w 22"/>
                    <a:gd name="T15" fmla="*/ 22 h 24"/>
                    <a:gd name="T16" fmla="*/ 0 w 22"/>
                    <a:gd name="T17" fmla="*/ 20 h 24"/>
                    <a:gd name="T18" fmla="*/ 2 w 22"/>
                    <a:gd name="T19" fmla="*/ 17 h 24"/>
                    <a:gd name="T20" fmla="*/ 7 w 22"/>
                    <a:gd name="T21" fmla="*/ 15 h 24"/>
                    <a:gd name="T22" fmla="*/ 2 w 22"/>
                    <a:gd name="T23" fmla="*/ 9 h 24"/>
                    <a:gd name="T24" fmla="*/ 4 w 22"/>
                    <a:gd name="T25" fmla="*/ 9 h 24"/>
                    <a:gd name="T26" fmla="*/ 9 w 22"/>
                    <a:gd name="T27" fmla="*/ 7 h 24"/>
                    <a:gd name="T28" fmla="*/ 11 w 22"/>
                    <a:gd name="T29" fmla="*/ 3 h 24"/>
                    <a:gd name="T30" fmla="*/ 13 w 22"/>
                    <a:gd name="T31" fmla="*/ 0 h 24"/>
                    <a:gd name="T32" fmla="*/ 17 w 22"/>
                    <a:gd name="T33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2" h="24">
                      <a:moveTo>
                        <a:pt x="17" y="0"/>
                      </a:moveTo>
                      <a:lnTo>
                        <a:pt x="22" y="5"/>
                      </a:lnTo>
                      <a:lnTo>
                        <a:pt x="22" y="11"/>
                      </a:lnTo>
                      <a:lnTo>
                        <a:pt x="15" y="15"/>
                      </a:lnTo>
                      <a:lnTo>
                        <a:pt x="11" y="17"/>
                      </a:lnTo>
                      <a:lnTo>
                        <a:pt x="7" y="22"/>
                      </a:lnTo>
                      <a:lnTo>
                        <a:pt x="4" y="24"/>
                      </a:lnTo>
                      <a:lnTo>
                        <a:pt x="2" y="22"/>
                      </a:lnTo>
                      <a:lnTo>
                        <a:pt x="0" y="20"/>
                      </a:lnTo>
                      <a:lnTo>
                        <a:pt x="2" y="17"/>
                      </a:lnTo>
                      <a:lnTo>
                        <a:pt x="7" y="15"/>
                      </a:lnTo>
                      <a:lnTo>
                        <a:pt x="2" y="9"/>
                      </a:lnTo>
                      <a:lnTo>
                        <a:pt x="4" y="9"/>
                      </a:lnTo>
                      <a:lnTo>
                        <a:pt x="9" y="7"/>
                      </a:lnTo>
                      <a:lnTo>
                        <a:pt x="11" y="3"/>
                      </a:lnTo>
                      <a:lnTo>
                        <a:pt x="13" y="0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3B3B3B"/>
                </a:solidFill>
                <a:ln w="0">
                  <a:solidFill>
                    <a:srgbClr val="3B3B3B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25" name="Freeform 625"/>
                <p:cNvSpPr>
                  <a:spLocks/>
                </p:cNvSpPr>
                <p:nvPr/>
              </p:nvSpPr>
              <p:spPr bwMode="auto">
                <a:xfrm>
                  <a:off x="3177" y="981"/>
                  <a:ext cx="26" cy="19"/>
                </a:xfrm>
                <a:custGeom>
                  <a:avLst/>
                  <a:gdLst>
                    <a:gd name="T0" fmla="*/ 17 w 26"/>
                    <a:gd name="T1" fmla="*/ 0 h 19"/>
                    <a:gd name="T2" fmla="*/ 17 w 26"/>
                    <a:gd name="T3" fmla="*/ 0 h 19"/>
                    <a:gd name="T4" fmla="*/ 26 w 26"/>
                    <a:gd name="T5" fmla="*/ 6 h 19"/>
                    <a:gd name="T6" fmla="*/ 22 w 26"/>
                    <a:gd name="T7" fmla="*/ 8 h 19"/>
                    <a:gd name="T8" fmla="*/ 13 w 26"/>
                    <a:gd name="T9" fmla="*/ 15 h 19"/>
                    <a:gd name="T10" fmla="*/ 4 w 26"/>
                    <a:gd name="T11" fmla="*/ 19 h 19"/>
                    <a:gd name="T12" fmla="*/ 0 w 26"/>
                    <a:gd name="T13" fmla="*/ 17 h 19"/>
                    <a:gd name="T14" fmla="*/ 0 w 26"/>
                    <a:gd name="T15" fmla="*/ 13 h 19"/>
                    <a:gd name="T16" fmla="*/ 4 w 26"/>
                    <a:gd name="T17" fmla="*/ 11 h 19"/>
                    <a:gd name="T18" fmla="*/ 7 w 26"/>
                    <a:gd name="T19" fmla="*/ 8 h 19"/>
                    <a:gd name="T20" fmla="*/ 9 w 26"/>
                    <a:gd name="T21" fmla="*/ 6 h 19"/>
                    <a:gd name="T22" fmla="*/ 17 w 26"/>
                    <a:gd name="T23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" h="19">
                      <a:moveTo>
                        <a:pt x="17" y="0"/>
                      </a:moveTo>
                      <a:lnTo>
                        <a:pt x="17" y="0"/>
                      </a:lnTo>
                      <a:lnTo>
                        <a:pt x="26" y="6"/>
                      </a:lnTo>
                      <a:lnTo>
                        <a:pt x="22" y="8"/>
                      </a:lnTo>
                      <a:lnTo>
                        <a:pt x="13" y="15"/>
                      </a:lnTo>
                      <a:lnTo>
                        <a:pt x="4" y="19"/>
                      </a:lnTo>
                      <a:lnTo>
                        <a:pt x="0" y="17"/>
                      </a:lnTo>
                      <a:lnTo>
                        <a:pt x="0" y="13"/>
                      </a:lnTo>
                      <a:lnTo>
                        <a:pt x="4" y="11"/>
                      </a:lnTo>
                      <a:lnTo>
                        <a:pt x="7" y="8"/>
                      </a:lnTo>
                      <a:lnTo>
                        <a:pt x="9" y="6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454545"/>
                </a:solidFill>
                <a:ln w="0">
                  <a:solidFill>
                    <a:srgbClr val="454545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26" name="Freeform 626"/>
                <p:cNvSpPr>
                  <a:spLocks/>
                </p:cNvSpPr>
                <p:nvPr/>
              </p:nvSpPr>
              <p:spPr bwMode="auto">
                <a:xfrm>
                  <a:off x="3188" y="996"/>
                  <a:ext cx="45" cy="28"/>
                </a:xfrm>
                <a:custGeom>
                  <a:avLst/>
                  <a:gdLst>
                    <a:gd name="T0" fmla="*/ 38 w 45"/>
                    <a:gd name="T1" fmla="*/ 0 h 28"/>
                    <a:gd name="T2" fmla="*/ 45 w 45"/>
                    <a:gd name="T3" fmla="*/ 2 h 28"/>
                    <a:gd name="T4" fmla="*/ 43 w 45"/>
                    <a:gd name="T5" fmla="*/ 2 h 28"/>
                    <a:gd name="T6" fmla="*/ 32 w 45"/>
                    <a:gd name="T7" fmla="*/ 6 h 28"/>
                    <a:gd name="T8" fmla="*/ 23 w 45"/>
                    <a:gd name="T9" fmla="*/ 13 h 28"/>
                    <a:gd name="T10" fmla="*/ 11 w 45"/>
                    <a:gd name="T11" fmla="*/ 21 h 28"/>
                    <a:gd name="T12" fmla="*/ 6 w 45"/>
                    <a:gd name="T13" fmla="*/ 23 h 28"/>
                    <a:gd name="T14" fmla="*/ 0 w 45"/>
                    <a:gd name="T15" fmla="*/ 28 h 28"/>
                    <a:gd name="T16" fmla="*/ 0 w 45"/>
                    <a:gd name="T17" fmla="*/ 25 h 28"/>
                    <a:gd name="T18" fmla="*/ 8 w 45"/>
                    <a:gd name="T19" fmla="*/ 19 h 28"/>
                    <a:gd name="T20" fmla="*/ 17 w 45"/>
                    <a:gd name="T21" fmla="*/ 13 h 28"/>
                    <a:gd name="T22" fmla="*/ 32 w 45"/>
                    <a:gd name="T23" fmla="*/ 2 h 28"/>
                    <a:gd name="T24" fmla="*/ 38 w 45"/>
                    <a:gd name="T25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5" h="28">
                      <a:moveTo>
                        <a:pt x="38" y="0"/>
                      </a:moveTo>
                      <a:lnTo>
                        <a:pt x="45" y="2"/>
                      </a:lnTo>
                      <a:lnTo>
                        <a:pt x="43" y="2"/>
                      </a:lnTo>
                      <a:lnTo>
                        <a:pt x="32" y="6"/>
                      </a:lnTo>
                      <a:lnTo>
                        <a:pt x="23" y="13"/>
                      </a:lnTo>
                      <a:lnTo>
                        <a:pt x="11" y="21"/>
                      </a:lnTo>
                      <a:lnTo>
                        <a:pt x="6" y="23"/>
                      </a:lnTo>
                      <a:lnTo>
                        <a:pt x="0" y="28"/>
                      </a:lnTo>
                      <a:lnTo>
                        <a:pt x="0" y="25"/>
                      </a:lnTo>
                      <a:lnTo>
                        <a:pt x="8" y="19"/>
                      </a:lnTo>
                      <a:lnTo>
                        <a:pt x="17" y="13"/>
                      </a:lnTo>
                      <a:lnTo>
                        <a:pt x="32" y="2"/>
                      </a:lnTo>
                      <a:lnTo>
                        <a:pt x="38" y="0"/>
                      </a:lnTo>
                      <a:close/>
                    </a:path>
                  </a:pathLst>
                </a:custGeom>
                <a:solidFill>
                  <a:srgbClr val="2C2C2C"/>
                </a:solidFill>
                <a:ln w="0">
                  <a:solidFill>
                    <a:srgbClr val="2C2C2C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27" name="Freeform 627"/>
                <p:cNvSpPr>
                  <a:spLocks/>
                </p:cNvSpPr>
                <p:nvPr/>
              </p:nvSpPr>
              <p:spPr bwMode="auto">
                <a:xfrm>
                  <a:off x="3096" y="1079"/>
                  <a:ext cx="17" cy="19"/>
                </a:xfrm>
                <a:custGeom>
                  <a:avLst/>
                  <a:gdLst>
                    <a:gd name="T0" fmla="*/ 15 w 17"/>
                    <a:gd name="T1" fmla="*/ 0 h 19"/>
                    <a:gd name="T2" fmla="*/ 17 w 17"/>
                    <a:gd name="T3" fmla="*/ 2 h 19"/>
                    <a:gd name="T4" fmla="*/ 17 w 17"/>
                    <a:gd name="T5" fmla="*/ 4 h 19"/>
                    <a:gd name="T6" fmla="*/ 15 w 17"/>
                    <a:gd name="T7" fmla="*/ 6 h 19"/>
                    <a:gd name="T8" fmla="*/ 13 w 17"/>
                    <a:gd name="T9" fmla="*/ 6 h 19"/>
                    <a:gd name="T10" fmla="*/ 11 w 17"/>
                    <a:gd name="T11" fmla="*/ 8 h 19"/>
                    <a:gd name="T12" fmla="*/ 9 w 17"/>
                    <a:gd name="T13" fmla="*/ 11 h 19"/>
                    <a:gd name="T14" fmla="*/ 11 w 17"/>
                    <a:gd name="T15" fmla="*/ 15 h 19"/>
                    <a:gd name="T16" fmla="*/ 9 w 17"/>
                    <a:gd name="T17" fmla="*/ 15 h 19"/>
                    <a:gd name="T18" fmla="*/ 6 w 17"/>
                    <a:gd name="T19" fmla="*/ 17 h 19"/>
                    <a:gd name="T20" fmla="*/ 4 w 17"/>
                    <a:gd name="T21" fmla="*/ 17 h 19"/>
                    <a:gd name="T22" fmla="*/ 2 w 17"/>
                    <a:gd name="T23" fmla="*/ 19 h 19"/>
                    <a:gd name="T24" fmla="*/ 2 w 17"/>
                    <a:gd name="T25" fmla="*/ 19 h 19"/>
                    <a:gd name="T26" fmla="*/ 0 w 17"/>
                    <a:gd name="T27" fmla="*/ 19 h 19"/>
                    <a:gd name="T28" fmla="*/ 4 w 17"/>
                    <a:gd name="T29" fmla="*/ 13 h 19"/>
                    <a:gd name="T30" fmla="*/ 6 w 17"/>
                    <a:gd name="T31" fmla="*/ 11 h 19"/>
                    <a:gd name="T32" fmla="*/ 6 w 17"/>
                    <a:gd name="T33" fmla="*/ 6 h 19"/>
                    <a:gd name="T34" fmla="*/ 9 w 17"/>
                    <a:gd name="T35" fmla="*/ 4 h 19"/>
                    <a:gd name="T36" fmla="*/ 11 w 17"/>
                    <a:gd name="T37" fmla="*/ 4 h 19"/>
                    <a:gd name="T38" fmla="*/ 13 w 17"/>
                    <a:gd name="T39" fmla="*/ 2 h 19"/>
                    <a:gd name="T40" fmla="*/ 15 w 17"/>
                    <a:gd name="T41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7" h="19">
                      <a:moveTo>
                        <a:pt x="15" y="0"/>
                      </a:moveTo>
                      <a:lnTo>
                        <a:pt x="17" y="2"/>
                      </a:lnTo>
                      <a:lnTo>
                        <a:pt x="17" y="4"/>
                      </a:lnTo>
                      <a:lnTo>
                        <a:pt x="15" y="6"/>
                      </a:lnTo>
                      <a:lnTo>
                        <a:pt x="13" y="6"/>
                      </a:lnTo>
                      <a:lnTo>
                        <a:pt x="11" y="8"/>
                      </a:lnTo>
                      <a:lnTo>
                        <a:pt x="9" y="11"/>
                      </a:lnTo>
                      <a:lnTo>
                        <a:pt x="11" y="15"/>
                      </a:lnTo>
                      <a:lnTo>
                        <a:pt x="9" y="15"/>
                      </a:lnTo>
                      <a:lnTo>
                        <a:pt x="6" y="17"/>
                      </a:lnTo>
                      <a:lnTo>
                        <a:pt x="4" y="17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0" y="19"/>
                      </a:lnTo>
                      <a:lnTo>
                        <a:pt x="4" y="13"/>
                      </a:lnTo>
                      <a:lnTo>
                        <a:pt x="6" y="11"/>
                      </a:lnTo>
                      <a:lnTo>
                        <a:pt x="6" y="6"/>
                      </a:lnTo>
                      <a:lnTo>
                        <a:pt x="9" y="4"/>
                      </a:lnTo>
                      <a:lnTo>
                        <a:pt x="11" y="4"/>
                      </a:lnTo>
                      <a:lnTo>
                        <a:pt x="13" y="2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3E3E3E"/>
                </a:solidFill>
                <a:ln w="0">
                  <a:solidFill>
                    <a:srgbClr val="3E3E3E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28" name="Freeform 628"/>
                <p:cNvSpPr>
                  <a:spLocks/>
                </p:cNvSpPr>
                <p:nvPr/>
              </p:nvSpPr>
              <p:spPr bwMode="auto">
                <a:xfrm>
                  <a:off x="3107" y="1083"/>
                  <a:ext cx="21" cy="11"/>
                </a:xfrm>
                <a:custGeom>
                  <a:avLst/>
                  <a:gdLst>
                    <a:gd name="T0" fmla="*/ 15 w 21"/>
                    <a:gd name="T1" fmla="*/ 0 h 11"/>
                    <a:gd name="T2" fmla="*/ 17 w 21"/>
                    <a:gd name="T3" fmla="*/ 0 h 11"/>
                    <a:gd name="T4" fmla="*/ 21 w 21"/>
                    <a:gd name="T5" fmla="*/ 2 h 11"/>
                    <a:gd name="T6" fmla="*/ 19 w 21"/>
                    <a:gd name="T7" fmla="*/ 4 h 11"/>
                    <a:gd name="T8" fmla="*/ 19 w 21"/>
                    <a:gd name="T9" fmla="*/ 7 h 11"/>
                    <a:gd name="T10" fmla="*/ 17 w 21"/>
                    <a:gd name="T11" fmla="*/ 9 h 11"/>
                    <a:gd name="T12" fmla="*/ 13 w 21"/>
                    <a:gd name="T13" fmla="*/ 9 h 11"/>
                    <a:gd name="T14" fmla="*/ 6 w 21"/>
                    <a:gd name="T15" fmla="*/ 9 h 11"/>
                    <a:gd name="T16" fmla="*/ 0 w 21"/>
                    <a:gd name="T17" fmla="*/ 11 h 11"/>
                    <a:gd name="T18" fmla="*/ 4 w 21"/>
                    <a:gd name="T19" fmla="*/ 7 h 11"/>
                    <a:gd name="T20" fmla="*/ 8 w 21"/>
                    <a:gd name="T21" fmla="*/ 4 h 11"/>
                    <a:gd name="T22" fmla="*/ 15 w 21"/>
                    <a:gd name="T23" fmla="*/ 4 h 11"/>
                    <a:gd name="T24" fmla="*/ 15 w 21"/>
                    <a:gd name="T25" fmla="*/ 2 h 11"/>
                    <a:gd name="T26" fmla="*/ 15 w 21"/>
                    <a:gd name="T27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1" h="11">
                      <a:moveTo>
                        <a:pt x="15" y="0"/>
                      </a:moveTo>
                      <a:lnTo>
                        <a:pt x="17" y="0"/>
                      </a:lnTo>
                      <a:lnTo>
                        <a:pt x="21" y="2"/>
                      </a:lnTo>
                      <a:lnTo>
                        <a:pt x="19" y="4"/>
                      </a:lnTo>
                      <a:lnTo>
                        <a:pt x="19" y="7"/>
                      </a:lnTo>
                      <a:lnTo>
                        <a:pt x="17" y="9"/>
                      </a:lnTo>
                      <a:lnTo>
                        <a:pt x="13" y="9"/>
                      </a:lnTo>
                      <a:lnTo>
                        <a:pt x="6" y="9"/>
                      </a:lnTo>
                      <a:lnTo>
                        <a:pt x="0" y="11"/>
                      </a:lnTo>
                      <a:lnTo>
                        <a:pt x="4" y="7"/>
                      </a:lnTo>
                      <a:lnTo>
                        <a:pt x="8" y="4"/>
                      </a:lnTo>
                      <a:lnTo>
                        <a:pt x="15" y="4"/>
                      </a:lnTo>
                      <a:lnTo>
                        <a:pt x="15" y="2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3E3E3E"/>
                </a:solidFill>
                <a:ln w="0">
                  <a:solidFill>
                    <a:srgbClr val="3E3E3E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29" name="Freeform 629"/>
                <p:cNvSpPr>
                  <a:spLocks noEditPoints="1"/>
                </p:cNvSpPr>
                <p:nvPr/>
              </p:nvSpPr>
              <p:spPr bwMode="auto">
                <a:xfrm>
                  <a:off x="3171" y="1030"/>
                  <a:ext cx="4" cy="4"/>
                </a:xfrm>
                <a:custGeom>
                  <a:avLst/>
                  <a:gdLst>
                    <a:gd name="T0" fmla="*/ 4 w 4"/>
                    <a:gd name="T1" fmla="*/ 0 h 4"/>
                    <a:gd name="T2" fmla="*/ 4 w 4"/>
                    <a:gd name="T3" fmla="*/ 0 h 4"/>
                    <a:gd name="T4" fmla="*/ 4 w 4"/>
                    <a:gd name="T5" fmla="*/ 0 h 4"/>
                    <a:gd name="T6" fmla="*/ 4 w 4"/>
                    <a:gd name="T7" fmla="*/ 0 h 4"/>
                    <a:gd name="T8" fmla="*/ 2 w 4"/>
                    <a:gd name="T9" fmla="*/ 0 h 4"/>
                    <a:gd name="T10" fmla="*/ 4 w 4"/>
                    <a:gd name="T11" fmla="*/ 0 h 4"/>
                    <a:gd name="T12" fmla="*/ 2 w 4"/>
                    <a:gd name="T13" fmla="*/ 4 h 4"/>
                    <a:gd name="T14" fmla="*/ 0 w 4"/>
                    <a:gd name="T15" fmla="*/ 4 h 4"/>
                    <a:gd name="T16" fmla="*/ 0 w 4"/>
                    <a:gd name="T17" fmla="*/ 2 h 4"/>
                    <a:gd name="T18" fmla="*/ 0 w 4"/>
                    <a:gd name="T19" fmla="*/ 0 h 4"/>
                    <a:gd name="T20" fmla="*/ 2 w 4"/>
                    <a:gd name="T2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" h="4"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  <a:moveTo>
                        <a:pt x="2" y="0"/>
                      </a:moveTo>
                      <a:lnTo>
                        <a:pt x="4" y="0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1C1C1C"/>
                </a:solidFill>
                <a:ln w="0">
                  <a:solidFill>
                    <a:srgbClr val="1C1C1C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30" name="Freeform 630"/>
                <p:cNvSpPr>
                  <a:spLocks noEditPoints="1"/>
                </p:cNvSpPr>
                <p:nvPr/>
              </p:nvSpPr>
              <p:spPr bwMode="auto">
                <a:xfrm>
                  <a:off x="3156" y="1070"/>
                  <a:ext cx="0" cy="5"/>
                </a:xfrm>
                <a:custGeom>
                  <a:avLst/>
                  <a:gdLst>
                    <a:gd name="T0" fmla="*/ 0 h 5"/>
                    <a:gd name="T1" fmla="*/ 3 h 5"/>
                    <a:gd name="T2" fmla="*/ 5 h 5"/>
                    <a:gd name="T3" fmla="*/ 3 h 5"/>
                    <a:gd name="T4" fmla="*/ 0 h 5"/>
                    <a:gd name="T5" fmla="*/ 0 h 5"/>
                    <a:gd name="T6" fmla="*/ 0 h 5"/>
                    <a:gd name="T7" fmla="*/ 0 h 5"/>
                    <a:gd name="T8" fmla="*/ 0 h 5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</a:cxnLst>
                  <a:rect l="0" t="0" r="r" b="b"/>
                  <a:pathLst>
                    <a:path h="5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B3B3B"/>
                </a:solidFill>
                <a:ln w="0">
                  <a:solidFill>
                    <a:srgbClr val="3B3B3B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31" name="Rectangle 631"/>
                <p:cNvSpPr>
                  <a:spLocks noChangeArrowheads="1"/>
                </p:cNvSpPr>
                <p:nvPr/>
              </p:nvSpPr>
              <p:spPr bwMode="auto">
                <a:xfrm>
                  <a:off x="3149" y="1062"/>
                  <a:ext cx="3" cy="1"/>
                </a:xfrm>
                <a:prstGeom prst="rect">
                  <a:avLst/>
                </a:prstGeom>
                <a:solidFill>
                  <a:srgbClr val="3B3B3B"/>
                </a:solidFill>
                <a:ln w="0">
                  <a:solidFill>
                    <a:srgbClr val="3B3B3B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32" name="Freeform 632"/>
                <p:cNvSpPr>
                  <a:spLocks/>
                </p:cNvSpPr>
                <p:nvPr/>
              </p:nvSpPr>
              <p:spPr bwMode="auto">
                <a:xfrm>
                  <a:off x="3175" y="1028"/>
                  <a:ext cx="2" cy="2"/>
                </a:xfrm>
                <a:custGeom>
                  <a:avLst/>
                  <a:gdLst>
                    <a:gd name="T0" fmla="*/ 2 w 2"/>
                    <a:gd name="T1" fmla="*/ 0 h 2"/>
                    <a:gd name="T2" fmla="*/ 2 w 2"/>
                    <a:gd name="T3" fmla="*/ 0 h 2"/>
                    <a:gd name="T4" fmla="*/ 0 w 2"/>
                    <a:gd name="T5" fmla="*/ 2 h 2"/>
                    <a:gd name="T6" fmla="*/ 0 w 2"/>
                    <a:gd name="T7" fmla="*/ 2 h 2"/>
                    <a:gd name="T8" fmla="*/ 2 w 2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1C1C1C"/>
                </a:solidFill>
                <a:ln w="0">
                  <a:solidFill>
                    <a:srgbClr val="1C1C1C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33" name="Freeform 633"/>
                <p:cNvSpPr>
                  <a:spLocks/>
                </p:cNvSpPr>
                <p:nvPr/>
              </p:nvSpPr>
              <p:spPr bwMode="auto">
                <a:xfrm>
                  <a:off x="3562" y="1009"/>
                  <a:ext cx="115" cy="25"/>
                </a:xfrm>
                <a:custGeom>
                  <a:avLst/>
                  <a:gdLst>
                    <a:gd name="T0" fmla="*/ 2 w 115"/>
                    <a:gd name="T1" fmla="*/ 0 h 25"/>
                    <a:gd name="T2" fmla="*/ 6 w 115"/>
                    <a:gd name="T3" fmla="*/ 0 h 25"/>
                    <a:gd name="T4" fmla="*/ 10 w 115"/>
                    <a:gd name="T5" fmla="*/ 0 h 25"/>
                    <a:gd name="T6" fmla="*/ 12 w 115"/>
                    <a:gd name="T7" fmla="*/ 0 h 25"/>
                    <a:gd name="T8" fmla="*/ 14 w 115"/>
                    <a:gd name="T9" fmla="*/ 0 h 25"/>
                    <a:gd name="T10" fmla="*/ 17 w 115"/>
                    <a:gd name="T11" fmla="*/ 0 h 25"/>
                    <a:gd name="T12" fmla="*/ 23 w 115"/>
                    <a:gd name="T13" fmla="*/ 2 h 25"/>
                    <a:gd name="T14" fmla="*/ 36 w 115"/>
                    <a:gd name="T15" fmla="*/ 4 h 25"/>
                    <a:gd name="T16" fmla="*/ 49 w 115"/>
                    <a:gd name="T17" fmla="*/ 4 h 25"/>
                    <a:gd name="T18" fmla="*/ 91 w 115"/>
                    <a:gd name="T19" fmla="*/ 12 h 25"/>
                    <a:gd name="T20" fmla="*/ 98 w 115"/>
                    <a:gd name="T21" fmla="*/ 15 h 25"/>
                    <a:gd name="T22" fmla="*/ 104 w 115"/>
                    <a:gd name="T23" fmla="*/ 15 h 25"/>
                    <a:gd name="T24" fmla="*/ 111 w 115"/>
                    <a:gd name="T25" fmla="*/ 19 h 25"/>
                    <a:gd name="T26" fmla="*/ 113 w 115"/>
                    <a:gd name="T27" fmla="*/ 21 h 25"/>
                    <a:gd name="T28" fmla="*/ 115 w 115"/>
                    <a:gd name="T29" fmla="*/ 23 h 25"/>
                    <a:gd name="T30" fmla="*/ 108 w 115"/>
                    <a:gd name="T31" fmla="*/ 25 h 25"/>
                    <a:gd name="T32" fmla="*/ 102 w 115"/>
                    <a:gd name="T33" fmla="*/ 23 h 25"/>
                    <a:gd name="T34" fmla="*/ 102 w 115"/>
                    <a:gd name="T35" fmla="*/ 23 h 25"/>
                    <a:gd name="T36" fmla="*/ 91 w 115"/>
                    <a:gd name="T37" fmla="*/ 21 h 25"/>
                    <a:gd name="T38" fmla="*/ 85 w 115"/>
                    <a:gd name="T39" fmla="*/ 21 h 25"/>
                    <a:gd name="T40" fmla="*/ 76 w 115"/>
                    <a:gd name="T41" fmla="*/ 19 h 25"/>
                    <a:gd name="T42" fmla="*/ 68 w 115"/>
                    <a:gd name="T43" fmla="*/ 17 h 25"/>
                    <a:gd name="T44" fmla="*/ 59 w 115"/>
                    <a:gd name="T45" fmla="*/ 15 h 25"/>
                    <a:gd name="T46" fmla="*/ 40 w 115"/>
                    <a:gd name="T47" fmla="*/ 12 h 25"/>
                    <a:gd name="T48" fmla="*/ 21 w 115"/>
                    <a:gd name="T49" fmla="*/ 10 h 25"/>
                    <a:gd name="T50" fmla="*/ 14 w 115"/>
                    <a:gd name="T51" fmla="*/ 8 h 25"/>
                    <a:gd name="T52" fmla="*/ 6 w 115"/>
                    <a:gd name="T53" fmla="*/ 6 h 25"/>
                    <a:gd name="T54" fmla="*/ 0 w 115"/>
                    <a:gd name="T55" fmla="*/ 6 h 25"/>
                    <a:gd name="T56" fmla="*/ 0 w 115"/>
                    <a:gd name="T57" fmla="*/ 2 h 25"/>
                    <a:gd name="T58" fmla="*/ 2 w 115"/>
                    <a:gd name="T59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15" h="25">
                      <a:moveTo>
                        <a:pt x="2" y="0"/>
                      </a:moveTo>
                      <a:lnTo>
                        <a:pt x="6" y="0"/>
                      </a:ln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23" y="2"/>
                      </a:lnTo>
                      <a:lnTo>
                        <a:pt x="36" y="4"/>
                      </a:lnTo>
                      <a:lnTo>
                        <a:pt x="49" y="4"/>
                      </a:lnTo>
                      <a:lnTo>
                        <a:pt x="91" y="12"/>
                      </a:lnTo>
                      <a:lnTo>
                        <a:pt x="98" y="15"/>
                      </a:lnTo>
                      <a:lnTo>
                        <a:pt x="104" y="15"/>
                      </a:lnTo>
                      <a:lnTo>
                        <a:pt x="111" y="19"/>
                      </a:lnTo>
                      <a:lnTo>
                        <a:pt x="113" y="21"/>
                      </a:lnTo>
                      <a:lnTo>
                        <a:pt x="115" y="23"/>
                      </a:lnTo>
                      <a:lnTo>
                        <a:pt x="108" y="25"/>
                      </a:lnTo>
                      <a:lnTo>
                        <a:pt x="102" y="23"/>
                      </a:lnTo>
                      <a:lnTo>
                        <a:pt x="102" y="23"/>
                      </a:lnTo>
                      <a:lnTo>
                        <a:pt x="91" y="21"/>
                      </a:lnTo>
                      <a:lnTo>
                        <a:pt x="85" y="21"/>
                      </a:lnTo>
                      <a:lnTo>
                        <a:pt x="76" y="19"/>
                      </a:lnTo>
                      <a:lnTo>
                        <a:pt x="68" y="17"/>
                      </a:lnTo>
                      <a:lnTo>
                        <a:pt x="59" y="15"/>
                      </a:lnTo>
                      <a:lnTo>
                        <a:pt x="40" y="12"/>
                      </a:lnTo>
                      <a:lnTo>
                        <a:pt x="21" y="10"/>
                      </a:lnTo>
                      <a:lnTo>
                        <a:pt x="14" y="8"/>
                      </a:lnTo>
                      <a:lnTo>
                        <a:pt x="6" y="6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3E3E3E"/>
                </a:solidFill>
                <a:ln w="0">
                  <a:solidFill>
                    <a:srgbClr val="3E3E3E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34" name="Freeform 634"/>
                <p:cNvSpPr>
                  <a:spLocks/>
                </p:cNvSpPr>
                <p:nvPr/>
              </p:nvSpPr>
              <p:spPr bwMode="auto">
                <a:xfrm>
                  <a:off x="3653" y="1030"/>
                  <a:ext cx="11" cy="2"/>
                </a:xfrm>
                <a:custGeom>
                  <a:avLst/>
                  <a:gdLst>
                    <a:gd name="T0" fmla="*/ 0 w 11"/>
                    <a:gd name="T1" fmla="*/ 0 h 2"/>
                    <a:gd name="T2" fmla="*/ 11 w 11"/>
                    <a:gd name="T3" fmla="*/ 2 h 2"/>
                    <a:gd name="T4" fmla="*/ 5 w 11"/>
                    <a:gd name="T5" fmla="*/ 2 h 2"/>
                    <a:gd name="T6" fmla="*/ 0 w 1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2">
                      <a:moveTo>
                        <a:pt x="0" y="0"/>
                      </a:moveTo>
                      <a:lnTo>
                        <a:pt x="11" y="2"/>
                      </a:lnTo>
                      <a:lnTo>
                        <a:pt x="5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  <a:ln w="0">
                  <a:solidFill>
                    <a:srgbClr val="545454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35" name="Freeform 635"/>
                <p:cNvSpPr>
                  <a:spLocks noEditPoints="1"/>
                </p:cNvSpPr>
                <p:nvPr/>
              </p:nvSpPr>
              <p:spPr bwMode="auto">
                <a:xfrm>
                  <a:off x="3132" y="885"/>
                  <a:ext cx="171" cy="38"/>
                </a:xfrm>
                <a:custGeom>
                  <a:avLst/>
                  <a:gdLst>
                    <a:gd name="T0" fmla="*/ 54 w 171"/>
                    <a:gd name="T1" fmla="*/ 9 h 38"/>
                    <a:gd name="T2" fmla="*/ 60 w 171"/>
                    <a:gd name="T3" fmla="*/ 9 h 38"/>
                    <a:gd name="T4" fmla="*/ 62 w 171"/>
                    <a:gd name="T5" fmla="*/ 9 h 38"/>
                    <a:gd name="T6" fmla="*/ 54 w 171"/>
                    <a:gd name="T7" fmla="*/ 9 h 38"/>
                    <a:gd name="T8" fmla="*/ 30 w 171"/>
                    <a:gd name="T9" fmla="*/ 0 h 38"/>
                    <a:gd name="T10" fmla="*/ 39 w 171"/>
                    <a:gd name="T11" fmla="*/ 0 h 38"/>
                    <a:gd name="T12" fmla="*/ 45 w 171"/>
                    <a:gd name="T13" fmla="*/ 0 h 38"/>
                    <a:gd name="T14" fmla="*/ 54 w 171"/>
                    <a:gd name="T15" fmla="*/ 0 h 38"/>
                    <a:gd name="T16" fmla="*/ 62 w 171"/>
                    <a:gd name="T17" fmla="*/ 2 h 38"/>
                    <a:gd name="T18" fmla="*/ 73 w 171"/>
                    <a:gd name="T19" fmla="*/ 4 h 38"/>
                    <a:gd name="T20" fmla="*/ 86 w 171"/>
                    <a:gd name="T21" fmla="*/ 4 h 38"/>
                    <a:gd name="T22" fmla="*/ 96 w 171"/>
                    <a:gd name="T23" fmla="*/ 6 h 38"/>
                    <a:gd name="T24" fmla="*/ 107 w 171"/>
                    <a:gd name="T25" fmla="*/ 9 h 38"/>
                    <a:gd name="T26" fmla="*/ 118 w 171"/>
                    <a:gd name="T27" fmla="*/ 13 h 38"/>
                    <a:gd name="T28" fmla="*/ 126 w 171"/>
                    <a:gd name="T29" fmla="*/ 15 h 38"/>
                    <a:gd name="T30" fmla="*/ 137 w 171"/>
                    <a:gd name="T31" fmla="*/ 17 h 38"/>
                    <a:gd name="T32" fmla="*/ 139 w 171"/>
                    <a:gd name="T33" fmla="*/ 19 h 38"/>
                    <a:gd name="T34" fmla="*/ 139 w 171"/>
                    <a:gd name="T35" fmla="*/ 19 h 38"/>
                    <a:gd name="T36" fmla="*/ 150 w 171"/>
                    <a:gd name="T37" fmla="*/ 23 h 38"/>
                    <a:gd name="T38" fmla="*/ 154 w 171"/>
                    <a:gd name="T39" fmla="*/ 26 h 38"/>
                    <a:gd name="T40" fmla="*/ 160 w 171"/>
                    <a:gd name="T41" fmla="*/ 28 h 38"/>
                    <a:gd name="T42" fmla="*/ 165 w 171"/>
                    <a:gd name="T43" fmla="*/ 30 h 38"/>
                    <a:gd name="T44" fmla="*/ 167 w 171"/>
                    <a:gd name="T45" fmla="*/ 32 h 38"/>
                    <a:gd name="T46" fmla="*/ 171 w 171"/>
                    <a:gd name="T47" fmla="*/ 34 h 38"/>
                    <a:gd name="T48" fmla="*/ 169 w 171"/>
                    <a:gd name="T49" fmla="*/ 36 h 38"/>
                    <a:gd name="T50" fmla="*/ 160 w 171"/>
                    <a:gd name="T51" fmla="*/ 36 h 38"/>
                    <a:gd name="T52" fmla="*/ 156 w 171"/>
                    <a:gd name="T53" fmla="*/ 36 h 38"/>
                    <a:gd name="T54" fmla="*/ 135 w 171"/>
                    <a:gd name="T55" fmla="*/ 28 h 38"/>
                    <a:gd name="T56" fmla="*/ 116 w 171"/>
                    <a:gd name="T57" fmla="*/ 23 h 38"/>
                    <a:gd name="T58" fmla="*/ 84 w 171"/>
                    <a:gd name="T59" fmla="*/ 13 h 38"/>
                    <a:gd name="T60" fmla="*/ 73 w 171"/>
                    <a:gd name="T61" fmla="*/ 11 h 38"/>
                    <a:gd name="T62" fmla="*/ 75 w 171"/>
                    <a:gd name="T63" fmla="*/ 15 h 38"/>
                    <a:gd name="T64" fmla="*/ 77 w 171"/>
                    <a:gd name="T65" fmla="*/ 19 h 38"/>
                    <a:gd name="T66" fmla="*/ 77 w 171"/>
                    <a:gd name="T67" fmla="*/ 23 h 38"/>
                    <a:gd name="T68" fmla="*/ 75 w 171"/>
                    <a:gd name="T69" fmla="*/ 28 h 38"/>
                    <a:gd name="T70" fmla="*/ 71 w 171"/>
                    <a:gd name="T71" fmla="*/ 32 h 38"/>
                    <a:gd name="T72" fmla="*/ 69 w 171"/>
                    <a:gd name="T73" fmla="*/ 36 h 38"/>
                    <a:gd name="T74" fmla="*/ 67 w 171"/>
                    <a:gd name="T75" fmla="*/ 38 h 38"/>
                    <a:gd name="T76" fmla="*/ 62 w 171"/>
                    <a:gd name="T77" fmla="*/ 38 h 38"/>
                    <a:gd name="T78" fmla="*/ 58 w 171"/>
                    <a:gd name="T79" fmla="*/ 38 h 38"/>
                    <a:gd name="T80" fmla="*/ 49 w 171"/>
                    <a:gd name="T81" fmla="*/ 36 h 38"/>
                    <a:gd name="T82" fmla="*/ 41 w 171"/>
                    <a:gd name="T83" fmla="*/ 32 h 38"/>
                    <a:gd name="T84" fmla="*/ 34 w 171"/>
                    <a:gd name="T85" fmla="*/ 30 h 38"/>
                    <a:gd name="T86" fmla="*/ 32 w 171"/>
                    <a:gd name="T87" fmla="*/ 21 h 38"/>
                    <a:gd name="T88" fmla="*/ 30 w 171"/>
                    <a:gd name="T89" fmla="*/ 19 h 38"/>
                    <a:gd name="T90" fmla="*/ 26 w 171"/>
                    <a:gd name="T91" fmla="*/ 19 h 38"/>
                    <a:gd name="T92" fmla="*/ 22 w 171"/>
                    <a:gd name="T93" fmla="*/ 17 h 38"/>
                    <a:gd name="T94" fmla="*/ 17 w 171"/>
                    <a:gd name="T95" fmla="*/ 15 h 38"/>
                    <a:gd name="T96" fmla="*/ 15 w 171"/>
                    <a:gd name="T97" fmla="*/ 13 h 38"/>
                    <a:gd name="T98" fmla="*/ 13 w 171"/>
                    <a:gd name="T99" fmla="*/ 11 h 38"/>
                    <a:gd name="T100" fmla="*/ 11 w 171"/>
                    <a:gd name="T101" fmla="*/ 11 h 38"/>
                    <a:gd name="T102" fmla="*/ 7 w 171"/>
                    <a:gd name="T103" fmla="*/ 9 h 38"/>
                    <a:gd name="T104" fmla="*/ 2 w 171"/>
                    <a:gd name="T105" fmla="*/ 9 h 38"/>
                    <a:gd name="T106" fmla="*/ 0 w 171"/>
                    <a:gd name="T107" fmla="*/ 6 h 38"/>
                    <a:gd name="T108" fmla="*/ 0 w 171"/>
                    <a:gd name="T109" fmla="*/ 4 h 38"/>
                    <a:gd name="T110" fmla="*/ 2 w 171"/>
                    <a:gd name="T111" fmla="*/ 2 h 38"/>
                    <a:gd name="T112" fmla="*/ 11 w 171"/>
                    <a:gd name="T113" fmla="*/ 2 h 38"/>
                    <a:gd name="T114" fmla="*/ 22 w 171"/>
                    <a:gd name="T115" fmla="*/ 0 h 38"/>
                    <a:gd name="T116" fmla="*/ 30 w 171"/>
                    <a:gd name="T117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71" h="38">
                      <a:moveTo>
                        <a:pt x="54" y="9"/>
                      </a:moveTo>
                      <a:lnTo>
                        <a:pt x="60" y="9"/>
                      </a:lnTo>
                      <a:lnTo>
                        <a:pt x="62" y="9"/>
                      </a:lnTo>
                      <a:lnTo>
                        <a:pt x="54" y="9"/>
                      </a:lnTo>
                      <a:close/>
                      <a:moveTo>
                        <a:pt x="30" y="0"/>
                      </a:moveTo>
                      <a:lnTo>
                        <a:pt x="39" y="0"/>
                      </a:lnTo>
                      <a:lnTo>
                        <a:pt x="45" y="0"/>
                      </a:lnTo>
                      <a:lnTo>
                        <a:pt x="54" y="0"/>
                      </a:lnTo>
                      <a:lnTo>
                        <a:pt x="62" y="2"/>
                      </a:lnTo>
                      <a:lnTo>
                        <a:pt x="73" y="4"/>
                      </a:lnTo>
                      <a:lnTo>
                        <a:pt x="86" y="4"/>
                      </a:lnTo>
                      <a:lnTo>
                        <a:pt x="96" y="6"/>
                      </a:lnTo>
                      <a:lnTo>
                        <a:pt x="107" y="9"/>
                      </a:lnTo>
                      <a:lnTo>
                        <a:pt x="118" y="13"/>
                      </a:lnTo>
                      <a:lnTo>
                        <a:pt x="126" y="15"/>
                      </a:lnTo>
                      <a:lnTo>
                        <a:pt x="137" y="17"/>
                      </a:lnTo>
                      <a:lnTo>
                        <a:pt x="139" y="19"/>
                      </a:lnTo>
                      <a:lnTo>
                        <a:pt x="139" y="19"/>
                      </a:lnTo>
                      <a:lnTo>
                        <a:pt x="150" y="23"/>
                      </a:lnTo>
                      <a:lnTo>
                        <a:pt x="154" y="26"/>
                      </a:lnTo>
                      <a:lnTo>
                        <a:pt x="160" y="28"/>
                      </a:lnTo>
                      <a:lnTo>
                        <a:pt x="165" y="30"/>
                      </a:lnTo>
                      <a:lnTo>
                        <a:pt x="167" y="32"/>
                      </a:lnTo>
                      <a:lnTo>
                        <a:pt x="171" y="34"/>
                      </a:lnTo>
                      <a:lnTo>
                        <a:pt x="169" y="36"/>
                      </a:lnTo>
                      <a:lnTo>
                        <a:pt x="160" y="36"/>
                      </a:lnTo>
                      <a:lnTo>
                        <a:pt x="156" y="36"/>
                      </a:lnTo>
                      <a:lnTo>
                        <a:pt x="135" y="28"/>
                      </a:lnTo>
                      <a:lnTo>
                        <a:pt x="116" y="23"/>
                      </a:lnTo>
                      <a:lnTo>
                        <a:pt x="84" y="13"/>
                      </a:lnTo>
                      <a:lnTo>
                        <a:pt x="73" y="11"/>
                      </a:lnTo>
                      <a:lnTo>
                        <a:pt x="75" y="15"/>
                      </a:lnTo>
                      <a:lnTo>
                        <a:pt x="77" y="19"/>
                      </a:lnTo>
                      <a:lnTo>
                        <a:pt x="77" y="23"/>
                      </a:lnTo>
                      <a:lnTo>
                        <a:pt x="75" y="28"/>
                      </a:lnTo>
                      <a:lnTo>
                        <a:pt x="71" y="32"/>
                      </a:lnTo>
                      <a:lnTo>
                        <a:pt x="69" y="36"/>
                      </a:lnTo>
                      <a:lnTo>
                        <a:pt x="67" y="38"/>
                      </a:lnTo>
                      <a:lnTo>
                        <a:pt x="62" y="38"/>
                      </a:lnTo>
                      <a:lnTo>
                        <a:pt x="58" y="38"/>
                      </a:lnTo>
                      <a:lnTo>
                        <a:pt x="49" y="36"/>
                      </a:lnTo>
                      <a:lnTo>
                        <a:pt x="41" y="32"/>
                      </a:lnTo>
                      <a:lnTo>
                        <a:pt x="34" y="30"/>
                      </a:lnTo>
                      <a:lnTo>
                        <a:pt x="32" y="21"/>
                      </a:lnTo>
                      <a:lnTo>
                        <a:pt x="30" y="19"/>
                      </a:lnTo>
                      <a:lnTo>
                        <a:pt x="26" y="19"/>
                      </a:lnTo>
                      <a:lnTo>
                        <a:pt x="22" y="17"/>
                      </a:lnTo>
                      <a:lnTo>
                        <a:pt x="17" y="15"/>
                      </a:lnTo>
                      <a:lnTo>
                        <a:pt x="15" y="13"/>
                      </a:lnTo>
                      <a:lnTo>
                        <a:pt x="13" y="11"/>
                      </a:lnTo>
                      <a:lnTo>
                        <a:pt x="11" y="11"/>
                      </a:lnTo>
                      <a:lnTo>
                        <a:pt x="7" y="9"/>
                      </a:lnTo>
                      <a:lnTo>
                        <a:pt x="2" y="9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11" y="2"/>
                      </a:lnTo>
                      <a:lnTo>
                        <a:pt x="22" y="0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solidFill>
                  <a:srgbClr val="797979"/>
                </a:solidFill>
                <a:ln w="0">
                  <a:solidFill>
                    <a:srgbClr val="797979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36" name="Freeform 636"/>
                <p:cNvSpPr>
                  <a:spLocks/>
                </p:cNvSpPr>
                <p:nvPr/>
              </p:nvSpPr>
              <p:spPr bwMode="auto">
                <a:xfrm>
                  <a:off x="3190" y="904"/>
                  <a:ext cx="62" cy="34"/>
                </a:xfrm>
                <a:custGeom>
                  <a:avLst/>
                  <a:gdLst>
                    <a:gd name="T0" fmla="*/ 45 w 62"/>
                    <a:gd name="T1" fmla="*/ 0 h 34"/>
                    <a:gd name="T2" fmla="*/ 47 w 62"/>
                    <a:gd name="T3" fmla="*/ 0 h 34"/>
                    <a:gd name="T4" fmla="*/ 51 w 62"/>
                    <a:gd name="T5" fmla="*/ 0 h 34"/>
                    <a:gd name="T6" fmla="*/ 53 w 62"/>
                    <a:gd name="T7" fmla="*/ 2 h 34"/>
                    <a:gd name="T8" fmla="*/ 53 w 62"/>
                    <a:gd name="T9" fmla="*/ 4 h 34"/>
                    <a:gd name="T10" fmla="*/ 51 w 62"/>
                    <a:gd name="T11" fmla="*/ 9 h 34"/>
                    <a:gd name="T12" fmla="*/ 47 w 62"/>
                    <a:gd name="T13" fmla="*/ 13 h 34"/>
                    <a:gd name="T14" fmla="*/ 49 w 62"/>
                    <a:gd name="T15" fmla="*/ 15 h 34"/>
                    <a:gd name="T16" fmla="*/ 51 w 62"/>
                    <a:gd name="T17" fmla="*/ 13 h 34"/>
                    <a:gd name="T18" fmla="*/ 53 w 62"/>
                    <a:gd name="T19" fmla="*/ 11 h 34"/>
                    <a:gd name="T20" fmla="*/ 58 w 62"/>
                    <a:gd name="T21" fmla="*/ 15 h 34"/>
                    <a:gd name="T22" fmla="*/ 62 w 62"/>
                    <a:gd name="T23" fmla="*/ 19 h 34"/>
                    <a:gd name="T24" fmla="*/ 62 w 62"/>
                    <a:gd name="T25" fmla="*/ 24 h 34"/>
                    <a:gd name="T26" fmla="*/ 58 w 62"/>
                    <a:gd name="T27" fmla="*/ 24 h 34"/>
                    <a:gd name="T28" fmla="*/ 49 w 62"/>
                    <a:gd name="T29" fmla="*/ 24 h 34"/>
                    <a:gd name="T30" fmla="*/ 43 w 62"/>
                    <a:gd name="T31" fmla="*/ 24 h 34"/>
                    <a:gd name="T32" fmla="*/ 43 w 62"/>
                    <a:gd name="T33" fmla="*/ 26 h 34"/>
                    <a:gd name="T34" fmla="*/ 43 w 62"/>
                    <a:gd name="T35" fmla="*/ 30 h 34"/>
                    <a:gd name="T36" fmla="*/ 45 w 62"/>
                    <a:gd name="T37" fmla="*/ 32 h 34"/>
                    <a:gd name="T38" fmla="*/ 43 w 62"/>
                    <a:gd name="T39" fmla="*/ 34 h 34"/>
                    <a:gd name="T40" fmla="*/ 41 w 62"/>
                    <a:gd name="T41" fmla="*/ 34 h 34"/>
                    <a:gd name="T42" fmla="*/ 38 w 62"/>
                    <a:gd name="T43" fmla="*/ 32 h 34"/>
                    <a:gd name="T44" fmla="*/ 36 w 62"/>
                    <a:gd name="T45" fmla="*/ 34 h 34"/>
                    <a:gd name="T46" fmla="*/ 34 w 62"/>
                    <a:gd name="T47" fmla="*/ 34 h 34"/>
                    <a:gd name="T48" fmla="*/ 32 w 62"/>
                    <a:gd name="T49" fmla="*/ 32 h 34"/>
                    <a:gd name="T50" fmla="*/ 32 w 62"/>
                    <a:gd name="T51" fmla="*/ 32 h 34"/>
                    <a:gd name="T52" fmla="*/ 30 w 62"/>
                    <a:gd name="T53" fmla="*/ 30 h 34"/>
                    <a:gd name="T54" fmla="*/ 30 w 62"/>
                    <a:gd name="T55" fmla="*/ 30 h 34"/>
                    <a:gd name="T56" fmla="*/ 23 w 62"/>
                    <a:gd name="T57" fmla="*/ 28 h 34"/>
                    <a:gd name="T58" fmla="*/ 23 w 62"/>
                    <a:gd name="T59" fmla="*/ 28 h 34"/>
                    <a:gd name="T60" fmla="*/ 23 w 62"/>
                    <a:gd name="T61" fmla="*/ 28 h 34"/>
                    <a:gd name="T62" fmla="*/ 21 w 62"/>
                    <a:gd name="T63" fmla="*/ 26 h 34"/>
                    <a:gd name="T64" fmla="*/ 11 w 62"/>
                    <a:gd name="T65" fmla="*/ 24 h 34"/>
                    <a:gd name="T66" fmla="*/ 0 w 62"/>
                    <a:gd name="T67" fmla="*/ 19 h 34"/>
                    <a:gd name="T68" fmla="*/ 2 w 62"/>
                    <a:gd name="T69" fmla="*/ 19 h 34"/>
                    <a:gd name="T70" fmla="*/ 11 w 62"/>
                    <a:gd name="T71" fmla="*/ 13 h 34"/>
                    <a:gd name="T72" fmla="*/ 11 w 62"/>
                    <a:gd name="T73" fmla="*/ 11 h 34"/>
                    <a:gd name="T74" fmla="*/ 13 w 62"/>
                    <a:gd name="T75" fmla="*/ 7 h 34"/>
                    <a:gd name="T76" fmla="*/ 17 w 62"/>
                    <a:gd name="T77" fmla="*/ 9 h 34"/>
                    <a:gd name="T78" fmla="*/ 17 w 62"/>
                    <a:gd name="T79" fmla="*/ 9 h 34"/>
                    <a:gd name="T80" fmla="*/ 19 w 62"/>
                    <a:gd name="T81" fmla="*/ 11 h 34"/>
                    <a:gd name="T82" fmla="*/ 23 w 62"/>
                    <a:gd name="T83" fmla="*/ 11 h 34"/>
                    <a:gd name="T84" fmla="*/ 26 w 62"/>
                    <a:gd name="T85" fmla="*/ 11 h 34"/>
                    <a:gd name="T86" fmla="*/ 28 w 62"/>
                    <a:gd name="T87" fmla="*/ 13 h 34"/>
                    <a:gd name="T88" fmla="*/ 30 w 62"/>
                    <a:gd name="T89" fmla="*/ 17 h 34"/>
                    <a:gd name="T90" fmla="*/ 32 w 62"/>
                    <a:gd name="T91" fmla="*/ 13 h 34"/>
                    <a:gd name="T92" fmla="*/ 34 w 62"/>
                    <a:gd name="T93" fmla="*/ 9 h 34"/>
                    <a:gd name="T94" fmla="*/ 36 w 62"/>
                    <a:gd name="T95" fmla="*/ 7 h 34"/>
                    <a:gd name="T96" fmla="*/ 38 w 62"/>
                    <a:gd name="T97" fmla="*/ 2 h 34"/>
                    <a:gd name="T98" fmla="*/ 41 w 62"/>
                    <a:gd name="T99" fmla="*/ 0 h 34"/>
                    <a:gd name="T100" fmla="*/ 45 w 62"/>
                    <a:gd name="T101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62" h="34">
                      <a:moveTo>
                        <a:pt x="45" y="0"/>
                      </a:moveTo>
                      <a:lnTo>
                        <a:pt x="47" y="0"/>
                      </a:lnTo>
                      <a:lnTo>
                        <a:pt x="51" y="0"/>
                      </a:lnTo>
                      <a:lnTo>
                        <a:pt x="53" y="2"/>
                      </a:lnTo>
                      <a:lnTo>
                        <a:pt x="53" y="4"/>
                      </a:lnTo>
                      <a:lnTo>
                        <a:pt x="51" y="9"/>
                      </a:lnTo>
                      <a:lnTo>
                        <a:pt x="47" y="13"/>
                      </a:lnTo>
                      <a:lnTo>
                        <a:pt x="49" y="15"/>
                      </a:lnTo>
                      <a:lnTo>
                        <a:pt x="51" y="13"/>
                      </a:lnTo>
                      <a:lnTo>
                        <a:pt x="53" y="11"/>
                      </a:lnTo>
                      <a:lnTo>
                        <a:pt x="58" y="15"/>
                      </a:lnTo>
                      <a:lnTo>
                        <a:pt x="62" y="19"/>
                      </a:lnTo>
                      <a:lnTo>
                        <a:pt x="62" y="24"/>
                      </a:lnTo>
                      <a:lnTo>
                        <a:pt x="58" y="24"/>
                      </a:lnTo>
                      <a:lnTo>
                        <a:pt x="49" y="24"/>
                      </a:lnTo>
                      <a:lnTo>
                        <a:pt x="43" y="24"/>
                      </a:lnTo>
                      <a:lnTo>
                        <a:pt x="43" y="26"/>
                      </a:lnTo>
                      <a:lnTo>
                        <a:pt x="43" y="30"/>
                      </a:lnTo>
                      <a:lnTo>
                        <a:pt x="45" y="32"/>
                      </a:lnTo>
                      <a:lnTo>
                        <a:pt x="43" y="34"/>
                      </a:lnTo>
                      <a:lnTo>
                        <a:pt x="41" y="34"/>
                      </a:lnTo>
                      <a:lnTo>
                        <a:pt x="38" y="32"/>
                      </a:lnTo>
                      <a:lnTo>
                        <a:pt x="36" y="34"/>
                      </a:lnTo>
                      <a:lnTo>
                        <a:pt x="34" y="34"/>
                      </a:lnTo>
                      <a:lnTo>
                        <a:pt x="32" y="32"/>
                      </a:lnTo>
                      <a:lnTo>
                        <a:pt x="32" y="32"/>
                      </a:lnTo>
                      <a:lnTo>
                        <a:pt x="30" y="30"/>
                      </a:lnTo>
                      <a:lnTo>
                        <a:pt x="30" y="30"/>
                      </a:lnTo>
                      <a:lnTo>
                        <a:pt x="23" y="28"/>
                      </a:lnTo>
                      <a:lnTo>
                        <a:pt x="23" y="28"/>
                      </a:lnTo>
                      <a:lnTo>
                        <a:pt x="23" y="28"/>
                      </a:lnTo>
                      <a:lnTo>
                        <a:pt x="21" y="26"/>
                      </a:lnTo>
                      <a:lnTo>
                        <a:pt x="11" y="24"/>
                      </a:lnTo>
                      <a:lnTo>
                        <a:pt x="0" y="19"/>
                      </a:lnTo>
                      <a:lnTo>
                        <a:pt x="2" y="19"/>
                      </a:lnTo>
                      <a:lnTo>
                        <a:pt x="11" y="13"/>
                      </a:lnTo>
                      <a:lnTo>
                        <a:pt x="11" y="11"/>
                      </a:lnTo>
                      <a:lnTo>
                        <a:pt x="13" y="7"/>
                      </a:lnTo>
                      <a:lnTo>
                        <a:pt x="17" y="9"/>
                      </a:lnTo>
                      <a:lnTo>
                        <a:pt x="17" y="9"/>
                      </a:lnTo>
                      <a:lnTo>
                        <a:pt x="19" y="11"/>
                      </a:lnTo>
                      <a:lnTo>
                        <a:pt x="23" y="11"/>
                      </a:lnTo>
                      <a:lnTo>
                        <a:pt x="26" y="11"/>
                      </a:lnTo>
                      <a:lnTo>
                        <a:pt x="28" y="13"/>
                      </a:lnTo>
                      <a:lnTo>
                        <a:pt x="30" y="17"/>
                      </a:lnTo>
                      <a:lnTo>
                        <a:pt x="32" y="13"/>
                      </a:lnTo>
                      <a:lnTo>
                        <a:pt x="34" y="9"/>
                      </a:lnTo>
                      <a:lnTo>
                        <a:pt x="36" y="7"/>
                      </a:lnTo>
                      <a:lnTo>
                        <a:pt x="38" y="2"/>
                      </a:lnTo>
                      <a:lnTo>
                        <a:pt x="41" y="0"/>
                      </a:lnTo>
                      <a:lnTo>
                        <a:pt x="45" y="0"/>
                      </a:lnTo>
                      <a:close/>
                    </a:path>
                  </a:pathLst>
                </a:custGeom>
                <a:solidFill>
                  <a:srgbClr val="686868"/>
                </a:solidFill>
                <a:ln w="0">
                  <a:solidFill>
                    <a:srgbClr val="686868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37" name="Freeform 637"/>
                <p:cNvSpPr>
                  <a:spLocks/>
                </p:cNvSpPr>
                <p:nvPr/>
              </p:nvSpPr>
              <p:spPr bwMode="auto">
                <a:xfrm>
                  <a:off x="3173" y="891"/>
                  <a:ext cx="147" cy="47"/>
                </a:xfrm>
                <a:custGeom>
                  <a:avLst/>
                  <a:gdLst>
                    <a:gd name="T0" fmla="*/ 15 w 147"/>
                    <a:gd name="T1" fmla="*/ 0 h 47"/>
                    <a:gd name="T2" fmla="*/ 21 w 147"/>
                    <a:gd name="T3" fmla="*/ 0 h 47"/>
                    <a:gd name="T4" fmla="*/ 28 w 147"/>
                    <a:gd name="T5" fmla="*/ 0 h 47"/>
                    <a:gd name="T6" fmla="*/ 36 w 147"/>
                    <a:gd name="T7" fmla="*/ 3 h 47"/>
                    <a:gd name="T8" fmla="*/ 40 w 147"/>
                    <a:gd name="T9" fmla="*/ 5 h 47"/>
                    <a:gd name="T10" fmla="*/ 47 w 147"/>
                    <a:gd name="T11" fmla="*/ 7 h 47"/>
                    <a:gd name="T12" fmla="*/ 92 w 147"/>
                    <a:gd name="T13" fmla="*/ 20 h 47"/>
                    <a:gd name="T14" fmla="*/ 98 w 147"/>
                    <a:gd name="T15" fmla="*/ 22 h 47"/>
                    <a:gd name="T16" fmla="*/ 105 w 147"/>
                    <a:gd name="T17" fmla="*/ 24 h 47"/>
                    <a:gd name="T18" fmla="*/ 113 w 147"/>
                    <a:gd name="T19" fmla="*/ 26 h 47"/>
                    <a:gd name="T20" fmla="*/ 119 w 147"/>
                    <a:gd name="T21" fmla="*/ 30 h 47"/>
                    <a:gd name="T22" fmla="*/ 128 w 147"/>
                    <a:gd name="T23" fmla="*/ 32 h 47"/>
                    <a:gd name="T24" fmla="*/ 139 w 147"/>
                    <a:gd name="T25" fmla="*/ 39 h 47"/>
                    <a:gd name="T26" fmla="*/ 147 w 147"/>
                    <a:gd name="T27" fmla="*/ 45 h 47"/>
                    <a:gd name="T28" fmla="*/ 147 w 147"/>
                    <a:gd name="T29" fmla="*/ 47 h 47"/>
                    <a:gd name="T30" fmla="*/ 145 w 147"/>
                    <a:gd name="T31" fmla="*/ 47 h 47"/>
                    <a:gd name="T32" fmla="*/ 141 w 147"/>
                    <a:gd name="T33" fmla="*/ 43 h 47"/>
                    <a:gd name="T34" fmla="*/ 130 w 147"/>
                    <a:gd name="T35" fmla="*/ 39 h 47"/>
                    <a:gd name="T36" fmla="*/ 119 w 147"/>
                    <a:gd name="T37" fmla="*/ 32 h 47"/>
                    <a:gd name="T38" fmla="*/ 109 w 147"/>
                    <a:gd name="T39" fmla="*/ 28 h 47"/>
                    <a:gd name="T40" fmla="*/ 100 w 147"/>
                    <a:gd name="T41" fmla="*/ 26 h 47"/>
                    <a:gd name="T42" fmla="*/ 92 w 147"/>
                    <a:gd name="T43" fmla="*/ 24 h 47"/>
                    <a:gd name="T44" fmla="*/ 83 w 147"/>
                    <a:gd name="T45" fmla="*/ 22 h 47"/>
                    <a:gd name="T46" fmla="*/ 79 w 147"/>
                    <a:gd name="T47" fmla="*/ 20 h 47"/>
                    <a:gd name="T48" fmla="*/ 70 w 147"/>
                    <a:gd name="T49" fmla="*/ 17 h 47"/>
                    <a:gd name="T50" fmla="*/ 70 w 147"/>
                    <a:gd name="T51" fmla="*/ 17 h 47"/>
                    <a:gd name="T52" fmla="*/ 68 w 147"/>
                    <a:gd name="T53" fmla="*/ 15 h 47"/>
                    <a:gd name="T54" fmla="*/ 64 w 147"/>
                    <a:gd name="T55" fmla="*/ 15 h 47"/>
                    <a:gd name="T56" fmla="*/ 62 w 147"/>
                    <a:gd name="T57" fmla="*/ 15 h 47"/>
                    <a:gd name="T58" fmla="*/ 60 w 147"/>
                    <a:gd name="T59" fmla="*/ 15 h 47"/>
                    <a:gd name="T60" fmla="*/ 55 w 147"/>
                    <a:gd name="T61" fmla="*/ 15 h 47"/>
                    <a:gd name="T62" fmla="*/ 51 w 147"/>
                    <a:gd name="T63" fmla="*/ 15 h 47"/>
                    <a:gd name="T64" fmla="*/ 47 w 147"/>
                    <a:gd name="T65" fmla="*/ 15 h 47"/>
                    <a:gd name="T66" fmla="*/ 40 w 147"/>
                    <a:gd name="T67" fmla="*/ 13 h 47"/>
                    <a:gd name="T68" fmla="*/ 36 w 147"/>
                    <a:gd name="T69" fmla="*/ 11 h 47"/>
                    <a:gd name="T70" fmla="*/ 30 w 147"/>
                    <a:gd name="T71" fmla="*/ 7 h 47"/>
                    <a:gd name="T72" fmla="*/ 28 w 147"/>
                    <a:gd name="T73" fmla="*/ 7 h 47"/>
                    <a:gd name="T74" fmla="*/ 19 w 147"/>
                    <a:gd name="T75" fmla="*/ 5 h 47"/>
                    <a:gd name="T76" fmla="*/ 11 w 147"/>
                    <a:gd name="T77" fmla="*/ 3 h 47"/>
                    <a:gd name="T78" fmla="*/ 2 w 147"/>
                    <a:gd name="T79" fmla="*/ 3 h 47"/>
                    <a:gd name="T80" fmla="*/ 0 w 147"/>
                    <a:gd name="T81" fmla="*/ 3 h 47"/>
                    <a:gd name="T82" fmla="*/ 0 w 147"/>
                    <a:gd name="T83" fmla="*/ 0 h 47"/>
                    <a:gd name="T84" fmla="*/ 0 w 147"/>
                    <a:gd name="T85" fmla="*/ 0 h 47"/>
                    <a:gd name="T86" fmla="*/ 6 w 147"/>
                    <a:gd name="T87" fmla="*/ 0 h 47"/>
                    <a:gd name="T88" fmla="*/ 15 w 147"/>
                    <a:gd name="T89" fmla="*/ 0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147" h="47">
                      <a:moveTo>
                        <a:pt x="15" y="0"/>
                      </a:moveTo>
                      <a:lnTo>
                        <a:pt x="21" y="0"/>
                      </a:lnTo>
                      <a:lnTo>
                        <a:pt x="28" y="0"/>
                      </a:lnTo>
                      <a:lnTo>
                        <a:pt x="36" y="3"/>
                      </a:lnTo>
                      <a:lnTo>
                        <a:pt x="40" y="5"/>
                      </a:lnTo>
                      <a:lnTo>
                        <a:pt x="47" y="7"/>
                      </a:lnTo>
                      <a:lnTo>
                        <a:pt x="92" y="20"/>
                      </a:lnTo>
                      <a:lnTo>
                        <a:pt x="98" y="22"/>
                      </a:lnTo>
                      <a:lnTo>
                        <a:pt x="105" y="24"/>
                      </a:lnTo>
                      <a:lnTo>
                        <a:pt x="113" y="26"/>
                      </a:lnTo>
                      <a:lnTo>
                        <a:pt x="119" y="30"/>
                      </a:lnTo>
                      <a:lnTo>
                        <a:pt x="128" y="32"/>
                      </a:lnTo>
                      <a:lnTo>
                        <a:pt x="139" y="39"/>
                      </a:lnTo>
                      <a:lnTo>
                        <a:pt x="147" y="45"/>
                      </a:lnTo>
                      <a:lnTo>
                        <a:pt x="147" y="47"/>
                      </a:lnTo>
                      <a:lnTo>
                        <a:pt x="145" y="47"/>
                      </a:lnTo>
                      <a:lnTo>
                        <a:pt x="141" y="43"/>
                      </a:lnTo>
                      <a:lnTo>
                        <a:pt x="130" y="39"/>
                      </a:lnTo>
                      <a:lnTo>
                        <a:pt x="119" y="32"/>
                      </a:lnTo>
                      <a:lnTo>
                        <a:pt x="109" y="28"/>
                      </a:lnTo>
                      <a:lnTo>
                        <a:pt x="100" y="26"/>
                      </a:lnTo>
                      <a:lnTo>
                        <a:pt x="92" y="24"/>
                      </a:lnTo>
                      <a:lnTo>
                        <a:pt x="83" y="22"/>
                      </a:lnTo>
                      <a:lnTo>
                        <a:pt x="79" y="20"/>
                      </a:lnTo>
                      <a:lnTo>
                        <a:pt x="70" y="17"/>
                      </a:lnTo>
                      <a:lnTo>
                        <a:pt x="70" y="17"/>
                      </a:lnTo>
                      <a:lnTo>
                        <a:pt x="68" y="15"/>
                      </a:lnTo>
                      <a:lnTo>
                        <a:pt x="64" y="15"/>
                      </a:lnTo>
                      <a:lnTo>
                        <a:pt x="62" y="15"/>
                      </a:lnTo>
                      <a:lnTo>
                        <a:pt x="60" y="15"/>
                      </a:lnTo>
                      <a:lnTo>
                        <a:pt x="55" y="15"/>
                      </a:lnTo>
                      <a:lnTo>
                        <a:pt x="51" y="15"/>
                      </a:lnTo>
                      <a:lnTo>
                        <a:pt x="47" y="15"/>
                      </a:lnTo>
                      <a:lnTo>
                        <a:pt x="40" y="13"/>
                      </a:lnTo>
                      <a:lnTo>
                        <a:pt x="36" y="11"/>
                      </a:lnTo>
                      <a:lnTo>
                        <a:pt x="30" y="7"/>
                      </a:lnTo>
                      <a:lnTo>
                        <a:pt x="28" y="7"/>
                      </a:lnTo>
                      <a:lnTo>
                        <a:pt x="19" y="5"/>
                      </a:lnTo>
                      <a:lnTo>
                        <a:pt x="11" y="3"/>
                      </a:lnTo>
                      <a:lnTo>
                        <a:pt x="2" y="3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3E3E3E"/>
                </a:solidFill>
                <a:ln w="0">
                  <a:solidFill>
                    <a:srgbClr val="3E3E3E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38" name="Freeform 638"/>
                <p:cNvSpPr>
                  <a:spLocks/>
                </p:cNvSpPr>
                <p:nvPr/>
              </p:nvSpPr>
              <p:spPr bwMode="auto">
                <a:xfrm>
                  <a:off x="3226" y="936"/>
                  <a:ext cx="39" cy="13"/>
                </a:xfrm>
                <a:custGeom>
                  <a:avLst/>
                  <a:gdLst>
                    <a:gd name="T0" fmla="*/ 5 w 39"/>
                    <a:gd name="T1" fmla="*/ 0 h 13"/>
                    <a:gd name="T2" fmla="*/ 9 w 39"/>
                    <a:gd name="T3" fmla="*/ 0 h 13"/>
                    <a:gd name="T4" fmla="*/ 13 w 39"/>
                    <a:gd name="T5" fmla="*/ 2 h 13"/>
                    <a:gd name="T6" fmla="*/ 30 w 39"/>
                    <a:gd name="T7" fmla="*/ 7 h 13"/>
                    <a:gd name="T8" fmla="*/ 34 w 39"/>
                    <a:gd name="T9" fmla="*/ 7 h 13"/>
                    <a:gd name="T10" fmla="*/ 39 w 39"/>
                    <a:gd name="T11" fmla="*/ 11 h 13"/>
                    <a:gd name="T12" fmla="*/ 39 w 39"/>
                    <a:gd name="T13" fmla="*/ 11 h 13"/>
                    <a:gd name="T14" fmla="*/ 39 w 39"/>
                    <a:gd name="T15" fmla="*/ 13 h 13"/>
                    <a:gd name="T16" fmla="*/ 30 w 39"/>
                    <a:gd name="T17" fmla="*/ 11 h 13"/>
                    <a:gd name="T18" fmla="*/ 24 w 39"/>
                    <a:gd name="T19" fmla="*/ 9 h 13"/>
                    <a:gd name="T20" fmla="*/ 15 w 39"/>
                    <a:gd name="T21" fmla="*/ 7 h 13"/>
                    <a:gd name="T22" fmla="*/ 9 w 39"/>
                    <a:gd name="T23" fmla="*/ 4 h 13"/>
                    <a:gd name="T24" fmla="*/ 0 w 39"/>
                    <a:gd name="T25" fmla="*/ 2 h 13"/>
                    <a:gd name="T26" fmla="*/ 5 w 39"/>
                    <a:gd name="T27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9" h="13">
                      <a:moveTo>
                        <a:pt x="5" y="0"/>
                      </a:moveTo>
                      <a:lnTo>
                        <a:pt x="9" y="0"/>
                      </a:lnTo>
                      <a:lnTo>
                        <a:pt x="13" y="2"/>
                      </a:lnTo>
                      <a:lnTo>
                        <a:pt x="30" y="7"/>
                      </a:lnTo>
                      <a:lnTo>
                        <a:pt x="34" y="7"/>
                      </a:lnTo>
                      <a:lnTo>
                        <a:pt x="39" y="11"/>
                      </a:lnTo>
                      <a:lnTo>
                        <a:pt x="39" y="11"/>
                      </a:lnTo>
                      <a:lnTo>
                        <a:pt x="39" y="13"/>
                      </a:lnTo>
                      <a:lnTo>
                        <a:pt x="30" y="11"/>
                      </a:lnTo>
                      <a:lnTo>
                        <a:pt x="24" y="9"/>
                      </a:lnTo>
                      <a:lnTo>
                        <a:pt x="15" y="7"/>
                      </a:lnTo>
                      <a:lnTo>
                        <a:pt x="9" y="4"/>
                      </a:lnTo>
                      <a:lnTo>
                        <a:pt x="0" y="2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848484"/>
                </a:solidFill>
                <a:ln w="0">
                  <a:solidFill>
                    <a:srgbClr val="848484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39" name="Freeform 639"/>
                <p:cNvSpPr>
                  <a:spLocks/>
                </p:cNvSpPr>
                <p:nvPr/>
              </p:nvSpPr>
              <p:spPr bwMode="auto">
                <a:xfrm>
                  <a:off x="3282" y="908"/>
                  <a:ext cx="4" cy="3"/>
                </a:xfrm>
                <a:custGeom>
                  <a:avLst/>
                  <a:gdLst>
                    <a:gd name="T0" fmla="*/ 0 w 4"/>
                    <a:gd name="T1" fmla="*/ 0 h 3"/>
                    <a:gd name="T2" fmla="*/ 4 w 4"/>
                    <a:gd name="T3" fmla="*/ 3 h 3"/>
                    <a:gd name="T4" fmla="*/ 2 w 4"/>
                    <a:gd name="T5" fmla="*/ 3 h 3"/>
                    <a:gd name="T6" fmla="*/ 0 w 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3">
                      <a:moveTo>
                        <a:pt x="0" y="0"/>
                      </a:moveTo>
                      <a:lnTo>
                        <a:pt x="4" y="3"/>
                      </a:lnTo>
                      <a:lnTo>
                        <a:pt x="2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4B4B4"/>
                </a:solidFill>
                <a:ln w="0">
                  <a:solidFill>
                    <a:srgbClr val="B4B4B4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40" name="Freeform 640"/>
                <p:cNvSpPr>
                  <a:spLocks/>
                </p:cNvSpPr>
                <p:nvPr/>
              </p:nvSpPr>
              <p:spPr bwMode="auto">
                <a:xfrm>
                  <a:off x="3643" y="889"/>
                  <a:ext cx="59" cy="92"/>
                </a:xfrm>
                <a:custGeom>
                  <a:avLst/>
                  <a:gdLst>
                    <a:gd name="T0" fmla="*/ 17 w 59"/>
                    <a:gd name="T1" fmla="*/ 0 h 92"/>
                    <a:gd name="T2" fmla="*/ 21 w 59"/>
                    <a:gd name="T3" fmla="*/ 2 h 92"/>
                    <a:gd name="T4" fmla="*/ 23 w 59"/>
                    <a:gd name="T5" fmla="*/ 5 h 92"/>
                    <a:gd name="T6" fmla="*/ 27 w 59"/>
                    <a:gd name="T7" fmla="*/ 9 h 92"/>
                    <a:gd name="T8" fmla="*/ 32 w 59"/>
                    <a:gd name="T9" fmla="*/ 11 h 92"/>
                    <a:gd name="T10" fmla="*/ 36 w 59"/>
                    <a:gd name="T11" fmla="*/ 15 h 92"/>
                    <a:gd name="T12" fmla="*/ 40 w 59"/>
                    <a:gd name="T13" fmla="*/ 22 h 92"/>
                    <a:gd name="T14" fmla="*/ 44 w 59"/>
                    <a:gd name="T15" fmla="*/ 28 h 92"/>
                    <a:gd name="T16" fmla="*/ 47 w 59"/>
                    <a:gd name="T17" fmla="*/ 32 h 92"/>
                    <a:gd name="T18" fmla="*/ 55 w 59"/>
                    <a:gd name="T19" fmla="*/ 51 h 92"/>
                    <a:gd name="T20" fmla="*/ 59 w 59"/>
                    <a:gd name="T21" fmla="*/ 71 h 92"/>
                    <a:gd name="T22" fmla="*/ 59 w 59"/>
                    <a:gd name="T23" fmla="*/ 77 h 92"/>
                    <a:gd name="T24" fmla="*/ 59 w 59"/>
                    <a:gd name="T25" fmla="*/ 81 h 92"/>
                    <a:gd name="T26" fmla="*/ 59 w 59"/>
                    <a:gd name="T27" fmla="*/ 85 h 92"/>
                    <a:gd name="T28" fmla="*/ 59 w 59"/>
                    <a:gd name="T29" fmla="*/ 90 h 92"/>
                    <a:gd name="T30" fmla="*/ 55 w 59"/>
                    <a:gd name="T31" fmla="*/ 92 h 92"/>
                    <a:gd name="T32" fmla="*/ 53 w 59"/>
                    <a:gd name="T33" fmla="*/ 92 h 92"/>
                    <a:gd name="T34" fmla="*/ 51 w 59"/>
                    <a:gd name="T35" fmla="*/ 92 h 92"/>
                    <a:gd name="T36" fmla="*/ 51 w 59"/>
                    <a:gd name="T37" fmla="*/ 92 h 92"/>
                    <a:gd name="T38" fmla="*/ 47 w 59"/>
                    <a:gd name="T39" fmla="*/ 90 h 92"/>
                    <a:gd name="T40" fmla="*/ 44 w 59"/>
                    <a:gd name="T41" fmla="*/ 90 h 92"/>
                    <a:gd name="T42" fmla="*/ 44 w 59"/>
                    <a:gd name="T43" fmla="*/ 88 h 92"/>
                    <a:gd name="T44" fmla="*/ 42 w 59"/>
                    <a:gd name="T45" fmla="*/ 88 h 92"/>
                    <a:gd name="T46" fmla="*/ 38 w 59"/>
                    <a:gd name="T47" fmla="*/ 83 h 92"/>
                    <a:gd name="T48" fmla="*/ 38 w 59"/>
                    <a:gd name="T49" fmla="*/ 81 h 92"/>
                    <a:gd name="T50" fmla="*/ 36 w 59"/>
                    <a:gd name="T51" fmla="*/ 79 h 92"/>
                    <a:gd name="T52" fmla="*/ 34 w 59"/>
                    <a:gd name="T53" fmla="*/ 75 h 92"/>
                    <a:gd name="T54" fmla="*/ 32 w 59"/>
                    <a:gd name="T55" fmla="*/ 73 h 92"/>
                    <a:gd name="T56" fmla="*/ 32 w 59"/>
                    <a:gd name="T57" fmla="*/ 71 h 92"/>
                    <a:gd name="T58" fmla="*/ 34 w 59"/>
                    <a:gd name="T59" fmla="*/ 68 h 92"/>
                    <a:gd name="T60" fmla="*/ 36 w 59"/>
                    <a:gd name="T61" fmla="*/ 66 h 92"/>
                    <a:gd name="T62" fmla="*/ 38 w 59"/>
                    <a:gd name="T63" fmla="*/ 66 h 92"/>
                    <a:gd name="T64" fmla="*/ 38 w 59"/>
                    <a:gd name="T65" fmla="*/ 66 h 92"/>
                    <a:gd name="T66" fmla="*/ 38 w 59"/>
                    <a:gd name="T67" fmla="*/ 66 h 92"/>
                    <a:gd name="T68" fmla="*/ 38 w 59"/>
                    <a:gd name="T69" fmla="*/ 64 h 92"/>
                    <a:gd name="T70" fmla="*/ 38 w 59"/>
                    <a:gd name="T71" fmla="*/ 64 h 92"/>
                    <a:gd name="T72" fmla="*/ 38 w 59"/>
                    <a:gd name="T73" fmla="*/ 64 h 92"/>
                    <a:gd name="T74" fmla="*/ 36 w 59"/>
                    <a:gd name="T75" fmla="*/ 60 h 92"/>
                    <a:gd name="T76" fmla="*/ 32 w 59"/>
                    <a:gd name="T77" fmla="*/ 56 h 92"/>
                    <a:gd name="T78" fmla="*/ 30 w 59"/>
                    <a:gd name="T79" fmla="*/ 54 h 92"/>
                    <a:gd name="T80" fmla="*/ 27 w 59"/>
                    <a:gd name="T81" fmla="*/ 51 h 92"/>
                    <a:gd name="T82" fmla="*/ 27 w 59"/>
                    <a:gd name="T83" fmla="*/ 47 h 92"/>
                    <a:gd name="T84" fmla="*/ 30 w 59"/>
                    <a:gd name="T85" fmla="*/ 45 h 92"/>
                    <a:gd name="T86" fmla="*/ 34 w 59"/>
                    <a:gd name="T87" fmla="*/ 45 h 92"/>
                    <a:gd name="T88" fmla="*/ 27 w 59"/>
                    <a:gd name="T89" fmla="*/ 45 h 92"/>
                    <a:gd name="T90" fmla="*/ 19 w 59"/>
                    <a:gd name="T91" fmla="*/ 39 h 92"/>
                    <a:gd name="T92" fmla="*/ 12 w 59"/>
                    <a:gd name="T93" fmla="*/ 32 h 92"/>
                    <a:gd name="T94" fmla="*/ 8 w 59"/>
                    <a:gd name="T95" fmla="*/ 24 h 92"/>
                    <a:gd name="T96" fmla="*/ 6 w 59"/>
                    <a:gd name="T97" fmla="*/ 19 h 92"/>
                    <a:gd name="T98" fmla="*/ 4 w 59"/>
                    <a:gd name="T99" fmla="*/ 17 h 92"/>
                    <a:gd name="T100" fmla="*/ 2 w 59"/>
                    <a:gd name="T101" fmla="*/ 15 h 92"/>
                    <a:gd name="T102" fmla="*/ 0 w 59"/>
                    <a:gd name="T103" fmla="*/ 11 h 92"/>
                    <a:gd name="T104" fmla="*/ 0 w 59"/>
                    <a:gd name="T105" fmla="*/ 9 h 92"/>
                    <a:gd name="T106" fmla="*/ 2 w 59"/>
                    <a:gd name="T107" fmla="*/ 5 h 92"/>
                    <a:gd name="T108" fmla="*/ 6 w 59"/>
                    <a:gd name="T109" fmla="*/ 2 h 92"/>
                    <a:gd name="T110" fmla="*/ 10 w 59"/>
                    <a:gd name="T111" fmla="*/ 2 h 92"/>
                    <a:gd name="T112" fmla="*/ 17 w 59"/>
                    <a:gd name="T113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59" h="92">
                      <a:moveTo>
                        <a:pt x="17" y="0"/>
                      </a:moveTo>
                      <a:lnTo>
                        <a:pt x="21" y="2"/>
                      </a:lnTo>
                      <a:lnTo>
                        <a:pt x="23" y="5"/>
                      </a:lnTo>
                      <a:lnTo>
                        <a:pt x="27" y="9"/>
                      </a:lnTo>
                      <a:lnTo>
                        <a:pt x="32" y="11"/>
                      </a:lnTo>
                      <a:lnTo>
                        <a:pt x="36" y="15"/>
                      </a:lnTo>
                      <a:lnTo>
                        <a:pt x="40" y="22"/>
                      </a:lnTo>
                      <a:lnTo>
                        <a:pt x="44" y="28"/>
                      </a:lnTo>
                      <a:lnTo>
                        <a:pt x="47" y="32"/>
                      </a:lnTo>
                      <a:lnTo>
                        <a:pt x="55" y="51"/>
                      </a:lnTo>
                      <a:lnTo>
                        <a:pt x="59" y="71"/>
                      </a:lnTo>
                      <a:lnTo>
                        <a:pt x="59" y="77"/>
                      </a:lnTo>
                      <a:lnTo>
                        <a:pt x="59" y="81"/>
                      </a:lnTo>
                      <a:lnTo>
                        <a:pt x="59" y="85"/>
                      </a:lnTo>
                      <a:lnTo>
                        <a:pt x="59" y="90"/>
                      </a:lnTo>
                      <a:lnTo>
                        <a:pt x="55" y="92"/>
                      </a:lnTo>
                      <a:lnTo>
                        <a:pt x="53" y="92"/>
                      </a:lnTo>
                      <a:lnTo>
                        <a:pt x="51" y="92"/>
                      </a:lnTo>
                      <a:lnTo>
                        <a:pt x="51" y="92"/>
                      </a:lnTo>
                      <a:lnTo>
                        <a:pt x="47" y="90"/>
                      </a:lnTo>
                      <a:lnTo>
                        <a:pt x="44" y="90"/>
                      </a:lnTo>
                      <a:lnTo>
                        <a:pt x="44" y="88"/>
                      </a:lnTo>
                      <a:lnTo>
                        <a:pt x="42" y="88"/>
                      </a:lnTo>
                      <a:lnTo>
                        <a:pt x="38" y="83"/>
                      </a:lnTo>
                      <a:lnTo>
                        <a:pt x="38" y="81"/>
                      </a:lnTo>
                      <a:lnTo>
                        <a:pt x="36" y="79"/>
                      </a:lnTo>
                      <a:lnTo>
                        <a:pt x="34" y="75"/>
                      </a:lnTo>
                      <a:lnTo>
                        <a:pt x="32" y="73"/>
                      </a:lnTo>
                      <a:lnTo>
                        <a:pt x="32" y="71"/>
                      </a:lnTo>
                      <a:lnTo>
                        <a:pt x="34" y="68"/>
                      </a:lnTo>
                      <a:lnTo>
                        <a:pt x="36" y="66"/>
                      </a:lnTo>
                      <a:lnTo>
                        <a:pt x="38" y="66"/>
                      </a:lnTo>
                      <a:lnTo>
                        <a:pt x="38" y="66"/>
                      </a:lnTo>
                      <a:lnTo>
                        <a:pt x="38" y="66"/>
                      </a:lnTo>
                      <a:lnTo>
                        <a:pt x="38" y="64"/>
                      </a:lnTo>
                      <a:lnTo>
                        <a:pt x="38" y="64"/>
                      </a:lnTo>
                      <a:lnTo>
                        <a:pt x="38" y="64"/>
                      </a:lnTo>
                      <a:lnTo>
                        <a:pt x="36" y="60"/>
                      </a:lnTo>
                      <a:lnTo>
                        <a:pt x="32" y="56"/>
                      </a:lnTo>
                      <a:lnTo>
                        <a:pt x="30" y="54"/>
                      </a:lnTo>
                      <a:lnTo>
                        <a:pt x="27" y="51"/>
                      </a:lnTo>
                      <a:lnTo>
                        <a:pt x="27" y="47"/>
                      </a:lnTo>
                      <a:lnTo>
                        <a:pt x="30" y="45"/>
                      </a:lnTo>
                      <a:lnTo>
                        <a:pt x="34" y="45"/>
                      </a:lnTo>
                      <a:lnTo>
                        <a:pt x="27" y="45"/>
                      </a:lnTo>
                      <a:lnTo>
                        <a:pt x="19" y="39"/>
                      </a:lnTo>
                      <a:lnTo>
                        <a:pt x="12" y="32"/>
                      </a:lnTo>
                      <a:lnTo>
                        <a:pt x="8" y="24"/>
                      </a:lnTo>
                      <a:lnTo>
                        <a:pt x="6" y="19"/>
                      </a:lnTo>
                      <a:lnTo>
                        <a:pt x="4" y="17"/>
                      </a:lnTo>
                      <a:lnTo>
                        <a:pt x="2" y="15"/>
                      </a:ln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2" y="5"/>
                      </a:lnTo>
                      <a:lnTo>
                        <a:pt x="6" y="2"/>
                      </a:lnTo>
                      <a:lnTo>
                        <a:pt x="10" y="2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959595"/>
                </a:solidFill>
                <a:ln w="0">
                  <a:solidFill>
                    <a:srgbClr val="959595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41" name="Freeform 641"/>
                <p:cNvSpPr>
                  <a:spLocks noEditPoints="1"/>
                </p:cNvSpPr>
                <p:nvPr/>
              </p:nvSpPr>
              <p:spPr bwMode="auto">
                <a:xfrm>
                  <a:off x="3559" y="853"/>
                  <a:ext cx="96" cy="68"/>
                </a:xfrm>
                <a:custGeom>
                  <a:avLst/>
                  <a:gdLst>
                    <a:gd name="T0" fmla="*/ 15 w 96"/>
                    <a:gd name="T1" fmla="*/ 43 h 68"/>
                    <a:gd name="T2" fmla="*/ 15 w 96"/>
                    <a:gd name="T3" fmla="*/ 43 h 68"/>
                    <a:gd name="T4" fmla="*/ 54 w 96"/>
                    <a:gd name="T5" fmla="*/ 38 h 68"/>
                    <a:gd name="T6" fmla="*/ 49 w 96"/>
                    <a:gd name="T7" fmla="*/ 36 h 68"/>
                    <a:gd name="T8" fmla="*/ 5 w 96"/>
                    <a:gd name="T9" fmla="*/ 0 h 68"/>
                    <a:gd name="T10" fmla="*/ 11 w 96"/>
                    <a:gd name="T11" fmla="*/ 4 h 68"/>
                    <a:gd name="T12" fmla="*/ 17 w 96"/>
                    <a:gd name="T13" fmla="*/ 9 h 68"/>
                    <a:gd name="T14" fmla="*/ 26 w 96"/>
                    <a:gd name="T15" fmla="*/ 13 h 68"/>
                    <a:gd name="T16" fmla="*/ 52 w 96"/>
                    <a:gd name="T17" fmla="*/ 26 h 68"/>
                    <a:gd name="T18" fmla="*/ 84 w 96"/>
                    <a:gd name="T19" fmla="*/ 51 h 68"/>
                    <a:gd name="T20" fmla="*/ 96 w 96"/>
                    <a:gd name="T21" fmla="*/ 66 h 68"/>
                    <a:gd name="T22" fmla="*/ 94 w 96"/>
                    <a:gd name="T23" fmla="*/ 68 h 68"/>
                    <a:gd name="T24" fmla="*/ 90 w 96"/>
                    <a:gd name="T25" fmla="*/ 68 h 68"/>
                    <a:gd name="T26" fmla="*/ 64 w 96"/>
                    <a:gd name="T27" fmla="*/ 47 h 68"/>
                    <a:gd name="T28" fmla="*/ 67 w 96"/>
                    <a:gd name="T29" fmla="*/ 49 h 68"/>
                    <a:gd name="T30" fmla="*/ 67 w 96"/>
                    <a:gd name="T31" fmla="*/ 55 h 68"/>
                    <a:gd name="T32" fmla="*/ 64 w 96"/>
                    <a:gd name="T33" fmla="*/ 62 h 68"/>
                    <a:gd name="T34" fmla="*/ 60 w 96"/>
                    <a:gd name="T35" fmla="*/ 58 h 68"/>
                    <a:gd name="T36" fmla="*/ 56 w 96"/>
                    <a:gd name="T37" fmla="*/ 53 h 68"/>
                    <a:gd name="T38" fmla="*/ 52 w 96"/>
                    <a:gd name="T39" fmla="*/ 58 h 68"/>
                    <a:gd name="T40" fmla="*/ 45 w 96"/>
                    <a:gd name="T41" fmla="*/ 55 h 68"/>
                    <a:gd name="T42" fmla="*/ 47 w 96"/>
                    <a:gd name="T43" fmla="*/ 49 h 68"/>
                    <a:gd name="T44" fmla="*/ 43 w 96"/>
                    <a:gd name="T45" fmla="*/ 45 h 68"/>
                    <a:gd name="T46" fmla="*/ 37 w 96"/>
                    <a:gd name="T47" fmla="*/ 43 h 68"/>
                    <a:gd name="T48" fmla="*/ 39 w 96"/>
                    <a:gd name="T49" fmla="*/ 49 h 68"/>
                    <a:gd name="T50" fmla="*/ 35 w 96"/>
                    <a:gd name="T51" fmla="*/ 49 h 68"/>
                    <a:gd name="T52" fmla="*/ 30 w 96"/>
                    <a:gd name="T53" fmla="*/ 47 h 68"/>
                    <a:gd name="T54" fmla="*/ 28 w 96"/>
                    <a:gd name="T55" fmla="*/ 53 h 68"/>
                    <a:gd name="T56" fmla="*/ 22 w 96"/>
                    <a:gd name="T57" fmla="*/ 49 h 68"/>
                    <a:gd name="T58" fmla="*/ 15 w 96"/>
                    <a:gd name="T59" fmla="*/ 43 h 68"/>
                    <a:gd name="T60" fmla="*/ 15 w 96"/>
                    <a:gd name="T61" fmla="*/ 41 h 68"/>
                    <a:gd name="T62" fmla="*/ 15 w 96"/>
                    <a:gd name="T63" fmla="*/ 36 h 68"/>
                    <a:gd name="T64" fmla="*/ 15 w 96"/>
                    <a:gd name="T65" fmla="*/ 23 h 68"/>
                    <a:gd name="T66" fmla="*/ 11 w 96"/>
                    <a:gd name="T67" fmla="*/ 17 h 68"/>
                    <a:gd name="T68" fmla="*/ 3 w 96"/>
                    <a:gd name="T69" fmla="*/ 9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96" h="68">
                      <a:moveTo>
                        <a:pt x="15" y="43"/>
                      </a:moveTo>
                      <a:lnTo>
                        <a:pt x="15" y="43"/>
                      </a:lnTo>
                      <a:lnTo>
                        <a:pt x="15" y="43"/>
                      </a:lnTo>
                      <a:lnTo>
                        <a:pt x="15" y="43"/>
                      </a:lnTo>
                      <a:close/>
                      <a:moveTo>
                        <a:pt x="49" y="36"/>
                      </a:moveTo>
                      <a:lnTo>
                        <a:pt x="54" y="38"/>
                      </a:lnTo>
                      <a:lnTo>
                        <a:pt x="56" y="41"/>
                      </a:lnTo>
                      <a:lnTo>
                        <a:pt x="49" y="36"/>
                      </a:lnTo>
                      <a:close/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9" y="2"/>
                      </a:lnTo>
                      <a:lnTo>
                        <a:pt x="11" y="4"/>
                      </a:lnTo>
                      <a:lnTo>
                        <a:pt x="13" y="6"/>
                      </a:lnTo>
                      <a:lnTo>
                        <a:pt x="17" y="9"/>
                      </a:lnTo>
                      <a:lnTo>
                        <a:pt x="22" y="13"/>
                      </a:lnTo>
                      <a:lnTo>
                        <a:pt x="26" y="13"/>
                      </a:lnTo>
                      <a:lnTo>
                        <a:pt x="32" y="11"/>
                      </a:lnTo>
                      <a:lnTo>
                        <a:pt x="52" y="26"/>
                      </a:lnTo>
                      <a:lnTo>
                        <a:pt x="73" y="41"/>
                      </a:lnTo>
                      <a:lnTo>
                        <a:pt x="84" y="51"/>
                      </a:lnTo>
                      <a:lnTo>
                        <a:pt x="94" y="64"/>
                      </a:lnTo>
                      <a:lnTo>
                        <a:pt x="96" y="66"/>
                      </a:lnTo>
                      <a:lnTo>
                        <a:pt x="96" y="68"/>
                      </a:lnTo>
                      <a:lnTo>
                        <a:pt x="94" y="68"/>
                      </a:lnTo>
                      <a:lnTo>
                        <a:pt x="92" y="68"/>
                      </a:lnTo>
                      <a:lnTo>
                        <a:pt x="90" y="68"/>
                      </a:lnTo>
                      <a:lnTo>
                        <a:pt x="71" y="51"/>
                      </a:lnTo>
                      <a:lnTo>
                        <a:pt x="64" y="47"/>
                      </a:lnTo>
                      <a:lnTo>
                        <a:pt x="64" y="47"/>
                      </a:lnTo>
                      <a:lnTo>
                        <a:pt x="67" y="49"/>
                      </a:lnTo>
                      <a:lnTo>
                        <a:pt x="64" y="53"/>
                      </a:lnTo>
                      <a:lnTo>
                        <a:pt x="67" y="55"/>
                      </a:lnTo>
                      <a:lnTo>
                        <a:pt x="67" y="62"/>
                      </a:lnTo>
                      <a:lnTo>
                        <a:pt x="64" y="62"/>
                      </a:lnTo>
                      <a:lnTo>
                        <a:pt x="62" y="60"/>
                      </a:lnTo>
                      <a:lnTo>
                        <a:pt x="60" y="58"/>
                      </a:lnTo>
                      <a:lnTo>
                        <a:pt x="58" y="55"/>
                      </a:lnTo>
                      <a:lnTo>
                        <a:pt x="56" y="53"/>
                      </a:lnTo>
                      <a:lnTo>
                        <a:pt x="54" y="55"/>
                      </a:lnTo>
                      <a:lnTo>
                        <a:pt x="52" y="58"/>
                      </a:lnTo>
                      <a:lnTo>
                        <a:pt x="45" y="60"/>
                      </a:lnTo>
                      <a:lnTo>
                        <a:pt x="45" y="55"/>
                      </a:lnTo>
                      <a:lnTo>
                        <a:pt x="47" y="53"/>
                      </a:lnTo>
                      <a:lnTo>
                        <a:pt x="47" y="49"/>
                      </a:lnTo>
                      <a:lnTo>
                        <a:pt x="45" y="47"/>
                      </a:lnTo>
                      <a:lnTo>
                        <a:pt x="43" y="45"/>
                      </a:lnTo>
                      <a:lnTo>
                        <a:pt x="41" y="43"/>
                      </a:lnTo>
                      <a:lnTo>
                        <a:pt x="37" y="43"/>
                      </a:lnTo>
                      <a:lnTo>
                        <a:pt x="39" y="45"/>
                      </a:lnTo>
                      <a:lnTo>
                        <a:pt x="39" y="49"/>
                      </a:lnTo>
                      <a:lnTo>
                        <a:pt x="37" y="53"/>
                      </a:lnTo>
                      <a:lnTo>
                        <a:pt x="35" y="49"/>
                      </a:lnTo>
                      <a:lnTo>
                        <a:pt x="35" y="47"/>
                      </a:lnTo>
                      <a:lnTo>
                        <a:pt x="30" y="47"/>
                      </a:lnTo>
                      <a:lnTo>
                        <a:pt x="28" y="47"/>
                      </a:lnTo>
                      <a:lnTo>
                        <a:pt x="28" y="53"/>
                      </a:lnTo>
                      <a:lnTo>
                        <a:pt x="24" y="51"/>
                      </a:lnTo>
                      <a:lnTo>
                        <a:pt x="22" y="49"/>
                      </a:lnTo>
                      <a:lnTo>
                        <a:pt x="20" y="45"/>
                      </a:lnTo>
                      <a:lnTo>
                        <a:pt x="15" y="43"/>
                      </a:lnTo>
                      <a:lnTo>
                        <a:pt x="15" y="41"/>
                      </a:lnTo>
                      <a:lnTo>
                        <a:pt x="15" y="41"/>
                      </a:lnTo>
                      <a:lnTo>
                        <a:pt x="15" y="38"/>
                      </a:lnTo>
                      <a:lnTo>
                        <a:pt x="15" y="36"/>
                      </a:lnTo>
                      <a:lnTo>
                        <a:pt x="13" y="28"/>
                      </a:lnTo>
                      <a:lnTo>
                        <a:pt x="15" y="23"/>
                      </a:lnTo>
                      <a:lnTo>
                        <a:pt x="15" y="19"/>
                      </a:lnTo>
                      <a:lnTo>
                        <a:pt x="11" y="17"/>
                      </a:lnTo>
                      <a:lnTo>
                        <a:pt x="9" y="13"/>
                      </a:lnTo>
                      <a:lnTo>
                        <a:pt x="3" y="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E6E6E"/>
                </a:solidFill>
                <a:ln w="0">
                  <a:solidFill>
                    <a:srgbClr val="6E6E6E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42" name="Freeform 642"/>
                <p:cNvSpPr>
                  <a:spLocks/>
                </p:cNvSpPr>
                <p:nvPr/>
              </p:nvSpPr>
              <p:spPr bwMode="auto">
                <a:xfrm>
                  <a:off x="3568" y="851"/>
                  <a:ext cx="122" cy="111"/>
                </a:xfrm>
                <a:custGeom>
                  <a:avLst/>
                  <a:gdLst>
                    <a:gd name="T0" fmla="*/ 4 w 122"/>
                    <a:gd name="T1" fmla="*/ 0 h 111"/>
                    <a:gd name="T2" fmla="*/ 6 w 122"/>
                    <a:gd name="T3" fmla="*/ 0 h 111"/>
                    <a:gd name="T4" fmla="*/ 28 w 122"/>
                    <a:gd name="T5" fmla="*/ 11 h 111"/>
                    <a:gd name="T6" fmla="*/ 47 w 122"/>
                    <a:gd name="T7" fmla="*/ 23 h 111"/>
                    <a:gd name="T8" fmla="*/ 68 w 122"/>
                    <a:gd name="T9" fmla="*/ 40 h 111"/>
                    <a:gd name="T10" fmla="*/ 85 w 122"/>
                    <a:gd name="T11" fmla="*/ 62 h 111"/>
                    <a:gd name="T12" fmla="*/ 90 w 122"/>
                    <a:gd name="T13" fmla="*/ 68 h 111"/>
                    <a:gd name="T14" fmla="*/ 96 w 122"/>
                    <a:gd name="T15" fmla="*/ 77 h 111"/>
                    <a:gd name="T16" fmla="*/ 102 w 122"/>
                    <a:gd name="T17" fmla="*/ 83 h 111"/>
                    <a:gd name="T18" fmla="*/ 102 w 122"/>
                    <a:gd name="T19" fmla="*/ 83 h 111"/>
                    <a:gd name="T20" fmla="*/ 105 w 122"/>
                    <a:gd name="T21" fmla="*/ 83 h 111"/>
                    <a:gd name="T22" fmla="*/ 105 w 122"/>
                    <a:gd name="T23" fmla="*/ 83 h 111"/>
                    <a:gd name="T24" fmla="*/ 109 w 122"/>
                    <a:gd name="T25" fmla="*/ 92 h 111"/>
                    <a:gd name="T26" fmla="*/ 113 w 122"/>
                    <a:gd name="T27" fmla="*/ 98 h 111"/>
                    <a:gd name="T28" fmla="*/ 117 w 122"/>
                    <a:gd name="T29" fmla="*/ 102 h 111"/>
                    <a:gd name="T30" fmla="*/ 122 w 122"/>
                    <a:gd name="T31" fmla="*/ 109 h 111"/>
                    <a:gd name="T32" fmla="*/ 122 w 122"/>
                    <a:gd name="T33" fmla="*/ 111 h 111"/>
                    <a:gd name="T34" fmla="*/ 119 w 122"/>
                    <a:gd name="T35" fmla="*/ 111 h 111"/>
                    <a:gd name="T36" fmla="*/ 115 w 122"/>
                    <a:gd name="T37" fmla="*/ 109 h 111"/>
                    <a:gd name="T38" fmla="*/ 115 w 122"/>
                    <a:gd name="T39" fmla="*/ 106 h 111"/>
                    <a:gd name="T40" fmla="*/ 115 w 122"/>
                    <a:gd name="T41" fmla="*/ 106 h 111"/>
                    <a:gd name="T42" fmla="*/ 113 w 122"/>
                    <a:gd name="T43" fmla="*/ 106 h 111"/>
                    <a:gd name="T44" fmla="*/ 113 w 122"/>
                    <a:gd name="T45" fmla="*/ 106 h 111"/>
                    <a:gd name="T46" fmla="*/ 111 w 122"/>
                    <a:gd name="T47" fmla="*/ 104 h 111"/>
                    <a:gd name="T48" fmla="*/ 111 w 122"/>
                    <a:gd name="T49" fmla="*/ 104 h 111"/>
                    <a:gd name="T50" fmla="*/ 107 w 122"/>
                    <a:gd name="T51" fmla="*/ 98 h 111"/>
                    <a:gd name="T52" fmla="*/ 107 w 122"/>
                    <a:gd name="T53" fmla="*/ 98 h 111"/>
                    <a:gd name="T54" fmla="*/ 105 w 122"/>
                    <a:gd name="T55" fmla="*/ 98 h 111"/>
                    <a:gd name="T56" fmla="*/ 96 w 122"/>
                    <a:gd name="T57" fmla="*/ 89 h 111"/>
                    <a:gd name="T58" fmla="*/ 90 w 122"/>
                    <a:gd name="T59" fmla="*/ 81 h 111"/>
                    <a:gd name="T60" fmla="*/ 83 w 122"/>
                    <a:gd name="T61" fmla="*/ 72 h 111"/>
                    <a:gd name="T62" fmla="*/ 83 w 122"/>
                    <a:gd name="T63" fmla="*/ 70 h 111"/>
                    <a:gd name="T64" fmla="*/ 85 w 122"/>
                    <a:gd name="T65" fmla="*/ 68 h 111"/>
                    <a:gd name="T66" fmla="*/ 83 w 122"/>
                    <a:gd name="T67" fmla="*/ 66 h 111"/>
                    <a:gd name="T68" fmla="*/ 62 w 122"/>
                    <a:gd name="T69" fmla="*/ 45 h 111"/>
                    <a:gd name="T70" fmla="*/ 55 w 122"/>
                    <a:gd name="T71" fmla="*/ 38 h 111"/>
                    <a:gd name="T72" fmla="*/ 49 w 122"/>
                    <a:gd name="T73" fmla="*/ 34 h 111"/>
                    <a:gd name="T74" fmla="*/ 36 w 122"/>
                    <a:gd name="T75" fmla="*/ 25 h 111"/>
                    <a:gd name="T76" fmla="*/ 23 w 122"/>
                    <a:gd name="T77" fmla="*/ 15 h 111"/>
                    <a:gd name="T78" fmla="*/ 15 w 122"/>
                    <a:gd name="T79" fmla="*/ 15 h 111"/>
                    <a:gd name="T80" fmla="*/ 8 w 122"/>
                    <a:gd name="T81" fmla="*/ 13 h 111"/>
                    <a:gd name="T82" fmla="*/ 4 w 122"/>
                    <a:gd name="T83" fmla="*/ 8 h 111"/>
                    <a:gd name="T84" fmla="*/ 0 w 122"/>
                    <a:gd name="T85" fmla="*/ 2 h 111"/>
                    <a:gd name="T86" fmla="*/ 2 w 122"/>
                    <a:gd name="T87" fmla="*/ 2 h 111"/>
                    <a:gd name="T88" fmla="*/ 4 w 122"/>
                    <a:gd name="T89" fmla="*/ 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122" h="111">
                      <a:moveTo>
                        <a:pt x="4" y="0"/>
                      </a:moveTo>
                      <a:lnTo>
                        <a:pt x="6" y="0"/>
                      </a:lnTo>
                      <a:lnTo>
                        <a:pt x="28" y="11"/>
                      </a:lnTo>
                      <a:lnTo>
                        <a:pt x="47" y="23"/>
                      </a:lnTo>
                      <a:lnTo>
                        <a:pt x="68" y="40"/>
                      </a:lnTo>
                      <a:lnTo>
                        <a:pt x="85" y="62"/>
                      </a:lnTo>
                      <a:lnTo>
                        <a:pt x="90" y="68"/>
                      </a:lnTo>
                      <a:lnTo>
                        <a:pt x="96" y="77"/>
                      </a:lnTo>
                      <a:lnTo>
                        <a:pt x="102" y="83"/>
                      </a:lnTo>
                      <a:lnTo>
                        <a:pt x="102" y="83"/>
                      </a:lnTo>
                      <a:lnTo>
                        <a:pt x="105" y="83"/>
                      </a:lnTo>
                      <a:lnTo>
                        <a:pt x="105" y="83"/>
                      </a:lnTo>
                      <a:lnTo>
                        <a:pt x="109" y="92"/>
                      </a:lnTo>
                      <a:lnTo>
                        <a:pt x="113" y="98"/>
                      </a:lnTo>
                      <a:lnTo>
                        <a:pt x="117" y="102"/>
                      </a:lnTo>
                      <a:lnTo>
                        <a:pt x="122" y="109"/>
                      </a:lnTo>
                      <a:lnTo>
                        <a:pt x="122" y="111"/>
                      </a:lnTo>
                      <a:lnTo>
                        <a:pt x="119" y="111"/>
                      </a:lnTo>
                      <a:lnTo>
                        <a:pt x="115" y="109"/>
                      </a:lnTo>
                      <a:lnTo>
                        <a:pt x="115" y="106"/>
                      </a:lnTo>
                      <a:lnTo>
                        <a:pt x="115" y="106"/>
                      </a:lnTo>
                      <a:lnTo>
                        <a:pt x="113" y="106"/>
                      </a:lnTo>
                      <a:lnTo>
                        <a:pt x="113" y="106"/>
                      </a:lnTo>
                      <a:lnTo>
                        <a:pt x="111" y="104"/>
                      </a:lnTo>
                      <a:lnTo>
                        <a:pt x="111" y="104"/>
                      </a:lnTo>
                      <a:lnTo>
                        <a:pt x="107" y="98"/>
                      </a:lnTo>
                      <a:lnTo>
                        <a:pt x="107" y="98"/>
                      </a:lnTo>
                      <a:lnTo>
                        <a:pt x="105" y="98"/>
                      </a:lnTo>
                      <a:lnTo>
                        <a:pt x="96" y="89"/>
                      </a:lnTo>
                      <a:lnTo>
                        <a:pt x="90" y="81"/>
                      </a:lnTo>
                      <a:lnTo>
                        <a:pt x="83" y="72"/>
                      </a:lnTo>
                      <a:lnTo>
                        <a:pt x="83" y="70"/>
                      </a:lnTo>
                      <a:lnTo>
                        <a:pt x="85" y="68"/>
                      </a:lnTo>
                      <a:lnTo>
                        <a:pt x="83" y="66"/>
                      </a:lnTo>
                      <a:lnTo>
                        <a:pt x="62" y="45"/>
                      </a:lnTo>
                      <a:lnTo>
                        <a:pt x="55" y="38"/>
                      </a:lnTo>
                      <a:lnTo>
                        <a:pt x="49" y="34"/>
                      </a:lnTo>
                      <a:lnTo>
                        <a:pt x="36" y="25"/>
                      </a:lnTo>
                      <a:lnTo>
                        <a:pt x="23" y="15"/>
                      </a:lnTo>
                      <a:lnTo>
                        <a:pt x="15" y="15"/>
                      </a:lnTo>
                      <a:lnTo>
                        <a:pt x="8" y="13"/>
                      </a:lnTo>
                      <a:lnTo>
                        <a:pt x="4" y="8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4A4A4A"/>
                </a:solidFill>
                <a:ln w="0">
                  <a:solidFill>
                    <a:srgbClr val="4A4A4A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43" name="Freeform 643"/>
                <p:cNvSpPr>
                  <a:spLocks noEditPoints="1"/>
                </p:cNvSpPr>
                <p:nvPr/>
              </p:nvSpPr>
              <p:spPr bwMode="auto">
                <a:xfrm>
                  <a:off x="3653" y="962"/>
                  <a:ext cx="81" cy="57"/>
                </a:xfrm>
                <a:custGeom>
                  <a:avLst/>
                  <a:gdLst>
                    <a:gd name="T0" fmla="*/ 43 w 81"/>
                    <a:gd name="T1" fmla="*/ 17 h 57"/>
                    <a:gd name="T2" fmla="*/ 43 w 81"/>
                    <a:gd name="T3" fmla="*/ 17 h 57"/>
                    <a:gd name="T4" fmla="*/ 43 w 81"/>
                    <a:gd name="T5" fmla="*/ 17 h 57"/>
                    <a:gd name="T6" fmla="*/ 43 w 81"/>
                    <a:gd name="T7" fmla="*/ 17 h 57"/>
                    <a:gd name="T8" fmla="*/ 9 w 81"/>
                    <a:gd name="T9" fmla="*/ 0 h 57"/>
                    <a:gd name="T10" fmla="*/ 13 w 81"/>
                    <a:gd name="T11" fmla="*/ 4 h 57"/>
                    <a:gd name="T12" fmla="*/ 22 w 81"/>
                    <a:gd name="T13" fmla="*/ 6 h 57"/>
                    <a:gd name="T14" fmla="*/ 28 w 81"/>
                    <a:gd name="T15" fmla="*/ 8 h 57"/>
                    <a:gd name="T16" fmla="*/ 28 w 81"/>
                    <a:gd name="T17" fmla="*/ 8 h 57"/>
                    <a:gd name="T18" fmla="*/ 34 w 81"/>
                    <a:gd name="T19" fmla="*/ 12 h 57"/>
                    <a:gd name="T20" fmla="*/ 34 w 81"/>
                    <a:gd name="T21" fmla="*/ 12 h 57"/>
                    <a:gd name="T22" fmla="*/ 37 w 81"/>
                    <a:gd name="T23" fmla="*/ 15 h 57"/>
                    <a:gd name="T24" fmla="*/ 37 w 81"/>
                    <a:gd name="T25" fmla="*/ 15 h 57"/>
                    <a:gd name="T26" fmla="*/ 43 w 81"/>
                    <a:gd name="T27" fmla="*/ 17 h 57"/>
                    <a:gd name="T28" fmla="*/ 43 w 81"/>
                    <a:gd name="T29" fmla="*/ 17 h 57"/>
                    <a:gd name="T30" fmla="*/ 43 w 81"/>
                    <a:gd name="T31" fmla="*/ 17 h 57"/>
                    <a:gd name="T32" fmla="*/ 47 w 81"/>
                    <a:gd name="T33" fmla="*/ 19 h 57"/>
                    <a:gd name="T34" fmla="*/ 52 w 81"/>
                    <a:gd name="T35" fmla="*/ 21 h 57"/>
                    <a:gd name="T36" fmla="*/ 56 w 81"/>
                    <a:gd name="T37" fmla="*/ 23 h 57"/>
                    <a:gd name="T38" fmla="*/ 60 w 81"/>
                    <a:gd name="T39" fmla="*/ 25 h 57"/>
                    <a:gd name="T40" fmla="*/ 64 w 81"/>
                    <a:gd name="T41" fmla="*/ 27 h 57"/>
                    <a:gd name="T42" fmla="*/ 69 w 81"/>
                    <a:gd name="T43" fmla="*/ 30 h 57"/>
                    <a:gd name="T44" fmla="*/ 69 w 81"/>
                    <a:gd name="T45" fmla="*/ 32 h 57"/>
                    <a:gd name="T46" fmla="*/ 71 w 81"/>
                    <a:gd name="T47" fmla="*/ 36 h 57"/>
                    <a:gd name="T48" fmla="*/ 71 w 81"/>
                    <a:gd name="T49" fmla="*/ 38 h 57"/>
                    <a:gd name="T50" fmla="*/ 75 w 81"/>
                    <a:gd name="T51" fmla="*/ 40 h 57"/>
                    <a:gd name="T52" fmla="*/ 77 w 81"/>
                    <a:gd name="T53" fmla="*/ 40 h 57"/>
                    <a:gd name="T54" fmla="*/ 81 w 81"/>
                    <a:gd name="T55" fmla="*/ 44 h 57"/>
                    <a:gd name="T56" fmla="*/ 81 w 81"/>
                    <a:gd name="T57" fmla="*/ 49 h 57"/>
                    <a:gd name="T58" fmla="*/ 81 w 81"/>
                    <a:gd name="T59" fmla="*/ 51 h 57"/>
                    <a:gd name="T60" fmla="*/ 81 w 81"/>
                    <a:gd name="T61" fmla="*/ 55 h 57"/>
                    <a:gd name="T62" fmla="*/ 79 w 81"/>
                    <a:gd name="T63" fmla="*/ 57 h 57"/>
                    <a:gd name="T64" fmla="*/ 75 w 81"/>
                    <a:gd name="T65" fmla="*/ 57 h 57"/>
                    <a:gd name="T66" fmla="*/ 73 w 81"/>
                    <a:gd name="T67" fmla="*/ 55 h 57"/>
                    <a:gd name="T68" fmla="*/ 71 w 81"/>
                    <a:gd name="T69" fmla="*/ 53 h 57"/>
                    <a:gd name="T70" fmla="*/ 69 w 81"/>
                    <a:gd name="T71" fmla="*/ 51 h 57"/>
                    <a:gd name="T72" fmla="*/ 62 w 81"/>
                    <a:gd name="T73" fmla="*/ 44 h 57"/>
                    <a:gd name="T74" fmla="*/ 49 w 81"/>
                    <a:gd name="T75" fmla="*/ 34 h 57"/>
                    <a:gd name="T76" fmla="*/ 47 w 81"/>
                    <a:gd name="T77" fmla="*/ 32 h 57"/>
                    <a:gd name="T78" fmla="*/ 47 w 81"/>
                    <a:gd name="T79" fmla="*/ 32 h 57"/>
                    <a:gd name="T80" fmla="*/ 45 w 81"/>
                    <a:gd name="T81" fmla="*/ 30 h 57"/>
                    <a:gd name="T82" fmla="*/ 45 w 81"/>
                    <a:gd name="T83" fmla="*/ 30 h 57"/>
                    <a:gd name="T84" fmla="*/ 39 w 81"/>
                    <a:gd name="T85" fmla="*/ 23 h 57"/>
                    <a:gd name="T86" fmla="*/ 37 w 81"/>
                    <a:gd name="T87" fmla="*/ 23 h 57"/>
                    <a:gd name="T88" fmla="*/ 32 w 81"/>
                    <a:gd name="T89" fmla="*/ 21 h 57"/>
                    <a:gd name="T90" fmla="*/ 28 w 81"/>
                    <a:gd name="T91" fmla="*/ 19 h 57"/>
                    <a:gd name="T92" fmla="*/ 22 w 81"/>
                    <a:gd name="T93" fmla="*/ 17 h 57"/>
                    <a:gd name="T94" fmla="*/ 17 w 81"/>
                    <a:gd name="T95" fmla="*/ 17 h 57"/>
                    <a:gd name="T96" fmla="*/ 15 w 81"/>
                    <a:gd name="T97" fmla="*/ 15 h 57"/>
                    <a:gd name="T98" fmla="*/ 11 w 81"/>
                    <a:gd name="T99" fmla="*/ 15 h 57"/>
                    <a:gd name="T100" fmla="*/ 9 w 81"/>
                    <a:gd name="T101" fmla="*/ 12 h 57"/>
                    <a:gd name="T102" fmla="*/ 5 w 81"/>
                    <a:gd name="T103" fmla="*/ 8 h 57"/>
                    <a:gd name="T104" fmla="*/ 0 w 81"/>
                    <a:gd name="T105" fmla="*/ 4 h 57"/>
                    <a:gd name="T106" fmla="*/ 0 w 81"/>
                    <a:gd name="T107" fmla="*/ 2 h 57"/>
                    <a:gd name="T108" fmla="*/ 0 w 81"/>
                    <a:gd name="T109" fmla="*/ 2 h 57"/>
                    <a:gd name="T110" fmla="*/ 5 w 81"/>
                    <a:gd name="T111" fmla="*/ 0 h 57"/>
                    <a:gd name="T112" fmla="*/ 9 w 81"/>
                    <a:gd name="T113" fmla="*/ 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81" h="57">
                      <a:moveTo>
                        <a:pt x="43" y="17"/>
                      </a:moveTo>
                      <a:lnTo>
                        <a:pt x="43" y="17"/>
                      </a:lnTo>
                      <a:lnTo>
                        <a:pt x="43" y="17"/>
                      </a:lnTo>
                      <a:lnTo>
                        <a:pt x="43" y="17"/>
                      </a:lnTo>
                      <a:close/>
                      <a:moveTo>
                        <a:pt x="9" y="0"/>
                      </a:moveTo>
                      <a:lnTo>
                        <a:pt x="13" y="4"/>
                      </a:lnTo>
                      <a:lnTo>
                        <a:pt x="22" y="6"/>
                      </a:lnTo>
                      <a:lnTo>
                        <a:pt x="28" y="8"/>
                      </a:lnTo>
                      <a:lnTo>
                        <a:pt x="28" y="8"/>
                      </a:lnTo>
                      <a:lnTo>
                        <a:pt x="34" y="12"/>
                      </a:lnTo>
                      <a:lnTo>
                        <a:pt x="34" y="12"/>
                      </a:lnTo>
                      <a:lnTo>
                        <a:pt x="37" y="15"/>
                      </a:lnTo>
                      <a:lnTo>
                        <a:pt x="37" y="15"/>
                      </a:lnTo>
                      <a:lnTo>
                        <a:pt x="43" y="17"/>
                      </a:lnTo>
                      <a:lnTo>
                        <a:pt x="43" y="17"/>
                      </a:lnTo>
                      <a:lnTo>
                        <a:pt x="43" y="17"/>
                      </a:lnTo>
                      <a:lnTo>
                        <a:pt x="47" y="19"/>
                      </a:lnTo>
                      <a:lnTo>
                        <a:pt x="52" y="21"/>
                      </a:lnTo>
                      <a:lnTo>
                        <a:pt x="56" y="23"/>
                      </a:lnTo>
                      <a:lnTo>
                        <a:pt x="60" y="25"/>
                      </a:lnTo>
                      <a:lnTo>
                        <a:pt x="64" y="27"/>
                      </a:lnTo>
                      <a:lnTo>
                        <a:pt x="69" y="30"/>
                      </a:lnTo>
                      <a:lnTo>
                        <a:pt x="69" y="32"/>
                      </a:lnTo>
                      <a:lnTo>
                        <a:pt x="71" y="36"/>
                      </a:lnTo>
                      <a:lnTo>
                        <a:pt x="71" y="38"/>
                      </a:lnTo>
                      <a:lnTo>
                        <a:pt x="75" y="40"/>
                      </a:lnTo>
                      <a:lnTo>
                        <a:pt x="77" y="40"/>
                      </a:lnTo>
                      <a:lnTo>
                        <a:pt x="81" y="44"/>
                      </a:lnTo>
                      <a:lnTo>
                        <a:pt x="81" y="49"/>
                      </a:lnTo>
                      <a:lnTo>
                        <a:pt x="81" y="51"/>
                      </a:lnTo>
                      <a:lnTo>
                        <a:pt x="81" y="55"/>
                      </a:lnTo>
                      <a:lnTo>
                        <a:pt x="79" y="57"/>
                      </a:lnTo>
                      <a:lnTo>
                        <a:pt x="75" y="57"/>
                      </a:lnTo>
                      <a:lnTo>
                        <a:pt x="73" y="55"/>
                      </a:lnTo>
                      <a:lnTo>
                        <a:pt x="71" y="53"/>
                      </a:lnTo>
                      <a:lnTo>
                        <a:pt x="69" y="51"/>
                      </a:lnTo>
                      <a:lnTo>
                        <a:pt x="62" y="44"/>
                      </a:lnTo>
                      <a:lnTo>
                        <a:pt x="49" y="34"/>
                      </a:lnTo>
                      <a:lnTo>
                        <a:pt x="47" y="32"/>
                      </a:lnTo>
                      <a:lnTo>
                        <a:pt x="47" y="32"/>
                      </a:lnTo>
                      <a:lnTo>
                        <a:pt x="45" y="30"/>
                      </a:lnTo>
                      <a:lnTo>
                        <a:pt x="45" y="30"/>
                      </a:lnTo>
                      <a:lnTo>
                        <a:pt x="39" y="23"/>
                      </a:lnTo>
                      <a:lnTo>
                        <a:pt x="37" y="23"/>
                      </a:lnTo>
                      <a:lnTo>
                        <a:pt x="32" y="21"/>
                      </a:lnTo>
                      <a:lnTo>
                        <a:pt x="28" y="19"/>
                      </a:lnTo>
                      <a:lnTo>
                        <a:pt x="22" y="17"/>
                      </a:lnTo>
                      <a:lnTo>
                        <a:pt x="17" y="17"/>
                      </a:lnTo>
                      <a:lnTo>
                        <a:pt x="15" y="15"/>
                      </a:lnTo>
                      <a:lnTo>
                        <a:pt x="11" y="15"/>
                      </a:lnTo>
                      <a:lnTo>
                        <a:pt x="9" y="12"/>
                      </a:lnTo>
                      <a:lnTo>
                        <a:pt x="5" y="8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5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464646"/>
                </a:solidFill>
                <a:ln w="0">
                  <a:solidFill>
                    <a:srgbClr val="464646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44" name="Freeform 644"/>
                <p:cNvSpPr>
                  <a:spLocks/>
                </p:cNvSpPr>
                <p:nvPr/>
              </p:nvSpPr>
              <p:spPr bwMode="auto">
                <a:xfrm>
                  <a:off x="3602" y="883"/>
                  <a:ext cx="47" cy="38"/>
                </a:xfrm>
                <a:custGeom>
                  <a:avLst/>
                  <a:gdLst>
                    <a:gd name="T0" fmla="*/ 0 w 47"/>
                    <a:gd name="T1" fmla="*/ 0 h 38"/>
                    <a:gd name="T2" fmla="*/ 6 w 47"/>
                    <a:gd name="T3" fmla="*/ 4 h 38"/>
                    <a:gd name="T4" fmla="*/ 15 w 47"/>
                    <a:gd name="T5" fmla="*/ 11 h 38"/>
                    <a:gd name="T6" fmla="*/ 26 w 47"/>
                    <a:gd name="T7" fmla="*/ 19 h 38"/>
                    <a:gd name="T8" fmla="*/ 36 w 47"/>
                    <a:gd name="T9" fmla="*/ 28 h 38"/>
                    <a:gd name="T10" fmla="*/ 43 w 47"/>
                    <a:gd name="T11" fmla="*/ 32 h 38"/>
                    <a:gd name="T12" fmla="*/ 47 w 47"/>
                    <a:gd name="T13" fmla="*/ 38 h 38"/>
                    <a:gd name="T14" fmla="*/ 43 w 47"/>
                    <a:gd name="T15" fmla="*/ 34 h 38"/>
                    <a:gd name="T16" fmla="*/ 28 w 47"/>
                    <a:gd name="T17" fmla="*/ 23 h 38"/>
                    <a:gd name="T18" fmla="*/ 26 w 47"/>
                    <a:gd name="T19" fmla="*/ 21 h 38"/>
                    <a:gd name="T20" fmla="*/ 26 w 47"/>
                    <a:gd name="T21" fmla="*/ 21 h 38"/>
                    <a:gd name="T22" fmla="*/ 24 w 47"/>
                    <a:gd name="T23" fmla="*/ 19 h 38"/>
                    <a:gd name="T24" fmla="*/ 24 w 47"/>
                    <a:gd name="T25" fmla="*/ 19 h 38"/>
                    <a:gd name="T26" fmla="*/ 15 w 47"/>
                    <a:gd name="T27" fmla="*/ 13 h 38"/>
                    <a:gd name="T28" fmla="*/ 6 w 47"/>
                    <a:gd name="T29" fmla="*/ 8 h 38"/>
                    <a:gd name="T30" fmla="*/ 0 w 47"/>
                    <a:gd name="T31" fmla="*/ 4 h 38"/>
                    <a:gd name="T32" fmla="*/ 0 w 47"/>
                    <a:gd name="T33" fmla="*/ 2 h 38"/>
                    <a:gd name="T34" fmla="*/ 0 w 47"/>
                    <a:gd name="T35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47" h="38">
                      <a:moveTo>
                        <a:pt x="0" y="0"/>
                      </a:moveTo>
                      <a:lnTo>
                        <a:pt x="6" y="4"/>
                      </a:lnTo>
                      <a:lnTo>
                        <a:pt x="15" y="11"/>
                      </a:lnTo>
                      <a:lnTo>
                        <a:pt x="26" y="19"/>
                      </a:lnTo>
                      <a:lnTo>
                        <a:pt x="36" y="28"/>
                      </a:lnTo>
                      <a:lnTo>
                        <a:pt x="43" y="32"/>
                      </a:lnTo>
                      <a:lnTo>
                        <a:pt x="47" y="38"/>
                      </a:lnTo>
                      <a:lnTo>
                        <a:pt x="43" y="34"/>
                      </a:lnTo>
                      <a:lnTo>
                        <a:pt x="28" y="23"/>
                      </a:lnTo>
                      <a:lnTo>
                        <a:pt x="26" y="21"/>
                      </a:lnTo>
                      <a:lnTo>
                        <a:pt x="26" y="21"/>
                      </a:lnTo>
                      <a:lnTo>
                        <a:pt x="24" y="19"/>
                      </a:lnTo>
                      <a:lnTo>
                        <a:pt x="24" y="19"/>
                      </a:lnTo>
                      <a:lnTo>
                        <a:pt x="15" y="13"/>
                      </a:lnTo>
                      <a:lnTo>
                        <a:pt x="6" y="8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85858"/>
                </a:solidFill>
                <a:ln w="0">
                  <a:solidFill>
                    <a:srgbClr val="585858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45" name="Freeform 645"/>
                <p:cNvSpPr>
                  <a:spLocks/>
                </p:cNvSpPr>
                <p:nvPr/>
              </p:nvSpPr>
              <p:spPr bwMode="auto">
                <a:xfrm>
                  <a:off x="3649" y="923"/>
                  <a:ext cx="26" cy="26"/>
                </a:xfrm>
                <a:custGeom>
                  <a:avLst/>
                  <a:gdLst>
                    <a:gd name="T0" fmla="*/ 2 w 26"/>
                    <a:gd name="T1" fmla="*/ 0 h 26"/>
                    <a:gd name="T2" fmla="*/ 11 w 26"/>
                    <a:gd name="T3" fmla="*/ 7 h 26"/>
                    <a:gd name="T4" fmla="*/ 19 w 26"/>
                    <a:gd name="T5" fmla="*/ 15 h 26"/>
                    <a:gd name="T6" fmla="*/ 26 w 26"/>
                    <a:gd name="T7" fmla="*/ 24 h 26"/>
                    <a:gd name="T8" fmla="*/ 26 w 26"/>
                    <a:gd name="T9" fmla="*/ 26 h 26"/>
                    <a:gd name="T10" fmla="*/ 26 w 26"/>
                    <a:gd name="T11" fmla="*/ 26 h 26"/>
                    <a:gd name="T12" fmla="*/ 21 w 26"/>
                    <a:gd name="T13" fmla="*/ 26 h 26"/>
                    <a:gd name="T14" fmla="*/ 9 w 26"/>
                    <a:gd name="T15" fmla="*/ 13 h 26"/>
                    <a:gd name="T16" fmla="*/ 6 w 26"/>
                    <a:gd name="T17" fmla="*/ 11 h 26"/>
                    <a:gd name="T18" fmla="*/ 2 w 26"/>
                    <a:gd name="T19" fmla="*/ 5 h 26"/>
                    <a:gd name="T20" fmla="*/ 0 w 26"/>
                    <a:gd name="T21" fmla="*/ 5 h 26"/>
                    <a:gd name="T22" fmla="*/ 0 w 26"/>
                    <a:gd name="T23" fmla="*/ 2 h 26"/>
                    <a:gd name="T24" fmla="*/ 2 w 26"/>
                    <a:gd name="T25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6" h="26">
                      <a:moveTo>
                        <a:pt x="2" y="0"/>
                      </a:moveTo>
                      <a:lnTo>
                        <a:pt x="11" y="7"/>
                      </a:lnTo>
                      <a:lnTo>
                        <a:pt x="19" y="15"/>
                      </a:lnTo>
                      <a:lnTo>
                        <a:pt x="26" y="24"/>
                      </a:lnTo>
                      <a:lnTo>
                        <a:pt x="26" y="26"/>
                      </a:lnTo>
                      <a:lnTo>
                        <a:pt x="26" y="26"/>
                      </a:lnTo>
                      <a:lnTo>
                        <a:pt x="21" y="26"/>
                      </a:lnTo>
                      <a:lnTo>
                        <a:pt x="9" y="13"/>
                      </a:lnTo>
                      <a:lnTo>
                        <a:pt x="6" y="11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939393"/>
                </a:solidFill>
                <a:ln w="0">
                  <a:solidFill>
                    <a:srgbClr val="939393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46" name="Freeform 646"/>
                <p:cNvSpPr>
                  <a:spLocks/>
                </p:cNvSpPr>
                <p:nvPr/>
              </p:nvSpPr>
              <p:spPr bwMode="auto">
                <a:xfrm>
                  <a:off x="3621" y="938"/>
                  <a:ext cx="32" cy="24"/>
                </a:xfrm>
                <a:custGeom>
                  <a:avLst/>
                  <a:gdLst>
                    <a:gd name="T0" fmla="*/ 0 w 32"/>
                    <a:gd name="T1" fmla="*/ 0 h 24"/>
                    <a:gd name="T2" fmla="*/ 2 w 32"/>
                    <a:gd name="T3" fmla="*/ 2 h 24"/>
                    <a:gd name="T4" fmla="*/ 20 w 32"/>
                    <a:gd name="T5" fmla="*/ 11 h 24"/>
                    <a:gd name="T6" fmla="*/ 26 w 32"/>
                    <a:gd name="T7" fmla="*/ 15 h 24"/>
                    <a:gd name="T8" fmla="*/ 32 w 32"/>
                    <a:gd name="T9" fmla="*/ 22 h 24"/>
                    <a:gd name="T10" fmla="*/ 32 w 32"/>
                    <a:gd name="T11" fmla="*/ 24 h 24"/>
                    <a:gd name="T12" fmla="*/ 32 w 32"/>
                    <a:gd name="T13" fmla="*/ 24 h 24"/>
                    <a:gd name="T14" fmla="*/ 24 w 32"/>
                    <a:gd name="T15" fmla="*/ 19 h 24"/>
                    <a:gd name="T16" fmla="*/ 15 w 32"/>
                    <a:gd name="T17" fmla="*/ 15 h 24"/>
                    <a:gd name="T18" fmla="*/ 15 w 32"/>
                    <a:gd name="T19" fmla="*/ 15 h 24"/>
                    <a:gd name="T20" fmla="*/ 11 w 32"/>
                    <a:gd name="T21" fmla="*/ 11 h 24"/>
                    <a:gd name="T22" fmla="*/ 0 w 32"/>
                    <a:gd name="T23" fmla="*/ 2 h 24"/>
                    <a:gd name="T24" fmla="*/ 0 w 32"/>
                    <a:gd name="T25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2" h="24">
                      <a:moveTo>
                        <a:pt x="0" y="0"/>
                      </a:moveTo>
                      <a:lnTo>
                        <a:pt x="2" y="2"/>
                      </a:lnTo>
                      <a:lnTo>
                        <a:pt x="20" y="11"/>
                      </a:lnTo>
                      <a:lnTo>
                        <a:pt x="26" y="15"/>
                      </a:lnTo>
                      <a:lnTo>
                        <a:pt x="32" y="22"/>
                      </a:lnTo>
                      <a:lnTo>
                        <a:pt x="32" y="24"/>
                      </a:lnTo>
                      <a:lnTo>
                        <a:pt x="32" y="24"/>
                      </a:lnTo>
                      <a:lnTo>
                        <a:pt x="24" y="19"/>
                      </a:lnTo>
                      <a:lnTo>
                        <a:pt x="15" y="15"/>
                      </a:lnTo>
                      <a:lnTo>
                        <a:pt x="15" y="15"/>
                      </a:lnTo>
                      <a:lnTo>
                        <a:pt x="11" y="11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5A5"/>
                </a:solidFill>
                <a:ln w="0">
                  <a:solidFill>
                    <a:srgbClr val="A5A5A5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47" name="Freeform 647"/>
                <p:cNvSpPr>
                  <a:spLocks/>
                </p:cNvSpPr>
                <p:nvPr/>
              </p:nvSpPr>
              <p:spPr bwMode="auto">
                <a:xfrm>
                  <a:off x="3574" y="896"/>
                  <a:ext cx="15" cy="17"/>
                </a:xfrm>
                <a:custGeom>
                  <a:avLst/>
                  <a:gdLst>
                    <a:gd name="T0" fmla="*/ 0 w 15"/>
                    <a:gd name="T1" fmla="*/ 0 h 17"/>
                    <a:gd name="T2" fmla="*/ 7 w 15"/>
                    <a:gd name="T3" fmla="*/ 4 h 17"/>
                    <a:gd name="T4" fmla="*/ 13 w 15"/>
                    <a:gd name="T5" fmla="*/ 10 h 17"/>
                    <a:gd name="T6" fmla="*/ 15 w 15"/>
                    <a:gd name="T7" fmla="*/ 17 h 17"/>
                    <a:gd name="T8" fmla="*/ 11 w 15"/>
                    <a:gd name="T9" fmla="*/ 12 h 17"/>
                    <a:gd name="T10" fmla="*/ 7 w 15"/>
                    <a:gd name="T11" fmla="*/ 8 h 17"/>
                    <a:gd name="T12" fmla="*/ 2 w 15"/>
                    <a:gd name="T13" fmla="*/ 4 h 17"/>
                    <a:gd name="T14" fmla="*/ 0 w 15"/>
                    <a:gd name="T15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" h="17">
                      <a:moveTo>
                        <a:pt x="0" y="0"/>
                      </a:moveTo>
                      <a:lnTo>
                        <a:pt x="7" y="4"/>
                      </a:lnTo>
                      <a:lnTo>
                        <a:pt x="13" y="10"/>
                      </a:lnTo>
                      <a:lnTo>
                        <a:pt x="15" y="17"/>
                      </a:lnTo>
                      <a:lnTo>
                        <a:pt x="11" y="12"/>
                      </a:lnTo>
                      <a:lnTo>
                        <a:pt x="7" y="8"/>
                      </a:lnTo>
                      <a:lnTo>
                        <a:pt x="2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F8F8F"/>
                </a:solidFill>
                <a:ln w="0">
                  <a:solidFill>
                    <a:srgbClr val="8F8F8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48" name="Freeform 648"/>
                <p:cNvSpPr>
                  <a:spLocks noEditPoints="1"/>
                </p:cNvSpPr>
                <p:nvPr/>
              </p:nvSpPr>
              <p:spPr bwMode="auto">
                <a:xfrm>
                  <a:off x="3632" y="953"/>
                  <a:ext cx="4" cy="0"/>
                </a:xfrm>
                <a:custGeom>
                  <a:avLst/>
                  <a:gdLst>
                    <a:gd name="T0" fmla="*/ 4 w 4"/>
                    <a:gd name="T1" fmla="*/ 4 w 4"/>
                    <a:gd name="T2" fmla="*/ 4 w 4"/>
                    <a:gd name="T3" fmla="*/ 4 w 4"/>
                    <a:gd name="T4" fmla="*/ 0 w 4"/>
                    <a:gd name="T5" fmla="*/ 4 w 4"/>
                    <a:gd name="T6" fmla="*/ 4 w 4"/>
                    <a:gd name="T7" fmla="*/ 4 w 4"/>
                    <a:gd name="T8" fmla="*/ 0 w 4"/>
                    <a:gd name="T9" fmla="*/ 0 w 4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  <a:cxn ang="0">
                      <a:pos x="T7" y="0"/>
                    </a:cxn>
                    <a:cxn ang="0">
                      <a:pos x="T8" y="0"/>
                    </a:cxn>
                    <a:cxn ang="0">
                      <a:pos x="T9" y="0"/>
                    </a:cxn>
                  </a:cxnLst>
                  <a:rect l="0" t="0" r="r" b="b"/>
                  <a:pathLst>
                    <a:path w="4"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5A5"/>
                </a:solidFill>
                <a:ln w="0">
                  <a:solidFill>
                    <a:srgbClr val="A5A5A5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49" name="Freeform 649"/>
                <p:cNvSpPr>
                  <a:spLocks noEditPoints="1"/>
                </p:cNvSpPr>
                <p:nvPr/>
              </p:nvSpPr>
              <p:spPr bwMode="auto">
                <a:xfrm>
                  <a:off x="3651" y="962"/>
                  <a:ext cx="2" cy="2"/>
                </a:xfrm>
                <a:custGeom>
                  <a:avLst/>
                  <a:gdLst>
                    <a:gd name="T0" fmla="*/ 2 w 2"/>
                    <a:gd name="T1" fmla="*/ 2 h 2"/>
                    <a:gd name="T2" fmla="*/ 2 w 2"/>
                    <a:gd name="T3" fmla="*/ 2 h 2"/>
                    <a:gd name="T4" fmla="*/ 2 w 2"/>
                    <a:gd name="T5" fmla="*/ 2 h 2"/>
                    <a:gd name="T6" fmla="*/ 2 w 2"/>
                    <a:gd name="T7" fmla="*/ 2 h 2"/>
                    <a:gd name="T8" fmla="*/ 2 w 2"/>
                    <a:gd name="T9" fmla="*/ 0 h 2"/>
                    <a:gd name="T10" fmla="*/ 2 w 2"/>
                    <a:gd name="T11" fmla="*/ 2 h 2"/>
                    <a:gd name="T12" fmla="*/ 2 w 2"/>
                    <a:gd name="T13" fmla="*/ 2 h 2"/>
                    <a:gd name="T14" fmla="*/ 0 w 2"/>
                    <a:gd name="T15" fmla="*/ 2 h 2"/>
                    <a:gd name="T16" fmla="*/ 2 w 2"/>
                    <a:gd name="T17" fmla="*/ 0 h 2"/>
                    <a:gd name="T18" fmla="*/ 2 w 2"/>
                    <a:gd name="T1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close/>
                      <a:moveTo>
                        <a:pt x="2" y="0"/>
                      </a:move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464646"/>
                </a:solidFill>
                <a:ln w="0">
                  <a:solidFill>
                    <a:srgbClr val="464646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50" name="Freeform 650"/>
                <p:cNvSpPr>
                  <a:spLocks/>
                </p:cNvSpPr>
                <p:nvPr/>
              </p:nvSpPr>
              <p:spPr bwMode="auto">
                <a:xfrm>
                  <a:off x="3634" y="593"/>
                  <a:ext cx="41" cy="36"/>
                </a:xfrm>
                <a:custGeom>
                  <a:avLst/>
                  <a:gdLst>
                    <a:gd name="T0" fmla="*/ 17 w 41"/>
                    <a:gd name="T1" fmla="*/ 0 h 36"/>
                    <a:gd name="T2" fmla="*/ 21 w 41"/>
                    <a:gd name="T3" fmla="*/ 2 h 36"/>
                    <a:gd name="T4" fmla="*/ 24 w 41"/>
                    <a:gd name="T5" fmla="*/ 4 h 36"/>
                    <a:gd name="T6" fmla="*/ 24 w 41"/>
                    <a:gd name="T7" fmla="*/ 6 h 36"/>
                    <a:gd name="T8" fmla="*/ 26 w 41"/>
                    <a:gd name="T9" fmla="*/ 11 h 36"/>
                    <a:gd name="T10" fmla="*/ 30 w 41"/>
                    <a:gd name="T11" fmla="*/ 17 h 36"/>
                    <a:gd name="T12" fmla="*/ 34 w 41"/>
                    <a:gd name="T13" fmla="*/ 21 h 36"/>
                    <a:gd name="T14" fmla="*/ 41 w 41"/>
                    <a:gd name="T15" fmla="*/ 26 h 36"/>
                    <a:gd name="T16" fmla="*/ 41 w 41"/>
                    <a:gd name="T17" fmla="*/ 28 h 36"/>
                    <a:gd name="T18" fmla="*/ 41 w 41"/>
                    <a:gd name="T19" fmla="*/ 34 h 36"/>
                    <a:gd name="T20" fmla="*/ 39 w 41"/>
                    <a:gd name="T21" fmla="*/ 34 h 36"/>
                    <a:gd name="T22" fmla="*/ 34 w 41"/>
                    <a:gd name="T23" fmla="*/ 36 h 36"/>
                    <a:gd name="T24" fmla="*/ 30 w 41"/>
                    <a:gd name="T25" fmla="*/ 36 h 36"/>
                    <a:gd name="T26" fmla="*/ 24 w 41"/>
                    <a:gd name="T27" fmla="*/ 34 h 36"/>
                    <a:gd name="T28" fmla="*/ 17 w 41"/>
                    <a:gd name="T29" fmla="*/ 21 h 36"/>
                    <a:gd name="T30" fmla="*/ 15 w 41"/>
                    <a:gd name="T31" fmla="*/ 17 h 36"/>
                    <a:gd name="T32" fmla="*/ 11 w 41"/>
                    <a:gd name="T33" fmla="*/ 13 h 36"/>
                    <a:gd name="T34" fmla="*/ 7 w 41"/>
                    <a:gd name="T35" fmla="*/ 11 h 36"/>
                    <a:gd name="T36" fmla="*/ 2 w 41"/>
                    <a:gd name="T37" fmla="*/ 9 h 36"/>
                    <a:gd name="T38" fmla="*/ 0 w 41"/>
                    <a:gd name="T39" fmla="*/ 9 h 36"/>
                    <a:gd name="T40" fmla="*/ 4 w 41"/>
                    <a:gd name="T41" fmla="*/ 6 h 36"/>
                    <a:gd name="T42" fmla="*/ 9 w 41"/>
                    <a:gd name="T43" fmla="*/ 9 h 36"/>
                    <a:gd name="T44" fmla="*/ 15 w 41"/>
                    <a:gd name="T45" fmla="*/ 9 h 36"/>
                    <a:gd name="T46" fmla="*/ 17 w 41"/>
                    <a:gd name="T47" fmla="*/ 9 h 36"/>
                    <a:gd name="T48" fmla="*/ 17 w 41"/>
                    <a:gd name="T49" fmla="*/ 6 h 36"/>
                    <a:gd name="T50" fmla="*/ 13 w 41"/>
                    <a:gd name="T51" fmla="*/ 6 h 36"/>
                    <a:gd name="T52" fmla="*/ 11 w 41"/>
                    <a:gd name="T53" fmla="*/ 4 h 36"/>
                    <a:gd name="T54" fmla="*/ 13 w 41"/>
                    <a:gd name="T55" fmla="*/ 2 h 36"/>
                    <a:gd name="T56" fmla="*/ 17 w 41"/>
                    <a:gd name="T5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41" h="36">
                      <a:moveTo>
                        <a:pt x="17" y="0"/>
                      </a:moveTo>
                      <a:lnTo>
                        <a:pt x="21" y="2"/>
                      </a:lnTo>
                      <a:lnTo>
                        <a:pt x="24" y="4"/>
                      </a:lnTo>
                      <a:lnTo>
                        <a:pt x="24" y="6"/>
                      </a:lnTo>
                      <a:lnTo>
                        <a:pt x="26" y="11"/>
                      </a:lnTo>
                      <a:lnTo>
                        <a:pt x="30" y="17"/>
                      </a:lnTo>
                      <a:lnTo>
                        <a:pt x="34" y="21"/>
                      </a:lnTo>
                      <a:lnTo>
                        <a:pt x="41" y="26"/>
                      </a:lnTo>
                      <a:lnTo>
                        <a:pt x="41" y="28"/>
                      </a:lnTo>
                      <a:lnTo>
                        <a:pt x="41" y="34"/>
                      </a:lnTo>
                      <a:lnTo>
                        <a:pt x="39" y="34"/>
                      </a:lnTo>
                      <a:lnTo>
                        <a:pt x="34" y="36"/>
                      </a:lnTo>
                      <a:lnTo>
                        <a:pt x="30" y="36"/>
                      </a:lnTo>
                      <a:lnTo>
                        <a:pt x="24" y="34"/>
                      </a:lnTo>
                      <a:lnTo>
                        <a:pt x="17" y="21"/>
                      </a:lnTo>
                      <a:lnTo>
                        <a:pt x="15" y="17"/>
                      </a:lnTo>
                      <a:lnTo>
                        <a:pt x="11" y="13"/>
                      </a:lnTo>
                      <a:lnTo>
                        <a:pt x="7" y="11"/>
                      </a:lnTo>
                      <a:lnTo>
                        <a:pt x="2" y="9"/>
                      </a:lnTo>
                      <a:lnTo>
                        <a:pt x="0" y="9"/>
                      </a:lnTo>
                      <a:lnTo>
                        <a:pt x="4" y="6"/>
                      </a:lnTo>
                      <a:lnTo>
                        <a:pt x="9" y="9"/>
                      </a:lnTo>
                      <a:lnTo>
                        <a:pt x="15" y="9"/>
                      </a:lnTo>
                      <a:lnTo>
                        <a:pt x="17" y="9"/>
                      </a:lnTo>
                      <a:lnTo>
                        <a:pt x="17" y="6"/>
                      </a:lnTo>
                      <a:lnTo>
                        <a:pt x="13" y="6"/>
                      </a:lnTo>
                      <a:lnTo>
                        <a:pt x="11" y="4"/>
                      </a:lnTo>
                      <a:lnTo>
                        <a:pt x="13" y="2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9C9C9C"/>
                </a:solidFill>
                <a:ln w="0">
                  <a:solidFill>
                    <a:srgbClr val="9C9C9C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51" name="Freeform 651"/>
                <p:cNvSpPr>
                  <a:spLocks/>
                </p:cNvSpPr>
                <p:nvPr/>
              </p:nvSpPr>
              <p:spPr bwMode="auto">
                <a:xfrm>
                  <a:off x="3666" y="597"/>
                  <a:ext cx="21" cy="30"/>
                </a:xfrm>
                <a:custGeom>
                  <a:avLst/>
                  <a:gdLst>
                    <a:gd name="T0" fmla="*/ 11 w 21"/>
                    <a:gd name="T1" fmla="*/ 0 h 30"/>
                    <a:gd name="T2" fmla="*/ 13 w 21"/>
                    <a:gd name="T3" fmla="*/ 0 h 30"/>
                    <a:gd name="T4" fmla="*/ 13 w 21"/>
                    <a:gd name="T5" fmla="*/ 0 h 30"/>
                    <a:gd name="T6" fmla="*/ 15 w 21"/>
                    <a:gd name="T7" fmla="*/ 2 h 30"/>
                    <a:gd name="T8" fmla="*/ 15 w 21"/>
                    <a:gd name="T9" fmla="*/ 2 h 30"/>
                    <a:gd name="T10" fmla="*/ 17 w 21"/>
                    <a:gd name="T11" fmla="*/ 5 h 30"/>
                    <a:gd name="T12" fmla="*/ 17 w 21"/>
                    <a:gd name="T13" fmla="*/ 5 h 30"/>
                    <a:gd name="T14" fmla="*/ 17 w 21"/>
                    <a:gd name="T15" fmla="*/ 5 h 30"/>
                    <a:gd name="T16" fmla="*/ 19 w 21"/>
                    <a:gd name="T17" fmla="*/ 7 h 30"/>
                    <a:gd name="T18" fmla="*/ 21 w 21"/>
                    <a:gd name="T19" fmla="*/ 9 h 30"/>
                    <a:gd name="T20" fmla="*/ 21 w 21"/>
                    <a:gd name="T21" fmla="*/ 11 h 30"/>
                    <a:gd name="T22" fmla="*/ 21 w 21"/>
                    <a:gd name="T23" fmla="*/ 13 h 30"/>
                    <a:gd name="T24" fmla="*/ 19 w 21"/>
                    <a:gd name="T25" fmla="*/ 19 h 30"/>
                    <a:gd name="T26" fmla="*/ 21 w 21"/>
                    <a:gd name="T27" fmla="*/ 22 h 30"/>
                    <a:gd name="T28" fmla="*/ 21 w 21"/>
                    <a:gd name="T29" fmla="*/ 26 h 30"/>
                    <a:gd name="T30" fmla="*/ 19 w 21"/>
                    <a:gd name="T31" fmla="*/ 28 h 30"/>
                    <a:gd name="T32" fmla="*/ 17 w 21"/>
                    <a:gd name="T33" fmla="*/ 30 h 30"/>
                    <a:gd name="T34" fmla="*/ 15 w 21"/>
                    <a:gd name="T35" fmla="*/ 30 h 30"/>
                    <a:gd name="T36" fmla="*/ 11 w 21"/>
                    <a:gd name="T37" fmla="*/ 28 h 30"/>
                    <a:gd name="T38" fmla="*/ 9 w 21"/>
                    <a:gd name="T39" fmla="*/ 26 h 30"/>
                    <a:gd name="T40" fmla="*/ 9 w 21"/>
                    <a:gd name="T41" fmla="*/ 24 h 30"/>
                    <a:gd name="T42" fmla="*/ 9 w 21"/>
                    <a:gd name="T43" fmla="*/ 22 h 30"/>
                    <a:gd name="T44" fmla="*/ 7 w 21"/>
                    <a:gd name="T45" fmla="*/ 19 h 30"/>
                    <a:gd name="T46" fmla="*/ 4 w 21"/>
                    <a:gd name="T47" fmla="*/ 19 h 30"/>
                    <a:gd name="T48" fmla="*/ 4 w 21"/>
                    <a:gd name="T49" fmla="*/ 19 h 30"/>
                    <a:gd name="T50" fmla="*/ 2 w 21"/>
                    <a:gd name="T51" fmla="*/ 17 h 30"/>
                    <a:gd name="T52" fmla="*/ 0 w 21"/>
                    <a:gd name="T53" fmla="*/ 17 h 30"/>
                    <a:gd name="T54" fmla="*/ 0 w 21"/>
                    <a:gd name="T55" fmla="*/ 15 h 30"/>
                    <a:gd name="T56" fmla="*/ 0 w 21"/>
                    <a:gd name="T57" fmla="*/ 13 h 30"/>
                    <a:gd name="T58" fmla="*/ 0 w 21"/>
                    <a:gd name="T59" fmla="*/ 9 h 30"/>
                    <a:gd name="T60" fmla="*/ 0 w 21"/>
                    <a:gd name="T61" fmla="*/ 9 h 30"/>
                    <a:gd name="T62" fmla="*/ 2 w 21"/>
                    <a:gd name="T63" fmla="*/ 9 h 30"/>
                    <a:gd name="T64" fmla="*/ 4 w 21"/>
                    <a:gd name="T65" fmla="*/ 11 h 30"/>
                    <a:gd name="T66" fmla="*/ 7 w 21"/>
                    <a:gd name="T67" fmla="*/ 11 h 30"/>
                    <a:gd name="T68" fmla="*/ 7 w 21"/>
                    <a:gd name="T69" fmla="*/ 9 h 30"/>
                    <a:gd name="T70" fmla="*/ 7 w 21"/>
                    <a:gd name="T71" fmla="*/ 7 h 30"/>
                    <a:gd name="T72" fmla="*/ 7 w 21"/>
                    <a:gd name="T73" fmla="*/ 5 h 30"/>
                    <a:gd name="T74" fmla="*/ 9 w 21"/>
                    <a:gd name="T75" fmla="*/ 0 h 30"/>
                    <a:gd name="T76" fmla="*/ 11 w 21"/>
                    <a:gd name="T77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21" h="30">
                      <a:moveTo>
                        <a:pt x="11" y="0"/>
                      </a:move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5" y="2"/>
                      </a:lnTo>
                      <a:lnTo>
                        <a:pt x="15" y="2"/>
                      </a:lnTo>
                      <a:lnTo>
                        <a:pt x="17" y="5"/>
                      </a:lnTo>
                      <a:lnTo>
                        <a:pt x="17" y="5"/>
                      </a:lnTo>
                      <a:lnTo>
                        <a:pt x="17" y="5"/>
                      </a:lnTo>
                      <a:lnTo>
                        <a:pt x="19" y="7"/>
                      </a:lnTo>
                      <a:lnTo>
                        <a:pt x="21" y="9"/>
                      </a:lnTo>
                      <a:lnTo>
                        <a:pt x="21" y="11"/>
                      </a:lnTo>
                      <a:lnTo>
                        <a:pt x="21" y="13"/>
                      </a:lnTo>
                      <a:lnTo>
                        <a:pt x="19" y="19"/>
                      </a:lnTo>
                      <a:lnTo>
                        <a:pt x="21" y="22"/>
                      </a:lnTo>
                      <a:lnTo>
                        <a:pt x="21" y="26"/>
                      </a:lnTo>
                      <a:lnTo>
                        <a:pt x="19" y="28"/>
                      </a:lnTo>
                      <a:lnTo>
                        <a:pt x="17" y="30"/>
                      </a:lnTo>
                      <a:lnTo>
                        <a:pt x="15" y="30"/>
                      </a:lnTo>
                      <a:lnTo>
                        <a:pt x="11" y="28"/>
                      </a:lnTo>
                      <a:lnTo>
                        <a:pt x="9" y="26"/>
                      </a:lnTo>
                      <a:lnTo>
                        <a:pt x="9" y="24"/>
                      </a:lnTo>
                      <a:lnTo>
                        <a:pt x="9" y="22"/>
                      </a:lnTo>
                      <a:lnTo>
                        <a:pt x="7" y="19"/>
                      </a:lnTo>
                      <a:lnTo>
                        <a:pt x="4" y="19"/>
                      </a:lnTo>
                      <a:lnTo>
                        <a:pt x="4" y="19"/>
                      </a:lnTo>
                      <a:lnTo>
                        <a:pt x="2" y="17"/>
                      </a:ln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2" y="9"/>
                      </a:lnTo>
                      <a:lnTo>
                        <a:pt x="4" y="11"/>
                      </a:lnTo>
                      <a:lnTo>
                        <a:pt x="7" y="11"/>
                      </a:lnTo>
                      <a:lnTo>
                        <a:pt x="7" y="9"/>
                      </a:lnTo>
                      <a:lnTo>
                        <a:pt x="7" y="7"/>
                      </a:lnTo>
                      <a:lnTo>
                        <a:pt x="7" y="5"/>
                      </a:lnTo>
                      <a:lnTo>
                        <a:pt x="9" y="0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9C9C9C"/>
                </a:solidFill>
                <a:ln w="0">
                  <a:solidFill>
                    <a:srgbClr val="9C9C9C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52" name="Freeform 652"/>
                <p:cNvSpPr>
                  <a:spLocks/>
                </p:cNvSpPr>
                <p:nvPr/>
              </p:nvSpPr>
              <p:spPr bwMode="auto">
                <a:xfrm>
                  <a:off x="3643" y="580"/>
                  <a:ext cx="32" cy="41"/>
                </a:xfrm>
                <a:custGeom>
                  <a:avLst/>
                  <a:gdLst>
                    <a:gd name="T0" fmla="*/ 2 w 32"/>
                    <a:gd name="T1" fmla="*/ 0 h 41"/>
                    <a:gd name="T2" fmla="*/ 8 w 32"/>
                    <a:gd name="T3" fmla="*/ 9 h 41"/>
                    <a:gd name="T4" fmla="*/ 15 w 32"/>
                    <a:gd name="T5" fmla="*/ 17 h 41"/>
                    <a:gd name="T6" fmla="*/ 21 w 32"/>
                    <a:gd name="T7" fmla="*/ 26 h 41"/>
                    <a:gd name="T8" fmla="*/ 23 w 32"/>
                    <a:gd name="T9" fmla="*/ 30 h 41"/>
                    <a:gd name="T10" fmla="*/ 23 w 32"/>
                    <a:gd name="T11" fmla="*/ 32 h 41"/>
                    <a:gd name="T12" fmla="*/ 25 w 32"/>
                    <a:gd name="T13" fmla="*/ 34 h 41"/>
                    <a:gd name="T14" fmla="*/ 25 w 32"/>
                    <a:gd name="T15" fmla="*/ 34 h 41"/>
                    <a:gd name="T16" fmla="*/ 27 w 32"/>
                    <a:gd name="T17" fmla="*/ 32 h 41"/>
                    <a:gd name="T18" fmla="*/ 27 w 32"/>
                    <a:gd name="T19" fmla="*/ 32 h 41"/>
                    <a:gd name="T20" fmla="*/ 32 w 32"/>
                    <a:gd name="T21" fmla="*/ 32 h 41"/>
                    <a:gd name="T22" fmla="*/ 32 w 32"/>
                    <a:gd name="T23" fmla="*/ 39 h 41"/>
                    <a:gd name="T24" fmla="*/ 30 w 32"/>
                    <a:gd name="T25" fmla="*/ 41 h 41"/>
                    <a:gd name="T26" fmla="*/ 27 w 32"/>
                    <a:gd name="T27" fmla="*/ 41 h 41"/>
                    <a:gd name="T28" fmla="*/ 25 w 32"/>
                    <a:gd name="T29" fmla="*/ 41 h 41"/>
                    <a:gd name="T30" fmla="*/ 25 w 32"/>
                    <a:gd name="T31" fmla="*/ 39 h 41"/>
                    <a:gd name="T32" fmla="*/ 12 w 32"/>
                    <a:gd name="T33" fmla="*/ 19 h 41"/>
                    <a:gd name="T34" fmla="*/ 8 w 32"/>
                    <a:gd name="T35" fmla="*/ 13 h 41"/>
                    <a:gd name="T36" fmla="*/ 0 w 32"/>
                    <a:gd name="T37" fmla="*/ 2 h 41"/>
                    <a:gd name="T38" fmla="*/ 2 w 32"/>
                    <a:gd name="T39" fmla="*/ 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32" h="41">
                      <a:moveTo>
                        <a:pt x="2" y="0"/>
                      </a:moveTo>
                      <a:lnTo>
                        <a:pt x="8" y="9"/>
                      </a:lnTo>
                      <a:lnTo>
                        <a:pt x="15" y="17"/>
                      </a:lnTo>
                      <a:lnTo>
                        <a:pt x="21" y="26"/>
                      </a:lnTo>
                      <a:lnTo>
                        <a:pt x="23" y="30"/>
                      </a:lnTo>
                      <a:lnTo>
                        <a:pt x="23" y="32"/>
                      </a:lnTo>
                      <a:lnTo>
                        <a:pt x="25" y="34"/>
                      </a:lnTo>
                      <a:lnTo>
                        <a:pt x="25" y="34"/>
                      </a:lnTo>
                      <a:lnTo>
                        <a:pt x="27" y="32"/>
                      </a:lnTo>
                      <a:lnTo>
                        <a:pt x="27" y="32"/>
                      </a:lnTo>
                      <a:lnTo>
                        <a:pt x="32" y="32"/>
                      </a:lnTo>
                      <a:lnTo>
                        <a:pt x="32" y="39"/>
                      </a:lnTo>
                      <a:lnTo>
                        <a:pt x="30" y="41"/>
                      </a:lnTo>
                      <a:lnTo>
                        <a:pt x="27" y="41"/>
                      </a:lnTo>
                      <a:lnTo>
                        <a:pt x="25" y="41"/>
                      </a:lnTo>
                      <a:lnTo>
                        <a:pt x="25" y="39"/>
                      </a:lnTo>
                      <a:lnTo>
                        <a:pt x="12" y="19"/>
                      </a:lnTo>
                      <a:lnTo>
                        <a:pt x="8" y="13"/>
                      </a:lnTo>
                      <a:lnTo>
                        <a:pt x="0" y="2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676767"/>
                </a:solidFill>
                <a:ln w="0">
                  <a:solidFill>
                    <a:srgbClr val="676767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53" name="Freeform 653"/>
                <p:cNvSpPr>
                  <a:spLocks/>
                </p:cNvSpPr>
                <p:nvPr/>
              </p:nvSpPr>
              <p:spPr bwMode="auto">
                <a:xfrm>
                  <a:off x="3626" y="557"/>
                  <a:ext cx="19" cy="25"/>
                </a:xfrm>
                <a:custGeom>
                  <a:avLst/>
                  <a:gdLst>
                    <a:gd name="T0" fmla="*/ 2 w 19"/>
                    <a:gd name="T1" fmla="*/ 0 h 25"/>
                    <a:gd name="T2" fmla="*/ 2 w 19"/>
                    <a:gd name="T3" fmla="*/ 2 h 25"/>
                    <a:gd name="T4" fmla="*/ 8 w 19"/>
                    <a:gd name="T5" fmla="*/ 10 h 25"/>
                    <a:gd name="T6" fmla="*/ 17 w 19"/>
                    <a:gd name="T7" fmla="*/ 17 h 25"/>
                    <a:gd name="T8" fmla="*/ 19 w 19"/>
                    <a:gd name="T9" fmla="*/ 23 h 25"/>
                    <a:gd name="T10" fmla="*/ 17 w 19"/>
                    <a:gd name="T11" fmla="*/ 25 h 25"/>
                    <a:gd name="T12" fmla="*/ 8 w 19"/>
                    <a:gd name="T13" fmla="*/ 15 h 25"/>
                    <a:gd name="T14" fmla="*/ 0 w 19"/>
                    <a:gd name="T15" fmla="*/ 2 h 25"/>
                    <a:gd name="T16" fmla="*/ 0 w 19"/>
                    <a:gd name="T17" fmla="*/ 2 h 25"/>
                    <a:gd name="T18" fmla="*/ 0 w 19"/>
                    <a:gd name="T19" fmla="*/ 0 h 25"/>
                    <a:gd name="T20" fmla="*/ 2 w 19"/>
                    <a:gd name="T21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" h="25">
                      <a:moveTo>
                        <a:pt x="2" y="0"/>
                      </a:moveTo>
                      <a:lnTo>
                        <a:pt x="2" y="2"/>
                      </a:lnTo>
                      <a:lnTo>
                        <a:pt x="8" y="10"/>
                      </a:lnTo>
                      <a:lnTo>
                        <a:pt x="17" y="17"/>
                      </a:lnTo>
                      <a:lnTo>
                        <a:pt x="19" y="23"/>
                      </a:lnTo>
                      <a:lnTo>
                        <a:pt x="17" y="25"/>
                      </a:lnTo>
                      <a:lnTo>
                        <a:pt x="8" y="15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616161"/>
                </a:solidFill>
                <a:ln w="0">
                  <a:solidFill>
                    <a:srgbClr val="61616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54" name="Freeform 654"/>
                <p:cNvSpPr>
                  <a:spLocks/>
                </p:cNvSpPr>
                <p:nvPr/>
              </p:nvSpPr>
              <p:spPr bwMode="auto">
                <a:xfrm>
                  <a:off x="3613" y="578"/>
                  <a:ext cx="17" cy="24"/>
                </a:xfrm>
                <a:custGeom>
                  <a:avLst/>
                  <a:gdLst>
                    <a:gd name="T0" fmla="*/ 0 w 17"/>
                    <a:gd name="T1" fmla="*/ 0 h 24"/>
                    <a:gd name="T2" fmla="*/ 4 w 17"/>
                    <a:gd name="T3" fmla="*/ 2 h 24"/>
                    <a:gd name="T4" fmla="*/ 10 w 17"/>
                    <a:gd name="T5" fmla="*/ 9 h 24"/>
                    <a:gd name="T6" fmla="*/ 15 w 17"/>
                    <a:gd name="T7" fmla="*/ 17 h 24"/>
                    <a:gd name="T8" fmla="*/ 17 w 17"/>
                    <a:gd name="T9" fmla="*/ 19 h 24"/>
                    <a:gd name="T10" fmla="*/ 17 w 17"/>
                    <a:gd name="T11" fmla="*/ 24 h 24"/>
                    <a:gd name="T12" fmla="*/ 13 w 17"/>
                    <a:gd name="T13" fmla="*/ 17 h 24"/>
                    <a:gd name="T14" fmla="*/ 6 w 17"/>
                    <a:gd name="T15" fmla="*/ 11 h 24"/>
                    <a:gd name="T16" fmla="*/ 0 w 17"/>
                    <a:gd name="T17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" h="24">
                      <a:moveTo>
                        <a:pt x="0" y="0"/>
                      </a:moveTo>
                      <a:lnTo>
                        <a:pt x="4" y="2"/>
                      </a:lnTo>
                      <a:lnTo>
                        <a:pt x="10" y="9"/>
                      </a:lnTo>
                      <a:lnTo>
                        <a:pt x="15" y="17"/>
                      </a:lnTo>
                      <a:lnTo>
                        <a:pt x="17" y="19"/>
                      </a:lnTo>
                      <a:lnTo>
                        <a:pt x="17" y="24"/>
                      </a:lnTo>
                      <a:lnTo>
                        <a:pt x="13" y="17"/>
                      </a:lnTo>
                      <a:lnTo>
                        <a:pt x="6" y="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27272"/>
                </a:solidFill>
                <a:ln w="0">
                  <a:solidFill>
                    <a:srgbClr val="727272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55" name="Freeform 655"/>
                <p:cNvSpPr>
                  <a:spLocks/>
                </p:cNvSpPr>
                <p:nvPr/>
              </p:nvSpPr>
              <p:spPr bwMode="auto">
                <a:xfrm>
                  <a:off x="3675" y="589"/>
                  <a:ext cx="15" cy="19"/>
                </a:xfrm>
                <a:custGeom>
                  <a:avLst/>
                  <a:gdLst>
                    <a:gd name="T0" fmla="*/ 0 w 15"/>
                    <a:gd name="T1" fmla="*/ 0 h 19"/>
                    <a:gd name="T2" fmla="*/ 2 w 15"/>
                    <a:gd name="T3" fmla="*/ 2 h 19"/>
                    <a:gd name="T4" fmla="*/ 4 w 15"/>
                    <a:gd name="T5" fmla="*/ 4 h 19"/>
                    <a:gd name="T6" fmla="*/ 4 w 15"/>
                    <a:gd name="T7" fmla="*/ 4 h 19"/>
                    <a:gd name="T8" fmla="*/ 4 w 15"/>
                    <a:gd name="T9" fmla="*/ 4 h 19"/>
                    <a:gd name="T10" fmla="*/ 10 w 15"/>
                    <a:gd name="T11" fmla="*/ 10 h 19"/>
                    <a:gd name="T12" fmla="*/ 15 w 15"/>
                    <a:gd name="T13" fmla="*/ 17 h 19"/>
                    <a:gd name="T14" fmla="*/ 15 w 15"/>
                    <a:gd name="T15" fmla="*/ 19 h 19"/>
                    <a:gd name="T16" fmla="*/ 10 w 15"/>
                    <a:gd name="T17" fmla="*/ 17 h 19"/>
                    <a:gd name="T18" fmla="*/ 10 w 15"/>
                    <a:gd name="T19" fmla="*/ 17 h 19"/>
                    <a:gd name="T20" fmla="*/ 8 w 15"/>
                    <a:gd name="T21" fmla="*/ 15 h 19"/>
                    <a:gd name="T22" fmla="*/ 8 w 15"/>
                    <a:gd name="T23" fmla="*/ 15 h 19"/>
                    <a:gd name="T24" fmla="*/ 6 w 15"/>
                    <a:gd name="T25" fmla="*/ 13 h 19"/>
                    <a:gd name="T26" fmla="*/ 6 w 15"/>
                    <a:gd name="T27" fmla="*/ 13 h 19"/>
                    <a:gd name="T28" fmla="*/ 4 w 15"/>
                    <a:gd name="T29" fmla="*/ 13 h 19"/>
                    <a:gd name="T30" fmla="*/ 4 w 15"/>
                    <a:gd name="T31" fmla="*/ 13 h 19"/>
                    <a:gd name="T32" fmla="*/ 4 w 15"/>
                    <a:gd name="T33" fmla="*/ 10 h 19"/>
                    <a:gd name="T34" fmla="*/ 4 w 15"/>
                    <a:gd name="T35" fmla="*/ 8 h 19"/>
                    <a:gd name="T36" fmla="*/ 0 w 15"/>
                    <a:gd name="T37" fmla="*/ 4 h 19"/>
                    <a:gd name="T38" fmla="*/ 0 w 15"/>
                    <a:gd name="T39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5" h="19">
                      <a:moveTo>
                        <a:pt x="0" y="0"/>
                      </a:moveTo>
                      <a:lnTo>
                        <a:pt x="2" y="2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10" y="10"/>
                      </a:lnTo>
                      <a:lnTo>
                        <a:pt x="15" y="17"/>
                      </a:lnTo>
                      <a:lnTo>
                        <a:pt x="15" y="19"/>
                      </a:lnTo>
                      <a:lnTo>
                        <a:pt x="10" y="17"/>
                      </a:lnTo>
                      <a:lnTo>
                        <a:pt x="10" y="17"/>
                      </a:lnTo>
                      <a:lnTo>
                        <a:pt x="8" y="15"/>
                      </a:lnTo>
                      <a:lnTo>
                        <a:pt x="8" y="15"/>
                      </a:lnTo>
                      <a:lnTo>
                        <a:pt x="6" y="13"/>
                      </a:lnTo>
                      <a:lnTo>
                        <a:pt x="6" y="13"/>
                      </a:lnTo>
                      <a:lnTo>
                        <a:pt x="4" y="13"/>
                      </a:lnTo>
                      <a:lnTo>
                        <a:pt x="4" y="13"/>
                      </a:lnTo>
                      <a:lnTo>
                        <a:pt x="4" y="10"/>
                      </a:lnTo>
                      <a:lnTo>
                        <a:pt x="4" y="8"/>
                      </a:lnTo>
                      <a:lnTo>
                        <a:pt x="0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5656"/>
                </a:solidFill>
                <a:ln w="0">
                  <a:solidFill>
                    <a:srgbClr val="565656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56" name="Freeform 656"/>
                <p:cNvSpPr>
                  <a:spLocks/>
                </p:cNvSpPr>
                <p:nvPr/>
              </p:nvSpPr>
              <p:spPr bwMode="auto">
                <a:xfrm>
                  <a:off x="3158" y="714"/>
                  <a:ext cx="139" cy="64"/>
                </a:xfrm>
                <a:custGeom>
                  <a:avLst/>
                  <a:gdLst>
                    <a:gd name="T0" fmla="*/ 139 w 139"/>
                    <a:gd name="T1" fmla="*/ 3 h 64"/>
                    <a:gd name="T2" fmla="*/ 132 w 139"/>
                    <a:gd name="T3" fmla="*/ 7 h 64"/>
                    <a:gd name="T4" fmla="*/ 122 w 139"/>
                    <a:gd name="T5" fmla="*/ 15 h 64"/>
                    <a:gd name="T6" fmla="*/ 115 w 139"/>
                    <a:gd name="T7" fmla="*/ 15 h 64"/>
                    <a:gd name="T8" fmla="*/ 107 w 139"/>
                    <a:gd name="T9" fmla="*/ 22 h 64"/>
                    <a:gd name="T10" fmla="*/ 105 w 139"/>
                    <a:gd name="T11" fmla="*/ 28 h 64"/>
                    <a:gd name="T12" fmla="*/ 96 w 139"/>
                    <a:gd name="T13" fmla="*/ 28 h 64"/>
                    <a:gd name="T14" fmla="*/ 90 w 139"/>
                    <a:gd name="T15" fmla="*/ 32 h 64"/>
                    <a:gd name="T16" fmla="*/ 96 w 139"/>
                    <a:gd name="T17" fmla="*/ 37 h 64"/>
                    <a:gd name="T18" fmla="*/ 87 w 139"/>
                    <a:gd name="T19" fmla="*/ 39 h 64"/>
                    <a:gd name="T20" fmla="*/ 87 w 139"/>
                    <a:gd name="T21" fmla="*/ 43 h 64"/>
                    <a:gd name="T22" fmla="*/ 94 w 139"/>
                    <a:gd name="T23" fmla="*/ 47 h 64"/>
                    <a:gd name="T24" fmla="*/ 96 w 139"/>
                    <a:gd name="T25" fmla="*/ 54 h 64"/>
                    <a:gd name="T26" fmla="*/ 100 w 139"/>
                    <a:gd name="T27" fmla="*/ 58 h 64"/>
                    <a:gd name="T28" fmla="*/ 92 w 139"/>
                    <a:gd name="T29" fmla="*/ 58 h 64"/>
                    <a:gd name="T30" fmla="*/ 85 w 139"/>
                    <a:gd name="T31" fmla="*/ 52 h 64"/>
                    <a:gd name="T32" fmla="*/ 73 w 139"/>
                    <a:gd name="T33" fmla="*/ 47 h 64"/>
                    <a:gd name="T34" fmla="*/ 62 w 139"/>
                    <a:gd name="T35" fmla="*/ 52 h 64"/>
                    <a:gd name="T36" fmla="*/ 53 w 139"/>
                    <a:gd name="T37" fmla="*/ 52 h 64"/>
                    <a:gd name="T38" fmla="*/ 49 w 139"/>
                    <a:gd name="T39" fmla="*/ 50 h 64"/>
                    <a:gd name="T40" fmla="*/ 45 w 139"/>
                    <a:gd name="T41" fmla="*/ 54 h 64"/>
                    <a:gd name="T42" fmla="*/ 41 w 139"/>
                    <a:gd name="T43" fmla="*/ 62 h 64"/>
                    <a:gd name="T44" fmla="*/ 32 w 139"/>
                    <a:gd name="T45" fmla="*/ 62 h 64"/>
                    <a:gd name="T46" fmla="*/ 26 w 139"/>
                    <a:gd name="T47" fmla="*/ 58 h 64"/>
                    <a:gd name="T48" fmla="*/ 15 w 139"/>
                    <a:gd name="T49" fmla="*/ 62 h 64"/>
                    <a:gd name="T50" fmla="*/ 6 w 139"/>
                    <a:gd name="T51" fmla="*/ 64 h 64"/>
                    <a:gd name="T52" fmla="*/ 2 w 139"/>
                    <a:gd name="T53" fmla="*/ 60 h 64"/>
                    <a:gd name="T54" fmla="*/ 0 w 139"/>
                    <a:gd name="T55" fmla="*/ 56 h 64"/>
                    <a:gd name="T56" fmla="*/ 4 w 139"/>
                    <a:gd name="T57" fmla="*/ 50 h 64"/>
                    <a:gd name="T58" fmla="*/ 6 w 139"/>
                    <a:gd name="T59" fmla="*/ 52 h 64"/>
                    <a:gd name="T60" fmla="*/ 6 w 139"/>
                    <a:gd name="T61" fmla="*/ 50 h 64"/>
                    <a:gd name="T62" fmla="*/ 2 w 139"/>
                    <a:gd name="T63" fmla="*/ 43 h 64"/>
                    <a:gd name="T64" fmla="*/ 11 w 139"/>
                    <a:gd name="T65" fmla="*/ 39 h 64"/>
                    <a:gd name="T66" fmla="*/ 17 w 139"/>
                    <a:gd name="T67" fmla="*/ 39 h 64"/>
                    <a:gd name="T68" fmla="*/ 26 w 139"/>
                    <a:gd name="T69" fmla="*/ 35 h 64"/>
                    <a:gd name="T70" fmla="*/ 43 w 139"/>
                    <a:gd name="T71" fmla="*/ 35 h 64"/>
                    <a:gd name="T72" fmla="*/ 41 w 139"/>
                    <a:gd name="T73" fmla="*/ 26 h 64"/>
                    <a:gd name="T74" fmla="*/ 43 w 139"/>
                    <a:gd name="T75" fmla="*/ 20 h 64"/>
                    <a:gd name="T76" fmla="*/ 47 w 139"/>
                    <a:gd name="T77" fmla="*/ 18 h 64"/>
                    <a:gd name="T78" fmla="*/ 51 w 139"/>
                    <a:gd name="T79" fmla="*/ 20 h 64"/>
                    <a:gd name="T80" fmla="*/ 60 w 139"/>
                    <a:gd name="T81" fmla="*/ 20 h 64"/>
                    <a:gd name="T82" fmla="*/ 62 w 139"/>
                    <a:gd name="T83" fmla="*/ 22 h 64"/>
                    <a:gd name="T84" fmla="*/ 60 w 139"/>
                    <a:gd name="T85" fmla="*/ 15 h 64"/>
                    <a:gd name="T86" fmla="*/ 66 w 139"/>
                    <a:gd name="T87" fmla="*/ 13 h 64"/>
                    <a:gd name="T88" fmla="*/ 68 w 139"/>
                    <a:gd name="T89" fmla="*/ 18 h 64"/>
                    <a:gd name="T90" fmla="*/ 77 w 139"/>
                    <a:gd name="T91" fmla="*/ 22 h 64"/>
                    <a:gd name="T92" fmla="*/ 83 w 139"/>
                    <a:gd name="T93" fmla="*/ 22 h 64"/>
                    <a:gd name="T94" fmla="*/ 81 w 139"/>
                    <a:gd name="T95" fmla="*/ 18 h 64"/>
                    <a:gd name="T96" fmla="*/ 87 w 139"/>
                    <a:gd name="T97" fmla="*/ 13 h 64"/>
                    <a:gd name="T98" fmla="*/ 96 w 139"/>
                    <a:gd name="T99" fmla="*/ 11 h 64"/>
                    <a:gd name="T100" fmla="*/ 98 w 139"/>
                    <a:gd name="T101" fmla="*/ 13 h 64"/>
                    <a:gd name="T102" fmla="*/ 102 w 139"/>
                    <a:gd name="T103" fmla="*/ 9 h 64"/>
                    <a:gd name="T104" fmla="*/ 111 w 139"/>
                    <a:gd name="T105" fmla="*/ 7 h 64"/>
                    <a:gd name="T106" fmla="*/ 122 w 139"/>
                    <a:gd name="T107" fmla="*/ 7 h 64"/>
                    <a:gd name="T108" fmla="*/ 130 w 139"/>
                    <a:gd name="T109" fmla="*/ 5 h 64"/>
                    <a:gd name="T110" fmla="*/ 137 w 139"/>
                    <a:gd name="T111" fmla="*/ 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39" h="64">
                      <a:moveTo>
                        <a:pt x="139" y="0"/>
                      </a:moveTo>
                      <a:lnTo>
                        <a:pt x="139" y="3"/>
                      </a:lnTo>
                      <a:lnTo>
                        <a:pt x="137" y="7"/>
                      </a:lnTo>
                      <a:lnTo>
                        <a:pt x="132" y="7"/>
                      </a:lnTo>
                      <a:lnTo>
                        <a:pt x="128" y="9"/>
                      </a:lnTo>
                      <a:lnTo>
                        <a:pt x="122" y="15"/>
                      </a:lnTo>
                      <a:lnTo>
                        <a:pt x="117" y="18"/>
                      </a:lnTo>
                      <a:lnTo>
                        <a:pt x="115" y="15"/>
                      </a:lnTo>
                      <a:lnTo>
                        <a:pt x="107" y="20"/>
                      </a:lnTo>
                      <a:lnTo>
                        <a:pt x="107" y="22"/>
                      </a:lnTo>
                      <a:lnTo>
                        <a:pt x="107" y="26"/>
                      </a:lnTo>
                      <a:lnTo>
                        <a:pt x="105" y="28"/>
                      </a:lnTo>
                      <a:lnTo>
                        <a:pt x="98" y="30"/>
                      </a:lnTo>
                      <a:lnTo>
                        <a:pt x="96" y="28"/>
                      </a:lnTo>
                      <a:lnTo>
                        <a:pt x="92" y="28"/>
                      </a:lnTo>
                      <a:lnTo>
                        <a:pt x="90" y="32"/>
                      </a:lnTo>
                      <a:lnTo>
                        <a:pt x="94" y="35"/>
                      </a:lnTo>
                      <a:lnTo>
                        <a:pt x="96" y="37"/>
                      </a:lnTo>
                      <a:lnTo>
                        <a:pt x="94" y="37"/>
                      </a:lnTo>
                      <a:lnTo>
                        <a:pt x="87" y="39"/>
                      </a:lnTo>
                      <a:lnTo>
                        <a:pt x="87" y="41"/>
                      </a:lnTo>
                      <a:lnTo>
                        <a:pt x="87" y="43"/>
                      </a:lnTo>
                      <a:lnTo>
                        <a:pt x="92" y="43"/>
                      </a:lnTo>
                      <a:lnTo>
                        <a:pt x="94" y="47"/>
                      </a:lnTo>
                      <a:lnTo>
                        <a:pt x="94" y="52"/>
                      </a:lnTo>
                      <a:lnTo>
                        <a:pt x="96" y="54"/>
                      </a:lnTo>
                      <a:lnTo>
                        <a:pt x="100" y="56"/>
                      </a:lnTo>
                      <a:lnTo>
                        <a:pt x="100" y="58"/>
                      </a:lnTo>
                      <a:lnTo>
                        <a:pt x="98" y="60"/>
                      </a:lnTo>
                      <a:lnTo>
                        <a:pt x="92" y="58"/>
                      </a:lnTo>
                      <a:lnTo>
                        <a:pt x="87" y="54"/>
                      </a:lnTo>
                      <a:lnTo>
                        <a:pt x="85" y="52"/>
                      </a:lnTo>
                      <a:lnTo>
                        <a:pt x="79" y="50"/>
                      </a:lnTo>
                      <a:lnTo>
                        <a:pt x="73" y="47"/>
                      </a:lnTo>
                      <a:lnTo>
                        <a:pt x="66" y="50"/>
                      </a:lnTo>
                      <a:lnTo>
                        <a:pt x="62" y="52"/>
                      </a:lnTo>
                      <a:lnTo>
                        <a:pt x="55" y="52"/>
                      </a:lnTo>
                      <a:lnTo>
                        <a:pt x="53" y="52"/>
                      </a:lnTo>
                      <a:lnTo>
                        <a:pt x="51" y="50"/>
                      </a:lnTo>
                      <a:lnTo>
                        <a:pt x="49" y="50"/>
                      </a:lnTo>
                      <a:lnTo>
                        <a:pt x="47" y="52"/>
                      </a:lnTo>
                      <a:lnTo>
                        <a:pt x="45" y="54"/>
                      </a:lnTo>
                      <a:lnTo>
                        <a:pt x="45" y="60"/>
                      </a:lnTo>
                      <a:lnTo>
                        <a:pt x="41" y="62"/>
                      </a:lnTo>
                      <a:lnTo>
                        <a:pt x="36" y="64"/>
                      </a:lnTo>
                      <a:lnTo>
                        <a:pt x="32" y="62"/>
                      </a:lnTo>
                      <a:lnTo>
                        <a:pt x="28" y="60"/>
                      </a:lnTo>
                      <a:lnTo>
                        <a:pt x="26" y="58"/>
                      </a:lnTo>
                      <a:lnTo>
                        <a:pt x="21" y="58"/>
                      </a:lnTo>
                      <a:lnTo>
                        <a:pt x="15" y="62"/>
                      </a:lnTo>
                      <a:lnTo>
                        <a:pt x="8" y="64"/>
                      </a:lnTo>
                      <a:lnTo>
                        <a:pt x="6" y="64"/>
                      </a:lnTo>
                      <a:lnTo>
                        <a:pt x="4" y="62"/>
                      </a:lnTo>
                      <a:lnTo>
                        <a:pt x="2" y="60"/>
                      </a:lnTo>
                      <a:lnTo>
                        <a:pt x="2" y="58"/>
                      </a:lnTo>
                      <a:lnTo>
                        <a:pt x="0" y="56"/>
                      </a:lnTo>
                      <a:lnTo>
                        <a:pt x="2" y="50"/>
                      </a:lnTo>
                      <a:lnTo>
                        <a:pt x="4" y="50"/>
                      </a:lnTo>
                      <a:lnTo>
                        <a:pt x="4" y="52"/>
                      </a:lnTo>
                      <a:lnTo>
                        <a:pt x="6" y="52"/>
                      </a:lnTo>
                      <a:lnTo>
                        <a:pt x="11" y="52"/>
                      </a:lnTo>
                      <a:lnTo>
                        <a:pt x="6" y="50"/>
                      </a:lnTo>
                      <a:lnTo>
                        <a:pt x="4" y="45"/>
                      </a:lnTo>
                      <a:lnTo>
                        <a:pt x="2" y="43"/>
                      </a:lnTo>
                      <a:lnTo>
                        <a:pt x="8" y="39"/>
                      </a:lnTo>
                      <a:lnTo>
                        <a:pt x="11" y="39"/>
                      </a:lnTo>
                      <a:lnTo>
                        <a:pt x="15" y="41"/>
                      </a:lnTo>
                      <a:lnTo>
                        <a:pt x="17" y="39"/>
                      </a:lnTo>
                      <a:lnTo>
                        <a:pt x="19" y="39"/>
                      </a:lnTo>
                      <a:lnTo>
                        <a:pt x="26" y="35"/>
                      </a:lnTo>
                      <a:lnTo>
                        <a:pt x="34" y="35"/>
                      </a:lnTo>
                      <a:lnTo>
                        <a:pt x="43" y="35"/>
                      </a:lnTo>
                      <a:lnTo>
                        <a:pt x="41" y="28"/>
                      </a:lnTo>
                      <a:lnTo>
                        <a:pt x="41" y="26"/>
                      </a:lnTo>
                      <a:lnTo>
                        <a:pt x="43" y="24"/>
                      </a:lnTo>
                      <a:lnTo>
                        <a:pt x="43" y="20"/>
                      </a:lnTo>
                      <a:lnTo>
                        <a:pt x="45" y="18"/>
                      </a:lnTo>
                      <a:lnTo>
                        <a:pt x="47" y="18"/>
                      </a:lnTo>
                      <a:lnTo>
                        <a:pt x="49" y="18"/>
                      </a:lnTo>
                      <a:lnTo>
                        <a:pt x="51" y="20"/>
                      </a:lnTo>
                      <a:lnTo>
                        <a:pt x="55" y="20"/>
                      </a:lnTo>
                      <a:lnTo>
                        <a:pt x="60" y="20"/>
                      </a:lnTo>
                      <a:lnTo>
                        <a:pt x="62" y="22"/>
                      </a:lnTo>
                      <a:lnTo>
                        <a:pt x="62" y="22"/>
                      </a:lnTo>
                      <a:lnTo>
                        <a:pt x="60" y="18"/>
                      </a:lnTo>
                      <a:lnTo>
                        <a:pt x="60" y="15"/>
                      </a:lnTo>
                      <a:lnTo>
                        <a:pt x="62" y="13"/>
                      </a:lnTo>
                      <a:lnTo>
                        <a:pt x="66" y="13"/>
                      </a:lnTo>
                      <a:lnTo>
                        <a:pt x="66" y="15"/>
                      </a:lnTo>
                      <a:lnTo>
                        <a:pt x="68" y="18"/>
                      </a:lnTo>
                      <a:lnTo>
                        <a:pt x="75" y="20"/>
                      </a:lnTo>
                      <a:lnTo>
                        <a:pt x="77" y="22"/>
                      </a:lnTo>
                      <a:lnTo>
                        <a:pt x="81" y="22"/>
                      </a:lnTo>
                      <a:lnTo>
                        <a:pt x="83" y="22"/>
                      </a:lnTo>
                      <a:lnTo>
                        <a:pt x="83" y="20"/>
                      </a:lnTo>
                      <a:lnTo>
                        <a:pt x="81" y="18"/>
                      </a:lnTo>
                      <a:lnTo>
                        <a:pt x="83" y="15"/>
                      </a:lnTo>
                      <a:lnTo>
                        <a:pt x="87" y="13"/>
                      </a:lnTo>
                      <a:lnTo>
                        <a:pt x="94" y="11"/>
                      </a:lnTo>
                      <a:lnTo>
                        <a:pt x="96" y="11"/>
                      </a:lnTo>
                      <a:lnTo>
                        <a:pt x="98" y="13"/>
                      </a:lnTo>
                      <a:lnTo>
                        <a:pt x="98" y="13"/>
                      </a:lnTo>
                      <a:lnTo>
                        <a:pt x="100" y="11"/>
                      </a:lnTo>
                      <a:lnTo>
                        <a:pt x="102" y="9"/>
                      </a:lnTo>
                      <a:lnTo>
                        <a:pt x="107" y="7"/>
                      </a:lnTo>
                      <a:lnTo>
                        <a:pt x="111" y="7"/>
                      </a:lnTo>
                      <a:lnTo>
                        <a:pt x="115" y="9"/>
                      </a:lnTo>
                      <a:lnTo>
                        <a:pt x="122" y="7"/>
                      </a:lnTo>
                      <a:lnTo>
                        <a:pt x="128" y="5"/>
                      </a:lnTo>
                      <a:lnTo>
                        <a:pt x="130" y="5"/>
                      </a:lnTo>
                      <a:lnTo>
                        <a:pt x="134" y="3"/>
                      </a:lnTo>
                      <a:lnTo>
                        <a:pt x="137" y="0"/>
                      </a:lnTo>
                      <a:lnTo>
                        <a:pt x="139" y="0"/>
                      </a:lnTo>
                      <a:close/>
                    </a:path>
                  </a:pathLst>
                </a:custGeom>
                <a:solidFill>
                  <a:srgbClr val="9C9C9C"/>
                </a:solidFill>
                <a:ln w="0">
                  <a:solidFill>
                    <a:srgbClr val="9C9C9C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57" name="Freeform 657"/>
                <p:cNvSpPr>
                  <a:spLocks/>
                </p:cNvSpPr>
                <p:nvPr/>
              </p:nvSpPr>
              <p:spPr bwMode="auto">
                <a:xfrm>
                  <a:off x="3158" y="714"/>
                  <a:ext cx="47" cy="43"/>
                </a:xfrm>
                <a:custGeom>
                  <a:avLst/>
                  <a:gdLst>
                    <a:gd name="T0" fmla="*/ 36 w 47"/>
                    <a:gd name="T1" fmla="*/ 0 h 43"/>
                    <a:gd name="T2" fmla="*/ 41 w 47"/>
                    <a:gd name="T3" fmla="*/ 5 h 43"/>
                    <a:gd name="T4" fmla="*/ 45 w 47"/>
                    <a:gd name="T5" fmla="*/ 9 h 43"/>
                    <a:gd name="T6" fmla="*/ 47 w 47"/>
                    <a:gd name="T7" fmla="*/ 13 h 43"/>
                    <a:gd name="T8" fmla="*/ 47 w 47"/>
                    <a:gd name="T9" fmla="*/ 20 h 43"/>
                    <a:gd name="T10" fmla="*/ 47 w 47"/>
                    <a:gd name="T11" fmla="*/ 20 h 43"/>
                    <a:gd name="T12" fmla="*/ 45 w 47"/>
                    <a:gd name="T13" fmla="*/ 20 h 43"/>
                    <a:gd name="T14" fmla="*/ 45 w 47"/>
                    <a:gd name="T15" fmla="*/ 20 h 43"/>
                    <a:gd name="T16" fmla="*/ 45 w 47"/>
                    <a:gd name="T17" fmla="*/ 26 h 43"/>
                    <a:gd name="T18" fmla="*/ 45 w 47"/>
                    <a:gd name="T19" fmla="*/ 28 h 43"/>
                    <a:gd name="T20" fmla="*/ 45 w 47"/>
                    <a:gd name="T21" fmla="*/ 30 h 43"/>
                    <a:gd name="T22" fmla="*/ 47 w 47"/>
                    <a:gd name="T23" fmla="*/ 39 h 43"/>
                    <a:gd name="T24" fmla="*/ 45 w 47"/>
                    <a:gd name="T25" fmla="*/ 43 h 43"/>
                    <a:gd name="T26" fmla="*/ 41 w 47"/>
                    <a:gd name="T27" fmla="*/ 43 h 43"/>
                    <a:gd name="T28" fmla="*/ 43 w 47"/>
                    <a:gd name="T29" fmla="*/ 41 h 43"/>
                    <a:gd name="T30" fmla="*/ 41 w 47"/>
                    <a:gd name="T31" fmla="*/ 37 h 43"/>
                    <a:gd name="T32" fmla="*/ 34 w 47"/>
                    <a:gd name="T33" fmla="*/ 39 h 43"/>
                    <a:gd name="T34" fmla="*/ 32 w 47"/>
                    <a:gd name="T35" fmla="*/ 41 h 43"/>
                    <a:gd name="T36" fmla="*/ 30 w 47"/>
                    <a:gd name="T37" fmla="*/ 39 h 43"/>
                    <a:gd name="T38" fmla="*/ 23 w 47"/>
                    <a:gd name="T39" fmla="*/ 37 h 43"/>
                    <a:gd name="T40" fmla="*/ 21 w 47"/>
                    <a:gd name="T41" fmla="*/ 39 h 43"/>
                    <a:gd name="T42" fmla="*/ 13 w 47"/>
                    <a:gd name="T43" fmla="*/ 41 h 43"/>
                    <a:gd name="T44" fmla="*/ 11 w 47"/>
                    <a:gd name="T45" fmla="*/ 41 h 43"/>
                    <a:gd name="T46" fmla="*/ 8 w 47"/>
                    <a:gd name="T47" fmla="*/ 41 h 43"/>
                    <a:gd name="T48" fmla="*/ 2 w 47"/>
                    <a:gd name="T49" fmla="*/ 43 h 43"/>
                    <a:gd name="T50" fmla="*/ 0 w 47"/>
                    <a:gd name="T51" fmla="*/ 37 h 43"/>
                    <a:gd name="T52" fmla="*/ 2 w 47"/>
                    <a:gd name="T53" fmla="*/ 32 h 43"/>
                    <a:gd name="T54" fmla="*/ 2 w 47"/>
                    <a:gd name="T55" fmla="*/ 28 h 43"/>
                    <a:gd name="T56" fmla="*/ 0 w 47"/>
                    <a:gd name="T57" fmla="*/ 22 h 43"/>
                    <a:gd name="T58" fmla="*/ 2 w 47"/>
                    <a:gd name="T59" fmla="*/ 20 h 43"/>
                    <a:gd name="T60" fmla="*/ 2 w 47"/>
                    <a:gd name="T61" fmla="*/ 18 h 43"/>
                    <a:gd name="T62" fmla="*/ 4 w 47"/>
                    <a:gd name="T63" fmla="*/ 15 h 43"/>
                    <a:gd name="T64" fmla="*/ 4 w 47"/>
                    <a:gd name="T65" fmla="*/ 11 h 43"/>
                    <a:gd name="T66" fmla="*/ 6 w 47"/>
                    <a:gd name="T67" fmla="*/ 9 h 43"/>
                    <a:gd name="T68" fmla="*/ 8 w 47"/>
                    <a:gd name="T69" fmla="*/ 9 h 43"/>
                    <a:gd name="T70" fmla="*/ 17 w 47"/>
                    <a:gd name="T71" fmla="*/ 7 h 43"/>
                    <a:gd name="T72" fmla="*/ 23 w 47"/>
                    <a:gd name="T73" fmla="*/ 3 h 43"/>
                    <a:gd name="T74" fmla="*/ 30 w 47"/>
                    <a:gd name="T75" fmla="*/ 3 h 43"/>
                    <a:gd name="T76" fmla="*/ 34 w 47"/>
                    <a:gd name="T77" fmla="*/ 0 h 43"/>
                    <a:gd name="T78" fmla="*/ 36 w 47"/>
                    <a:gd name="T79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47" h="43">
                      <a:moveTo>
                        <a:pt x="36" y="0"/>
                      </a:moveTo>
                      <a:lnTo>
                        <a:pt x="41" y="5"/>
                      </a:lnTo>
                      <a:lnTo>
                        <a:pt x="45" y="9"/>
                      </a:lnTo>
                      <a:lnTo>
                        <a:pt x="47" y="13"/>
                      </a:lnTo>
                      <a:lnTo>
                        <a:pt x="47" y="20"/>
                      </a:lnTo>
                      <a:lnTo>
                        <a:pt x="47" y="20"/>
                      </a:lnTo>
                      <a:lnTo>
                        <a:pt x="45" y="20"/>
                      </a:lnTo>
                      <a:lnTo>
                        <a:pt x="45" y="20"/>
                      </a:lnTo>
                      <a:lnTo>
                        <a:pt x="45" y="26"/>
                      </a:lnTo>
                      <a:lnTo>
                        <a:pt x="45" y="28"/>
                      </a:lnTo>
                      <a:lnTo>
                        <a:pt x="45" y="30"/>
                      </a:lnTo>
                      <a:lnTo>
                        <a:pt x="47" y="39"/>
                      </a:lnTo>
                      <a:lnTo>
                        <a:pt x="45" y="43"/>
                      </a:lnTo>
                      <a:lnTo>
                        <a:pt x="41" y="43"/>
                      </a:lnTo>
                      <a:lnTo>
                        <a:pt x="43" y="41"/>
                      </a:lnTo>
                      <a:lnTo>
                        <a:pt x="41" y="37"/>
                      </a:lnTo>
                      <a:lnTo>
                        <a:pt x="34" y="39"/>
                      </a:lnTo>
                      <a:lnTo>
                        <a:pt x="32" y="41"/>
                      </a:lnTo>
                      <a:lnTo>
                        <a:pt x="30" y="39"/>
                      </a:lnTo>
                      <a:lnTo>
                        <a:pt x="23" y="37"/>
                      </a:lnTo>
                      <a:lnTo>
                        <a:pt x="21" y="39"/>
                      </a:lnTo>
                      <a:lnTo>
                        <a:pt x="13" y="41"/>
                      </a:lnTo>
                      <a:lnTo>
                        <a:pt x="11" y="41"/>
                      </a:lnTo>
                      <a:lnTo>
                        <a:pt x="8" y="41"/>
                      </a:lnTo>
                      <a:lnTo>
                        <a:pt x="2" y="43"/>
                      </a:lnTo>
                      <a:lnTo>
                        <a:pt x="0" y="37"/>
                      </a:lnTo>
                      <a:lnTo>
                        <a:pt x="2" y="32"/>
                      </a:lnTo>
                      <a:lnTo>
                        <a:pt x="2" y="28"/>
                      </a:lnTo>
                      <a:lnTo>
                        <a:pt x="0" y="22"/>
                      </a:lnTo>
                      <a:lnTo>
                        <a:pt x="2" y="20"/>
                      </a:lnTo>
                      <a:lnTo>
                        <a:pt x="2" y="18"/>
                      </a:lnTo>
                      <a:lnTo>
                        <a:pt x="4" y="15"/>
                      </a:lnTo>
                      <a:lnTo>
                        <a:pt x="4" y="11"/>
                      </a:lnTo>
                      <a:lnTo>
                        <a:pt x="6" y="9"/>
                      </a:lnTo>
                      <a:lnTo>
                        <a:pt x="8" y="9"/>
                      </a:lnTo>
                      <a:lnTo>
                        <a:pt x="17" y="7"/>
                      </a:lnTo>
                      <a:lnTo>
                        <a:pt x="23" y="3"/>
                      </a:lnTo>
                      <a:lnTo>
                        <a:pt x="30" y="3"/>
                      </a:lnTo>
                      <a:lnTo>
                        <a:pt x="34" y="0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848484"/>
                </a:solidFill>
                <a:ln w="0">
                  <a:solidFill>
                    <a:srgbClr val="848484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58" name="Freeform 658"/>
                <p:cNvSpPr>
                  <a:spLocks/>
                </p:cNvSpPr>
                <p:nvPr/>
              </p:nvSpPr>
              <p:spPr bwMode="auto">
                <a:xfrm>
                  <a:off x="3109" y="723"/>
                  <a:ext cx="53" cy="45"/>
                </a:xfrm>
                <a:custGeom>
                  <a:avLst/>
                  <a:gdLst>
                    <a:gd name="T0" fmla="*/ 23 w 53"/>
                    <a:gd name="T1" fmla="*/ 0 h 45"/>
                    <a:gd name="T2" fmla="*/ 28 w 53"/>
                    <a:gd name="T3" fmla="*/ 0 h 45"/>
                    <a:gd name="T4" fmla="*/ 38 w 53"/>
                    <a:gd name="T5" fmla="*/ 4 h 45"/>
                    <a:gd name="T6" fmla="*/ 49 w 53"/>
                    <a:gd name="T7" fmla="*/ 4 h 45"/>
                    <a:gd name="T8" fmla="*/ 53 w 53"/>
                    <a:gd name="T9" fmla="*/ 6 h 45"/>
                    <a:gd name="T10" fmla="*/ 53 w 53"/>
                    <a:gd name="T11" fmla="*/ 9 h 45"/>
                    <a:gd name="T12" fmla="*/ 53 w 53"/>
                    <a:gd name="T13" fmla="*/ 11 h 45"/>
                    <a:gd name="T14" fmla="*/ 51 w 53"/>
                    <a:gd name="T15" fmla="*/ 13 h 45"/>
                    <a:gd name="T16" fmla="*/ 51 w 53"/>
                    <a:gd name="T17" fmla="*/ 13 h 45"/>
                    <a:gd name="T18" fmla="*/ 49 w 53"/>
                    <a:gd name="T19" fmla="*/ 19 h 45"/>
                    <a:gd name="T20" fmla="*/ 47 w 53"/>
                    <a:gd name="T21" fmla="*/ 26 h 45"/>
                    <a:gd name="T22" fmla="*/ 45 w 53"/>
                    <a:gd name="T23" fmla="*/ 34 h 45"/>
                    <a:gd name="T24" fmla="*/ 45 w 53"/>
                    <a:gd name="T25" fmla="*/ 41 h 45"/>
                    <a:gd name="T26" fmla="*/ 45 w 53"/>
                    <a:gd name="T27" fmla="*/ 43 h 45"/>
                    <a:gd name="T28" fmla="*/ 45 w 53"/>
                    <a:gd name="T29" fmla="*/ 43 h 45"/>
                    <a:gd name="T30" fmla="*/ 43 w 53"/>
                    <a:gd name="T31" fmla="*/ 45 h 45"/>
                    <a:gd name="T32" fmla="*/ 38 w 53"/>
                    <a:gd name="T33" fmla="*/ 38 h 45"/>
                    <a:gd name="T34" fmla="*/ 40 w 53"/>
                    <a:gd name="T35" fmla="*/ 36 h 45"/>
                    <a:gd name="T36" fmla="*/ 40 w 53"/>
                    <a:gd name="T37" fmla="*/ 34 h 45"/>
                    <a:gd name="T38" fmla="*/ 40 w 53"/>
                    <a:gd name="T39" fmla="*/ 32 h 45"/>
                    <a:gd name="T40" fmla="*/ 38 w 53"/>
                    <a:gd name="T41" fmla="*/ 30 h 45"/>
                    <a:gd name="T42" fmla="*/ 36 w 53"/>
                    <a:gd name="T43" fmla="*/ 28 h 45"/>
                    <a:gd name="T44" fmla="*/ 32 w 53"/>
                    <a:gd name="T45" fmla="*/ 28 h 45"/>
                    <a:gd name="T46" fmla="*/ 25 w 53"/>
                    <a:gd name="T47" fmla="*/ 30 h 45"/>
                    <a:gd name="T48" fmla="*/ 21 w 53"/>
                    <a:gd name="T49" fmla="*/ 28 h 45"/>
                    <a:gd name="T50" fmla="*/ 19 w 53"/>
                    <a:gd name="T51" fmla="*/ 26 h 45"/>
                    <a:gd name="T52" fmla="*/ 15 w 53"/>
                    <a:gd name="T53" fmla="*/ 23 h 45"/>
                    <a:gd name="T54" fmla="*/ 13 w 53"/>
                    <a:gd name="T55" fmla="*/ 21 h 45"/>
                    <a:gd name="T56" fmla="*/ 11 w 53"/>
                    <a:gd name="T57" fmla="*/ 21 h 45"/>
                    <a:gd name="T58" fmla="*/ 6 w 53"/>
                    <a:gd name="T59" fmla="*/ 21 h 45"/>
                    <a:gd name="T60" fmla="*/ 0 w 53"/>
                    <a:gd name="T61" fmla="*/ 17 h 45"/>
                    <a:gd name="T62" fmla="*/ 4 w 53"/>
                    <a:gd name="T63" fmla="*/ 15 h 45"/>
                    <a:gd name="T64" fmla="*/ 15 w 53"/>
                    <a:gd name="T65" fmla="*/ 17 h 45"/>
                    <a:gd name="T66" fmla="*/ 19 w 53"/>
                    <a:gd name="T67" fmla="*/ 17 h 45"/>
                    <a:gd name="T68" fmla="*/ 25 w 53"/>
                    <a:gd name="T69" fmla="*/ 15 h 45"/>
                    <a:gd name="T70" fmla="*/ 28 w 53"/>
                    <a:gd name="T71" fmla="*/ 11 h 45"/>
                    <a:gd name="T72" fmla="*/ 28 w 53"/>
                    <a:gd name="T73" fmla="*/ 9 h 45"/>
                    <a:gd name="T74" fmla="*/ 25 w 53"/>
                    <a:gd name="T75" fmla="*/ 9 h 45"/>
                    <a:gd name="T76" fmla="*/ 19 w 53"/>
                    <a:gd name="T77" fmla="*/ 6 h 45"/>
                    <a:gd name="T78" fmla="*/ 19 w 53"/>
                    <a:gd name="T79" fmla="*/ 4 h 45"/>
                    <a:gd name="T80" fmla="*/ 19 w 53"/>
                    <a:gd name="T81" fmla="*/ 2 h 45"/>
                    <a:gd name="T82" fmla="*/ 21 w 53"/>
                    <a:gd name="T83" fmla="*/ 0 h 45"/>
                    <a:gd name="T84" fmla="*/ 23 w 53"/>
                    <a:gd name="T85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53" h="45">
                      <a:moveTo>
                        <a:pt x="23" y="0"/>
                      </a:moveTo>
                      <a:lnTo>
                        <a:pt x="28" y="0"/>
                      </a:lnTo>
                      <a:lnTo>
                        <a:pt x="38" y="4"/>
                      </a:lnTo>
                      <a:lnTo>
                        <a:pt x="49" y="4"/>
                      </a:lnTo>
                      <a:lnTo>
                        <a:pt x="53" y="6"/>
                      </a:lnTo>
                      <a:lnTo>
                        <a:pt x="53" y="9"/>
                      </a:lnTo>
                      <a:lnTo>
                        <a:pt x="53" y="11"/>
                      </a:lnTo>
                      <a:lnTo>
                        <a:pt x="51" y="13"/>
                      </a:lnTo>
                      <a:lnTo>
                        <a:pt x="51" y="13"/>
                      </a:lnTo>
                      <a:lnTo>
                        <a:pt x="49" y="19"/>
                      </a:lnTo>
                      <a:lnTo>
                        <a:pt x="47" y="26"/>
                      </a:lnTo>
                      <a:lnTo>
                        <a:pt x="45" y="34"/>
                      </a:lnTo>
                      <a:lnTo>
                        <a:pt x="45" y="41"/>
                      </a:lnTo>
                      <a:lnTo>
                        <a:pt x="45" y="43"/>
                      </a:lnTo>
                      <a:lnTo>
                        <a:pt x="45" y="43"/>
                      </a:lnTo>
                      <a:lnTo>
                        <a:pt x="43" y="45"/>
                      </a:lnTo>
                      <a:lnTo>
                        <a:pt x="38" y="38"/>
                      </a:lnTo>
                      <a:lnTo>
                        <a:pt x="40" y="36"/>
                      </a:lnTo>
                      <a:lnTo>
                        <a:pt x="40" y="34"/>
                      </a:lnTo>
                      <a:lnTo>
                        <a:pt x="40" y="32"/>
                      </a:lnTo>
                      <a:lnTo>
                        <a:pt x="38" y="30"/>
                      </a:lnTo>
                      <a:lnTo>
                        <a:pt x="36" y="28"/>
                      </a:lnTo>
                      <a:lnTo>
                        <a:pt x="32" y="28"/>
                      </a:lnTo>
                      <a:lnTo>
                        <a:pt x="25" y="30"/>
                      </a:lnTo>
                      <a:lnTo>
                        <a:pt x="21" y="28"/>
                      </a:lnTo>
                      <a:lnTo>
                        <a:pt x="19" y="26"/>
                      </a:lnTo>
                      <a:lnTo>
                        <a:pt x="15" y="23"/>
                      </a:lnTo>
                      <a:lnTo>
                        <a:pt x="13" y="21"/>
                      </a:lnTo>
                      <a:lnTo>
                        <a:pt x="11" y="21"/>
                      </a:lnTo>
                      <a:lnTo>
                        <a:pt x="6" y="21"/>
                      </a:lnTo>
                      <a:lnTo>
                        <a:pt x="0" y="17"/>
                      </a:lnTo>
                      <a:lnTo>
                        <a:pt x="4" y="15"/>
                      </a:lnTo>
                      <a:lnTo>
                        <a:pt x="15" y="17"/>
                      </a:lnTo>
                      <a:lnTo>
                        <a:pt x="19" y="17"/>
                      </a:lnTo>
                      <a:lnTo>
                        <a:pt x="25" y="15"/>
                      </a:lnTo>
                      <a:lnTo>
                        <a:pt x="28" y="11"/>
                      </a:lnTo>
                      <a:lnTo>
                        <a:pt x="28" y="9"/>
                      </a:lnTo>
                      <a:lnTo>
                        <a:pt x="25" y="9"/>
                      </a:lnTo>
                      <a:lnTo>
                        <a:pt x="19" y="6"/>
                      </a:lnTo>
                      <a:lnTo>
                        <a:pt x="19" y="4"/>
                      </a:lnTo>
                      <a:lnTo>
                        <a:pt x="19" y="2"/>
                      </a:lnTo>
                      <a:lnTo>
                        <a:pt x="21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848484"/>
                </a:solidFill>
                <a:ln w="0">
                  <a:solidFill>
                    <a:srgbClr val="848484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59" name="Freeform 659"/>
                <p:cNvSpPr>
                  <a:spLocks/>
                </p:cNvSpPr>
                <p:nvPr/>
              </p:nvSpPr>
              <p:spPr bwMode="auto">
                <a:xfrm>
                  <a:off x="3085" y="708"/>
                  <a:ext cx="69" cy="19"/>
                </a:xfrm>
                <a:custGeom>
                  <a:avLst/>
                  <a:gdLst>
                    <a:gd name="T0" fmla="*/ 43 w 69"/>
                    <a:gd name="T1" fmla="*/ 0 h 19"/>
                    <a:gd name="T2" fmla="*/ 49 w 69"/>
                    <a:gd name="T3" fmla="*/ 0 h 19"/>
                    <a:gd name="T4" fmla="*/ 56 w 69"/>
                    <a:gd name="T5" fmla="*/ 2 h 19"/>
                    <a:gd name="T6" fmla="*/ 62 w 69"/>
                    <a:gd name="T7" fmla="*/ 4 h 19"/>
                    <a:gd name="T8" fmla="*/ 67 w 69"/>
                    <a:gd name="T9" fmla="*/ 6 h 19"/>
                    <a:gd name="T10" fmla="*/ 69 w 69"/>
                    <a:gd name="T11" fmla="*/ 9 h 19"/>
                    <a:gd name="T12" fmla="*/ 69 w 69"/>
                    <a:gd name="T13" fmla="*/ 11 h 19"/>
                    <a:gd name="T14" fmla="*/ 67 w 69"/>
                    <a:gd name="T15" fmla="*/ 15 h 19"/>
                    <a:gd name="T16" fmla="*/ 60 w 69"/>
                    <a:gd name="T17" fmla="*/ 19 h 19"/>
                    <a:gd name="T18" fmla="*/ 49 w 69"/>
                    <a:gd name="T19" fmla="*/ 17 h 19"/>
                    <a:gd name="T20" fmla="*/ 39 w 69"/>
                    <a:gd name="T21" fmla="*/ 17 h 19"/>
                    <a:gd name="T22" fmla="*/ 26 w 69"/>
                    <a:gd name="T23" fmla="*/ 17 h 19"/>
                    <a:gd name="T24" fmla="*/ 13 w 69"/>
                    <a:gd name="T25" fmla="*/ 17 h 19"/>
                    <a:gd name="T26" fmla="*/ 7 w 69"/>
                    <a:gd name="T27" fmla="*/ 15 h 19"/>
                    <a:gd name="T28" fmla="*/ 5 w 69"/>
                    <a:gd name="T29" fmla="*/ 13 h 19"/>
                    <a:gd name="T30" fmla="*/ 0 w 69"/>
                    <a:gd name="T31" fmla="*/ 9 h 19"/>
                    <a:gd name="T32" fmla="*/ 0 w 69"/>
                    <a:gd name="T33" fmla="*/ 6 h 19"/>
                    <a:gd name="T34" fmla="*/ 0 w 69"/>
                    <a:gd name="T35" fmla="*/ 6 h 19"/>
                    <a:gd name="T36" fmla="*/ 2 w 69"/>
                    <a:gd name="T37" fmla="*/ 4 h 19"/>
                    <a:gd name="T38" fmla="*/ 11 w 69"/>
                    <a:gd name="T39" fmla="*/ 2 h 19"/>
                    <a:gd name="T40" fmla="*/ 15 w 69"/>
                    <a:gd name="T41" fmla="*/ 2 h 19"/>
                    <a:gd name="T42" fmla="*/ 20 w 69"/>
                    <a:gd name="T43" fmla="*/ 2 h 19"/>
                    <a:gd name="T44" fmla="*/ 24 w 69"/>
                    <a:gd name="T45" fmla="*/ 2 h 19"/>
                    <a:gd name="T46" fmla="*/ 28 w 69"/>
                    <a:gd name="T47" fmla="*/ 4 h 19"/>
                    <a:gd name="T48" fmla="*/ 32 w 69"/>
                    <a:gd name="T49" fmla="*/ 4 h 19"/>
                    <a:gd name="T50" fmla="*/ 35 w 69"/>
                    <a:gd name="T51" fmla="*/ 2 h 19"/>
                    <a:gd name="T52" fmla="*/ 43 w 69"/>
                    <a:gd name="T53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69" h="19">
                      <a:moveTo>
                        <a:pt x="43" y="0"/>
                      </a:moveTo>
                      <a:lnTo>
                        <a:pt x="49" y="0"/>
                      </a:lnTo>
                      <a:lnTo>
                        <a:pt x="56" y="2"/>
                      </a:lnTo>
                      <a:lnTo>
                        <a:pt x="62" y="4"/>
                      </a:lnTo>
                      <a:lnTo>
                        <a:pt x="67" y="6"/>
                      </a:lnTo>
                      <a:lnTo>
                        <a:pt x="69" y="9"/>
                      </a:lnTo>
                      <a:lnTo>
                        <a:pt x="69" y="11"/>
                      </a:lnTo>
                      <a:lnTo>
                        <a:pt x="67" y="15"/>
                      </a:lnTo>
                      <a:lnTo>
                        <a:pt x="60" y="19"/>
                      </a:lnTo>
                      <a:lnTo>
                        <a:pt x="49" y="17"/>
                      </a:lnTo>
                      <a:lnTo>
                        <a:pt x="39" y="17"/>
                      </a:lnTo>
                      <a:lnTo>
                        <a:pt x="26" y="17"/>
                      </a:lnTo>
                      <a:lnTo>
                        <a:pt x="13" y="17"/>
                      </a:lnTo>
                      <a:lnTo>
                        <a:pt x="7" y="15"/>
                      </a:lnTo>
                      <a:lnTo>
                        <a:pt x="5" y="13"/>
                      </a:lnTo>
                      <a:lnTo>
                        <a:pt x="0" y="9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2" y="4"/>
                      </a:lnTo>
                      <a:lnTo>
                        <a:pt x="11" y="2"/>
                      </a:lnTo>
                      <a:lnTo>
                        <a:pt x="15" y="2"/>
                      </a:lnTo>
                      <a:lnTo>
                        <a:pt x="20" y="2"/>
                      </a:lnTo>
                      <a:lnTo>
                        <a:pt x="24" y="2"/>
                      </a:lnTo>
                      <a:lnTo>
                        <a:pt x="28" y="4"/>
                      </a:lnTo>
                      <a:lnTo>
                        <a:pt x="32" y="4"/>
                      </a:lnTo>
                      <a:lnTo>
                        <a:pt x="35" y="2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solidFill>
                  <a:srgbClr val="242424"/>
                </a:solidFill>
                <a:ln w="0">
                  <a:solidFill>
                    <a:srgbClr val="242424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60" name="Freeform 660"/>
                <p:cNvSpPr>
                  <a:spLocks/>
                </p:cNvSpPr>
                <p:nvPr/>
              </p:nvSpPr>
              <p:spPr bwMode="auto">
                <a:xfrm>
                  <a:off x="3081" y="721"/>
                  <a:ext cx="49" cy="15"/>
                </a:xfrm>
                <a:custGeom>
                  <a:avLst/>
                  <a:gdLst>
                    <a:gd name="T0" fmla="*/ 9 w 49"/>
                    <a:gd name="T1" fmla="*/ 0 h 15"/>
                    <a:gd name="T2" fmla="*/ 11 w 49"/>
                    <a:gd name="T3" fmla="*/ 0 h 15"/>
                    <a:gd name="T4" fmla="*/ 17 w 49"/>
                    <a:gd name="T5" fmla="*/ 2 h 15"/>
                    <a:gd name="T6" fmla="*/ 26 w 49"/>
                    <a:gd name="T7" fmla="*/ 2 h 15"/>
                    <a:gd name="T8" fmla="*/ 36 w 49"/>
                    <a:gd name="T9" fmla="*/ 2 h 15"/>
                    <a:gd name="T10" fmla="*/ 45 w 49"/>
                    <a:gd name="T11" fmla="*/ 4 h 15"/>
                    <a:gd name="T12" fmla="*/ 47 w 49"/>
                    <a:gd name="T13" fmla="*/ 8 h 15"/>
                    <a:gd name="T14" fmla="*/ 47 w 49"/>
                    <a:gd name="T15" fmla="*/ 8 h 15"/>
                    <a:gd name="T16" fmla="*/ 49 w 49"/>
                    <a:gd name="T17" fmla="*/ 13 h 15"/>
                    <a:gd name="T18" fmla="*/ 47 w 49"/>
                    <a:gd name="T19" fmla="*/ 15 h 15"/>
                    <a:gd name="T20" fmla="*/ 41 w 49"/>
                    <a:gd name="T21" fmla="*/ 13 h 15"/>
                    <a:gd name="T22" fmla="*/ 39 w 49"/>
                    <a:gd name="T23" fmla="*/ 13 h 15"/>
                    <a:gd name="T24" fmla="*/ 36 w 49"/>
                    <a:gd name="T25" fmla="*/ 15 h 15"/>
                    <a:gd name="T26" fmla="*/ 30 w 49"/>
                    <a:gd name="T27" fmla="*/ 13 h 15"/>
                    <a:gd name="T28" fmla="*/ 26 w 49"/>
                    <a:gd name="T29" fmla="*/ 13 h 15"/>
                    <a:gd name="T30" fmla="*/ 17 w 49"/>
                    <a:gd name="T31" fmla="*/ 8 h 15"/>
                    <a:gd name="T32" fmla="*/ 13 w 49"/>
                    <a:gd name="T33" fmla="*/ 6 h 15"/>
                    <a:gd name="T34" fmla="*/ 6 w 49"/>
                    <a:gd name="T35" fmla="*/ 4 h 15"/>
                    <a:gd name="T36" fmla="*/ 2 w 49"/>
                    <a:gd name="T37" fmla="*/ 6 h 15"/>
                    <a:gd name="T38" fmla="*/ 0 w 49"/>
                    <a:gd name="T39" fmla="*/ 4 h 15"/>
                    <a:gd name="T40" fmla="*/ 2 w 49"/>
                    <a:gd name="T41" fmla="*/ 4 h 15"/>
                    <a:gd name="T42" fmla="*/ 9 w 49"/>
                    <a:gd name="T43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9" h="15">
                      <a:moveTo>
                        <a:pt x="9" y="0"/>
                      </a:moveTo>
                      <a:lnTo>
                        <a:pt x="11" y="0"/>
                      </a:lnTo>
                      <a:lnTo>
                        <a:pt x="17" y="2"/>
                      </a:lnTo>
                      <a:lnTo>
                        <a:pt x="26" y="2"/>
                      </a:lnTo>
                      <a:lnTo>
                        <a:pt x="36" y="2"/>
                      </a:lnTo>
                      <a:lnTo>
                        <a:pt x="45" y="4"/>
                      </a:lnTo>
                      <a:lnTo>
                        <a:pt x="47" y="8"/>
                      </a:lnTo>
                      <a:lnTo>
                        <a:pt x="47" y="8"/>
                      </a:lnTo>
                      <a:lnTo>
                        <a:pt x="49" y="13"/>
                      </a:lnTo>
                      <a:lnTo>
                        <a:pt x="47" y="15"/>
                      </a:lnTo>
                      <a:lnTo>
                        <a:pt x="41" y="13"/>
                      </a:lnTo>
                      <a:lnTo>
                        <a:pt x="39" y="13"/>
                      </a:lnTo>
                      <a:lnTo>
                        <a:pt x="36" y="15"/>
                      </a:lnTo>
                      <a:lnTo>
                        <a:pt x="30" y="13"/>
                      </a:lnTo>
                      <a:lnTo>
                        <a:pt x="26" y="13"/>
                      </a:lnTo>
                      <a:lnTo>
                        <a:pt x="17" y="8"/>
                      </a:lnTo>
                      <a:lnTo>
                        <a:pt x="13" y="6"/>
                      </a:lnTo>
                      <a:lnTo>
                        <a:pt x="6" y="4"/>
                      </a:lnTo>
                      <a:lnTo>
                        <a:pt x="2" y="6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A2A2A2"/>
                </a:solidFill>
                <a:ln w="0">
                  <a:solidFill>
                    <a:srgbClr val="A2A2A2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61" name="Freeform 661"/>
                <p:cNvSpPr>
                  <a:spLocks/>
                </p:cNvSpPr>
                <p:nvPr/>
              </p:nvSpPr>
              <p:spPr bwMode="auto">
                <a:xfrm>
                  <a:off x="3141" y="770"/>
                  <a:ext cx="25" cy="11"/>
                </a:xfrm>
                <a:custGeom>
                  <a:avLst/>
                  <a:gdLst>
                    <a:gd name="T0" fmla="*/ 17 w 25"/>
                    <a:gd name="T1" fmla="*/ 0 h 11"/>
                    <a:gd name="T2" fmla="*/ 23 w 25"/>
                    <a:gd name="T3" fmla="*/ 0 h 11"/>
                    <a:gd name="T4" fmla="*/ 23 w 25"/>
                    <a:gd name="T5" fmla="*/ 2 h 11"/>
                    <a:gd name="T6" fmla="*/ 23 w 25"/>
                    <a:gd name="T7" fmla="*/ 6 h 11"/>
                    <a:gd name="T8" fmla="*/ 25 w 25"/>
                    <a:gd name="T9" fmla="*/ 8 h 11"/>
                    <a:gd name="T10" fmla="*/ 25 w 25"/>
                    <a:gd name="T11" fmla="*/ 8 h 11"/>
                    <a:gd name="T12" fmla="*/ 25 w 25"/>
                    <a:gd name="T13" fmla="*/ 8 h 11"/>
                    <a:gd name="T14" fmla="*/ 23 w 25"/>
                    <a:gd name="T15" fmla="*/ 8 h 11"/>
                    <a:gd name="T16" fmla="*/ 21 w 25"/>
                    <a:gd name="T17" fmla="*/ 11 h 11"/>
                    <a:gd name="T18" fmla="*/ 17 w 25"/>
                    <a:gd name="T19" fmla="*/ 11 h 11"/>
                    <a:gd name="T20" fmla="*/ 15 w 25"/>
                    <a:gd name="T21" fmla="*/ 11 h 11"/>
                    <a:gd name="T22" fmla="*/ 11 w 25"/>
                    <a:gd name="T23" fmla="*/ 8 h 11"/>
                    <a:gd name="T24" fmla="*/ 4 w 25"/>
                    <a:gd name="T25" fmla="*/ 6 h 11"/>
                    <a:gd name="T26" fmla="*/ 0 w 25"/>
                    <a:gd name="T27" fmla="*/ 6 h 11"/>
                    <a:gd name="T28" fmla="*/ 0 w 25"/>
                    <a:gd name="T29" fmla="*/ 6 h 11"/>
                    <a:gd name="T30" fmla="*/ 0 w 25"/>
                    <a:gd name="T31" fmla="*/ 4 h 11"/>
                    <a:gd name="T32" fmla="*/ 4 w 25"/>
                    <a:gd name="T33" fmla="*/ 2 h 11"/>
                    <a:gd name="T34" fmla="*/ 8 w 25"/>
                    <a:gd name="T35" fmla="*/ 0 h 11"/>
                    <a:gd name="T36" fmla="*/ 13 w 25"/>
                    <a:gd name="T37" fmla="*/ 0 h 11"/>
                    <a:gd name="T38" fmla="*/ 17 w 25"/>
                    <a:gd name="T39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5" h="11">
                      <a:moveTo>
                        <a:pt x="17" y="0"/>
                      </a:moveTo>
                      <a:lnTo>
                        <a:pt x="23" y="0"/>
                      </a:lnTo>
                      <a:lnTo>
                        <a:pt x="23" y="2"/>
                      </a:lnTo>
                      <a:lnTo>
                        <a:pt x="23" y="6"/>
                      </a:lnTo>
                      <a:lnTo>
                        <a:pt x="25" y="8"/>
                      </a:lnTo>
                      <a:lnTo>
                        <a:pt x="25" y="8"/>
                      </a:lnTo>
                      <a:lnTo>
                        <a:pt x="25" y="8"/>
                      </a:lnTo>
                      <a:lnTo>
                        <a:pt x="23" y="8"/>
                      </a:lnTo>
                      <a:lnTo>
                        <a:pt x="21" y="11"/>
                      </a:lnTo>
                      <a:lnTo>
                        <a:pt x="17" y="11"/>
                      </a:lnTo>
                      <a:lnTo>
                        <a:pt x="15" y="11"/>
                      </a:lnTo>
                      <a:lnTo>
                        <a:pt x="11" y="8"/>
                      </a:lnTo>
                      <a:lnTo>
                        <a:pt x="4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4" y="2"/>
                      </a:lnTo>
                      <a:lnTo>
                        <a:pt x="8" y="0"/>
                      </a:lnTo>
                      <a:lnTo>
                        <a:pt x="13" y="0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ACACAC"/>
                </a:solidFill>
                <a:ln w="0">
                  <a:solidFill>
                    <a:srgbClr val="ACACAC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62" name="Freeform 662"/>
                <p:cNvSpPr>
                  <a:spLocks/>
                </p:cNvSpPr>
                <p:nvPr/>
              </p:nvSpPr>
              <p:spPr bwMode="auto">
                <a:xfrm>
                  <a:off x="3149" y="736"/>
                  <a:ext cx="24" cy="17"/>
                </a:xfrm>
                <a:custGeom>
                  <a:avLst/>
                  <a:gdLst>
                    <a:gd name="T0" fmla="*/ 11 w 24"/>
                    <a:gd name="T1" fmla="*/ 0 h 17"/>
                    <a:gd name="T2" fmla="*/ 13 w 24"/>
                    <a:gd name="T3" fmla="*/ 2 h 17"/>
                    <a:gd name="T4" fmla="*/ 15 w 24"/>
                    <a:gd name="T5" fmla="*/ 4 h 17"/>
                    <a:gd name="T6" fmla="*/ 17 w 24"/>
                    <a:gd name="T7" fmla="*/ 4 h 17"/>
                    <a:gd name="T8" fmla="*/ 20 w 24"/>
                    <a:gd name="T9" fmla="*/ 6 h 17"/>
                    <a:gd name="T10" fmla="*/ 24 w 24"/>
                    <a:gd name="T11" fmla="*/ 8 h 17"/>
                    <a:gd name="T12" fmla="*/ 20 w 24"/>
                    <a:gd name="T13" fmla="*/ 10 h 17"/>
                    <a:gd name="T14" fmla="*/ 15 w 24"/>
                    <a:gd name="T15" fmla="*/ 10 h 17"/>
                    <a:gd name="T16" fmla="*/ 13 w 24"/>
                    <a:gd name="T17" fmla="*/ 15 h 17"/>
                    <a:gd name="T18" fmla="*/ 11 w 24"/>
                    <a:gd name="T19" fmla="*/ 17 h 17"/>
                    <a:gd name="T20" fmla="*/ 9 w 24"/>
                    <a:gd name="T21" fmla="*/ 15 h 17"/>
                    <a:gd name="T22" fmla="*/ 7 w 24"/>
                    <a:gd name="T23" fmla="*/ 13 h 17"/>
                    <a:gd name="T24" fmla="*/ 0 w 24"/>
                    <a:gd name="T25" fmla="*/ 8 h 17"/>
                    <a:gd name="T26" fmla="*/ 3 w 24"/>
                    <a:gd name="T27" fmla="*/ 4 h 17"/>
                    <a:gd name="T28" fmla="*/ 5 w 24"/>
                    <a:gd name="T29" fmla="*/ 2 h 17"/>
                    <a:gd name="T30" fmla="*/ 9 w 24"/>
                    <a:gd name="T31" fmla="*/ 0 h 17"/>
                    <a:gd name="T32" fmla="*/ 11 w 24"/>
                    <a:gd name="T33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4" h="17">
                      <a:moveTo>
                        <a:pt x="11" y="0"/>
                      </a:moveTo>
                      <a:lnTo>
                        <a:pt x="13" y="2"/>
                      </a:lnTo>
                      <a:lnTo>
                        <a:pt x="15" y="4"/>
                      </a:lnTo>
                      <a:lnTo>
                        <a:pt x="17" y="4"/>
                      </a:lnTo>
                      <a:lnTo>
                        <a:pt x="20" y="6"/>
                      </a:lnTo>
                      <a:lnTo>
                        <a:pt x="24" y="8"/>
                      </a:lnTo>
                      <a:lnTo>
                        <a:pt x="20" y="10"/>
                      </a:lnTo>
                      <a:lnTo>
                        <a:pt x="15" y="10"/>
                      </a:lnTo>
                      <a:lnTo>
                        <a:pt x="13" y="15"/>
                      </a:lnTo>
                      <a:lnTo>
                        <a:pt x="11" y="17"/>
                      </a:lnTo>
                      <a:lnTo>
                        <a:pt x="9" y="15"/>
                      </a:lnTo>
                      <a:lnTo>
                        <a:pt x="7" y="13"/>
                      </a:lnTo>
                      <a:lnTo>
                        <a:pt x="0" y="8"/>
                      </a:lnTo>
                      <a:lnTo>
                        <a:pt x="3" y="4"/>
                      </a:lnTo>
                      <a:lnTo>
                        <a:pt x="5" y="2"/>
                      </a:lnTo>
                      <a:lnTo>
                        <a:pt x="9" y="0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ABABAB"/>
                </a:solidFill>
                <a:ln w="0">
                  <a:solidFill>
                    <a:srgbClr val="ABABAB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63" name="Freeform 663"/>
                <p:cNvSpPr>
                  <a:spLocks/>
                </p:cNvSpPr>
                <p:nvPr/>
              </p:nvSpPr>
              <p:spPr bwMode="auto">
                <a:xfrm>
                  <a:off x="3109" y="740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6 w 6"/>
                    <a:gd name="T3" fmla="*/ 4 h 6"/>
                    <a:gd name="T4" fmla="*/ 6 w 6"/>
                    <a:gd name="T5" fmla="*/ 6 h 6"/>
                    <a:gd name="T6" fmla="*/ 6 w 6"/>
                    <a:gd name="T7" fmla="*/ 6 h 6"/>
                    <a:gd name="T8" fmla="*/ 0 w 6"/>
                    <a:gd name="T9" fmla="*/ 2 h 6"/>
                    <a:gd name="T10" fmla="*/ 0 w 6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6" y="4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9B9B9"/>
                </a:solidFill>
                <a:ln w="0">
                  <a:solidFill>
                    <a:srgbClr val="B9B9B9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64" name="Freeform 664"/>
                <p:cNvSpPr>
                  <a:spLocks/>
                </p:cNvSpPr>
                <p:nvPr/>
              </p:nvSpPr>
              <p:spPr bwMode="auto">
                <a:xfrm>
                  <a:off x="2912" y="623"/>
                  <a:ext cx="79" cy="38"/>
                </a:xfrm>
                <a:custGeom>
                  <a:avLst/>
                  <a:gdLst>
                    <a:gd name="T0" fmla="*/ 43 w 79"/>
                    <a:gd name="T1" fmla="*/ 0 h 38"/>
                    <a:gd name="T2" fmla="*/ 50 w 79"/>
                    <a:gd name="T3" fmla="*/ 6 h 38"/>
                    <a:gd name="T4" fmla="*/ 50 w 79"/>
                    <a:gd name="T5" fmla="*/ 6 h 38"/>
                    <a:gd name="T6" fmla="*/ 58 w 79"/>
                    <a:gd name="T7" fmla="*/ 8 h 38"/>
                    <a:gd name="T8" fmla="*/ 64 w 79"/>
                    <a:gd name="T9" fmla="*/ 4 h 38"/>
                    <a:gd name="T10" fmla="*/ 71 w 79"/>
                    <a:gd name="T11" fmla="*/ 4 h 38"/>
                    <a:gd name="T12" fmla="*/ 79 w 79"/>
                    <a:gd name="T13" fmla="*/ 4 h 38"/>
                    <a:gd name="T14" fmla="*/ 79 w 79"/>
                    <a:gd name="T15" fmla="*/ 6 h 38"/>
                    <a:gd name="T16" fmla="*/ 75 w 79"/>
                    <a:gd name="T17" fmla="*/ 8 h 38"/>
                    <a:gd name="T18" fmla="*/ 69 w 79"/>
                    <a:gd name="T19" fmla="*/ 11 h 38"/>
                    <a:gd name="T20" fmla="*/ 58 w 79"/>
                    <a:gd name="T21" fmla="*/ 13 h 38"/>
                    <a:gd name="T22" fmla="*/ 60 w 79"/>
                    <a:gd name="T23" fmla="*/ 15 h 38"/>
                    <a:gd name="T24" fmla="*/ 71 w 79"/>
                    <a:gd name="T25" fmla="*/ 17 h 38"/>
                    <a:gd name="T26" fmla="*/ 73 w 79"/>
                    <a:gd name="T27" fmla="*/ 19 h 38"/>
                    <a:gd name="T28" fmla="*/ 71 w 79"/>
                    <a:gd name="T29" fmla="*/ 23 h 38"/>
                    <a:gd name="T30" fmla="*/ 75 w 79"/>
                    <a:gd name="T31" fmla="*/ 25 h 38"/>
                    <a:gd name="T32" fmla="*/ 77 w 79"/>
                    <a:gd name="T33" fmla="*/ 30 h 38"/>
                    <a:gd name="T34" fmla="*/ 71 w 79"/>
                    <a:gd name="T35" fmla="*/ 34 h 38"/>
                    <a:gd name="T36" fmla="*/ 69 w 79"/>
                    <a:gd name="T37" fmla="*/ 34 h 38"/>
                    <a:gd name="T38" fmla="*/ 62 w 79"/>
                    <a:gd name="T39" fmla="*/ 34 h 38"/>
                    <a:gd name="T40" fmla="*/ 56 w 79"/>
                    <a:gd name="T41" fmla="*/ 30 h 38"/>
                    <a:gd name="T42" fmla="*/ 52 w 79"/>
                    <a:gd name="T43" fmla="*/ 34 h 38"/>
                    <a:gd name="T44" fmla="*/ 43 w 79"/>
                    <a:gd name="T45" fmla="*/ 38 h 38"/>
                    <a:gd name="T46" fmla="*/ 43 w 79"/>
                    <a:gd name="T47" fmla="*/ 28 h 38"/>
                    <a:gd name="T48" fmla="*/ 30 w 79"/>
                    <a:gd name="T49" fmla="*/ 25 h 38"/>
                    <a:gd name="T50" fmla="*/ 32 w 79"/>
                    <a:gd name="T51" fmla="*/ 21 h 38"/>
                    <a:gd name="T52" fmla="*/ 26 w 79"/>
                    <a:gd name="T53" fmla="*/ 13 h 38"/>
                    <a:gd name="T54" fmla="*/ 15 w 79"/>
                    <a:gd name="T55" fmla="*/ 11 h 38"/>
                    <a:gd name="T56" fmla="*/ 7 w 79"/>
                    <a:gd name="T57" fmla="*/ 6 h 38"/>
                    <a:gd name="T58" fmla="*/ 3 w 79"/>
                    <a:gd name="T59" fmla="*/ 2 h 38"/>
                    <a:gd name="T60" fmla="*/ 11 w 79"/>
                    <a:gd name="T61" fmla="*/ 4 h 38"/>
                    <a:gd name="T62" fmla="*/ 20 w 79"/>
                    <a:gd name="T63" fmla="*/ 4 h 38"/>
                    <a:gd name="T64" fmla="*/ 28 w 79"/>
                    <a:gd name="T65" fmla="*/ 4 h 38"/>
                    <a:gd name="T66" fmla="*/ 30 w 79"/>
                    <a:gd name="T67" fmla="*/ 4 h 38"/>
                    <a:gd name="T68" fmla="*/ 32 w 79"/>
                    <a:gd name="T69" fmla="*/ 11 h 38"/>
                    <a:gd name="T70" fmla="*/ 43 w 79"/>
                    <a:gd name="T71" fmla="*/ 13 h 38"/>
                    <a:gd name="T72" fmla="*/ 52 w 79"/>
                    <a:gd name="T73" fmla="*/ 15 h 38"/>
                    <a:gd name="T74" fmla="*/ 41 w 79"/>
                    <a:gd name="T75" fmla="*/ 6 h 38"/>
                    <a:gd name="T76" fmla="*/ 39 w 79"/>
                    <a:gd name="T77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79" h="38">
                      <a:moveTo>
                        <a:pt x="43" y="0"/>
                      </a:moveTo>
                      <a:lnTo>
                        <a:pt x="43" y="0"/>
                      </a:lnTo>
                      <a:lnTo>
                        <a:pt x="45" y="4"/>
                      </a:lnTo>
                      <a:lnTo>
                        <a:pt x="50" y="6"/>
                      </a:lnTo>
                      <a:lnTo>
                        <a:pt x="50" y="8"/>
                      </a:lnTo>
                      <a:lnTo>
                        <a:pt x="50" y="6"/>
                      </a:lnTo>
                      <a:lnTo>
                        <a:pt x="54" y="8"/>
                      </a:lnTo>
                      <a:lnTo>
                        <a:pt x="58" y="8"/>
                      </a:lnTo>
                      <a:lnTo>
                        <a:pt x="62" y="6"/>
                      </a:lnTo>
                      <a:lnTo>
                        <a:pt x="64" y="4"/>
                      </a:lnTo>
                      <a:lnTo>
                        <a:pt x="69" y="2"/>
                      </a:lnTo>
                      <a:lnTo>
                        <a:pt x="71" y="4"/>
                      </a:lnTo>
                      <a:lnTo>
                        <a:pt x="77" y="4"/>
                      </a:lnTo>
                      <a:lnTo>
                        <a:pt x="79" y="4"/>
                      </a:lnTo>
                      <a:lnTo>
                        <a:pt x="79" y="4"/>
                      </a:lnTo>
                      <a:lnTo>
                        <a:pt x="79" y="6"/>
                      </a:lnTo>
                      <a:lnTo>
                        <a:pt x="77" y="6"/>
                      </a:lnTo>
                      <a:lnTo>
                        <a:pt x="75" y="8"/>
                      </a:lnTo>
                      <a:lnTo>
                        <a:pt x="71" y="11"/>
                      </a:lnTo>
                      <a:lnTo>
                        <a:pt x="69" y="11"/>
                      </a:lnTo>
                      <a:lnTo>
                        <a:pt x="67" y="11"/>
                      </a:lnTo>
                      <a:lnTo>
                        <a:pt x="58" y="13"/>
                      </a:lnTo>
                      <a:lnTo>
                        <a:pt x="58" y="15"/>
                      </a:lnTo>
                      <a:lnTo>
                        <a:pt x="60" y="15"/>
                      </a:lnTo>
                      <a:lnTo>
                        <a:pt x="64" y="17"/>
                      </a:lnTo>
                      <a:lnTo>
                        <a:pt x="71" y="17"/>
                      </a:lnTo>
                      <a:lnTo>
                        <a:pt x="75" y="17"/>
                      </a:lnTo>
                      <a:lnTo>
                        <a:pt x="73" y="19"/>
                      </a:lnTo>
                      <a:lnTo>
                        <a:pt x="71" y="21"/>
                      </a:lnTo>
                      <a:lnTo>
                        <a:pt x="71" y="23"/>
                      </a:lnTo>
                      <a:lnTo>
                        <a:pt x="73" y="23"/>
                      </a:lnTo>
                      <a:lnTo>
                        <a:pt x="75" y="25"/>
                      </a:lnTo>
                      <a:lnTo>
                        <a:pt x="79" y="23"/>
                      </a:lnTo>
                      <a:lnTo>
                        <a:pt x="77" y="30"/>
                      </a:lnTo>
                      <a:lnTo>
                        <a:pt x="73" y="34"/>
                      </a:lnTo>
                      <a:lnTo>
                        <a:pt x="71" y="34"/>
                      </a:lnTo>
                      <a:lnTo>
                        <a:pt x="71" y="34"/>
                      </a:lnTo>
                      <a:lnTo>
                        <a:pt x="69" y="34"/>
                      </a:lnTo>
                      <a:lnTo>
                        <a:pt x="67" y="34"/>
                      </a:lnTo>
                      <a:lnTo>
                        <a:pt x="62" y="34"/>
                      </a:lnTo>
                      <a:lnTo>
                        <a:pt x="58" y="30"/>
                      </a:lnTo>
                      <a:lnTo>
                        <a:pt x="56" y="30"/>
                      </a:lnTo>
                      <a:lnTo>
                        <a:pt x="54" y="30"/>
                      </a:lnTo>
                      <a:lnTo>
                        <a:pt x="52" y="34"/>
                      </a:lnTo>
                      <a:lnTo>
                        <a:pt x="50" y="36"/>
                      </a:lnTo>
                      <a:lnTo>
                        <a:pt x="43" y="38"/>
                      </a:lnTo>
                      <a:lnTo>
                        <a:pt x="45" y="34"/>
                      </a:lnTo>
                      <a:lnTo>
                        <a:pt x="43" y="28"/>
                      </a:lnTo>
                      <a:lnTo>
                        <a:pt x="39" y="28"/>
                      </a:lnTo>
                      <a:lnTo>
                        <a:pt x="30" y="25"/>
                      </a:lnTo>
                      <a:lnTo>
                        <a:pt x="30" y="23"/>
                      </a:lnTo>
                      <a:lnTo>
                        <a:pt x="32" y="21"/>
                      </a:lnTo>
                      <a:lnTo>
                        <a:pt x="32" y="17"/>
                      </a:lnTo>
                      <a:lnTo>
                        <a:pt x="26" y="13"/>
                      </a:lnTo>
                      <a:lnTo>
                        <a:pt x="22" y="11"/>
                      </a:lnTo>
                      <a:lnTo>
                        <a:pt x="15" y="11"/>
                      </a:lnTo>
                      <a:lnTo>
                        <a:pt x="9" y="8"/>
                      </a:lnTo>
                      <a:lnTo>
                        <a:pt x="7" y="6"/>
                      </a:lnTo>
                      <a:lnTo>
                        <a:pt x="0" y="6"/>
                      </a:lnTo>
                      <a:lnTo>
                        <a:pt x="3" y="2"/>
                      </a:lnTo>
                      <a:lnTo>
                        <a:pt x="7" y="4"/>
                      </a:lnTo>
                      <a:lnTo>
                        <a:pt x="11" y="4"/>
                      </a:lnTo>
                      <a:lnTo>
                        <a:pt x="15" y="4"/>
                      </a:lnTo>
                      <a:lnTo>
                        <a:pt x="20" y="4"/>
                      </a:lnTo>
                      <a:lnTo>
                        <a:pt x="26" y="4"/>
                      </a:lnTo>
                      <a:lnTo>
                        <a:pt x="28" y="4"/>
                      </a:lnTo>
                      <a:lnTo>
                        <a:pt x="30" y="4"/>
                      </a:lnTo>
                      <a:lnTo>
                        <a:pt x="30" y="4"/>
                      </a:lnTo>
                      <a:lnTo>
                        <a:pt x="30" y="8"/>
                      </a:lnTo>
                      <a:lnTo>
                        <a:pt x="32" y="11"/>
                      </a:lnTo>
                      <a:lnTo>
                        <a:pt x="35" y="11"/>
                      </a:lnTo>
                      <a:lnTo>
                        <a:pt x="43" y="13"/>
                      </a:lnTo>
                      <a:lnTo>
                        <a:pt x="47" y="15"/>
                      </a:lnTo>
                      <a:lnTo>
                        <a:pt x="52" y="15"/>
                      </a:lnTo>
                      <a:lnTo>
                        <a:pt x="50" y="11"/>
                      </a:lnTo>
                      <a:lnTo>
                        <a:pt x="41" y="6"/>
                      </a:lnTo>
                      <a:lnTo>
                        <a:pt x="39" y="2"/>
                      </a:lnTo>
                      <a:lnTo>
                        <a:pt x="39" y="0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solidFill>
                  <a:srgbClr val="3C3C3C"/>
                </a:solidFill>
                <a:ln w="0">
                  <a:solidFill>
                    <a:srgbClr val="3C3C3C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65" name="Freeform 665"/>
                <p:cNvSpPr>
                  <a:spLocks/>
                </p:cNvSpPr>
                <p:nvPr/>
              </p:nvSpPr>
              <p:spPr bwMode="auto">
                <a:xfrm>
                  <a:off x="2996" y="638"/>
                  <a:ext cx="66" cy="17"/>
                </a:xfrm>
                <a:custGeom>
                  <a:avLst/>
                  <a:gdLst>
                    <a:gd name="T0" fmla="*/ 49 w 66"/>
                    <a:gd name="T1" fmla="*/ 0 h 17"/>
                    <a:gd name="T2" fmla="*/ 51 w 66"/>
                    <a:gd name="T3" fmla="*/ 0 h 17"/>
                    <a:gd name="T4" fmla="*/ 51 w 66"/>
                    <a:gd name="T5" fmla="*/ 2 h 17"/>
                    <a:gd name="T6" fmla="*/ 57 w 66"/>
                    <a:gd name="T7" fmla="*/ 6 h 17"/>
                    <a:gd name="T8" fmla="*/ 62 w 66"/>
                    <a:gd name="T9" fmla="*/ 8 h 17"/>
                    <a:gd name="T10" fmla="*/ 66 w 66"/>
                    <a:gd name="T11" fmla="*/ 13 h 17"/>
                    <a:gd name="T12" fmla="*/ 62 w 66"/>
                    <a:gd name="T13" fmla="*/ 17 h 17"/>
                    <a:gd name="T14" fmla="*/ 53 w 66"/>
                    <a:gd name="T15" fmla="*/ 17 h 17"/>
                    <a:gd name="T16" fmla="*/ 49 w 66"/>
                    <a:gd name="T17" fmla="*/ 17 h 17"/>
                    <a:gd name="T18" fmla="*/ 45 w 66"/>
                    <a:gd name="T19" fmla="*/ 17 h 17"/>
                    <a:gd name="T20" fmla="*/ 38 w 66"/>
                    <a:gd name="T21" fmla="*/ 17 h 17"/>
                    <a:gd name="T22" fmla="*/ 27 w 66"/>
                    <a:gd name="T23" fmla="*/ 17 h 17"/>
                    <a:gd name="T24" fmla="*/ 19 w 66"/>
                    <a:gd name="T25" fmla="*/ 15 h 17"/>
                    <a:gd name="T26" fmla="*/ 8 w 66"/>
                    <a:gd name="T27" fmla="*/ 15 h 17"/>
                    <a:gd name="T28" fmla="*/ 2 w 66"/>
                    <a:gd name="T29" fmla="*/ 13 h 17"/>
                    <a:gd name="T30" fmla="*/ 0 w 66"/>
                    <a:gd name="T31" fmla="*/ 13 h 17"/>
                    <a:gd name="T32" fmla="*/ 2 w 66"/>
                    <a:gd name="T33" fmla="*/ 10 h 17"/>
                    <a:gd name="T34" fmla="*/ 4 w 66"/>
                    <a:gd name="T35" fmla="*/ 8 h 17"/>
                    <a:gd name="T36" fmla="*/ 15 w 66"/>
                    <a:gd name="T37" fmla="*/ 8 h 17"/>
                    <a:gd name="T38" fmla="*/ 19 w 66"/>
                    <a:gd name="T39" fmla="*/ 8 h 17"/>
                    <a:gd name="T40" fmla="*/ 25 w 66"/>
                    <a:gd name="T41" fmla="*/ 6 h 17"/>
                    <a:gd name="T42" fmla="*/ 27 w 66"/>
                    <a:gd name="T43" fmla="*/ 2 h 17"/>
                    <a:gd name="T44" fmla="*/ 27 w 66"/>
                    <a:gd name="T45" fmla="*/ 2 h 17"/>
                    <a:gd name="T46" fmla="*/ 30 w 66"/>
                    <a:gd name="T47" fmla="*/ 2 h 17"/>
                    <a:gd name="T48" fmla="*/ 34 w 66"/>
                    <a:gd name="T49" fmla="*/ 2 h 17"/>
                    <a:gd name="T50" fmla="*/ 38 w 66"/>
                    <a:gd name="T51" fmla="*/ 4 h 17"/>
                    <a:gd name="T52" fmla="*/ 42 w 66"/>
                    <a:gd name="T53" fmla="*/ 2 h 17"/>
                    <a:gd name="T54" fmla="*/ 49 w 66"/>
                    <a:gd name="T55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66" h="17">
                      <a:moveTo>
                        <a:pt x="49" y="0"/>
                      </a:moveTo>
                      <a:lnTo>
                        <a:pt x="51" y="0"/>
                      </a:lnTo>
                      <a:lnTo>
                        <a:pt x="51" y="2"/>
                      </a:lnTo>
                      <a:lnTo>
                        <a:pt x="57" y="6"/>
                      </a:lnTo>
                      <a:lnTo>
                        <a:pt x="62" y="8"/>
                      </a:lnTo>
                      <a:lnTo>
                        <a:pt x="66" y="13"/>
                      </a:lnTo>
                      <a:lnTo>
                        <a:pt x="62" y="17"/>
                      </a:lnTo>
                      <a:lnTo>
                        <a:pt x="53" y="17"/>
                      </a:lnTo>
                      <a:lnTo>
                        <a:pt x="49" y="17"/>
                      </a:lnTo>
                      <a:lnTo>
                        <a:pt x="45" y="17"/>
                      </a:lnTo>
                      <a:lnTo>
                        <a:pt x="38" y="17"/>
                      </a:lnTo>
                      <a:lnTo>
                        <a:pt x="27" y="17"/>
                      </a:lnTo>
                      <a:lnTo>
                        <a:pt x="19" y="15"/>
                      </a:lnTo>
                      <a:lnTo>
                        <a:pt x="8" y="15"/>
                      </a:lnTo>
                      <a:lnTo>
                        <a:pt x="2" y="13"/>
                      </a:lnTo>
                      <a:lnTo>
                        <a:pt x="0" y="13"/>
                      </a:lnTo>
                      <a:lnTo>
                        <a:pt x="2" y="10"/>
                      </a:lnTo>
                      <a:lnTo>
                        <a:pt x="4" y="8"/>
                      </a:lnTo>
                      <a:lnTo>
                        <a:pt x="15" y="8"/>
                      </a:lnTo>
                      <a:lnTo>
                        <a:pt x="19" y="8"/>
                      </a:lnTo>
                      <a:lnTo>
                        <a:pt x="25" y="6"/>
                      </a:lnTo>
                      <a:lnTo>
                        <a:pt x="27" y="2"/>
                      </a:lnTo>
                      <a:lnTo>
                        <a:pt x="27" y="2"/>
                      </a:lnTo>
                      <a:lnTo>
                        <a:pt x="30" y="2"/>
                      </a:lnTo>
                      <a:lnTo>
                        <a:pt x="34" y="2"/>
                      </a:lnTo>
                      <a:lnTo>
                        <a:pt x="38" y="4"/>
                      </a:lnTo>
                      <a:lnTo>
                        <a:pt x="42" y="2"/>
                      </a:lnTo>
                      <a:lnTo>
                        <a:pt x="49" y="0"/>
                      </a:lnTo>
                      <a:close/>
                    </a:path>
                  </a:pathLst>
                </a:custGeom>
                <a:solidFill>
                  <a:srgbClr val="989898"/>
                </a:solidFill>
                <a:ln w="0">
                  <a:solidFill>
                    <a:srgbClr val="989898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66" name="Freeform 666"/>
                <p:cNvSpPr>
                  <a:spLocks/>
                </p:cNvSpPr>
                <p:nvPr/>
              </p:nvSpPr>
              <p:spPr bwMode="auto">
                <a:xfrm>
                  <a:off x="3008" y="640"/>
                  <a:ext cx="15" cy="8"/>
                </a:xfrm>
                <a:custGeom>
                  <a:avLst/>
                  <a:gdLst>
                    <a:gd name="T0" fmla="*/ 15 w 15"/>
                    <a:gd name="T1" fmla="*/ 0 h 8"/>
                    <a:gd name="T2" fmla="*/ 13 w 15"/>
                    <a:gd name="T3" fmla="*/ 4 h 8"/>
                    <a:gd name="T4" fmla="*/ 11 w 15"/>
                    <a:gd name="T5" fmla="*/ 6 h 8"/>
                    <a:gd name="T6" fmla="*/ 7 w 15"/>
                    <a:gd name="T7" fmla="*/ 8 h 8"/>
                    <a:gd name="T8" fmla="*/ 3 w 15"/>
                    <a:gd name="T9" fmla="*/ 6 h 8"/>
                    <a:gd name="T10" fmla="*/ 0 w 15"/>
                    <a:gd name="T11" fmla="*/ 6 h 8"/>
                    <a:gd name="T12" fmla="*/ 9 w 15"/>
                    <a:gd name="T13" fmla="*/ 2 h 8"/>
                    <a:gd name="T14" fmla="*/ 15 w 15"/>
                    <a:gd name="T15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" h="8">
                      <a:moveTo>
                        <a:pt x="15" y="0"/>
                      </a:moveTo>
                      <a:lnTo>
                        <a:pt x="13" y="4"/>
                      </a:lnTo>
                      <a:lnTo>
                        <a:pt x="11" y="6"/>
                      </a:lnTo>
                      <a:lnTo>
                        <a:pt x="7" y="8"/>
                      </a:lnTo>
                      <a:lnTo>
                        <a:pt x="3" y="6"/>
                      </a:lnTo>
                      <a:lnTo>
                        <a:pt x="0" y="6"/>
                      </a:lnTo>
                      <a:lnTo>
                        <a:pt x="9" y="2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4B4B4B"/>
                </a:solidFill>
                <a:ln w="0">
                  <a:solidFill>
                    <a:srgbClr val="4B4B4B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67" name="Freeform 667"/>
                <p:cNvSpPr>
                  <a:spLocks/>
                </p:cNvSpPr>
                <p:nvPr/>
              </p:nvSpPr>
              <p:spPr bwMode="auto">
                <a:xfrm>
                  <a:off x="3122" y="889"/>
                  <a:ext cx="49" cy="26"/>
                </a:xfrm>
                <a:custGeom>
                  <a:avLst/>
                  <a:gdLst>
                    <a:gd name="T0" fmla="*/ 10 w 49"/>
                    <a:gd name="T1" fmla="*/ 0 h 26"/>
                    <a:gd name="T2" fmla="*/ 15 w 49"/>
                    <a:gd name="T3" fmla="*/ 0 h 26"/>
                    <a:gd name="T4" fmla="*/ 17 w 49"/>
                    <a:gd name="T5" fmla="*/ 2 h 26"/>
                    <a:gd name="T6" fmla="*/ 21 w 49"/>
                    <a:gd name="T7" fmla="*/ 0 h 26"/>
                    <a:gd name="T8" fmla="*/ 25 w 49"/>
                    <a:gd name="T9" fmla="*/ 2 h 26"/>
                    <a:gd name="T10" fmla="*/ 30 w 49"/>
                    <a:gd name="T11" fmla="*/ 7 h 26"/>
                    <a:gd name="T12" fmla="*/ 32 w 49"/>
                    <a:gd name="T13" fmla="*/ 9 h 26"/>
                    <a:gd name="T14" fmla="*/ 34 w 49"/>
                    <a:gd name="T15" fmla="*/ 11 h 26"/>
                    <a:gd name="T16" fmla="*/ 38 w 49"/>
                    <a:gd name="T17" fmla="*/ 11 h 26"/>
                    <a:gd name="T18" fmla="*/ 42 w 49"/>
                    <a:gd name="T19" fmla="*/ 11 h 26"/>
                    <a:gd name="T20" fmla="*/ 49 w 49"/>
                    <a:gd name="T21" fmla="*/ 11 h 26"/>
                    <a:gd name="T22" fmla="*/ 49 w 49"/>
                    <a:gd name="T23" fmla="*/ 13 h 26"/>
                    <a:gd name="T24" fmla="*/ 47 w 49"/>
                    <a:gd name="T25" fmla="*/ 15 h 26"/>
                    <a:gd name="T26" fmla="*/ 47 w 49"/>
                    <a:gd name="T27" fmla="*/ 19 h 26"/>
                    <a:gd name="T28" fmla="*/ 49 w 49"/>
                    <a:gd name="T29" fmla="*/ 24 h 26"/>
                    <a:gd name="T30" fmla="*/ 44 w 49"/>
                    <a:gd name="T31" fmla="*/ 26 h 26"/>
                    <a:gd name="T32" fmla="*/ 38 w 49"/>
                    <a:gd name="T33" fmla="*/ 22 h 26"/>
                    <a:gd name="T34" fmla="*/ 32 w 49"/>
                    <a:gd name="T35" fmla="*/ 19 h 26"/>
                    <a:gd name="T36" fmla="*/ 25 w 49"/>
                    <a:gd name="T37" fmla="*/ 17 h 26"/>
                    <a:gd name="T38" fmla="*/ 17 w 49"/>
                    <a:gd name="T39" fmla="*/ 15 h 26"/>
                    <a:gd name="T40" fmla="*/ 2 w 49"/>
                    <a:gd name="T41" fmla="*/ 9 h 26"/>
                    <a:gd name="T42" fmla="*/ 0 w 49"/>
                    <a:gd name="T43" fmla="*/ 2 h 26"/>
                    <a:gd name="T44" fmla="*/ 6 w 49"/>
                    <a:gd name="T45" fmla="*/ 0 h 26"/>
                    <a:gd name="T46" fmla="*/ 6 w 49"/>
                    <a:gd name="T47" fmla="*/ 0 h 26"/>
                    <a:gd name="T48" fmla="*/ 10 w 49"/>
                    <a:gd name="T49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49" h="26">
                      <a:moveTo>
                        <a:pt x="10" y="0"/>
                      </a:moveTo>
                      <a:lnTo>
                        <a:pt x="15" y="0"/>
                      </a:lnTo>
                      <a:lnTo>
                        <a:pt x="17" y="2"/>
                      </a:lnTo>
                      <a:lnTo>
                        <a:pt x="21" y="0"/>
                      </a:lnTo>
                      <a:lnTo>
                        <a:pt x="25" y="2"/>
                      </a:lnTo>
                      <a:lnTo>
                        <a:pt x="30" y="7"/>
                      </a:lnTo>
                      <a:lnTo>
                        <a:pt x="32" y="9"/>
                      </a:lnTo>
                      <a:lnTo>
                        <a:pt x="34" y="11"/>
                      </a:lnTo>
                      <a:lnTo>
                        <a:pt x="38" y="11"/>
                      </a:lnTo>
                      <a:lnTo>
                        <a:pt x="42" y="11"/>
                      </a:lnTo>
                      <a:lnTo>
                        <a:pt x="49" y="11"/>
                      </a:lnTo>
                      <a:lnTo>
                        <a:pt x="49" y="13"/>
                      </a:lnTo>
                      <a:lnTo>
                        <a:pt x="47" y="15"/>
                      </a:lnTo>
                      <a:lnTo>
                        <a:pt x="47" y="19"/>
                      </a:lnTo>
                      <a:lnTo>
                        <a:pt x="49" y="24"/>
                      </a:lnTo>
                      <a:lnTo>
                        <a:pt x="44" y="26"/>
                      </a:lnTo>
                      <a:lnTo>
                        <a:pt x="38" y="22"/>
                      </a:lnTo>
                      <a:lnTo>
                        <a:pt x="32" y="19"/>
                      </a:lnTo>
                      <a:lnTo>
                        <a:pt x="25" y="17"/>
                      </a:lnTo>
                      <a:lnTo>
                        <a:pt x="17" y="15"/>
                      </a:lnTo>
                      <a:lnTo>
                        <a:pt x="2" y="9"/>
                      </a:lnTo>
                      <a:lnTo>
                        <a:pt x="0" y="2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878787"/>
                </a:solidFill>
                <a:ln w="0">
                  <a:solidFill>
                    <a:srgbClr val="878787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68" name="Freeform 668"/>
                <p:cNvSpPr>
                  <a:spLocks/>
                </p:cNvSpPr>
                <p:nvPr/>
              </p:nvSpPr>
              <p:spPr bwMode="auto">
                <a:xfrm>
                  <a:off x="3098" y="887"/>
                  <a:ext cx="30" cy="11"/>
                </a:xfrm>
                <a:custGeom>
                  <a:avLst/>
                  <a:gdLst>
                    <a:gd name="T0" fmla="*/ 0 w 30"/>
                    <a:gd name="T1" fmla="*/ 0 h 11"/>
                    <a:gd name="T2" fmla="*/ 15 w 30"/>
                    <a:gd name="T3" fmla="*/ 0 h 11"/>
                    <a:gd name="T4" fmla="*/ 30 w 30"/>
                    <a:gd name="T5" fmla="*/ 2 h 11"/>
                    <a:gd name="T6" fmla="*/ 26 w 30"/>
                    <a:gd name="T7" fmla="*/ 2 h 11"/>
                    <a:gd name="T8" fmla="*/ 26 w 30"/>
                    <a:gd name="T9" fmla="*/ 7 h 11"/>
                    <a:gd name="T10" fmla="*/ 26 w 30"/>
                    <a:gd name="T11" fmla="*/ 11 h 11"/>
                    <a:gd name="T12" fmla="*/ 17 w 30"/>
                    <a:gd name="T13" fmla="*/ 7 h 11"/>
                    <a:gd name="T14" fmla="*/ 9 w 30"/>
                    <a:gd name="T15" fmla="*/ 4 h 11"/>
                    <a:gd name="T16" fmla="*/ 0 w 30"/>
                    <a:gd name="T17" fmla="*/ 2 h 11"/>
                    <a:gd name="T18" fmla="*/ 0 w 30"/>
                    <a:gd name="T19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0" h="11">
                      <a:moveTo>
                        <a:pt x="0" y="0"/>
                      </a:moveTo>
                      <a:lnTo>
                        <a:pt x="15" y="0"/>
                      </a:lnTo>
                      <a:lnTo>
                        <a:pt x="30" y="2"/>
                      </a:lnTo>
                      <a:lnTo>
                        <a:pt x="26" y="2"/>
                      </a:lnTo>
                      <a:lnTo>
                        <a:pt x="26" y="7"/>
                      </a:lnTo>
                      <a:lnTo>
                        <a:pt x="26" y="11"/>
                      </a:lnTo>
                      <a:lnTo>
                        <a:pt x="17" y="7"/>
                      </a:lnTo>
                      <a:lnTo>
                        <a:pt x="9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07070"/>
                </a:solidFill>
                <a:ln w="0">
                  <a:solidFill>
                    <a:srgbClr val="70707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69" name="Freeform 669"/>
                <p:cNvSpPr>
                  <a:spLocks/>
                </p:cNvSpPr>
                <p:nvPr/>
              </p:nvSpPr>
              <p:spPr bwMode="auto">
                <a:xfrm>
                  <a:off x="3213" y="930"/>
                  <a:ext cx="11" cy="4"/>
                </a:xfrm>
                <a:custGeom>
                  <a:avLst/>
                  <a:gdLst>
                    <a:gd name="T0" fmla="*/ 11 w 11"/>
                    <a:gd name="T1" fmla="*/ 0 h 4"/>
                    <a:gd name="T2" fmla="*/ 11 w 11"/>
                    <a:gd name="T3" fmla="*/ 2 h 4"/>
                    <a:gd name="T4" fmla="*/ 11 w 11"/>
                    <a:gd name="T5" fmla="*/ 2 h 4"/>
                    <a:gd name="T6" fmla="*/ 7 w 11"/>
                    <a:gd name="T7" fmla="*/ 4 h 4"/>
                    <a:gd name="T8" fmla="*/ 0 w 11"/>
                    <a:gd name="T9" fmla="*/ 2 h 4"/>
                    <a:gd name="T10" fmla="*/ 5 w 11"/>
                    <a:gd name="T11" fmla="*/ 0 h 4"/>
                    <a:gd name="T12" fmla="*/ 11 w 11"/>
                    <a:gd name="T13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" h="4">
                      <a:moveTo>
                        <a:pt x="11" y="0"/>
                      </a:moveTo>
                      <a:lnTo>
                        <a:pt x="11" y="2"/>
                      </a:lnTo>
                      <a:lnTo>
                        <a:pt x="11" y="2"/>
                      </a:lnTo>
                      <a:lnTo>
                        <a:pt x="7" y="4"/>
                      </a:lnTo>
                      <a:lnTo>
                        <a:pt x="0" y="2"/>
                      </a:lnTo>
                      <a:lnTo>
                        <a:pt x="5" y="0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5D5D5D"/>
                </a:solidFill>
                <a:ln w="0">
                  <a:solidFill>
                    <a:srgbClr val="5D5D5D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70" name="Freeform 670"/>
                <p:cNvSpPr>
                  <a:spLocks noEditPoints="1"/>
                </p:cNvSpPr>
                <p:nvPr/>
              </p:nvSpPr>
              <p:spPr bwMode="auto">
                <a:xfrm>
                  <a:off x="2955" y="951"/>
                  <a:ext cx="30" cy="26"/>
                </a:xfrm>
                <a:custGeom>
                  <a:avLst/>
                  <a:gdLst>
                    <a:gd name="T0" fmla="*/ 28 w 30"/>
                    <a:gd name="T1" fmla="*/ 13 h 26"/>
                    <a:gd name="T2" fmla="*/ 28 w 30"/>
                    <a:gd name="T3" fmla="*/ 13 h 26"/>
                    <a:gd name="T4" fmla="*/ 28 w 30"/>
                    <a:gd name="T5" fmla="*/ 13 h 26"/>
                    <a:gd name="T6" fmla="*/ 28 w 30"/>
                    <a:gd name="T7" fmla="*/ 13 h 26"/>
                    <a:gd name="T8" fmla="*/ 0 w 30"/>
                    <a:gd name="T9" fmla="*/ 0 h 26"/>
                    <a:gd name="T10" fmla="*/ 2 w 30"/>
                    <a:gd name="T11" fmla="*/ 0 h 26"/>
                    <a:gd name="T12" fmla="*/ 11 w 30"/>
                    <a:gd name="T13" fmla="*/ 2 h 26"/>
                    <a:gd name="T14" fmla="*/ 19 w 30"/>
                    <a:gd name="T15" fmla="*/ 4 h 26"/>
                    <a:gd name="T16" fmla="*/ 28 w 30"/>
                    <a:gd name="T17" fmla="*/ 6 h 26"/>
                    <a:gd name="T18" fmla="*/ 30 w 30"/>
                    <a:gd name="T19" fmla="*/ 9 h 26"/>
                    <a:gd name="T20" fmla="*/ 28 w 30"/>
                    <a:gd name="T21" fmla="*/ 13 h 26"/>
                    <a:gd name="T22" fmla="*/ 21 w 30"/>
                    <a:gd name="T23" fmla="*/ 13 h 26"/>
                    <a:gd name="T24" fmla="*/ 17 w 30"/>
                    <a:gd name="T25" fmla="*/ 15 h 26"/>
                    <a:gd name="T26" fmla="*/ 13 w 30"/>
                    <a:gd name="T27" fmla="*/ 17 h 26"/>
                    <a:gd name="T28" fmla="*/ 11 w 30"/>
                    <a:gd name="T29" fmla="*/ 21 h 26"/>
                    <a:gd name="T30" fmla="*/ 9 w 30"/>
                    <a:gd name="T31" fmla="*/ 23 h 26"/>
                    <a:gd name="T32" fmla="*/ 9 w 30"/>
                    <a:gd name="T33" fmla="*/ 23 h 26"/>
                    <a:gd name="T34" fmla="*/ 4 w 30"/>
                    <a:gd name="T35" fmla="*/ 23 h 26"/>
                    <a:gd name="T36" fmla="*/ 2 w 30"/>
                    <a:gd name="T37" fmla="*/ 26 h 26"/>
                    <a:gd name="T38" fmla="*/ 0 w 30"/>
                    <a:gd name="T39" fmla="*/ 26 h 26"/>
                    <a:gd name="T40" fmla="*/ 0 w 30"/>
                    <a:gd name="T41" fmla="*/ 23 h 26"/>
                    <a:gd name="T42" fmla="*/ 0 w 30"/>
                    <a:gd name="T43" fmla="*/ 21 h 26"/>
                    <a:gd name="T44" fmla="*/ 0 w 30"/>
                    <a:gd name="T45" fmla="*/ 21 h 26"/>
                    <a:gd name="T46" fmla="*/ 4 w 30"/>
                    <a:gd name="T47" fmla="*/ 21 h 26"/>
                    <a:gd name="T48" fmla="*/ 7 w 30"/>
                    <a:gd name="T49" fmla="*/ 19 h 26"/>
                    <a:gd name="T50" fmla="*/ 9 w 30"/>
                    <a:gd name="T51" fmla="*/ 15 h 26"/>
                    <a:gd name="T52" fmla="*/ 7 w 30"/>
                    <a:gd name="T53" fmla="*/ 11 h 26"/>
                    <a:gd name="T54" fmla="*/ 4 w 30"/>
                    <a:gd name="T55" fmla="*/ 11 h 26"/>
                    <a:gd name="T56" fmla="*/ 4 w 30"/>
                    <a:gd name="T57" fmla="*/ 9 h 26"/>
                    <a:gd name="T58" fmla="*/ 2 w 30"/>
                    <a:gd name="T59" fmla="*/ 9 h 26"/>
                    <a:gd name="T60" fmla="*/ 4 w 30"/>
                    <a:gd name="T61" fmla="*/ 6 h 26"/>
                    <a:gd name="T62" fmla="*/ 2 w 30"/>
                    <a:gd name="T63" fmla="*/ 4 h 26"/>
                    <a:gd name="T64" fmla="*/ 0 w 30"/>
                    <a:gd name="T65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0" h="26">
                      <a:moveTo>
                        <a:pt x="28" y="13"/>
                      </a:moveTo>
                      <a:lnTo>
                        <a:pt x="28" y="13"/>
                      </a:lnTo>
                      <a:lnTo>
                        <a:pt x="28" y="13"/>
                      </a:lnTo>
                      <a:lnTo>
                        <a:pt x="28" y="13"/>
                      </a:lnTo>
                      <a:close/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11" y="2"/>
                      </a:lnTo>
                      <a:lnTo>
                        <a:pt x="19" y="4"/>
                      </a:lnTo>
                      <a:lnTo>
                        <a:pt x="28" y="6"/>
                      </a:lnTo>
                      <a:lnTo>
                        <a:pt x="30" y="9"/>
                      </a:lnTo>
                      <a:lnTo>
                        <a:pt x="28" y="13"/>
                      </a:lnTo>
                      <a:lnTo>
                        <a:pt x="21" y="13"/>
                      </a:lnTo>
                      <a:lnTo>
                        <a:pt x="17" y="15"/>
                      </a:lnTo>
                      <a:lnTo>
                        <a:pt x="13" y="17"/>
                      </a:lnTo>
                      <a:lnTo>
                        <a:pt x="11" y="21"/>
                      </a:lnTo>
                      <a:lnTo>
                        <a:pt x="9" y="23"/>
                      </a:lnTo>
                      <a:lnTo>
                        <a:pt x="9" y="23"/>
                      </a:lnTo>
                      <a:lnTo>
                        <a:pt x="4" y="23"/>
                      </a:lnTo>
                      <a:lnTo>
                        <a:pt x="2" y="26"/>
                      </a:lnTo>
                      <a:lnTo>
                        <a:pt x="0" y="26"/>
                      </a:lnTo>
                      <a:lnTo>
                        <a:pt x="0" y="23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4" y="21"/>
                      </a:lnTo>
                      <a:lnTo>
                        <a:pt x="7" y="19"/>
                      </a:lnTo>
                      <a:lnTo>
                        <a:pt x="9" y="15"/>
                      </a:lnTo>
                      <a:lnTo>
                        <a:pt x="7" y="11"/>
                      </a:lnTo>
                      <a:lnTo>
                        <a:pt x="4" y="11"/>
                      </a:lnTo>
                      <a:lnTo>
                        <a:pt x="4" y="9"/>
                      </a:lnTo>
                      <a:lnTo>
                        <a:pt x="2" y="9"/>
                      </a:lnTo>
                      <a:lnTo>
                        <a:pt x="4" y="6"/>
                      </a:lnTo>
                      <a:lnTo>
                        <a:pt x="2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44444"/>
                </a:solidFill>
                <a:ln w="0">
                  <a:solidFill>
                    <a:srgbClr val="444444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71" name="Freeform 671"/>
                <p:cNvSpPr>
                  <a:spLocks/>
                </p:cNvSpPr>
                <p:nvPr/>
              </p:nvSpPr>
              <p:spPr bwMode="auto">
                <a:xfrm>
                  <a:off x="2908" y="964"/>
                  <a:ext cx="17" cy="13"/>
                </a:xfrm>
                <a:custGeom>
                  <a:avLst/>
                  <a:gdLst>
                    <a:gd name="T0" fmla="*/ 15 w 17"/>
                    <a:gd name="T1" fmla="*/ 0 h 13"/>
                    <a:gd name="T2" fmla="*/ 17 w 17"/>
                    <a:gd name="T3" fmla="*/ 6 h 13"/>
                    <a:gd name="T4" fmla="*/ 15 w 17"/>
                    <a:gd name="T5" fmla="*/ 8 h 13"/>
                    <a:gd name="T6" fmla="*/ 11 w 17"/>
                    <a:gd name="T7" fmla="*/ 13 h 13"/>
                    <a:gd name="T8" fmla="*/ 9 w 17"/>
                    <a:gd name="T9" fmla="*/ 13 h 13"/>
                    <a:gd name="T10" fmla="*/ 4 w 17"/>
                    <a:gd name="T11" fmla="*/ 13 h 13"/>
                    <a:gd name="T12" fmla="*/ 0 w 17"/>
                    <a:gd name="T13" fmla="*/ 8 h 13"/>
                    <a:gd name="T14" fmla="*/ 7 w 17"/>
                    <a:gd name="T15" fmla="*/ 6 h 13"/>
                    <a:gd name="T16" fmla="*/ 4 w 17"/>
                    <a:gd name="T17" fmla="*/ 6 h 13"/>
                    <a:gd name="T18" fmla="*/ 2 w 17"/>
                    <a:gd name="T19" fmla="*/ 4 h 13"/>
                    <a:gd name="T20" fmla="*/ 2 w 17"/>
                    <a:gd name="T21" fmla="*/ 2 h 13"/>
                    <a:gd name="T22" fmla="*/ 0 w 17"/>
                    <a:gd name="T23" fmla="*/ 2 h 13"/>
                    <a:gd name="T24" fmla="*/ 15 w 17"/>
                    <a:gd name="T25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7" h="13">
                      <a:moveTo>
                        <a:pt x="15" y="0"/>
                      </a:moveTo>
                      <a:lnTo>
                        <a:pt x="17" y="6"/>
                      </a:lnTo>
                      <a:lnTo>
                        <a:pt x="15" y="8"/>
                      </a:lnTo>
                      <a:lnTo>
                        <a:pt x="11" y="13"/>
                      </a:lnTo>
                      <a:lnTo>
                        <a:pt x="9" y="13"/>
                      </a:lnTo>
                      <a:lnTo>
                        <a:pt x="4" y="13"/>
                      </a:lnTo>
                      <a:lnTo>
                        <a:pt x="0" y="8"/>
                      </a:lnTo>
                      <a:lnTo>
                        <a:pt x="7" y="6"/>
                      </a:lnTo>
                      <a:lnTo>
                        <a:pt x="4" y="6"/>
                      </a:ln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3D3D3D"/>
                </a:solidFill>
                <a:ln w="0">
                  <a:solidFill>
                    <a:srgbClr val="3D3D3D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72" name="Freeform 672"/>
                <p:cNvSpPr>
                  <a:spLocks/>
                </p:cNvSpPr>
                <p:nvPr/>
              </p:nvSpPr>
              <p:spPr bwMode="auto">
                <a:xfrm>
                  <a:off x="2910" y="953"/>
                  <a:ext cx="15" cy="11"/>
                </a:xfrm>
                <a:custGeom>
                  <a:avLst/>
                  <a:gdLst>
                    <a:gd name="T0" fmla="*/ 9 w 15"/>
                    <a:gd name="T1" fmla="*/ 0 h 11"/>
                    <a:gd name="T2" fmla="*/ 11 w 15"/>
                    <a:gd name="T3" fmla="*/ 2 h 11"/>
                    <a:gd name="T4" fmla="*/ 15 w 15"/>
                    <a:gd name="T5" fmla="*/ 7 h 11"/>
                    <a:gd name="T6" fmla="*/ 13 w 15"/>
                    <a:gd name="T7" fmla="*/ 11 h 11"/>
                    <a:gd name="T8" fmla="*/ 13 w 15"/>
                    <a:gd name="T9" fmla="*/ 11 h 11"/>
                    <a:gd name="T10" fmla="*/ 5 w 15"/>
                    <a:gd name="T11" fmla="*/ 9 h 11"/>
                    <a:gd name="T12" fmla="*/ 0 w 15"/>
                    <a:gd name="T13" fmla="*/ 4 h 11"/>
                    <a:gd name="T14" fmla="*/ 5 w 15"/>
                    <a:gd name="T15" fmla="*/ 2 h 11"/>
                    <a:gd name="T16" fmla="*/ 9 w 15"/>
                    <a:gd name="T17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" h="11">
                      <a:moveTo>
                        <a:pt x="9" y="0"/>
                      </a:moveTo>
                      <a:lnTo>
                        <a:pt x="11" y="2"/>
                      </a:lnTo>
                      <a:lnTo>
                        <a:pt x="15" y="7"/>
                      </a:lnTo>
                      <a:lnTo>
                        <a:pt x="13" y="11"/>
                      </a:lnTo>
                      <a:lnTo>
                        <a:pt x="13" y="11"/>
                      </a:lnTo>
                      <a:lnTo>
                        <a:pt x="5" y="9"/>
                      </a:lnTo>
                      <a:lnTo>
                        <a:pt x="0" y="4"/>
                      </a:lnTo>
                      <a:lnTo>
                        <a:pt x="5" y="2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3D3D3D"/>
                </a:solidFill>
                <a:ln w="0">
                  <a:solidFill>
                    <a:srgbClr val="3D3D3D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73" name="Freeform 673"/>
                <p:cNvSpPr>
                  <a:spLocks/>
                </p:cNvSpPr>
                <p:nvPr/>
              </p:nvSpPr>
              <p:spPr bwMode="auto">
                <a:xfrm>
                  <a:off x="2927" y="983"/>
                  <a:ext cx="7" cy="4"/>
                </a:xfrm>
                <a:custGeom>
                  <a:avLst/>
                  <a:gdLst>
                    <a:gd name="T0" fmla="*/ 2 w 7"/>
                    <a:gd name="T1" fmla="*/ 0 h 4"/>
                    <a:gd name="T2" fmla="*/ 5 w 7"/>
                    <a:gd name="T3" fmla="*/ 0 h 4"/>
                    <a:gd name="T4" fmla="*/ 7 w 7"/>
                    <a:gd name="T5" fmla="*/ 2 h 4"/>
                    <a:gd name="T6" fmla="*/ 2 w 7"/>
                    <a:gd name="T7" fmla="*/ 4 h 4"/>
                    <a:gd name="T8" fmla="*/ 0 w 7"/>
                    <a:gd name="T9" fmla="*/ 2 h 4"/>
                    <a:gd name="T10" fmla="*/ 2 w 7"/>
                    <a:gd name="T1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" h="4">
                      <a:moveTo>
                        <a:pt x="2" y="0"/>
                      </a:moveTo>
                      <a:lnTo>
                        <a:pt x="5" y="0"/>
                      </a:lnTo>
                      <a:lnTo>
                        <a:pt x="7" y="2"/>
                      </a:lnTo>
                      <a:lnTo>
                        <a:pt x="2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454545"/>
                </a:solidFill>
                <a:ln w="0">
                  <a:solidFill>
                    <a:srgbClr val="454545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74" name="Freeform 674"/>
                <p:cNvSpPr>
                  <a:spLocks/>
                </p:cNvSpPr>
                <p:nvPr/>
              </p:nvSpPr>
              <p:spPr bwMode="auto">
                <a:xfrm>
                  <a:off x="2951" y="951"/>
                  <a:ext cx="2" cy="0"/>
                </a:xfrm>
                <a:custGeom>
                  <a:avLst/>
                  <a:gdLst>
                    <a:gd name="T0" fmla="*/ 0 w 2"/>
                    <a:gd name="T1" fmla="*/ 2 w 2"/>
                    <a:gd name="T2" fmla="*/ 0 w 2"/>
                    <a:gd name="T3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44444"/>
                </a:solidFill>
                <a:ln w="0">
                  <a:solidFill>
                    <a:srgbClr val="444444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75" name="Rectangle 675"/>
                <p:cNvSpPr>
                  <a:spLocks noChangeArrowheads="1"/>
                </p:cNvSpPr>
                <p:nvPr/>
              </p:nvSpPr>
              <p:spPr bwMode="auto">
                <a:xfrm>
                  <a:off x="2925" y="957"/>
                  <a:ext cx="1" cy="1"/>
                </a:xfrm>
                <a:prstGeom prst="rect">
                  <a:avLst/>
                </a:prstGeom>
                <a:solidFill>
                  <a:srgbClr val="3D3D3D"/>
                </a:solidFill>
                <a:ln w="0">
                  <a:solidFill>
                    <a:srgbClr val="3D3D3D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76" name="Freeform 676"/>
                <p:cNvSpPr>
                  <a:spLocks/>
                </p:cNvSpPr>
                <p:nvPr/>
              </p:nvSpPr>
              <p:spPr bwMode="auto">
                <a:xfrm>
                  <a:off x="3677" y="808"/>
                  <a:ext cx="60" cy="28"/>
                </a:xfrm>
                <a:custGeom>
                  <a:avLst/>
                  <a:gdLst>
                    <a:gd name="T0" fmla="*/ 4 w 60"/>
                    <a:gd name="T1" fmla="*/ 0 h 28"/>
                    <a:gd name="T2" fmla="*/ 10 w 60"/>
                    <a:gd name="T3" fmla="*/ 2 h 28"/>
                    <a:gd name="T4" fmla="*/ 25 w 60"/>
                    <a:gd name="T5" fmla="*/ 7 h 28"/>
                    <a:gd name="T6" fmla="*/ 38 w 60"/>
                    <a:gd name="T7" fmla="*/ 11 h 28"/>
                    <a:gd name="T8" fmla="*/ 49 w 60"/>
                    <a:gd name="T9" fmla="*/ 15 h 28"/>
                    <a:gd name="T10" fmla="*/ 49 w 60"/>
                    <a:gd name="T11" fmla="*/ 15 h 28"/>
                    <a:gd name="T12" fmla="*/ 51 w 60"/>
                    <a:gd name="T13" fmla="*/ 17 h 28"/>
                    <a:gd name="T14" fmla="*/ 60 w 60"/>
                    <a:gd name="T15" fmla="*/ 22 h 28"/>
                    <a:gd name="T16" fmla="*/ 57 w 60"/>
                    <a:gd name="T17" fmla="*/ 22 h 28"/>
                    <a:gd name="T18" fmla="*/ 49 w 60"/>
                    <a:gd name="T19" fmla="*/ 22 h 28"/>
                    <a:gd name="T20" fmla="*/ 49 w 60"/>
                    <a:gd name="T21" fmla="*/ 22 h 28"/>
                    <a:gd name="T22" fmla="*/ 47 w 60"/>
                    <a:gd name="T23" fmla="*/ 19 h 28"/>
                    <a:gd name="T24" fmla="*/ 45 w 60"/>
                    <a:gd name="T25" fmla="*/ 17 h 28"/>
                    <a:gd name="T26" fmla="*/ 45 w 60"/>
                    <a:gd name="T27" fmla="*/ 19 h 28"/>
                    <a:gd name="T28" fmla="*/ 45 w 60"/>
                    <a:gd name="T29" fmla="*/ 24 h 28"/>
                    <a:gd name="T30" fmla="*/ 43 w 60"/>
                    <a:gd name="T31" fmla="*/ 26 h 28"/>
                    <a:gd name="T32" fmla="*/ 38 w 60"/>
                    <a:gd name="T33" fmla="*/ 24 h 28"/>
                    <a:gd name="T34" fmla="*/ 38 w 60"/>
                    <a:gd name="T35" fmla="*/ 22 h 28"/>
                    <a:gd name="T36" fmla="*/ 30 w 60"/>
                    <a:gd name="T37" fmla="*/ 15 h 28"/>
                    <a:gd name="T38" fmla="*/ 25 w 60"/>
                    <a:gd name="T39" fmla="*/ 13 h 28"/>
                    <a:gd name="T40" fmla="*/ 21 w 60"/>
                    <a:gd name="T41" fmla="*/ 11 h 28"/>
                    <a:gd name="T42" fmla="*/ 15 w 60"/>
                    <a:gd name="T43" fmla="*/ 13 h 28"/>
                    <a:gd name="T44" fmla="*/ 10 w 60"/>
                    <a:gd name="T45" fmla="*/ 15 h 28"/>
                    <a:gd name="T46" fmla="*/ 13 w 60"/>
                    <a:gd name="T47" fmla="*/ 19 h 28"/>
                    <a:gd name="T48" fmla="*/ 19 w 60"/>
                    <a:gd name="T49" fmla="*/ 24 h 28"/>
                    <a:gd name="T50" fmla="*/ 23 w 60"/>
                    <a:gd name="T51" fmla="*/ 24 h 28"/>
                    <a:gd name="T52" fmla="*/ 23 w 60"/>
                    <a:gd name="T53" fmla="*/ 26 h 28"/>
                    <a:gd name="T54" fmla="*/ 15 w 60"/>
                    <a:gd name="T55" fmla="*/ 28 h 28"/>
                    <a:gd name="T56" fmla="*/ 13 w 60"/>
                    <a:gd name="T57" fmla="*/ 26 h 28"/>
                    <a:gd name="T58" fmla="*/ 10 w 60"/>
                    <a:gd name="T59" fmla="*/ 22 h 28"/>
                    <a:gd name="T60" fmla="*/ 8 w 60"/>
                    <a:gd name="T61" fmla="*/ 19 h 28"/>
                    <a:gd name="T62" fmla="*/ 6 w 60"/>
                    <a:gd name="T63" fmla="*/ 15 h 28"/>
                    <a:gd name="T64" fmla="*/ 2 w 60"/>
                    <a:gd name="T65" fmla="*/ 13 h 28"/>
                    <a:gd name="T66" fmla="*/ 4 w 60"/>
                    <a:gd name="T67" fmla="*/ 9 h 28"/>
                    <a:gd name="T68" fmla="*/ 2 w 60"/>
                    <a:gd name="T69" fmla="*/ 7 h 28"/>
                    <a:gd name="T70" fmla="*/ 0 w 60"/>
                    <a:gd name="T71" fmla="*/ 5 h 28"/>
                    <a:gd name="T72" fmla="*/ 2 w 60"/>
                    <a:gd name="T73" fmla="*/ 0 h 28"/>
                    <a:gd name="T74" fmla="*/ 4 w 60"/>
                    <a:gd name="T75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60" h="28">
                      <a:moveTo>
                        <a:pt x="4" y="0"/>
                      </a:moveTo>
                      <a:lnTo>
                        <a:pt x="10" y="2"/>
                      </a:lnTo>
                      <a:lnTo>
                        <a:pt x="25" y="7"/>
                      </a:lnTo>
                      <a:lnTo>
                        <a:pt x="38" y="11"/>
                      </a:lnTo>
                      <a:lnTo>
                        <a:pt x="49" y="15"/>
                      </a:lnTo>
                      <a:lnTo>
                        <a:pt x="49" y="15"/>
                      </a:lnTo>
                      <a:lnTo>
                        <a:pt x="51" y="17"/>
                      </a:lnTo>
                      <a:lnTo>
                        <a:pt x="60" y="22"/>
                      </a:lnTo>
                      <a:lnTo>
                        <a:pt x="57" y="22"/>
                      </a:lnTo>
                      <a:lnTo>
                        <a:pt x="49" y="22"/>
                      </a:lnTo>
                      <a:lnTo>
                        <a:pt x="49" y="22"/>
                      </a:lnTo>
                      <a:lnTo>
                        <a:pt x="47" y="19"/>
                      </a:lnTo>
                      <a:lnTo>
                        <a:pt x="45" y="17"/>
                      </a:lnTo>
                      <a:lnTo>
                        <a:pt x="45" y="19"/>
                      </a:lnTo>
                      <a:lnTo>
                        <a:pt x="45" y="24"/>
                      </a:lnTo>
                      <a:lnTo>
                        <a:pt x="43" y="26"/>
                      </a:lnTo>
                      <a:lnTo>
                        <a:pt x="38" y="24"/>
                      </a:lnTo>
                      <a:lnTo>
                        <a:pt x="38" y="22"/>
                      </a:lnTo>
                      <a:lnTo>
                        <a:pt x="30" y="15"/>
                      </a:lnTo>
                      <a:lnTo>
                        <a:pt x="25" y="13"/>
                      </a:lnTo>
                      <a:lnTo>
                        <a:pt x="21" y="11"/>
                      </a:lnTo>
                      <a:lnTo>
                        <a:pt x="15" y="13"/>
                      </a:lnTo>
                      <a:lnTo>
                        <a:pt x="10" y="15"/>
                      </a:lnTo>
                      <a:lnTo>
                        <a:pt x="13" y="19"/>
                      </a:lnTo>
                      <a:lnTo>
                        <a:pt x="19" y="24"/>
                      </a:lnTo>
                      <a:lnTo>
                        <a:pt x="23" y="24"/>
                      </a:lnTo>
                      <a:lnTo>
                        <a:pt x="23" y="26"/>
                      </a:lnTo>
                      <a:lnTo>
                        <a:pt x="15" y="28"/>
                      </a:lnTo>
                      <a:lnTo>
                        <a:pt x="13" y="26"/>
                      </a:lnTo>
                      <a:lnTo>
                        <a:pt x="10" y="22"/>
                      </a:lnTo>
                      <a:lnTo>
                        <a:pt x="8" y="19"/>
                      </a:lnTo>
                      <a:lnTo>
                        <a:pt x="6" y="15"/>
                      </a:lnTo>
                      <a:lnTo>
                        <a:pt x="2" y="13"/>
                      </a:lnTo>
                      <a:lnTo>
                        <a:pt x="4" y="9"/>
                      </a:lnTo>
                      <a:lnTo>
                        <a:pt x="2" y="7"/>
                      </a:lnTo>
                      <a:lnTo>
                        <a:pt x="0" y="5"/>
                      </a:lnTo>
                      <a:lnTo>
                        <a:pt x="2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5C5C5C"/>
                </a:solidFill>
                <a:ln w="0">
                  <a:solidFill>
                    <a:srgbClr val="5C5C5C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77" name="Freeform 677"/>
                <p:cNvSpPr>
                  <a:spLocks/>
                </p:cNvSpPr>
                <p:nvPr/>
              </p:nvSpPr>
              <p:spPr bwMode="auto">
                <a:xfrm>
                  <a:off x="3758" y="849"/>
                  <a:ext cx="53" cy="59"/>
                </a:xfrm>
                <a:custGeom>
                  <a:avLst/>
                  <a:gdLst>
                    <a:gd name="T0" fmla="*/ 4 w 53"/>
                    <a:gd name="T1" fmla="*/ 0 h 59"/>
                    <a:gd name="T2" fmla="*/ 11 w 53"/>
                    <a:gd name="T3" fmla="*/ 4 h 59"/>
                    <a:gd name="T4" fmla="*/ 15 w 53"/>
                    <a:gd name="T5" fmla="*/ 8 h 59"/>
                    <a:gd name="T6" fmla="*/ 19 w 53"/>
                    <a:gd name="T7" fmla="*/ 13 h 59"/>
                    <a:gd name="T8" fmla="*/ 19 w 53"/>
                    <a:gd name="T9" fmla="*/ 19 h 59"/>
                    <a:gd name="T10" fmla="*/ 19 w 53"/>
                    <a:gd name="T11" fmla="*/ 23 h 59"/>
                    <a:gd name="T12" fmla="*/ 21 w 53"/>
                    <a:gd name="T13" fmla="*/ 30 h 59"/>
                    <a:gd name="T14" fmla="*/ 32 w 53"/>
                    <a:gd name="T15" fmla="*/ 40 h 59"/>
                    <a:gd name="T16" fmla="*/ 45 w 53"/>
                    <a:gd name="T17" fmla="*/ 49 h 59"/>
                    <a:gd name="T18" fmla="*/ 47 w 53"/>
                    <a:gd name="T19" fmla="*/ 49 h 59"/>
                    <a:gd name="T20" fmla="*/ 47 w 53"/>
                    <a:gd name="T21" fmla="*/ 49 h 59"/>
                    <a:gd name="T22" fmla="*/ 47 w 53"/>
                    <a:gd name="T23" fmla="*/ 47 h 59"/>
                    <a:gd name="T24" fmla="*/ 49 w 53"/>
                    <a:gd name="T25" fmla="*/ 51 h 59"/>
                    <a:gd name="T26" fmla="*/ 53 w 53"/>
                    <a:gd name="T27" fmla="*/ 55 h 59"/>
                    <a:gd name="T28" fmla="*/ 49 w 53"/>
                    <a:gd name="T29" fmla="*/ 59 h 59"/>
                    <a:gd name="T30" fmla="*/ 43 w 53"/>
                    <a:gd name="T31" fmla="*/ 59 h 59"/>
                    <a:gd name="T32" fmla="*/ 38 w 53"/>
                    <a:gd name="T33" fmla="*/ 55 h 59"/>
                    <a:gd name="T34" fmla="*/ 34 w 53"/>
                    <a:gd name="T35" fmla="*/ 51 h 59"/>
                    <a:gd name="T36" fmla="*/ 26 w 53"/>
                    <a:gd name="T37" fmla="*/ 45 h 59"/>
                    <a:gd name="T38" fmla="*/ 17 w 53"/>
                    <a:gd name="T39" fmla="*/ 38 h 59"/>
                    <a:gd name="T40" fmla="*/ 15 w 53"/>
                    <a:gd name="T41" fmla="*/ 38 h 59"/>
                    <a:gd name="T42" fmla="*/ 15 w 53"/>
                    <a:gd name="T43" fmla="*/ 36 h 59"/>
                    <a:gd name="T44" fmla="*/ 11 w 53"/>
                    <a:gd name="T45" fmla="*/ 34 h 59"/>
                    <a:gd name="T46" fmla="*/ 6 w 53"/>
                    <a:gd name="T47" fmla="*/ 27 h 59"/>
                    <a:gd name="T48" fmla="*/ 6 w 53"/>
                    <a:gd name="T49" fmla="*/ 21 h 59"/>
                    <a:gd name="T50" fmla="*/ 4 w 53"/>
                    <a:gd name="T51" fmla="*/ 17 h 59"/>
                    <a:gd name="T52" fmla="*/ 2 w 53"/>
                    <a:gd name="T53" fmla="*/ 10 h 59"/>
                    <a:gd name="T54" fmla="*/ 0 w 53"/>
                    <a:gd name="T55" fmla="*/ 6 h 59"/>
                    <a:gd name="T56" fmla="*/ 0 w 53"/>
                    <a:gd name="T57" fmla="*/ 4 h 59"/>
                    <a:gd name="T58" fmla="*/ 0 w 53"/>
                    <a:gd name="T59" fmla="*/ 2 h 59"/>
                    <a:gd name="T60" fmla="*/ 0 w 53"/>
                    <a:gd name="T61" fmla="*/ 0 h 59"/>
                    <a:gd name="T62" fmla="*/ 2 w 53"/>
                    <a:gd name="T63" fmla="*/ 0 h 59"/>
                    <a:gd name="T64" fmla="*/ 4 w 53"/>
                    <a:gd name="T65" fmla="*/ 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53" h="59">
                      <a:moveTo>
                        <a:pt x="4" y="0"/>
                      </a:moveTo>
                      <a:lnTo>
                        <a:pt x="11" y="4"/>
                      </a:lnTo>
                      <a:lnTo>
                        <a:pt x="15" y="8"/>
                      </a:lnTo>
                      <a:lnTo>
                        <a:pt x="19" y="13"/>
                      </a:lnTo>
                      <a:lnTo>
                        <a:pt x="19" y="19"/>
                      </a:lnTo>
                      <a:lnTo>
                        <a:pt x="19" y="23"/>
                      </a:lnTo>
                      <a:lnTo>
                        <a:pt x="21" y="30"/>
                      </a:lnTo>
                      <a:lnTo>
                        <a:pt x="32" y="40"/>
                      </a:lnTo>
                      <a:lnTo>
                        <a:pt x="45" y="49"/>
                      </a:lnTo>
                      <a:lnTo>
                        <a:pt x="47" y="49"/>
                      </a:lnTo>
                      <a:lnTo>
                        <a:pt x="47" y="49"/>
                      </a:lnTo>
                      <a:lnTo>
                        <a:pt x="47" y="47"/>
                      </a:lnTo>
                      <a:lnTo>
                        <a:pt x="49" y="51"/>
                      </a:lnTo>
                      <a:lnTo>
                        <a:pt x="53" y="55"/>
                      </a:lnTo>
                      <a:lnTo>
                        <a:pt x="49" y="59"/>
                      </a:lnTo>
                      <a:lnTo>
                        <a:pt x="43" y="59"/>
                      </a:lnTo>
                      <a:lnTo>
                        <a:pt x="38" y="55"/>
                      </a:lnTo>
                      <a:lnTo>
                        <a:pt x="34" y="51"/>
                      </a:lnTo>
                      <a:lnTo>
                        <a:pt x="26" y="45"/>
                      </a:lnTo>
                      <a:lnTo>
                        <a:pt x="17" y="38"/>
                      </a:lnTo>
                      <a:lnTo>
                        <a:pt x="15" y="38"/>
                      </a:lnTo>
                      <a:lnTo>
                        <a:pt x="15" y="36"/>
                      </a:lnTo>
                      <a:lnTo>
                        <a:pt x="11" y="34"/>
                      </a:lnTo>
                      <a:lnTo>
                        <a:pt x="6" y="27"/>
                      </a:lnTo>
                      <a:lnTo>
                        <a:pt x="6" y="21"/>
                      </a:lnTo>
                      <a:lnTo>
                        <a:pt x="4" y="17"/>
                      </a:lnTo>
                      <a:lnTo>
                        <a:pt x="2" y="10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0">
                  <a:solidFill>
                    <a:srgbClr val="7F7F7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78" name="Freeform 678"/>
                <p:cNvSpPr>
                  <a:spLocks noEditPoints="1"/>
                </p:cNvSpPr>
                <p:nvPr/>
              </p:nvSpPr>
              <p:spPr bwMode="auto">
                <a:xfrm>
                  <a:off x="3762" y="802"/>
                  <a:ext cx="34" cy="62"/>
                </a:xfrm>
                <a:custGeom>
                  <a:avLst/>
                  <a:gdLst>
                    <a:gd name="T0" fmla="*/ 34 w 34"/>
                    <a:gd name="T1" fmla="*/ 51 h 62"/>
                    <a:gd name="T2" fmla="*/ 34 w 34"/>
                    <a:gd name="T3" fmla="*/ 51 h 62"/>
                    <a:gd name="T4" fmla="*/ 34 w 34"/>
                    <a:gd name="T5" fmla="*/ 51 h 62"/>
                    <a:gd name="T6" fmla="*/ 34 w 34"/>
                    <a:gd name="T7" fmla="*/ 51 h 62"/>
                    <a:gd name="T8" fmla="*/ 9 w 34"/>
                    <a:gd name="T9" fmla="*/ 21 h 62"/>
                    <a:gd name="T10" fmla="*/ 9 w 34"/>
                    <a:gd name="T11" fmla="*/ 21 h 62"/>
                    <a:gd name="T12" fmla="*/ 9 w 34"/>
                    <a:gd name="T13" fmla="*/ 21 h 62"/>
                    <a:gd name="T14" fmla="*/ 9 w 34"/>
                    <a:gd name="T15" fmla="*/ 21 h 62"/>
                    <a:gd name="T16" fmla="*/ 2 w 34"/>
                    <a:gd name="T17" fmla="*/ 0 h 62"/>
                    <a:gd name="T18" fmla="*/ 7 w 34"/>
                    <a:gd name="T19" fmla="*/ 2 h 62"/>
                    <a:gd name="T20" fmla="*/ 9 w 34"/>
                    <a:gd name="T21" fmla="*/ 6 h 62"/>
                    <a:gd name="T22" fmla="*/ 9 w 34"/>
                    <a:gd name="T23" fmla="*/ 6 h 62"/>
                    <a:gd name="T24" fmla="*/ 28 w 34"/>
                    <a:gd name="T25" fmla="*/ 42 h 62"/>
                    <a:gd name="T26" fmla="*/ 32 w 34"/>
                    <a:gd name="T27" fmla="*/ 45 h 62"/>
                    <a:gd name="T28" fmla="*/ 34 w 34"/>
                    <a:gd name="T29" fmla="*/ 51 h 62"/>
                    <a:gd name="T30" fmla="*/ 32 w 34"/>
                    <a:gd name="T31" fmla="*/ 53 h 62"/>
                    <a:gd name="T32" fmla="*/ 30 w 34"/>
                    <a:gd name="T33" fmla="*/ 53 h 62"/>
                    <a:gd name="T34" fmla="*/ 30 w 34"/>
                    <a:gd name="T35" fmla="*/ 55 h 62"/>
                    <a:gd name="T36" fmla="*/ 30 w 34"/>
                    <a:gd name="T37" fmla="*/ 62 h 62"/>
                    <a:gd name="T38" fmla="*/ 28 w 34"/>
                    <a:gd name="T39" fmla="*/ 60 h 62"/>
                    <a:gd name="T40" fmla="*/ 26 w 34"/>
                    <a:gd name="T41" fmla="*/ 57 h 62"/>
                    <a:gd name="T42" fmla="*/ 26 w 34"/>
                    <a:gd name="T43" fmla="*/ 53 h 62"/>
                    <a:gd name="T44" fmla="*/ 24 w 34"/>
                    <a:gd name="T45" fmla="*/ 51 h 62"/>
                    <a:gd name="T46" fmla="*/ 24 w 34"/>
                    <a:gd name="T47" fmla="*/ 51 h 62"/>
                    <a:gd name="T48" fmla="*/ 24 w 34"/>
                    <a:gd name="T49" fmla="*/ 49 h 62"/>
                    <a:gd name="T50" fmla="*/ 24 w 34"/>
                    <a:gd name="T51" fmla="*/ 49 h 62"/>
                    <a:gd name="T52" fmla="*/ 22 w 34"/>
                    <a:gd name="T53" fmla="*/ 45 h 62"/>
                    <a:gd name="T54" fmla="*/ 22 w 34"/>
                    <a:gd name="T55" fmla="*/ 45 h 62"/>
                    <a:gd name="T56" fmla="*/ 19 w 34"/>
                    <a:gd name="T57" fmla="*/ 42 h 62"/>
                    <a:gd name="T58" fmla="*/ 11 w 34"/>
                    <a:gd name="T59" fmla="*/ 23 h 62"/>
                    <a:gd name="T60" fmla="*/ 9 w 34"/>
                    <a:gd name="T61" fmla="*/ 21 h 62"/>
                    <a:gd name="T62" fmla="*/ 9 w 34"/>
                    <a:gd name="T63" fmla="*/ 17 h 62"/>
                    <a:gd name="T64" fmla="*/ 7 w 34"/>
                    <a:gd name="T65" fmla="*/ 13 h 62"/>
                    <a:gd name="T66" fmla="*/ 4 w 34"/>
                    <a:gd name="T67" fmla="*/ 11 h 62"/>
                    <a:gd name="T68" fmla="*/ 2 w 34"/>
                    <a:gd name="T69" fmla="*/ 6 h 62"/>
                    <a:gd name="T70" fmla="*/ 0 w 34"/>
                    <a:gd name="T71" fmla="*/ 0 h 62"/>
                    <a:gd name="T72" fmla="*/ 2 w 34"/>
                    <a:gd name="T73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4" h="62">
                      <a:moveTo>
                        <a:pt x="34" y="51"/>
                      </a:moveTo>
                      <a:lnTo>
                        <a:pt x="34" y="51"/>
                      </a:lnTo>
                      <a:lnTo>
                        <a:pt x="34" y="51"/>
                      </a:lnTo>
                      <a:lnTo>
                        <a:pt x="34" y="51"/>
                      </a:lnTo>
                      <a:close/>
                      <a:moveTo>
                        <a:pt x="9" y="21"/>
                      </a:moveTo>
                      <a:lnTo>
                        <a:pt x="9" y="21"/>
                      </a:lnTo>
                      <a:lnTo>
                        <a:pt x="9" y="21"/>
                      </a:lnTo>
                      <a:lnTo>
                        <a:pt x="9" y="21"/>
                      </a:lnTo>
                      <a:close/>
                      <a:moveTo>
                        <a:pt x="2" y="0"/>
                      </a:moveTo>
                      <a:lnTo>
                        <a:pt x="7" y="2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28" y="42"/>
                      </a:lnTo>
                      <a:lnTo>
                        <a:pt x="32" y="45"/>
                      </a:lnTo>
                      <a:lnTo>
                        <a:pt x="34" y="51"/>
                      </a:lnTo>
                      <a:lnTo>
                        <a:pt x="32" y="53"/>
                      </a:lnTo>
                      <a:lnTo>
                        <a:pt x="30" y="53"/>
                      </a:lnTo>
                      <a:lnTo>
                        <a:pt x="30" y="55"/>
                      </a:lnTo>
                      <a:lnTo>
                        <a:pt x="30" y="62"/>
                      </a:lnTo>
                      <a:lnTo>
                        <a:pt x="28" y="60"/>
                      </a:lnTo>
                      <a:lnTo>
                        <a:pt x="26" y="57"/>
                      </a:lnTo>
                      <a:lnTo>
                        <a:pt x="26" y="53"/>
                      </a:lnTo>
                      <a:lnTo>
                        <a:pt x="24" y="51"/>
                      </a:lnTo>
                      <a:lnTo>
                        <a:pt x="24" y="51"/>
                      </a:lnTo>
                      <a:lnTo>
                        <a:pt x="24" y="49"/>
                      </a:lnTo>
                      <a:lnTo>
                        <a:pt x="24" y="49"/>
                      </a:lnTo>
                      <a:lnTo>
                        <a:pt x="22" y="45"/>
                      </a:lnTo>
                      <a:lnTo>
                        <a:pt x="22" y="45"/>
                      </a:lnTo>
                      <a:lnTo>
                        <a:pt x="19" y="42"/>
                      </a:lnTo>
                      <a:lnTo>
                        <a:pt x="11" y="23"/>
                      </a:lnTo>
                      <a:lnTo>
                        <a:pt x="9" y="21"/>
                      </a:lnTo>
                      <a:lnTo>
                        <a:pt x="9" y="17"/>
                      </a:lnTo>
                      <a:lnTo>
                        <a:pt x="7" y="13"/>
                      </a:lnTo>
                      <a:lnTo>
                        <a:pt x="4" y="11"/>
                      </a:lnTo>
                      <a:lnTo>
                        <a:pt x="2" y="6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5656"/>
                </a:solidFill>
                <a:ln w="0">
                  <a:solidFill>
                    <a:srgbClr val="565656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79" name="Freeform 679"/>
                <p:cNvSpPr>
                  <a:spLocks/>
                </p:cNvSpPr>
                <p:nvPr/>
              </p:nvSpPr>
              <p:spPr bwMode="auto">
                <a:xfrm>
                  <a:off x="3737" y="832"/>
                  <a:ext cx="19" cy="25"/>
                </a:xfrm>
                <a:custGeom>
                  <a:avLst/>
                  <a:gdLst>
                    <a:gd name="T0" fmla="*/ 2 w 19"/>
                    <a:gd name="T1" fmla="*/ 0 h 25"/>
                    <a:gd name="T2" fmla="*/ 6 w 19"/>
                    <a:gd name="T3" fmla="*/ 2 h 25"/>
                    <a:gd name="T4" fmla="*/ 10 w 19"/>
                    <a:gd name="T5" fmla="*/ 6 h 25"/>
                    <a:gd name="T6" fmla="*/ 12 w 19"/>
                    <a:gd name="T7" fmla="*/ 6 h 25"/>
                    <a:gd name="T8" fmla="*/ 12 w 19"/>
                    <a:gd name="T9" fmla="*/ 6 h 25"/>
                    <a:gd name="T10" fmla="*/ 17 w 19"/>
                    <a:gd name="T11" fmla="*/ 12 h 25"/>
                    <a:gd name="T12" fmla="*/ 19 w 19"/>
                    <a:gd name="T13" fmla="*/ 17 h 25"/>
                    <a:gd name="T14" fmla="*/ 17 w 19"/>
                    <a:gd name="T15" fmla="*/ 21 h 25"/>
                    <a:gd name="T16" fmla="*/ 15 w 19"/>
                    <a:gd name="T17" fmla="*/ 25 h 25"/>
                    <a:gd name="T18" fmla="*/ 8 w 19"/>
                    <a:gd name="T19" fmla="*/ 23 h 25"/>
                    <a:gd name="T20" fmla="*/ 4 w 19"/>
                    <a:gd name="T21" fmla="*/ 23 h 25"/>
                    <a:gd name="T22" fmla="*/ 6 w 19"/>
                    <a:gd name="T23" fmla="*/ 17 h 25"/>
                    <a:gd name="T24" fmla="*/ 8 w 19"/>
                    <a:gd name="T25" fmla="*/ 15 h 25"/>
                    <a:gd name="T26" fmla="*/ 10 w 19"/>
                    <a:gd name="T27" fmla="*/ 10 h 25"/>
                    <a:gd name="T28" fmla="*/ 10 w 19"/>
                    <a:gd name="T29" fmla="*/ 10 h 25"/>
                    <a:gd name="T30" fmla="*/ 6 w 19"/>
                    <a:gd name="T31" fmla="*/ 8 h 25"/>
                    <a:gd name="T32" fmla="*/ 2 w 19"/>
                    <a:gd name="T33" fmla="*/ 8 h 25"/>
                    <a:gd name="T34" fmla="*/ 0 w 19"/>
                    <a:gd name="T35" fmla="*/ 8 h 25"/>
                    <a:gd name="T36" fmla="*/ 0 w 19"/>
                    <a:gd name="T37" fmla="*/ 8 h 25"/>
                    <a:gd name="T38" fmla="*/ 2 w 19"/>
                    <a:gd name="T39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9" h="25">
                      <a:moveTo>
                        <a:pt x="2" y="0"/>
                      </a:moveTo>
                      <a:lnTo>
                        <a:pt x="6" y="2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7" y="12"/>
                      </a:lnTo>
                      <a:lnTo>
                        <a:pt x="19" y="17"/>
                      </a:lnTo>
                      <a:lnTo>
                        <a:pt x="17" y="21"/>
                      </a:lnTo>
                      <a:lnTo>
                        <a:pt x="15" y="25"/>
                      </a:lnTo>
                      <a:lnTo>
                        <a:pt x="8" y="23"/>
                      </a:lnTo>
                      <a:lnTo>
                        <a:pt x="4" y="23"/>
                      </a:lnTo>
                      <a:lnTo>
                        <a:pt x="6" y="17"/>
                      </a:lnTo>
                      <a:lnTo>
                        <a:pt x="8" y="15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6" y="8"/>
                      </a:lnTo>
                      <a:lnTo>
                        <a:pt x="2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686868"/>
                </a:solidFill>
                <a:ln w="0">
                  <a:solidFill>
                    <a:srgbClr val="686868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80" name="Freeform 680"/>
                <p:cNvSpPr>
                  <a:spLocks noEditPoints="1"/>
                </p:cNvSpPr>
                <p:nvPr/>
              </p:nvSpPr>
              <p:spPr bwMode="auto">
                <a:xfrm>
                  <a:off x="3754" y="813"/>
                  <a:ext cx="17" cy="14"/>
                </a:xfrm>
                <a:custGeom>
                  <a:avLst/>
                  <a:gdLst>
                    <a:gd name="T0" fmla="*/ 17 w 17"/>
                    <a:gd name="T1" fmla="*/ 10 h 14"/>
                    <a:gd name="T2" fmla="*/ 17 w 17"/>
                    <a:gd name="T3" fmla="*/ 10 h 14"/>
                    <a:gd name="T4" fmla="*/ 17 w 17"/>
                    <a:gd name="T5" fmla="*/ 10 h 14"/>
                    <a:gd name="T6" fmla="*/ 17 w 17"/>
                    <a:gd name="T7" fmla="*/ 10 h 14"/>
                    <a:gd name="T8" fmla="*/ 6 w 17"/>
                    <a:gd name="T9" fmla="*/ 0 h 14"/>
                    <a:gd name="T10" fmla="*/ 6 w 17"/>
                    <a:gd name="T11" fmla="*/ 2 h 14"/>
                    <a:gd name="T12" fmla="*/ 17 w 17"/>
                    <a:gd name="T13" fmla="*/ 10 h 14"/>
                    <a:gd name="T14" fmla="*/ 15 w 17"/>
                    <a:gd name="T15" fmla="*/ 14 h 14"/>
                    <a:gd name="T16" fmla="*/ 8 w 17"/>
                    <a:gd name="T17" fmla="*/ 14 h 14"/>
                    <a:gd name="T18" fmla="*/ 2 w 17"/>
                    <a:gd name="T19" fmla="*/ 8 h 14"/>
                    <a:gd name="T20" fmla="*/ 0 w 17"/>
                    <a:gd name="T21" fmla="*/ 2 h 14"/>
                    <a:gd name="T22" fmla="*/ 6 w 17"/>
                    <a:gd name="T23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" h="14">
                      <a:moveTo>
                        <a:pt x="17" y="10"/>
                      </a:move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close/>
                      <a:moveTo>
                        <a:pt x="6" y="0"/>
                      </a:moveTo>
                      <a:lnTo>
                        <a:pt x="6" y="2"/>
                      </a:lnTo>
                      <a:lnTo>
                        <a:pt x="17" y="10"/>
                      </a:lnTo>
                      <a:lnTo>
                        <a:pt x="15" y="14"/>
                      </a:lnTo>
                      <a:lnTo>
                        <a:pt x="8" y="14"/>
                      </a:lnTo>
                      <a:lnTo>
                        <a:pt x="2" y="8"/>
                      </a:lnTo>
                      <a:lnTo>
                        <a:pt x="0" y="2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FEFEFE"/>
                </a:solidFill>
                <a:ln w="0">
                  <a:solidFill>
                    <a:srgbClr val="FEFEFE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81" name="Freeform 681"/>
                <p:cNvSpPr>
                  <a:spLocks/>
                </p:cNvSpPr>
                <p:nvPr/>
              </p:nvSpPr>
              <p:spPr bwMode="auto">
                <a:xfrm>
                  <a:off x="3749" y="772"/>
                  <a:ext cx="15" cy="30"/>
                </a:xfrm>
                <a:custGeom>
                  <a:avLst/>
                  <a:gdLst>
                    <a:gd name="T0" fmla="*/ 5 w 15"/>
                    <a:gd name="T1" fmla="*/ 0 h 30"/>
                    <a:gd name="T2" fmla="*/ 7 w 15"/>
                    <a:gd name="T3" fmla="*/ 9 h 30"/>
                    <a:gd name="T4" fmla="*/ 11 w 15"/>
                    <a:gd name="T5" fmla="*/ 13 h 30"/>
                    <a:gd name="T6" fmla="*/ 13 w 15"/>
                    <a:gd name="T7" fmla="*/ 19 h 30"/>
                    <a:gd name="T8" fmla="*/ 15 w 15"/>
                    <a:gd name="T9" fmla="*/ 23 h 30"/>
                    <a:gd name="T10" fmla="*/ 15 w 15"/>
                    <a:gd name="T11" fmla="*/ 30 h 30"/>
                    <a:gd name="T12" fmla="*/ 15 w 15"/>
                    <a:gd name="T13" fmla="*/ 30 h 30"/>
                    <a:gd name="T14" fmla="*/ 13 w 15"/>
                    <a:gd name="T15" fmla="*/ 30 h 30"/>
                    <a:gd name="T16" fmla="*/ 13 w 15"/>
                    <a:gd name="T17" fmla="*/ 30 h 30"/>
                    <a:gd name="T18" fmla="*/ 11 w 15"/>
                    <a:gd name="T19" fmla="*/ 28 h 30"/>
                    <a:gd name="T20" fmla="*/ 5 w 15"/>
                    <a:gd name="T21" fmla="*/ 15 h 30"/>
                    <a:gd name="T22" fmla="*/ 0 w 15"/>
                    <a:gd name="T23" fmla="*/ 0 h 30"/>
                    <a:gd name="T24" fmla="*/ 5 w 15"/>
                    <a:gd name="T25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5" h="30">
                      <a:moveTo>
                        <a:pt x="5" y="0"/>
                      </a:moveTo>
                      <a:lnTo>
                        <a:pt x="7" y="9"/>
                      </a:lnTo>
                      <a:lnTo>
                        <a:pt x="11" y="13"/>
                      </a:lnTo>
                      <a:lnTo>
                        <a:pt x="13" y="19"/>
                      </a:lnTo>
                      <a:lnTo>
                        <a:pt x="15" y="23"/>
                      </a:lnTo>
                      <a:lnTo>
                        <a:pt x="15" y="30"/>
                      </a:lnTo>
                      <a:lnTo>
                        <a:pt x="15" y="30"/>
                      </a:lnTo>
                      <a:lnTo>
                        <a:pt x="13" y="30"/>
                      </a:lnTo>
                      <a:lnTo>
                        <a:pt x="13" y="30"/>
                      </a:lnTo>
                      <a:lnTo>
                        <a:pt x="11" y="28"/>
                      </a:lnTo>
                      <a:lnTo>
                        <a:pt x="5" y="15"/>
                      </a:lnTo>
                      <a:lnTo>
                        <a:pt x="0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5A5A5A"/>
                </a:solidFill>
                <a:ln w="0">
                  <a:solidFill>
                    <a:srgbClr val="5A5A5A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82" name="Freeform 682"/>
                <p:cNvSpPr>
                  <a:spLocks/>
                </p:cNvSpPr>
                <p:nvPr/>
              </p:nvSpPr>
              <p:spPr bwMode="auto">
                <a:xfrm>
                  <a:off x="3749" y="795"/>
                  <a:ext cx="9" cy="13"/>
                </a:xfrm>
                <a:custGeom>
                  <a:avLst/>
                  <a:gdLst>
                    <a:gd name="T0" fmla="*/ 7 w 9"/>
                    <a:gd name="T1" fmla="*/ 0 h 13"/>
                    <a:gd name="T2" fmla="*/ 7 w 9"/>
                    <a:gd name="T3" fmla="*/ 3 h 13"/>
                    <a:gd name="T4" fmla="*/ 9 w 9"/>
                    <a:gd name="T5" fmla="*/ 9 h 13"/>
                    <a:gd name="T6" fmla="*/ 7 w 9"/>
                    <a:gd name="T7" fmla="*/ 13 h 13"/>
                    <a:gd name="T8" fmla="*/ 5 w 9"/>
                    <a:gd name="T9" fmla="*/ 13 h 13"/>
                    <a:gd name="T10" fmla="*/ 0 w 9"/>
                    <a:gd name="T11" fmla="*/ 9 h 13"/>
                    <a:gd name="T12" fmla="*/ 0 w 9"/>
                    <a:gd name="T13" fmla="*/ 5 h 13"/>
                    <a:gd name="T14" fmla="*/ 0 w 9"/>
                    <a:gd name="T15" fmla="*/ 0 h 13"/>
                    <a:gd name="T16" fmla="*/ 7 w 9"/>
                    <a:gd name="T17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" h="13">
                      <a:moveTo>
                        <a:pt x="7" y="0"/>
                      </a:moveTo>
                      <a:lnTo>
                        <a:pt x="7" y="3"/>
                      </a:lnTo>
                      <a:lnTo>
                        <a:pt x="9" y="9"/>
                      </a:lnTo>
                      <a:lnTo>
                        <a:pt x="7" y="13"/>
                      </a:lnTo>
                      <a:lnTo>
                        <a:pt x="5" y="13"/>
                      </a:lnTo>
                      <a:lnTo>
                        <a:pt x="0" y="9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FEFEFE"/>
                </a:solidFill>
                <a:ln w="0">
                  <a:solidFill>
                    <a:srgbClr val="FEFEFE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83" name="Freeform 683"/>
                <p:cNvSpPr>
                  <a:spLocks/>
                </p:cNvSpPr>
                <p:nvPr/>
              </p:nvSpPr>
              <p:spPr bwMode="auto">
                <a:xfrm>
                  <a:off x="3734" y="770"/>
                  <a:ext cx="15" cy="11"/>
                </a:xfrm>
                <a:custGeom>
                  <a:avLst/>
                  <a:gdLst>
                    <a:gd name="T0" fmla="*/ 3 w 15"/>
                    <a:gd name="T1" fmla="*/ 0 h 11"/>
                    <a:gd name="T2" fmla="*/ 11 w 15"/>
                    <a:gd name="T3" fmla="*/ 2 h 11"/>
                    <a:gd name="T4" fmla="*/ 15 w 15"/>
                    <a:gd name="T5" fmla="*/ 6 h 11"/>
                    <a:gd name="T6" fmla="*/ 11 w 15"/>
                    <a:gd name="T7" fmla="*/ 11 h 11"/>
                    <a:gd name="T8" fmla="*/ 7 w 15"/>
                    <a:gd name="T9" fmla="*/ 8 h 11"/>
                    <a:gd name="T10" fmla="*/ 3 w 15"/>
                    <a:gd name="T11" fmla="*/ 4 h 11"/>
                    <a:gd name="T12" fmla="*/ 3 w 15"/>
                    <a:gd name="T13" fmla="*/ 4 h 11"/>
                    <a:gd name="T14" fmla="*/ 0 w 15"/>
                    <a:gd name="T15" fmla="*/ 2 h 11"/>
                    <a:gd name="T16" fmla="*/ 3 w 15"/>
                    <a:gd name="T17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" h="11">
                      <a:moveTo>
                        <a:pt x="3" y="0"/>
                      </a:moveTo>
                      <a:lnTo>
                        <a:pt x="11" y="2"/>
                      </a:lnTo>
                      <a:lnTo>
                        <a:pt x="15" y="6"/>
                      </a:lnTo>
                      <a:lnTo>
                        <a:pt x="11" y="11"/>
                      </a:lnTo>
                      <a:lnTo>
                        <a:pt x="7" y="8"/>
                      </a:ln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0" y="2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EFEFE"/>
                </a:solidFill>
                <a:ln w="0">
                  <a:solidFill>
                    <a:srgbClr val="FEFEFE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84" name="Freeform 684"/>
                <p:cNvSpPr>
                  <a:spLocks/>
                </p:cNvSpPr>
                <p:nvPr/>
              </p:nvSpPr>
              <p:spPr bwMode="auto">
                <a:xfrm>
                  <a:off x="3749" y="838"/>
                  <a:ext cx="13" cy="21"/>
                </a:xfrm>
                <a:custGeom>
                  <a:avLst/>
                  <a:gdLst>
                    <a:gd name="T0" fmla="*/ 0 w 13"/>
                    <a:gd name="T1" fmla="*/ 0 h 21"/>
                    <a:gd name="T2" fmla="*/ 5 w 13"/>
                    <a:gd name="T3" fmla="*/ 4 h 21"/>
                    <a:gd name="T4" fmla="*/ 9 w 13"/>
                    <a:gd name="T5" fmla="*/ 6 h 21"/>
                    <a:gd name="T6" fmla="*/ 13 w 13"/>
                    <a:gd name="T7" fmla="*/ 11 h 21"/>
                    <a:gd name="T8" fmla="*/ 13 w 13"/>
                    <a:gd name="T9" fmla="*/ 11 h 21"/>
                    <a:gd name="T10" fmla="*/ 11 w 13"/>
                    <a:gd name="T11" fmla="*/ 13 h 21"/>
                    <a:gd name="T12" fmla="*/ 9 w 13"/>
                    <a:gd name="T13" fmla="*/ 13 h 21"/>
                    <a:gd name="T14" fmla="*/ 9 w 13"/>
                    <a:gd name="T15" fmla="*/ 15 h 21"/>
                    <a:gd name="T16" fmla="*/ 9 w 13"/>
                    <a:gd name="T17" fmla="*/ 17 h 21"/>
                    <a:gd name="T18" fmla="*/ 7 w 13"/>
                    <a:gd name="T19" fmla="*/ 19 h 21"/>
                    <a:gd name="T20" fmla="*/ 5 w 13"/>
                    <a:gd name="T21" fmla="*/ 21 h 21"/>
                    <a:gd name="T22" fmla="*/ 3 w 13"/>
                    <a:gd name="T23" fmla="*/ 19 h 21"/>
                    <a:gd name="T24" fmla="*/ 3 w 13"/>
                    <a:gd name="T25" fmla="*/ 19 h 21"/>
                    <a:gd name="T26" fmla="*/ 3 w 13"/>
                    <a:gd name="T27" fmla="*/ 11 h 21"/>
                    <a:gd name="T28" fmla="*/ 3 w 13"/>
                    <a:gd name="T29" fmla="*/ 4 h 21"/>
                    <a:gd name="T30" fmla="*/ 0 w 13"/>
                    <a:gd name="T31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3" h="21">
                      <a:moveTo>
                        <a:pt x="0" y="0"/>
                      </a:moveTo>
                      <a:lnTo>
                        <a:pt x="5" y="4"/>
                      </a:lnTo>
                      <a:lnTo>
                        <a:pt x="9" y="6"/>
                      </a:lnTo>
                      <a:lnTo>
                        <a:pt x="13" y="11"/>
                      </a:lnTo>
                      <a:lnTo>
                        <a:pt x="13" y="11"/>
                      </a:lnTo>
                      <a:lnTo>
                        <a:pt x="11" y="13"/>
                      </a:lnTo>
                      <a:lnTo>
                        <a:pt x="9" y="13"/>
                      </a:lnTo>
                      <a:lnTo>
                        <a:pt x="9" y="15"/>
                      </a:lnTo>
                      <a:lnTo>
                        <a:pt x="9" y="17"/>
                      </a:lnTo>
                      <a:lnTo>
                        <a:pt x="7" y="19"/>
                      </a:lnTo>
                      <a:lnTo>
                        <a:pt x="5" y="21"/>
                      </a:lnTo>
                      <a:lnTo>
                        <a:pt x="3" y="19"/>
                      </a:lnTo>
                      <a:lnTo>
                        <a:pt x="3" y="19"/>
                      </a:lnTo>
                      <a:lnTo>
                        <a:pt x="3" y="11"/>
                      </a:lnTo>
                      <a:lnTo>
                        <a:pt x="3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0">
                  <a:solidFill>
                    <a:srgbClr val="7F7F7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85" name="Freeform 685"/>
                <p:cNvSpPr>
                  <a:spLocks/>
                </p:cNvSpPr>
                <p:nvPr/>
              </p:nvSpPr>
              <p:spPr bwMode="auto">
                <a:xfrm>
                  <a:off x="3769" y="830"/>
                  <a:ext cx="6" cy="6"/>
                </a:xfrm>
                <a:custGeom>
                  <a:avLst/>
                  <a:gdLst>
                    <a:gd name="T0" fmla="*/ 2 w 6"/>
                    <a:gd name="T1" fmla="*/ 0 h 6"/>
                    <a:gd name="T2" fmla="*/ 4 w 6"/>
                    <a:gd name="T3" fmla="*/ 2 h 6"/>
                    <a:gd name="T4" fmla="*/ 6 w 6"/>
                    <a:gd name="T5" fmla="*/ 4 h 6"/>
                    <a:gd name="T6" fmla="*/ 2 w 6"/>
                    <a:gd name="T7" fmla="*/ 6 h 6"/>
                    <a:gd name="T8" fmla="*/ 0 w 6"/>
                    <a:gd name="T9" fmla="*/ 6 h 6"/>
                    <a:gd name="T10" fmla="*/ 0 w 6"/>
                    <a:gd name="T11" fmla="*/ 2 h 6"/>
                    <a:gd name="T12" fmla="*/ 2 w 6"/>
                    <a:gd name="T13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6">
                      <a:moveTo>
                        <a:pt x="2" y="0"/>
                      </a:moveTo>
                      <a:lnTo>
                        <a:pt x="4" y="2"/>
                      </a:lnTo>
                      <a:lnTo>
                        <a:pt x="6" y="4"/>
                      </a:lnTo>
                      <a:lnTo>
                        <a:pt x="2" y="6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EFEFE"/>
                </a:solidFill>
                <a:ln w="0">
                  <a:solidFill>
                    <a:srgbClr val="FEFEFE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86" name="Freeform 686"/>
                <p:cNvSpPr>
                  <a:spLocks/>
                </p:cNvSpPr>
                <p:nvPr/>
              </p:nvSpPr>
              <p:spPr bwMode="auto">
                <a:xfrm>
                  <a:off x="3786" y="853"/>
                  <a:ext cx="8" cy="15"/>
                </a:xfrm>
                <a:custGeom>
                  <a:avLst/>
                  <a:gdLst>
                    <a:gd name="T0" fmla="*/ 0 w 8"/>
                    <a:gd name="T1" fmla="*/ 0 h 15"/>
                    <a:gd name="T2" fmla="*/ 6 w 8"/>
                    <a:gd name="T3" fmla="*/ 11 h 15"/>
                    <a:gd name="T4" fmla="*/ 8 w 8"/>
                    <a:gd name="T5" fmla="*/ 15 h 15"/>
                    <a:gd name="T6" fmla="*/ 4 w 8"/>
                    <a:gd name="T7" fmla="*/ 13 h 15"/>
                    <a:gd name="T8" fmla="*/ 2 w 8"/>
                    <a:gd name="T9" fmla="*/ 9 h 15"/>
                    <a:gd name="T10" fmla="*/ 2 w 8"/>
                    <a:gd name="T11" fmla="*/ 4 h 15"/>
                    <a:gd name="T12" fmla="*/ 0 w 8"/>
                    <a:gd name="T13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15">
                      <a:moveTo>
                        <a:pt x="0" y="0"/>
                      </a:moveTo>
                      <a:lnTo>
                        <a:pt x="6" y="11"/>
                      </a:lnTo>
                      <a:lnTo>
                        <a:pt x="8" y="15"/>
                      </a:lnTo>
                      <a:lnTo>
                        <a:pt x="4" y="13"/>
                      </a:lnTo>
                      <a:lnTo>
                        <a:pt x="2" y="9"/>
                      </a:lnTo>
                      <a:lnTo>
                        <a:pt x="2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4E4E4"/>
                </a:solidFill>
                <a:ln w="0">
                  <a:solidFill>
                    <a:srgbClr val="E4E4E4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87" name="Freeform 687"/>
                <p:cNvSpPr>
                  <a:spLocks/>
                </p:cNvSpPr>
                <p:nvPr/>
              </p:nvSpPr>
              <p:spPr bwMode="auto">
                <a:xfrm>
                  <a:off x="3762" y="802"/>
                  <a:ext cx="4" cy="11"/>
                </a:xfrm>
                <a:custGeom>
                  <a:avLst/>
                  <a:gdLst>
                    <a:gd name="T0" fmla="*/ 0 w 4"/>
                    <a:gd name="T1" fmla="*/ 0 h 11"/>
                    <a:gd name="T2" fmla="*/ 2 w 4"/>
                    <a:gd name="T3" fmla="*/ 0 h 11"/>
                    <a:gd name="T4" fmla="*/ 4 w 4"/>
                    <a:gd name="T5" fmla="*/ 11 h 11"/>
                    <a:gd name="T6" fmla="*/ 2 w 4"/>
                    <a:gd name="T7" fmla="*/ 6 h 11"/>
                    <a:gd name="T8" fmla="*/ 0 w 4"/>
                    <a:gd name="T9" fmla="*/ 4 h 11"/>
                    <a:gd name="T10" fmla="*/ 0 w 4"/>
                    <a:gd name="T11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" h="1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4" y="11"/>
                      </a:lnTo>
                      <a:lnTo>
                        <a:pt x="2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96969"/>
                </a:solidFill>
                <a:ln w="0">
                  <a:solidFill>
                    <a:srgbClr val="696969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88" name="Freeform 688"/>
                <p:cNvSpPr>
                  <a:spLocks/>
                </p:cNvSpPr>
                <p:nvPr/>
              </p:nvSpPr>
              <p:spPr bwMode="auto">
                <a:xfrm>
                  <a:off x="3747" y="785"/>
                  <a:ext cx="2" cy="2"/>
                </a:xfrm>
                <a:custGeom>
                  <a:avLst/>
                  <a:gdLst>
                    <a:gd name="T0" fmla="*/ 2 w 2"/>
                    <a:gd name="T1" fmla="*/ 0 h 2"/>
                    <a:gd name="T2" fmla="*/ 2 w 2"/>
                    <a:gd name="T3" fmla="*/ 0 h 2"/>
                    <a:gd name="T4" fmla="*/ 2 w 2"/>
                    <a:gd name="T5" fmla="*/ 2 h 2"/>
                    <a:gd name="T6" fmla="*/ 0 w 2"/>
                    <a:gd name="T7" fmla="*/ 2 h 2"/>
                    <a:gd name="T8" fmla="*/ 2 w 2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EFEFE"/>
                </a:solidFill>
                <a:ln w="0">
                  <a:solidFill>
                    <a:srgbClr val="FEFEFE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89" name="Freeform 689"/>
                <p:cNvSpPr>
                  <a:spLocks/>
                </p:cNvSpPr>
                <p:nvPr/>
              </p:nvSpPr>
              <p:spPr bwMode="auto">
                <a:xfrm>
                  <a:off x="3777" y="847"/>
                  <a:ext cx="4" cy="8"/>
                </a:xfrm>
                <a:custGeom>
                  <a:avLst/>
                  <a:gdLst>
                    <a:gd name="T0" fmla="*/ 0 w 4"/>
                    <a:gd name="T1" fmla="*/ 0 h 8"/>
                    <a:gd name="T2" fmla="*/ 2 w 4"/>
                    <a:gd name="T3" fmla="*/ 4 h 8"/>
                    <a:gd name="T4" fmla="*/ 4 w 4"/>
                    <a:gd name="T5" fmla="*/ 8 h 8"/>
                    <a:gd name="T6" fmla="*/ 0 w 4"/>
                    <a:gd name="T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8">
                      <a:moveTo>
                        <a:pt x="0" y="0"/>
                      </a:moveTo>
                      <a:lnTo>
                        <a:pt x="2" y="4"/>
                      </a:lnTo>
                      <a:lnTo>
                        <a:pt x="4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4E4E4"/>
                </a:solidFill>
                <a:ln w="0">
                  <a:solidFill>
                    <a:srgbClr val="E4E4E4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90" name="Freeform 690"/>
                <p:cNvSpPr>
                  <a:spLocks/>
                </p:cNvSpPr>
                <p:nvPr/>
              </p:nvSpPr>
              <p:spPr bwMode="auto">
                <a:xfrm>
                  <a:off x="3139" y="974"/>
                  <a:ext cx="8" cy="7"/>
                </a:xfrm>
                <a:custGeom>
                  <a:avLst/>
                  <a:gdLst>
                    <a:gd name="T0" fmla="*/ 6 w 8"/>
                    <a:gd name="T1" fmla="*/ 0 h 7"/>
                    <a:gd name="T2" fmla="*/ 6 w 8"/>
                    <a:gd name="T3" fmla="*/ 0 h 7"/>
                    <a:gd name="T4" fmla="*/ 8 w 8"/>
                    <a:gd name="T5" fmla="*/ 5 h 7"/>
                    <a:gd name="T6" fmla="*/ 6 w 8"/>
                    <a:gd name="T7" fmla="*/ 7 h 7"/>
                    <a:gd name="T8" fmla="*/ 6 w 8"/>
                    <a:gd name="T9" fmla="*/ 7 h 7"/>
                    <a:gd name="T10" fmla="*/ 6 w 8"/>
                    <a:gd name="T11" fmla="*/ 7 h 7"/>
                    <a:gd name="T12" fmla="*/ 0 w 8"/>
                    <a:gd name="T13" fmla="*/ 5 h 7"/>
                    <a:gd name="T14" fmla="*/ 0 w 8"/>
                    <a:gd name="T15" fmla="*/ 3 h 7"/>
                    <a:gd name="T16" fmla="*/ 2 w 8"/>
                    <a:gd name="T17" fmla="*/ 3 h 7"/>
                    <a:gd name="T18" fmla="*/ 6 w 8"/>
                    <a:gd name="T19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" h="7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8" y="5"/>
                      </a:lnTo>
                      <a:lnTo>
                        <a:pt x="6" y="7"/>
                      </a:lnTo>
                      <a:lnTo>
                        <a:pt x="6" y="7"/>
                      </a:lnTo>
                      <a:lnTo>
                        <a:pt x="6" y="7"/>
                      </a:ln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858585"/>
                </a:solidFill>
                <a:ln w="0">
                  <a:solidFill>
                    <a:srgbClr val="858585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91" name="Freeform 691"/>
                <p:cNvSpPr>
                  <a:spLocks/>
                </p:cNvSpPr>
                <p:nvPr/>
              </p:nvSpPr>
              <p:spPr bwMode="auto">
                <a:xfrm>
                  <a:off x="3134" y="974"/>
                  <a:ext cx="11" cy="5"/>
                </a:xfrm>
                <a:custGeom>
                  <a:avLst/>
                  <a:gdLst>
                    <a:gd name="T0" fmla="*/ 5 w 11"/>
                    <a:gd name="T1" fmla="*/ 0 h 5"/>
                    <a:gd name="T2" fmla="*/ 9 w 11"/>
                    <a:gd name="T3" fmla="*/ 0 h 5"/>
                    <a:gd name="T4" fmla="*/ 11 w 11"/>
                    <a:gd name="T5" fmla="*/ 0 h 5"/>
                    <a:gd name="T6" fmla="*/ 5 w 11"/>
                    <a:gd name="T7" fmla="*/ 3 h 5"/>
                    <a:gd name="T8" fmla="*/ 5 w 11"/>
                    <a:gd name="T9" fmla="*/ 5 h 5"/>
                    <a:gd name="T10" fmla="*/ 5 w 11"/>
                    <a:gd name="T11" fmla="*/ 5 h 5"/>
                    <a:gd name="T12" fmla="*/ 0 w 11"/>
                    <a:gd name="T13" fmla="*/ 0 h 5"/>
                    <a:gd name="T14" fmla="*/ 5 w 11"/>
                    <a:gd name="T1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1" h="5">
                      <a:moveTo>
                        <a:pt x="5" y="0"/>
                      </a:move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5" y="3"/>
                      </a:lnTo>
                      <a:lnTo>
                        <a:pt x="5" y="5"/>
                      </a:lnTo>
                      <a:lnTo>
                        <a:pt x="5" y="5"/>
                      </a:lnTo>
                      <a:lnTo>
                        <a:pt x="0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393939"/>
                </a:solidFill>
                <a:ln w="0">
                  <a:solidFill>
                    <a:srgbClr val="393939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92" name="Freeform 692"/>
                <p:cNvSpPr>
                  <a:spLocks/>
                </p:cNvSpPr>
                <p:nvPr/>
              </p:nvSpPr>
              <p:spPr bwMode="auto">
                <a:xfrm>
                  <a:off x="3440" y="985"/>
                  <a:ext cx="13" cy="7"/>
                </a:xfrm>
                <a:custGeom>
                  <a:avLst/>
                  <a:gdLst>
                    <a:gd name="T0" fmla="*/ 0 w 13"/>
                    <a:gd name="T1" fmla="*/ 0 h 7"/>
                    <a:gd name="T2" fmla="*/ 6 w 13"/>
                    <a:gd name="T3" fmla="*/ 2 h 7"/>
                    <a:gd name="T4" fmla="*/ 8 w 13"/>
                    <a:gd name="T5" fmla="*/ 2 h 7"/>
                    <a:gd name="T6" fmla="*/ 10 w 13"/>
                    <a:gd name="T7" fmla="*/ 2 h 7"/>
                    <a:gd name="T8" fmla="*/ 13 w 13"/>
                    <a:gd name="T9" fmla="*/ 2 h 7"/>
                    <a:gd name="T10" fmla="*/ 13 w 13"/>
                    <a:gd name="T11" fmla="*/ 4 h 7"/>
                    <a:gd name="T12" fmla="*/ 6 w 13"/>
                    <a:gd name="T13" fmla="*/ 7 h 7"/>
                    <a:gd name="T14" fmla="*/ 4 w 13"/>
                    <a:gd name="T15" fmla="*/ 7 h 7"/>
                    <a:gd name="T16" fmla="*/ 0 w 13"/>
                    <a:gd name="T1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" h="7">
                      <a:moveTo>
                        <a:pt x="0" y="0"/>
                      </a:moveTo>
                      <a:lnTo>
                        <a:pt x="6" y="2"/>
                      </a:lnTo>
                      <a:lnTo>
                        <a:pt x="8" y="2"/>
                      </a:lnTo>
                      <a:lnTo>
                        <a:pt x="10" y="2"/>
                      </a:lnTo>
                      <a:lnTo>
                        <a:pt x="13" y="2"/>
                      </a:lnTo>
                      <a:lnTo>
                        <a:pt x="13" y="4"/>
                      </a:lnTo>
                      <a:lnTo>
                        <a:pt x="6" y="7"/>
                      </a:lnTo>
                      <a:lnTo>
                        <a:pt x="4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86868"/>
                </a:solidFill>
                <a:ln w="0">
                  <a:solidFill>
                    <a:srgbClr val="686868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93" name="Freeform 693"/>
                <p:cNvSpPr>
                  <a:spLocks/>
                </p:cNvSpPr>
                <p:nvPr/>
              </p:nvSpPr>
              <p:spPr bwMode="auto">
                <a:xfrm>
                  <a:off x="3414" y="987"/>
                  <a:ext cx="2" cy="2"/>
                </a:xfrm>
                <a:custGeom>
                  <a:avLst/>
                  <a:gdLst>
                    <a:gd name="T0" fmla="*/ 0 w 2"/>
                    <a:gd name="T1" fmla="*/ 0 h 2"/>
                    <a:gd name="T2" fmla="*/ 2 w 2"/>
                    <a:gd name="T3" fmla="*/ 0 h 2"/>
                    <a:gd name="T4" fmla="*/ 2 w 2"/>
                    <a:gd name="T5" fmla="*/ 2 h 2"/>
                    <a:gd name="T6" fmla="*/ 0 w 2"/>
                    <a:gd name="T7" fmla="*/ 0 h 2"/>
                    <a:gd name="T8" fmla="*/ 0 w 2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2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31313"/>
                </a:solidFill>
                <a:ln w="0">
                  <a:solidFill>
                    <a:srgbClr val="131313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94" name="Rectangle 694"/>
                <p:cNvSpPr>
                  <a:spLocks noChangeArrowheads="1"/>
                </p:cNvSpPr>
                <p:nvPr/>
              </p:nvSpPr>
              <p:spPr bwMode="auto">
                <a:xfrm>
                  <a:off x="3436" y="994"/>
                  <a:ext cx="1" cy="1"/>
                </a:xfrm>
                <a:prstGeom prst="rect">
                  <a:avLst/>
                </a:prstGeom>
                <a:solidFill>
                  <a:srgbClr val="131313"/>
                </a:solidFill>
                <a:ln w="0">
                  <a:solidFill>
                    <a:srgbClr val="131313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95" name="Freeform 695"/>
                <p:cNvSpPr>
                  <a:spLocks noEditPoints="1"/>
                </p:cNvSpPr>
                <p:nvPr/>
              </p:nvSpPr>
              <p:spPr bwMode="auto">
                <a:xfrm>
                  <a:off x="2857" y="896"/>
                  <a:ext cx="100" cy="34"/>
                </a:xfrm>
                <a:custGeom>
                  <a:avLst/>
                  <a:gdLst>
                    <a:gd name="T0" fmla="*/ 66 w 100"/>
                    <a:gd name="T1" fmla="*/ 19 h 34"/>
                    <a:gd name="T2" fmla="*/ 66 w 100"/>
                    <a:gd name="T3" fmla="*/ 17 h 34"/>
                    <a:gd name="T4" fmla="*/ 62 w 100"/>
                    <a:gd name="T5" fmla="*/ 0 h 34"/>
                    <a:gd name="T6" fmla="*/ 75 w 100"/>
                    <a:gd name="T7" fmla="*/ 4 h 34"/>
                    <a:gd name="T8" fmla="*/ 87 w 100"/>
                    <a:gd name="T9" fmla="*/ 6 h 34"/>
                    <a:gd name="T10" fmla="*/ 87 w 100"/>
                    <a:gd name="T11" fmla="*/ 6 h 34"/>
                    <a:gd name="T12" fmla="*/ 96 w 100"/>
                    <a:gd name="T13" fmla="*/ 8 h 34"/>
                    <a:gd name="T14" fmla="*/ 100 w 100"/>
                    <a:gd name="T15" fmla="*/ 17 h 34"/>
                    <a:gd name="T16" fmla="*/ 96 w 100"/>
                    <a:gd name="T17" fmla="*/ 34 h 34"/>
                    <a:gd name="T18" fmla="*/ 77 w 100"/>
                    <a:gd name="T19" fmla="*/ 34 h 34"/>
                    <a:gd name="T20" fmla="*/ 64 w 100"/>
                    <a:gd name="T21" fmla="*/ 25 h 34"/>
                    <a:gd name="T22" fmla="*/ 64 w 100"/>
                    <a:gd name="T23" fmla="*/ 23 h 34"/>
                    <a:gd name="T24" fmla="*/ 62 w 100"/>
                    <a:gd name="T25" fmla="*/ 29 h 34"/>
                    <a:gd name="T26" fmla="*/ 58 w 100"/>
                    <a:gd name="T27" fmla="*/ 32 h 34"/>
                    <a:gd name="T28" fmla="*/ 51 w 100"/>
                    <a:gd name="T29" fmla="*/ 29 h 34"/>
                    <a:gd name="T30" fmla="*/ 49 w 100"/>
                    <a:gd name="T31" fmla="*/ 23 h 34"/>
                    <a:gd name="T32" fmla="*/ 47 w 100"/>
                    <a:gd name="T33" fmla="*/ 25 h 34"/>
                    <a:gd name="T34" fmla="*/ 49 w 100"/>
                    <a:gd name="T35" fmla="*/ 27 h 34"/>
                    <a:gd name="T36" fmla="*/ 51 w 100"/>
                    <a:gd name="T37" fmla="*/ 29 h 34"/>
                    <a:gd name="T38" fmla="*/ 49 w 100"/>
                    <a:gd name="T39" fmla="*/ 34 h 34"/>
                    <a:gd name="T40" fmla="*/ 47 w 100"/>
                    <a:gd name="T41" fmla="*/ 34 h 34"/>
                    <a:gd name="T42" fmla="*/ 45 w 100"/>
                    <a:gd name="T43" fmla="*/ 32 h 34"/>
                    <a:gd name="T44" fmla="*/ 34 w 100"/>
                    <a:gd name="T45" fmla="*/ 27 h 34"/>
                    <a:gd name="T46" fmla="*/ 23 w 100"/>
                    <a:gd name="T47" fmla="*/ 23 h 34"/>
                    <a:gd name="T48" fmla="*/ 11 w 100"/>
                    <a:gd name="T49" fmla="*/ 17 h 34"/>
                    <a:gd name="T50" fmla="*/ 4 w 100"/>
                    <a:gd name="T51" fmla="*/ 12 h 34"/>
                    <a:gd name="T52" fmla="*/ 0 w 100"/>
                    <a:gd name="T53" fmla="*/ 8 h 34"/>
                    <a:gd name="T54" fmla="*/ 2 w 100"/>
                    <a:gd name="T55" fmla="*/ 8 h 34"/>
                    <a:gd name="T56" fmla="*/ 19 w 100"/>
                    <a:gd name="T57" fmla="*/ 6 h 34"/>
                    <a:gd name="T58" fmla="*/ 34 w 100"/>
                    <a:gd name="T59" fmla="*/ 4 h 34"/>
                    <a:gd name="T60" fmla="*/ 43 w 100"/>
                    <a:gd name="T61" fmla="*/ 6 h 34"/>
                    <a:gd name="T62" fmla="*/ 47 w 100"/>
                    <a:gd name="T63" fmla="*/ 2 h 34"/>
                    <a:gd name="T64" fmla="*/ 55 w 100"/>
                    <a:gd name="T65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00" h="34">
                      <a:moveTo>
                        <a:pt x="66" y="17"/>
                      </a:moveTo>
                      <a:lnTo>
                        <a:pt x="66" y="19"/>
                      </a:lnTo>
                      <a:lnTo>
                        <a:pt x="66" y="17"/>
                      </a:lnTo>
                      <a:lnTo>
                        <a:pt x="66" y="17"/>
                      </a:lnTo>
                      <a:close/>
                      <a:moveTo>
                        <a:pt x="55" y="0"/>
                      </a:moveTo>
                      <a:lnTo>
                        <a:pt x="62" y="0"/>
                      </a:lnTo>
                      <a:lnTo>
                        <a:pt x="68" y="2"/>
                      </a:lnTo>
                      <a:lnTo>
                        <a:pt x="75" y="4"/>
                      </a:lnTo>
                      <a:lnTo>
                        <a:pt x="83" y="6"/>
                      </a:lnTo>
                      <a:lnTo>
                        <a:pt x="87" y="6"/>
                      </a:lnTo>
                      <a:lnTo>
                        <a:pt x="87" y="6"/>
                      </a:lnTo>
                      <a:lnTo>
                        <a:pt x="87" y="6"/>
                      </a:lnTo>
                      <a:lnTo>
                        <a:pt x="94" y="8"/>
                      </a:lnTo>
                      <a:lnTo>
                        <a:pt x="96" y="8"/>
                      </a:lnTo>
                      <a:lnTo>
                        <a:pt x="100" y="8"/>
                      </a:lnTo>
                      <a:lnTo>
                        <a:pt x="100" y="17"/>
                      </a:lnTo>
                      <a:lnTo>
                        <a:pt x="98" y="25"/>
                      </a:lnTo>
                      <a:lnTo>
                        <a:pt x="96" y="34"/>
                      </a:lnTo>
                      <a:lnTo>
                        <a:pt x="85" y="34"/>
                      </a:lnTo>
                      <a:lnTo>
                        <a:pt x="77" y="34"/>
                      </a:lnTo>
                      <a:lnTo>
                        <a:pt x="68" y="32"/>
                      </a:lnTo>
                      <a:lnTo>
                        <a:pt x="64" y="25"/>
                      </a:lnTo>
                      <a:lnTo>
                        <a:pt x="64" y="23"/>
                      </a:lnTo>
                      <a:lnTo>
                        <a:pt x="64" y="23"/>
                      </a:lnTo>
                      <a:lnTo>
                        <a:pt x="64" y="27"/>
                      </a:lnTo>
                      <a:lnTo>
                        <a:pt x="62" y="29"/>
                      </a:lnTo>
                      <a:lnTo>
                        <a:pt x="60" y="32"/>
                      </a:lnTo>
                      <a:lnTo>
                        <a:pt x="58" y="32"/>
                      </a:lnTo>
                      <a:lnTo>
                        <a:pt x="55" y="34"/>
                      </a:lnTo>
                      <a:lnTo>
                        <a:pt x="51" y="29"/>
                      </a:lnTo>
                      <a:lnTo>
                        <a:pt x="49" y="23"/>
                      </a:lnTo>
                      <a:lnTo>
                        <a:pt x="49" y="23"/>
                      </a:lnTo>
                      <a:lnTo>
                        <a:pt x="47" y="25"/>
                      </a:lnTo>
                      <a:lnTo>
                        <a:pt x="47" y="25"/>
                      </a:lnTo>
                      <a:lnTo>
                        <a:pt x="49" y="27"/>
                      </a:lnTo>
                      <a:lnTo>
                        <a:pt x="49" y="27"/>
                      </a:lnTo>
                      <a:lnTo>
                        <a:pt x="51" y="29"/>
                      </a:lnTo>
                      <a:lnTo>
                        <a:pt x="51" y="29"/>
                      </a:lnTo>
                      <a:lnTo>
                        <a:pt x="51" y="32"/>
                      </a:lnTo>
                      <a:lnTo>
                        <a:pt x="49" y="34"/>
                      </a:lnTo>
                      <a:lnTo>
                        <a:pt x="47" y="34"/>
                      </a:lnTo>
                      <a:lnTo>
                        <a:pt x="47" y="34"/>
                      </a:lnTo>
                      <a:lnTo>
                        <a:pt x="45" y="32"/>
                      </a:lnTo>
                      <a:lnTo>
                        <a:pt x="45" y="32"/>
                      </a:lnTo>
                      <a:lnTo>
                        <a:pt x="40" y="29"/>
                      </a:lnTo>
                      <a:lnTo>
                        <a:pt x="34" y="27"/>
                      </a:lnTo>
                      <a:lnTo>
                        <a:pt x="28" y="25"/>
                      </a:lnTo>
                      <a:lnTo>
                        <a:pt x="23" y="23"/>
                      </a:lnTo>
                      <a:lnTo>
                        <a:pt x="17" y="19"/>
                      </a:lnTo>
                      <a:lnTo>
                        <a:pt x="11" y="17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2" y="8"/>
                      </a:lnTo>
                      <a:lnTo>
                        <a:pt x="11" y="8"/>
                      </a:lnTo>
                      <a:lnTo>
                        <a:pt x="19" y="6"/>
                      </a:lnTo>
                      <a:lnTo>
                        <a:pt x="26" y="4"/>
                      </a:lnTo>
                      <a:lnTo>
                        <a:pt x="34" y="4"/>
                      </a:lnTo>
                      <a:lnTo>
                        <a:pt x="40" y="4"/>
                      </a:lnTo>
                      <a:lnTo>
                        <a:pt x="43" y="6"/>
                      </a:lnTo>
                      <a:lnTo>
                        <a:pt x="45" y="2"/>
                      </a:lnTo>
                      <a:lnTo>
                        <a:pt x="47" y="2"/>
                      </a:lnTo>
                      <a:lnTo>
                        <a:pt x="49" y="0"/>
                      </a:lnTo>
                      <a:lnTo>
                        <a:pt x="55" y="0"/>
                      </a:lnTo>
                      <a:close/>
                    </a:path>
                  </a:pathLst>
                </a:custGeom>
                <a:solidFill>
                  <a:srgbClr val="858585"/>
                </a:solidFill>
                <a:ln w="0">
                  <a:solidFill>
                    <a:srgbClr val="858585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96" name="Freeform 696"/>
                <p:cNvSpPr>
                  <a:spLocks/>
                </p:cNvSpPr>
                <p:nvPr/>
              </p:nvSpPr>
              <p:spPr bwMode="auto">
                <a:xfrm>
                  <a:off x="2921" y="881"/>
                  <a:ext cx="109" cy="62"/>
                </a:xfrm>
                <a:custGeom>
                  <a:avLst/>
                  <a:gdLst>
                    <a:gd name="T0" fmla="*/ 6 w 109"/>
                    <a:gd name="T1" fmla="*/ 0 h 62"/>
                    <a:gd name="T2" fmla="*/ 11 w 109"/>
                    <a:gd name="T3" fmla="*/ 0 h 62"/>
                    <a:gd name="T4" fmla="*/ 13 w 109"/>
                    <a:gd name="T5" fmla="*/ 0 h 62"/>
                    <a:gd name="T6" fmla="*/ 23 w 109"/>
                    <a:gd name="T7" fmla="*/ 4 h 62"/>
                    <a:gd name="T8" fmla="*/ 34 w 109"/>
                    <a:gd name="T9" fmla="*/ 10 h 62"/>
                    <a:gd name="T10" fmla="*/ 41 w 109"/>
                    <a:gd name="T11" fmla="*/ 13 h 62"/>
                    <a:gd name="T12" fmla="*/ 47 w 109"/>
                    <a:gd name="T13" fmla="*/ 15 h 62"/>
                    <a:gd name="T14" fmla="*/ 53 w 109"/>
                    <a:gd name="T15" fmla="*/ 19 h 62"/>
                    <a:gd name="T16" fmla="*/ 53 w 109"/>
                    <a:gd name="T17" fmla="*/ 17 h 62"/>
                    <a:gd name="T18" fmla="*/ 51 w 109"/>
                    <a:gd name="T19" fmla="*/ 15 h 62"/>
                    <a:gd name="T20" fmla="*/ 51 w 109"/>
                    <a:gd name="T21" fmla="*/ 13 h 62"/>
                    <a:gd name="T22" fmla="*/ 51 w 109"/>
                    <a:gd name="T23" fmla="*/ 10 h 62"/>
                    <a:gd name="T24" fmla="*/ 51 w 109"/>
                    <a:gd name="T25" fmla="*/ 8 h 62"/>
                    <a:gd name="T26" fmla="*/ 60 w 109"/>
                    <a:gd name="T27" fmla="*/ 10 h 62"/>
                    <a:gd name="T28" fmla="*/ 66 w 109"/>
                    <a:gd name="T29" fmla="*/ 13 h 62"/>
                    <a:gd name="T30" fmla="*/ 70 w 109"/>
                    <a:gd name="T31" fmla="*/ 15 h 62"/>
                    <a:gd name="T32" fmla="*/ 77 w 109"/>
                    <a:gd name="T33" fmla="*/ 17 h 62"/>
                    <a:gd name="T34" fmla="*/ 81 w 109"/>
                    <a:gd name="T35" fmla="*/ 21 h 62"/>
                    <a:gd name="T36" fmla="*/ 92 w 109"/>
                    <a:gd name="T37" fmla="*/ 30 h 62"/>
                    <a:gd name="T38" fmla="*/ 92 w 109"/>
                    <a:gd name="T39" fmla="*/ 30 h 62"/>
                    <a:gd name="T40" fmla="*/ 92 w 109"/>
                    <a:gd name="T41" fmla="*/ 30 h 62"/>
                    <a:gd name="T42" fmla="*/ 96 w 109"/>
                    <a:gd name="T43" fmla="*/ 34 h 62"/>
                    <a:gd name="T44" fmla="*/ 102 w 109"/>
                    <a:gd name="T45" fmla="*/ 42 h 62"/>
                    <a:gd name="T46" fmla="*/ 102 w 109"/>
                    <a:gd name="T47" fmla="*/ 44 h 62"/>
                    <a:gd name="T48" fmla="*/ 105 w 109"/>
                    <a:gd name="T49" fmla="*/ 47 h 62"/>
                    <a:gd name="T50" fmla="*/ 107 w 109"/>
                    <a:gd name="T51" fmla="*/ 49 h 62"/>
                    <a:gd name="T52" fmla="*/ 107 w 109"/>
                    <a:gd name="T53" fmla="*/ 51 h 62"/>
                    <a:gd name="T54" fmla="*/ 107 w 109"/>
                    <a:gd name="T55" fmla="*/ 53 h 62"/>
                    <a:gd name="T56" fmla="*/ 109 w 109"/>
                    <a:gd name="T57" fmla="*/ 55 h 62"/>
                    <a:gd name="T58" fmla="*/ 107 w 109"/>
                    <a:gd name="T59" fmla="*/ 59 h 62"/>
                    <a:gd name="T60" fmla="*/ 105 w 109"/>
                    <a:gd name="T61" fmla="*/ 59 h 62"/>
                    <a:gd name="T62" fmla="*/ 100 w 109"/>
                    <a:gd name="T63" fmla="*/ 59 h 62"/>
                    <a:gd name="T64" fmla="*/ 98 w 109"/>
                    <a:gd name="T65" fmla="*/ 57 h 62"/>
                    <a:gd name="T66" fmla="*/ 96 w 109"/>
                    <a:gd name="T67" fmla="*/ 57 h 62"/>
                    <a:gd name="T68" fmla="*/ 94 w 109"/>
                    <a:gd name="T69" fmla="*/ 59 h 62"/>
                    <a:gd name="T70" fmla="*/ 92 w 109"/>
                    <a:gd name="T71" fmla="*/ 59 h 62"/>
                    <a:gd name="T72" fmla="*/ 90 w 109"/>
                    <a:gd name="T73" fmla="*/ 62 h 62"/>
                    <a:gd name="T74" fmla="*/ 87 w 109"/>
                    <a:gd name="T75" fmla="*/ 59 h 62"/>
                    <a:gd name="T76" fmla="*/ 81 w 109"/>
                    <a:gd name="T77" fmla="*/ 55 h 62"/>
                    <a:gd name="T78" fmla="*/ 75 w 109"/>
                    <a:gd name="T79" fmla="*/ 51 h 62"/>
                    <a:gd name="T80" fmla="*/ 73 w 109"/>
                    <a:gd name="T81" fmla="*/ 47 h 62"/>
                    <a:gd name="T82" fmla="*/ 70 w 109"/>
                    <a:gd name="T83" fmla="*/ 42 h 62"/>
                    <a:gd name="T84" fmla="*/ 66 w 109"/>
                    <a:gd name="T85" fmla="*/ 40 h 62"/>
                    <a:gd name="T86" fmla="*/ 49 w 109"/>
                    <a:gd name="T87" fmla="*/ 32 h 62"/>
                    <a:gd name="T88" fmla="*/ 32 w 109"/>
                    <a:gd name="T89" fmla="*/ 21 h 62"/>
                    <a:gd name="T90" fmla="*/ 26 w 109"/>
                    <a:gd name="T91" fmla="*/ 17 h 62"/>
                    <a:gd name="T92" fmla="*/ 19 w 109"/>
                    <a:gd name="T93" fmla="*/ 17 h 62"/>
                    <a:gd name="T94" fmla="*/ 15 w 109"/>
                    <a:gd name="T95" fmla="*/ 13 h 62"/>
                    <a:gd name="T96" fmla="*/ 13 w 109"/>
                    <a:gd name="T97" fmla="*/ 8 h 62"/>
                    <a:gd name="T98" fmla="*/ 11 w 109"/>
                    <a:gd name="T99" fmla="*/ 8 h 62"/>
                    <a:gd name="T100" fmla="*/ 6 w 109"/>
                    <a:gd name="T101" fmla="*/ 6 h 62"/>
                    <a:gd name="T102" fmla="*/ 4 w 109"/>
                    <a:gd name="T103" fmla="*/ 4 h 62"/>
                    <a:gd name="T104" fmla="*/ 0 w 109"/>
                    <a:gd name="T105" fmla="*/ 2 h 62"/>
                    <a:gd name="T106" fmla="*/ 2 w 109"/>
                    <a:gd name="T107" fmla="*/ 0 h 62"/>
                    <a:gd name="T108" fmla="*/ 6 w 109"/>
                    <a:gd name="T109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09" h="62">
                      <a:moveTo>
                        <a:pt x="6" y="0"/>
                      </a:move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23" y="4"/>
                      </a:lnTo>
                      <a:lnTo>
                        <a:pt x="34" y="10"/>
                      </a:lnTo>
                      <a:lnTo>
                        <a:pt x="41" y="13"/>
                      </a:lnTo>
                      <a:lnTo>
                        <a:pt x="47" y="15"/>
                      </a:lnTo>
                      <a:lnTo>
                        <a:pt x="53" y="19"/>
                      </a:lnTo>
                      <a:lnTo>
                        <a:pt x="53" y="17"/>
                      </a:lnTo>
                      <a:lnTo>
                        <a:pt x="51" y="15"/>
                      </a:lnTo>
                      <a:lnTo>
                        <a:pt x="51" y="13"/>
                      </a:lnTo>
                      <a:lnTo>
                        <a:pt x="51" y="10"/>
                      </a:lnTo>
                      <a:lnTo>
                        <a:pt x="51" y="8"/>
                      </a:lnTo>
                      <a:lnTo>
                        <a:pt x="60" y="10"/>
                      </a:lnTo>
                      <a:lnTo>
                        <a:pt x="66" y="13"/>
                      </a:lnTo>
                      <a:lnTo>
                        <a:pt x="70" y="15"/>
                      </a:lnTo>
                      <a:lnTo>
                        <a:pt x="77" y="17"/>
                      </a:lnTo>
                      <a:lnTo>
                        <a:pt x="81" y="21"/>
                      </a:lnTo>
                      <a:lnTo>
                        <a:pt x="92" y="30"/>
                      </a:lnTo>
                      <a:lnTo>
                        <a:pt x="92" y="30"/>
                      </a:lnTo>
                      <a:lnTo>
                        <a:pt x="92" y="30"/>
                      </a:lnTo>
                      <a:lnTo>
                        <a:pt x="96" y="34"/>
                      </a:lnTo>
                      <a:lnTo>
                        <a:pt x="102" y="42"/>
                      </a:lnTo>
                      <a:lnTo>
                        <a:pt x="102" y="44"/>
                      </a:lnTo>
                      <a:lnTo>
                        <a:pt x="105" y="47"/>
                      </a:lnTo>
                      <a:lnTo>
                        <a:pt x="107" y="49"/>
                      </a:lnTo>
                      <a:lnTo>
                        <a:pt x="107" y="51"/>
                      </a:lnTo>
                      <a:lnTo>
                        <a:pt x="107" y="53"/>
                      </a:lnTo>
                      <a:lnTo>
                        <a:pt x="109" y="55"/>
                      </a:lnTo>
                      <a:lnTo>
                        <a:pt x="107" y="59"/>
                      </a:lnTo>
                      <a:lnTo>
                        <a:pt x="105" y="59"/>
                      </a:lnTo>
                      <a:lnTo>
                        <a:pt x="100" y="59"/>
                      </a:lnTo>
                      <a:lnTo>
                        <a:pt x="98" y="57"/>
                      </a:lnTo>
                      <a:lnTo>
                        <a:pt x="96" y="57"/>
                      </a:lnTo>
                      <a:lnTo>
                        <a:pt x="94" y="59"/>
                      </a:lnTo>
                      <a:lnTo>
                        <a:pt x="92" y="59"/>
                      </a:lnTo>
                      <a:lnTo>
                        <a:pt x="90" y="62"/>
                      </a:lnTo>
                      <a:lnTo>
                        <a:pt x="87" y="59"/>
                      </a:lnTo>
                      <a:lnTo>
                        <a:pt x="81" y="55"/>
                      </a:lnTo>
                      <a:lnTo>
                        <a:pt x="75" y="51"/>
                      </a:lnTo>
                      <a:lnTo>
                        <a:pt x="73" y="47"/>
                      </a:lnTo>
                      <a:lnTo>
                        <a:pt x="70" y="42"/>
                      </a:lnTo>
                      <a:lnTo>
                        <a:pt x="66" y="40"/>
                      </a:lnTo>
                      <a:lnTo>
                        <a:pt x="49" y="32"/>
                      </a:lnTo>
                      <a:lnTo>
                        <a:pt x="32" y="21"/>
                      </a:lnTo>
                      <a:lnTo>
                        <a:pt x="26" y="17"/>
                      </a:lnTo>
                      <a:lnTo>
                        <a:pt x="19" y="17"/>
                      </a:lnTo>
                      <a:lnTo>
                        <a:pt x="15" y="13"/>
                      </a:lnTo>
                      <a:lnTo>
                        <a:pt x="13" y="8"/>
                      </a:lnTo>
                      <a:lnTo>
                        <a:pt x="11" y="8"/>
                      </a:lnTo>
                      <a:lnTo>
                        <a:pt x="6" y="6"/>
                      </a:lnTo>
                      <a:lnTo>
                        <a:pt x="4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7D7D7D"/>
                </a:solidFill>
                <a:ln w="0">
                  <a:solidFill>
                    <a:srgbClr val="7D7D7D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97" name="Freeform 697"/>
                <p:cNvSpPr>
                  <a:spLocks/>
                </p:cNvSpPr>
                <p:nvPr/>
              </p:nvSpPr>
              <p:spPr bwMode="auto">
                <a:xfrm>
                  <a:off x="2897" y="870"/>
                  <a:ext cx="101" cy="36"/>
                </a:xfrm>
                <a:custGeom>
                  <a:avLst/>
                  <a:gdLst>
                    <a:gd name="T0" fmla="*/ 30 w 101"/>
                    <a:gd name="T1" fmla="*/ 0 h 36"/>
                    <a:gd name="T2" fmla="*/ 43 w 101"/>
                    <a:gd name="T3" fmla="*/ 2 h 36"/>
                    <a:gd name="T4" fmla="*/ 54 w 101"/>
                    <a:gd name="T5" fmla="*/ 4 h 36"/>
                    <a:gd name="T6" fmla="*/ 65 w 101"/>
                    <a:gd name="T7" fmla="*/ 6 h 36"/>
                    <a:gd name="T8" fmla="*/ 73 w 101"/>
                    <a:gd name="T9" fmla="*/ 11 h 36"/>
                    <a:gd name="T10" fmla="*/ 79 w 101"/>
                    <a:gd name="T11" fmla="*/ 15 h 36"/>
                    <a:gd name="T12" fmla="*/ 90 w 101"/>
                    <a:gd name="T13" fmla="*/ 21 h 36"/>
                    <a:gd name="T14" fmla="*/ 101 w 101"/>
                    <a:gd name="T15" fmla="*/ 28 h 36"/>
                    <a:gd name="T16" fmla="*/ 97 w 101"/>
                    <a:gd name="T17" fmla="*/ 30 h 36"/>
                    <a:gd name="T18" fmla="*/ 84 w 101"/>
                    <a:gd name="T19" fmla="*/ 21 h 36"/>
                    <a:gd name="T20" fmla="*/ 77 w 101"/>
                    <a:gd name="T21" fmla="*/ 21 h 36"/>
                    <a:gd name="T22" fmla="*/ 82 w 101"/>
                    <a:gd name="T23" fmla="*/ 28 h 36"/>
                    <a:gd name="T24" fmla="*/ 86 w 101"/>
                    <a:gd name="T25" fmla="*/ 32 h 36"/>
                    <a:gd name="T26" fmla="*/ 86 w 101"/>
                    <a:gd name="T27" fmla="*/ 36 h 36"/>
                    <a:gd name="T28" fmla="*/ 82 w 101"/>
                    <a:gd name="T29" fmla="*/ 36 h 36"/>
                    <a:gd name="T30" fmla="*/ 75 w 101"/>
                    <a:gd name="T31" fmla="*/ 34 h 36"/>
                    <a:gd name="T32" fmla="*/ 71 w 101"/>
                    <a:gd name="T33" fmla="*/ 30 h 36"/>
                    <a:gd name="T34" fmla="*/ 65 w 101"/>
                    <a:gd name="T35" fmla="*/ 28 h 36"/>
                    <a:gd name="T36" fmla="*/ 58 w 101"/>
                    <a:gd name="T37" fmla="*/ 26 h 36"/>
                    <a:gd name="T38" fmla="*/ 56 w 101"/>
                    <a:gd name="T39" fmla="*/ 24 h 36"/>
                    <a:gd name="T40" fmla="*/ 47 w 101"/>
                    <a:gd name="T41" fmla="*/ 19 h 36"/>
                    <a:gd name="T42" fmla="*/ 43 w 101"/>
                    <a:gd name="T43" fmla="*/ 17 h 36"/>
                    <a:gd name="T44" fmla="*/ 39 w 101"/>
                    <a:gd name="T45" fmla="*/ 15 h 36"/>
                    <a:gd name="T46" fmla="*/ 37 w 101"/>
                    <a:gd name="T47" fmla="*/ 15 h 36"/>
                    <a:gd name="T48" fmla="*/ 35 w 101"/>
                    <a:gd name="T49" fmla="*/ 15 h 36"/>
                    <a:gd name="T50" fmla="*/ 30 w 101"/>
                    <a:gd name="T51" fmla="*/ 15 h 36"/>
                    <a:gd name="T52" fmla="*/ 24 w 101"/>
                    <a:gd name="T53" fmla="*/ 13 h 36"/>
                    <a:gd name="T54" fmla="*/ 15 w 101"/>
                    <a:gd name="T55" fmla="*/ 13 h 36"/>
                    <a:gd name="T56" fmla="*/ 11 w 101"/>
                    <a:gd name="T57" fmla="*/ 13 h 36"/>
                    <a:gd name="T58" fmla="*/ 5 w 101"/>
                    <a:gd name="T59" fmla="*/ 11 h 36"/>
                    <a:gd name="T60" fmla="*/ 5 w 101"/>
                    <a:gd name="T61" fmla="*/ 11 h 36"/>
                    <a:gd name="T62" fmla="*/ 0 w 101"/>
                    <a:gd name="T63" fmla="*/ 11 h 36"/>
                    <a:gd name="T64" fmla="*/ 0 w 101"/>
                    <a:gd name="T65" fmla="*/ 9 h 36"/>
                    <a:gd name="T66" fmla="*/ 0 w 101"/>
                    <a:gd name="T67" fmla="*/ 6 h 36"/>
                    <a:gd name="T68" fmla="*/ 7 w 101"/>
                    <a:gd name="T69" fmla="*/ 4 h 36"/>
                    <a:gd name="T70" fmla="*/ 15 w 101"/>
                    <a:gd name="T71" fmla="*/ 4 h 36"/>
                    <a:gd name="T72" fmla="*/ 22 w 101"/>
                    <a:gd name="T73" fmla="*/ 2 h 36"/>
                    <a:gd name="T74" fmla="*/ 24 w 101"/>
                    <a:gd name="T75" fmla="*/ 2 h 36"/>
                    <a:gd name="T76" fmla="*/ 28 w 101"/>
                    <a:gd name="T77" fmla="*/ 2 h 36"/>
                    <a:gd name="T78" fmla="*/ 30 w 101"/>
                    <a:gd name="T79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01" h="36">
                      <a:moveTo>
                        <a:pt x="30" y="0"/>
                      </a:moveTo>
                      <a:lnTo>
                        <a:pt x="43" y="2"/>
                      </a:lnTo>
                      <a:lnTo>
                        <a:pt x="54" y="4"/>
                      </a:lnTo>
                      <a:lnTo>
                        <a:pt x="65" y="6"/>
                      </a:lnTo>
                      <a:lnTo>
                        <a:pt x="73" y="11"/>
                      </a:lnTo>
                      <a:lnTo>
                        <a:pt x="79" y="15"/>
                      </a:lnTo>
                      <a:lnTo>
                        <a:pt x="90" y="21"/>
                      </a:lnTo>
                      <a:lnTo>
                        <a:pt x="101" y="28"/>
                      </a:lnTo>
                      <a:lnTo>
                        <a:pt x="97" y="30"/>
                      </a:lnTo>
                      <a:lnTo>
                        <a:pt x="84" y="21"/>
                      </a:lnTo>
                      <a:lnTo>
                        <a:pt x="77" y="21"/>
                      </a:lnTo>
                      <a:lnTo>
                        <a:pt x="82" y="28"/>
                      </a:lnTo>
                      <a:lnTo>
                        <a:pt x="86" y="32"/>
                      </a:lnTo>
                      <a:lnTo>
                        <a:pt x="86" y="36"/>
                      </a:lnTo>
                      <a:lnTo>
                        <a:pt x="82" y="36"/>
                      </a:lnTo>
                      <a:lnTo>
                        <a:pt x="75" y="34"/>
                      </a:lnTo>
                      <a:lnTo>
                        <a:pt x="71" y="30"/>
                      </a:lnTo>
                      <a:lnTo>
                        <a:pt x="65" y="28"/>
                      </a:lnTo>
                      <a:lnTo>
                        <a:pt x="58" y="26"/>
                      </a:lnTo>
                      <a:lnTo>
                        <a:pt x="56" y="24"/>
                      </a:lnTo>
                      <a:lnTo>
                        <a:pt x="47" y="19"/>
                      </a:lnTo>
                      <a:lnTo>
                        <a:pt x="43" y="17"/>
                      </a:lnTo>
                      <a:lnTo>
                        <a:pt x="39" y="15"/>
                      </a:lnTo>
                      <a:lnTo>
                        <a:pt x="37" y="15"/>
                      </a:lnTo>
                      <a:lnTo>
                        <a:pt x="35" y="15"/>
                      </a:lnTo>
                      <a:lnTo>
                        <a:pt x="30" y="15"/>
                      </a:lnTo>
                      <a:lnTo>
                        <a:pt x="24" y="13"/>
                      </a:lnTo>
                      <a:lnTo>
                        <a:pt x="15" y="13"/>
                      </a:lnTo>
                      <a:lnTo>
                        <a:pt x="11" y="13"/>
                      </a:lnTo>
                      <a:lnTo>
                        <a:pt x="5" y="11"/>
                      </a:lnTo>
                      <a:lnTo>
                        <a:pt x="5" y="11"/>
                      </a:ln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0" y="6"/>
                      </a:lnTo>
                      <a:lnTo>
                        <a:pt x="7" y="4"/>
                      </a:lnTo>
                      <a:lnTo>
                        <a:pt x="15" y="4"/>
                      </a:lnTo>
                      <a:lnTo>
                        <a:pt x="22" y="2"/>
                      </a:lnTo>
                      <a:lnTo>
                        <a:pt x="24" y="2"/>
                      </a:lnTo>
                      <a:lnTo>
                        <a:pt x="28" y="2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solidFill>
                  <a:srgbClr val="A7A7A7"/>
                </a:solidFill>
                <a:ln w="0">
                  <a:solidFill>
                    <a:srgbClr val="A7A7A7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98" name="Freeform 698"/>
                <p:cNvSpPr>
                  <a:spLocks/>
                </p:cNvSpPr>
                <p:nvPr/>
              </p:nvSpPr>
              <p:spPr bwMode="auto">
                <a:xfrm>
                  <a:off x="2861" y="885"/>
                  <a:ext cx="79" cy="13"/>
                </a:xfrm>
                <a:custGeom>
                  <a:avLst/>
                  <a:gdLst>
                    <a:gd name="T0" fmla="*/ 19 w 79"/>
                    <a:gd name="T1" fmla="*/ 0 h 13"/>
                    <a:gd name="T2" fmla="*/ 45 w 79"/>
                    <a:gd name="T3" fmla="*/ 2 h 13"/>
                    <a:gd name="T4" fmla="*/ 56 w 79"/>
                    <a:gd name="T5" fmla="*/ 4 h 13"/>
                    <a:gd name="T6" fmla="*/ 68 w 79"/>
                    <a:gd name="T7" fmla="*/ 6 h 13"/>
                    <a:gd name="T8" fmla="*/ 75 w 79"/>
                    <a:gd name="T9" fmla="*/ 9 h 13"/>
                    <a:gd name="T10" fmla="*/ 79 w 79"/>
                    <a:gd name="T11" fmla="*/ 13 h 13"/>
                    <a:gd name="T12" fmla="*/ 73 w 79"/>
                    <a:gd name="T13" fmla="*/ 13 h 13"/>
                    <a:gd name="T14" fmla="*/ 66 w 79"/>
                    <a:gd name="T15" fmla="*/ 9 h 13"/>
                    <a:gd name="T16" fmla="*/ 60 w 79"/>
                    <a:gd name="T17" fmla="*/ 6 h 13"/>
                    <a:gd name="T18" fmla="*/ 54 w 79"/>
                    <a:gd name="T19" fmla="*/ 6 h 13"/>
                    <a:gd name="T20" fmla="*/ 34 w 79"/>
                    <a:gd name="T21" fmla="*/ 4 h 13"/>
                    <a:gd name="T22" fmla="*/ 24 w 79"/>
                    <a:gd name="T23" fmla="*/ 4 h 13"/>
                    <a:gd name="T24" fmla="*/ 13 w 79"/>
                    <a:gd name="T25" fmla="*/ 4 h 13"/>
                    <a:gd name="T26" fmla="*/ 2 w 79"/>
                    <a:gd name="T27" fmla="*/ 4 h 13"/>
                    <a:gd name="T28" fmla="*/ 0 w 79"/>
                    <a:gd name="T29" fmla="*/ 4 h 13"/>
                    <a:gd name="T30" fmla="*/ 7 w 79"/>
                    <a:gd name="T31" fmla="*/ 2 h 13"/>
                    <a:gd name="T32" fmla="*/ 13 w 79"/>
                    <a:gd name="T33" fmla="*/ 0 h 13"/>
                    <a:gd name="T34" fmla="*/ 19 w 79"/>
                    <a:gd name="T35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9" h="13">
                      <a:moveTo>
                        <a:pt x="19" y="0"/>
                      </a:moveTo>
                      <a:lnTo>
                        <a:pt x="45" y="2"/>
                      </a:lnTo>
                      <a:lnTo>
                        <a:pt x="56" y="4"/>
                      </a:lnTo>
                      <a:lnTo>
                        <a:pt x="68" y="6"/>
                      </a:lnTo>
                      <a:lnTo>
                        <a:pt x="75" y="9"/>
                      </a:lnTo>
                      <a:lnTo>
                        <a:pt x="79" y="13"/>
                      </a:lnTo>
                      <a:lnTo>
                        <a:pt x="73" y="13"/>
                      </a:lnTo>
                      <a:lnTo>
                        <a:pt x="66" y="9"/>
                      </a:lnTo>
                      <a:lnTo>
                        <a:pt x="60" y="6"/>
                      </a:lnTo>
                      <a:lnTo>
                        <a:pt x="54" y="6"/>
                      </a:lnTo>
                      <a:lnTo>
                        <a:pt x="34" y="4"/>
                      </a:lnTo>
                      <a:lnTo>
                        <a:pt x="24" y="4"/>
                      </a:lnTo>
                      <a:lnTo>
                        <a:pt x="13" y="4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7" y="2"/>
                      </a:lnTo>
                      <a:lnTo>
                        <a:pt x="13" y="0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4B4B4B"/>
                </a:solidFill>
                <a:ln w="0">
                  <a:solidFill>
                    <a:srgbClr val="4B4B4B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99" name="Freeform 699"/>
                <p:cNvSpPr>
                  <a:spLocks/>
                </p:cNvSpPr>
                <p:nvPr/>
              </p:nvSpPr>
              <p:spPr bwMode="auto">
                <a:xfrm>
                  <a:off x="2846" y="876"/>
                  <a:ext cx="47" cy="13"/>
                </a:xfrm>
                <a:custGeom>
                  <a:avLst/>
                  <a:gdLst>
                    <a:gd name="T0" fmla="*/ 39 w 47"/>
                    <a:gd name="T1" fmla="*/ 0 h 13"/>
                    <a:gd name="T2" fmla="*/ 47 w 47"/>
                    <a:gd name="T3" fmla="*/ 0 h 13"/>
                    <a:gd name="T4" fmla="*/ 47 w 47"/>
                    <a:gd name="T5" fmla="*/ 3 h 13"/>
                    <a:gd name="T6" fmla="*/ 43 w 47"/>
                    <a:gd name="T7" fmla="*/ 5 h 13"/>
                    <a:gd name="T8" fmla="*/ 39 w 47"/>
                    <a:gd name="T9" fmla="*/ 5 h 13"/>
                    <a:gd name="T10" fmla="*/ 37 w 47"/>
                    <a:gd name="T11" fmla="*/ 7 h 13"/>
                    <a:gd name="T12" fmla="*/ 32 w 47"/>
                    <a:gd name="T13" fmla="*/ 5 h 13"/>
                    <a:gd name="T14" fmla="*/ 30 w 47"/>
                    <a:gd name="T15" fmla="*/ 5 h 13"/>
                    <a:gd name="T16" fmla="*/ 26 w 47"/>
                    <a:gd name="T17" fmla="*/ 5 h 13"/>
                    <a:gd name="T18" fmla="*/ 19 w 47"/>
                    <a:gd name="T19" fmla="*/ 9 h 13"/>
                    <a:gd name="T20" fmla="*/ 17 w 47"/>
                    <a:gd name="T21" fmla="*/ 11 h 13"/>
                    <a:gd name="T22" fmla="*/ 13 w 47"/>
                    <a:gd name="T23" fmla="*/ 11 h 13"/>
                    <a:gd name="T24" fmla="*/ 9 w 47"/>
                    <a:gd name="T25" fmla="*/ 11 h 13"/>
                    <a:gd name="T26" fmla="*/ 0 w 47"/>
                    <a:gd name="T27" fmla="*/ 13 h 13"/>
                    <a:gd name="T28" fmla="*/ 0 w 47"/>
                    <a:gd name="T29" fmla="*/ 11 h 13"/>
                    <a:gd name="T30" fmla="*/ 11 w 47"/>
                    <a:gd name="T31" fmla="*/ 7 h 13"/>
                    <a:gd name="T32" fmla="*/ 22 w 47"/>
                    <a:gd name="T33" fmla="*/ 3 h 13"/>
                    <a:gd name="T34" fmla="*/ 26 w 47"/>
                    <a:gd name="T35" fmla="*/ 0 h 13"/>
                    <a:gd name="T36" fmla="*/ 30 w 47"/>
                    <a:gd name="T37" fmla="*/ 0 h 13"/>
                    <a:gd name="T38" fmla="*/ 39 w 47"/>
                    <a:gd name="T3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7" h="13">
                      <a:moveTo>
                        <a:pt x="39" y="0"/>
                      </a:moveTo>
                      <a:lnTo>
                        <a:pt x="47" y="0"/>
                      </a:lnTo>
                      <a:lnTo>
                        <a:pt x="47" y="3"/>
                      </a:lnTo>
                      <a:lnTo>
                        <a:pt x="43" y="5"/>
                      </a:lnTo>
                      <a:lnTo>
                        <a:pt x="39" y="5"/>
                      </a:lnTo>
                      <a:lnTo>
                        <a:pt x="37" y="7"/>
                      </a:lnTo>
                      <a:lnTo>
                        <a:pt x="32" y="5"/>
                      </a:lnTo>
                      <a:lnTo>
                        <a:pt x="30" y="5"/>
                      </a:lnTo>
                      <a:lnTo>
                        <a:pt x="26" y="5"/>
                      </a:lnTo>
                      <a:lnTo>
                        <a:pt x="19" y="9"/>
                      </a:lnTo>
                      <a:lnTo>
                        <a:pt x="17" y="11"/>
                      </a:lnTo>
                      <a:lnTo>
                        <a:pt x="13" y="11"/>
                      </a:lnTo>
                      <a:lnTo>
                        <a:pt x="9" y="11"/>
                      </a:ln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11" y="7"/>
                      </a:lnTo>
                      <a:lnTo>
                        <a:pt x="22" y="3"/>
                      </a:lnTo>
                      <a:lnTo>
                        <a:pt x="26" y="0"/>
                      </a:lnTo>
                      <a:lnTo>
                        <a:pt x="30" y="0"/>
                      </a:lnTo>
                      <a:lnTo>
                        <a:pt x="39" y="0"/>
                      </a:lnTo>
                      <a:close/>
                    </a:path>
                  </a:pathLst>
                </a:custGeom>
                <a:solidFill>
                  <a:srgbClr val="7D7D7D"/>
                </a:solidFill>
                <a:ln w="0">
                  <a:solidFill>
                    <a:srgbClr val="7D7D7D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00" name="Freeform 700"/>
                <p:cNvSpPr>
                  <a:spLocks/>
                </p:cNvSpPr>
                <p:nvPr/>
              </p:nvSpPr>
              <p:spPr bwMode="auto">
                <a:xfrm>
                  <a:off x="2953" y="902"/>
                  <a:ext cx="47" cy="28"/>
                </a:xfrm>
                <a:custGeom>
                  <a:avLst/>
                  <a:gdLst>
                    <a:gd name="T0" fmla="*/ 0 w 47"/>
                    <a:gd name="T1" fmla="*/ 0 h 28"/>
                    <a:gd name="T2" fmla="*/ 6 w 47"/>
                    <a:gd name="T3" fmla="*/ 2 h 28"/>
                    <a:gd name="T4" fmla="*/ 15 w 47"/>
                    <a:gd name="T5" fmla="*/ 6 h 28"/>
                    <a:gd name="T6" fmla="*/ 26 w 47"/>
                    <a:gd name="T7" fmla="*/ 11 h 28"/>
                    <a:gd name="T8" fmla="*/ 30 w 47"/>
                    <a:gd name="T9" fmla="*/ 15 h 28"/>
                    <a:gd name="T10" fmla="*/ 36 w 47"/>
                    <a:gd name="T11" fmla="*/ 17 h 28"/>
                    <a:gd name="T12" fmla="*/ 38 w 47"/>
                    <a:gd name="T13" fmla="*/ 19 h 28"/>
                    <a:gd name="T14" fmla="*/ 41 w 47"/>
                    <a:gd name="T15" fmla="*/ 21 h 28"/>
                    <a:gd name="T16" fmla="*/ 45 w 47"/>
                    <a:gd name="T17" fmla="*/ 23 h 28"/>
                    <a:gd name="T18" fmla="*/ 47 w 47"/>
                    <a:gd name="T19" fmla="*/ 26 h 28"/>
                    <a:gd name="T20" fmla="*/ 45 w 47"/>
                    <a:gd name="T21" fmla="*/ 28 h 28"/>
                    <a:gd name="T22" fmla="*/ 38 w 47"/>
                    <a:gd name="T23" fmla="*/ 26 h 28"/>
                    <a:gd name="T24" fmla="*/ 23 w 47"/>
                    <a:gd name="T25" fmla="*/ 17 h 28"/>
                    <a:gd name="T26" fmla="*/ 6 w 47"/>
                    <a:gd name="T27" fmla="*/ 9 h 28"/>
                    <a:gd name="T28" fmla="*/ 2 w 47"/>
                    <a:gd name="T29" fmla="*/ 4 h 28"/>
                    <a:gd name="T30" fmla="*/ 0 w 47"/>
                    <a:gd name="T31" fmla="*/ 2 h 28"/>
                    <a:gd name="T32" fmla="*/ 0 w 47"/>
                    <a:gd name="T33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" h="28">
                      <a:moveTo>
                        <a:pt x="0" y="0"/>
                      </a:moveTo>
                      <a:lnTo>
                        <a:pt x="6" y="2"/>
                      </a:lnTo>
                      <a:lnTo>
                        <a:pt x="15" y="6"/>
                      </a:lnTo>
                      <a:lnTo>
                        <a:pt x="26" y="11"/>
                      </a:lnTo>
                      <a:lnTo>
                        <a:pt x="30" y="15"/>
                      </a:lnTo>
                      <a:lnTo>
                        <a:pt x="36" y="17"/>
                      </a:lnTo>
                      <a:lnTo>
                        <a:pt x="38" y="19"/>
                      </a:lnTo>
                      <a:lnTo>
                        <a:pt x="41" y="21"/>
                      </a:lnTo>
                      <a:lnTo>
                        <a:pt x="45" y="23"/>
                      </a:lnTo>
                      <a:lnTo>
                        <a:pt x="47" y="26"/>
                      </a:lnTo>
                      <a:lnTo>
                        <a:pt x="45" y="28"/>
                      </a:lnTo>
                      <a:lnTo>
                        <a:pt x="38" y="26"/>
                      </a:lnTo>
                      <a:lnTo>
                        <a:pt x="23" y="17"/>
                      </a:lnTo>
                      <a:lnTo>
                        <a:pt x="6" y="9"/>
                      </a:lnTo>
                      <a:lnTo>
                        <a:pt x="2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C5C5C"/>
                </a:solidFill>
                <a:ln w="0">
                  <a:solidFill>
                    <a:srgbClr val="5C5C5C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01" name="Freeform 701"/>
                <p:cNvSpPr>
                  <a:spLocks/>
                </p:cNvSpPr>
                <p:nvPr/>
              </p:nvSpPr>
              <p:spPr bwMode="auto">
                <a:xfrm>
                  <a:off x="2812" y="891"/>
                  <a:ext cx="13" cy="7"/>
                </a:xfrm>
                <a:custGeom>
                  <a:avLst/>
                  <a:gdLst>
                    <a:gd name="T0" fmla="*/ 13 w 13"/>
                    <a:gd name="T1" fmla="*/ 0 h 7"/>
                    <a:gd name="T2" fmla="*/ 11 w 13"/>
                    <a:gd name="T3" fmla="*/ 3 h 7"/>
                    <a:gd name="T4" fmla="*/ 4 w 13"/>
                    <a:gd name="T5" fmla="*/ 7 h 7"/>
                    <a:gd name="T6" fmla="*/ 0 w 13"/>
                    <a:gd name="T7" fmla="*/ 3 h 7"/>
                    <a:gd name="T8" fmla="*/ 6 w 13"/>
                    <a:gd name="T9" fmla="*/ 0 h 7"/>
                    <a:gd name="T10" fmla="*/ 13 w 13"/>
                    <a:gd name="T11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7">
                      <a:moveTo>
                        <a:pt x="13" y="0"/>
                      </a:moveTo>
                      <a:lnTo>
                        <a:pt x="11" y="3"/>
                      </a:lnTo>
                      <a:lnTo>
                        <a:pt x="4" y="7"/>
                      </a:lnTo>
                      <a:lnTo>
                        <a:pt x="0" y="3"/>
                      </a:lnTo>
                      <a:lnTo>
                        <a:pt x="6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848484"/>
                </a:solidFill>
                <a:ln w="0">
                  <a:solidFill>
                    <a:srgbClr val="848484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02" name="Freeform 702"/>
                <p:cNvSpPr>
                  <a:spLocks/>
                </p:cNvSpPr>
                <p:nvPr/>
              </p:nvSpPr>
              <p:spPr bwMode="auto">
                <a:xfrm>
                  <a:off x="2829" y="896"/>
                  <a:ext cx="15" cy="6"/>
                </a:xfrm>
                <a:custGeom>
                  <a:avLst/>
                  <a:gdLst>
                    <a:gd name="T0" fmla="*/ 0 w 15"/>
                    <a:gd name="T1" fmla="*/ 0 h 6"/>
                    <a:gd name="T2" fmla="*/ 7 w 15"/>
                    <a:gd name="T3" fmla="*/ 0 h 6"/>
                    <a:gd name="T4" fmla="*/ 11 w 15"/>
                    <a:gd name="T5" fmla="*/ 2 h 6"/>
                    <a:gd name="T6" fmla="*/ 15 w 15"/>
                    <a:gd name="T7" fmla="*/ 6 h 6"/>
                    <a:gd name="T8" fmla="*/ 15 w 15"/>
                    <a:gd name="T9" fmla="*/ 6 h 6"/>
                    <a:gd name="T10" fmla="*/ 9 w 15"/>
                    <a:gd name="T11" fmla="*/ 6 h 6"/>
                    <a:gd name="T12" fmla="*/ 4 w 15"/>
                    <a:gd name="T13" fmla="*/ 4 h 6"/>
                    <a:gd name="T14" fmla="*/ 0 w 15"/>
                    <a:gd name="T1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" h="6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11" y="2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9" y="6"/>
                      </a:lnTo>
                      <a:lnTo>
                        <a:pt x="4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B3B3B"/>
                </a:solidFill>
                <a:ln w="0">
                  <a:solidFill>
                    <a:srgbClr val="3B3B3B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03" name="Freeform 703"/>
                <p:cNvSpPr>
                  <a:spLocks/>
                </p:cNvSpPr>
                <p:nvPr/>
              </p:nvSpPr>
              <p:spPr bwMode="auto">
                <a:xfrm>
                  <a:off x="2902" y="881"/>
                  <a:ext cx="6" cy="2"/>
                </a:xfrm>
                <a:custGeom>
                  <a:avLst/>
                  <a:gdLst>
                    <a:gd name="T0" fmla="*/ 0 w 6"/>
                    <a:gd name="T1" fmla="*/ 0 h 2"/>
                    <a:gd name="T2" fmla="*/ 6 w 6"/>
                    <a:gd name="T3" fmla="*/ 2 h 2"/>
                    <a:gd name="T4" fmla="*/ 2 w 6"/>
                    <a:gd name="T5" fmla="*/ 2 h 2"/>
                    <a:gd name="T6" fmla="*/ 2 w 6"/>
                    <a:gd name="T7" fmla="*/ 2 h 2"/>
                    <a:gd name="T8" fmla="*/ 0 w 6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2">
                      <a:moveTo>
                        <a:pt x="0" y="0"/>
                      </a:moveTo>
                      <a:lnTo>
                        <a:pt x="6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D7D7D"/>
                </a:solidFill>
                <a:ln w="0">
                  <a:solidFill>
                    <a:srgbClr val="7D7D7D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04" name="Freeform 704"/>
                <p:cNvSpPr>
                  <a:spLocks/>
                </p:cNvSpPr>
                <p:nvPr/>
              </p:nvSpPr>
              <p:spPr bwMode="auto">
                <a:xfrm>
                  <a:off x="2893" y="876"/>
                  <a:ext cx="4" cy="3"/>
                </a:xfrm>
                <a:custGeom>
                  <a:avLst/>
                  <a:gdLst>
                    <a:gd name="T0" fmla="*/ 2 w 4"/>
                    <a:gd name="T1" fmla="*/ 0 h 3"/>
                    <a:gd name="T2" fmla="*/ 4 w 4"/>
                    <a:gd name="T3" fmla="*/ 0 h 3"/>
                    <a:gd name="T4" fmla="*/ 4 w 4"/>
                    <a:gd name="T5" fmla="*/ 3 h 3"/>
                    <a:gd name="T6" fmla="*/ 0 w 4"/>
                    <a:gd name="T7" fmla="*/ 3 h 3"/>
                    <a:gd name="T8" fmla="*/ 0 w 4"/>
                    <a:gd name="T9" fmla="*/ 3 h 3"/>
                    <a:gd name="T10" fmla="*/ 2 w 4"/>
                    <a:gd name="T11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" h="3">
                      <a:moveTo>
                        <a:pt x="2" y="0"/>
                      </a:moveTo>
                      <a:lnTo>
                        <a:pt x="4" y="0"/>
                      </a:lnTo>
                      <a:lnTo>
                        <a:pt x="4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7D7D7D"/>
                </a:solidFill>
                <a:ln w="0">
                  <a:solidFill>
                    <a:srgbClr val="7D7D7D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05" name="Freeform 705"/>
                <p:cNvSpPr>
                  <a:spLocks/>
                </p:cNvSpPr>
                <p:nvPr/>
              </p:nvSpPr>
              <p:spPr bwMode="auto">
                <a:xfrm>
                  <a:off x="2897" y="87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D7D7D"/>
                </a:solidFill>
                <a:ln w="0">
                  <a:solidFill>
                    <a:srgbClr val="7D7D7D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06" name="Freeform 706"/>
                <p:cNvSpPr>
                  <a:spLocks/>
                </p:cNvSpPr>
                <p:nvPr/>
              </p:nvSpPr>
              <p:spPr bwMode="auto">
                <a:xfrm>
                  <a:off x="3585" y="397"/>
                  <a:ext cx="15" cy="45"/>
                </a:xfrm>
                <a:custGeom>
                  <a:avLst/>
                  <a:gdLst>
                    <a:gd name="T0" fmla="*/ 2 w 15"/>
                    <a:gd name="T1" fmla="*/ 0 h 45"/>
                    <a:gd name="T2" fmla="*/ 2 w 15"/>
                    <a:gd name="T3" fmla="*/ 2 h 45"/>
                    <a:gd name="T4" fmla="*/ 4 w 15"/>
                    <a:gd name="T5" fmla="*/ 8 h 45"/>
                    <a:gd name="T6" fmla="*/ 6 w 15"/>
                    <a:gd name="T7" fmla="*/ 17 h 45"/>
                    <a:gd name="T8" fmla="*/ 11 w 15"/>
                    <a:gd name="T9" fmla="*/ 21 h 45"/>
                    <a:gd name="T10" fmla="*/ 15 w 15"/>
                    <a:gd name="T11" fmla="*/ 38 h 45"/>
                    <a:gd name="T12" fmla="*/ 15 w 15"/>
                    <a:gd name="T13" fmla="*/ 40 h 45"/>
                    <a:gd name="T14" fmla="*/ 15 w 15"/>
                    <a:gd name="T15" fmla="*/ 43 h 45"/>
                    <a:gd name="T16" fmla="*/ 11 w 15"/>
                    <a:gd name="T17" fmla="*/ 45 h 45"/>
                    <a:gd name="T18" fmla="*/ 11 w 15"/>
                    <a:gd name="T19" fmla="*/ 45 h 45"/>
                    <a:gd name="T20" fmla="*/ 11 w 15"/>
                    <a:gd name="T21" fmla="*/ 43 h 45"/>
                    <a:gd name="T22" fmla="*/ 9 w 15"/>
                    <a:gd name="T23" fmla="*/ 38 h 45"/>
                    <a:gd name="T24" fmla="*/ 6 w 15"/>
                    <a:gd name="T25" fmla="*/ 34 h 45"/>
                    <a:gd name="T26" fmla="*/ 6 w 15"/>
                    <a:gd name="T27" fmla="*/ 30 h 45"/>
                    <a:gd name="T28" fmla="*/ 6 w 15"/>
                    <a:gd name="T29" fmla="*/ 30 h 45"/>
                    <a:gd name="T30" fmla="*/ 6 w 15"/>
                    <a:gd name="T31" fmla="*/ 26 h 45"/>
                    <a:gd name="T32" fmla="*/ 4 w 15"/>
                    <a:gd name="T33" fmla="*/ 19 h 45"/>
                    <a:gd name="T34" fmla="*/ 2 w 15"/>
                    <a:gd name="T35" fmla="*/ 11 h 45"/>
                    <a:gd name="T36" fmla="*/ 0 w 15"/>
                    <a:gd name="T37" fmla="*/ 8 h 45"/>
                    <a:gd name="T38" fmla="*/ 0 w 15"/>
                    <a:gd name="T39" fmla="*/ 8 h 45"/>
                    <a:gd name="T40" fmla="*/ 0 w 15"/>
                    <a:gd name="T41" fmla="*/ 2 h 45"/>
                    <a:gd name="T42" fmla="*/ 2 w 15"/>
                    <a:gd name="T43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5" h="45">
                      <a:moveTo>
                        <a:pt x="2" y="0"/>
                      </a:moveTo>
                      <a:lnTo>
                        <a:pt x="2" y="2"/>
                      </a:lnTo>
                      <a:lnTo>
                        <a:pt x="4" y="8"/>
                      </a:lnTo>
                      <a:lnTo>
                        <a:pt x="6" y="17"/>
                      </a:lnTo>
                      <a:lnTo>
                        <a:pt x="11" y="21"/>
                      </a:lnTo>
                      <a:lnTo>
                        <a:pt x="15" y="38"/>
                      </a:lnTo>
                      <a:lnTo>
                        <a:pt x="15" y="40"/>
                      </a:lnTo>
                      <a:lnTo>
                        <a:pt x="15" y="43"/>
                      </a:lnTo>
                      <a:lnTo>
                        <a:pt x="11" y="45"/>
                      </a:lnTo>
                      <a:lnTo>
                        <a:pt x="11" y="45"/>
                      </a:lnTo>
                      <a:lnTo>
                        <a:pt x="11" y="43"/>
                      </a:lnTo>
                      <a:lnTo>
                        <a:pt x="9" y="38"/>
                      </a:lnTo>
                      <a:lnTo>
                        <a:pt x="6" y="34"/>
                      </a:lnTo>
                      <a:lnTo>
                        <a:pt x="6" y="30"/>
                      </a:lnTo>
                      <a:lnTo>
                        <a:pt x="6" y="30"/>
                      </a:lnTo>
                      <a:lnTo>
                        <a:pt x="6" y="26"/>
                      </a:lnTo>
                      <a:lnTo>
                        <a:pt x="4" y="19"/>
                      </a:lnTo>
                      <a:lnTo>
                        <a:pt x="2" y="11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2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9F9F9"/>
                </a:solidFill>
                <a:ln w="0">
                  <a:solidFill>
                    <a:srgbClr val="F9F9F9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07" name="Freeform 707"/>
                <p:cNvSpPr>
                  <a:spLocks/>
                </p:cNvSpPr>
                <p:nvPr/>
              </p:nvSpPr>
              <p:spPr bwMode="auto">
                <a:xfrm>
                  <a:off x="3559" y="1053"/>
                  <a:ext cx="3" cy="2"/>
                </a:xfrm>
                <a:custGeom>
                  <a:avLst/>
                  <a:gdLst>
                    <a:gd name="T0" fmla="*/ 0 w 3"/>
                    <a:gd name="T1" fmla="*/ 0 h 2"/>
                    <a:gd name="T2" fmla="*/ 3 w 3"/>
                    <a:gd name="T3" fmla="*/ 0 h 2"/>
                    <a:gd name="T4" fmla="*/ 0 w 3"/>
                    <a:gd name="T5" fmla="*/ 2 h 2"/>
                    <a:gd name="T6" fmla="*/ 0 w 3"/>
                    <a:gd name="T7" fmla="*/ 0 h 2"/>
                    <a:gd name="T8" fmla="*/ 0 w 3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2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CBCBC"/>
                </a:solidFill>
                <a:ln w="0">
                  <a:solidFill>
                    <a:srgbClr val="BCBCBC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08" name="Freeform 708"/>
                <p:cNvSpPr>
                  <a:spLocks/>
                </p:cNvSpPr>
                <p:nvPr/>
              </p:nvSpPr>
              <p:spPr bwMode="auto">
                <a:xfrm>
                  <a:off x="3732" y="435"/>
                  <a:ext cx="37" cy="147"/>
                </a:xfrm>
                <a:custGeom>
                  <a:avLst/>
                  <a:gdLst>
                    <a:gd name="T0" fmla="*/ 28 w 37"/>
                    <a:gd name="T1" fmla="*/ 0 h 147"/>
                    <a:gd name="T2" fmla="*/ 30 w 37"/>
                    <a:gd name="T3" fmla="*/ 0 h 147"/>
                    <a:gd name="T4" fmla="*/ 30 w 37"/>
                    <a:gd name="T5" fmla="*/ 5 h 147"/>
                    <a:gd name="T6" fmla="*/ 32 w 37"/>
                    <a:gd name="T7" fmla="*/ 7 h 147"/>
                    <a:gd name="T8" fmla="*/ 32 w 37"/>
                    <a:gd name="T9" fmla="*/ 11 h 147"/>
                    <a:gd name="T10" fmla="*/ 34 w 37"/>
                    <a:gd name="T11" fmla="*/ 17 h 147"/>
                    <a:gd name="T12" fmla="*/ 37 w 37"/>
                    <a:gd name="T13" fmla="*/ 49 h 147"/>
                    <a:gd name="T14" fmla="*/ 37 w 37"/>
                    <a:gd name="T15" fmla="*/ 81 h 147"/>
                    <a:gd name="T16" fmla="*/ 34 w 37"/>
                    <a:gd name="T17" fmla="*/ 83 h 147"/>
                    <a:gd name="T18" fmla="*/ 32 w 37"/>
                    <a:gd name="T19" fmla="*/ 86 h 147"/>
                    <a:gd name="T20" fmla="*/ 32 w 37"/>
                    <a:gd name="T21" fmla="*/ 90 h 147"/>
                    <a:gd name="T22" fmla="*/ 32 w 37"/>
                    <a:gd name="T23" fmla="*/ 92 h 147"/>
                    <a:gd name="T24" fmla="*/ 30 w 37"/>
                    <a:gd name="T25" fmla="*/ 109 h 147"/>
                    <a:gd name="T26" fmla="*/ 26 w 37"/>
                    <a:gd name="T27" fmla="*/ 124 h 147"/>
                    <a:gd name="T28" fmla="*/ 26 w 37"/>
                    <a:gd name="T29" fmla="*/ 126 h 147"/>
                    <a:gd name="T30" fmla="*/ 26 w 37"/>
                    <a:gd name="T31" fmla="*/ 130 h 147"/>
                    <a:gd name="T32" fmla="*/ 22 w 37"/>
                    <a:gd name="T33" fmla="*/ 132 h 147"/>
                    <a:gd name="T34" fmla="*/ 17 w 37"/>
                    <a:gd name="T35" fmla="*/ 135 h 147"/>
                    <a:gd name="T36" fmla="*/ 13 w 37"/>
                    <a:gd name="T37" fmla="*/ 139 h 147"/>
                    <a:gd name="T38" fmla="*/ 11 w 37"/>
                    <a:gd name="T39" fmla="*/ 143 h 147"/>
                    <a:gd name="T40" fmla="*/ 9 w 37"/>
                    <a:gd name="T41" fmla="*/ 145 h 147"/>
                    <a:gd name="T42" fmla="*/ 7 w 37"/>
                    <a:gd name="T43" fmla="*/ 147 h 147"/>
                    <a:gd name="T44" fmla="*/ 2 w 37"/>
                    <a:gd name="T45" fmla="*/ 145 h 147"/>
                    <a:gd name="T46" fmla="*/ 2 w 37"/>
                    <a:gd name="T47" fmla="*/ 139 h 147"/>
                    <a:gd name="T48" fmla="*/ 0 w 37"/>
                    <a:gd name="T49" fmla="*/ 132 h 147"/>
                    <a:gd name="T50" fmla="*/ 0 w 37"/>
                    <a:gd name="T51" fmla="*/ 126 h 147"/>
                    <a:gd name="T52" fmla="*/ 0 w 37"/>
                    <a:gd name="T53" fmla="*/ 120 h 147"/>
                    <a:gd name="T54" fmla="*/ 5 w 37"/>
                    <a:gd name="T55" fmla="*/ 120 h 147"/>
                    <a:gd name="T56" fmla="*/ 7 w 37"/>
                    <a:gd name="T57" fmla="*/ 120 h 147"/>
                    <a:gd name="T58" fmla="*/ 7 w 37"/>
                    <a:gd name="T59" fmla="*/ 115 h 147"/>
                    <a:gd name="T60" fmla="*/ 7 w 37"/>
                    <a:gd name="T61" fmla="*/ 111 h 147"/>
                    <a:gd name="T62" fmla="*/ 7 w 37"/>
                    <a:gd name="T63" fmla="*/ 107 h 147"/>
                    <a:gd name="T64" fmla="*/ 9 w 37"/>
                    <a:gd name="T65" fmla="*/ 105 h 147"/>
                    <a:gd name="T66" fmla="*/ 9 w 37"/>
                    <a:gd name="T67" fmla="*/ 94 h 147"/>
                    <a:gd name="T68" fmla="*/ 9 w 37"/>
                    <a:gd name="T69" fmla="*/ 90 h 147"/>
                    <a:gd name="T70" fmla="*/ 11 w 37"/>
                    <a:gd name="T71" fmla="*/ 86 h 147"/>
                    <a:gd name="T72" fmla="*/ 13 w 37"/>
                    <a:gd name="T73" fmla="*/ 81 h 147"/>
                    <a:gd name="T74" fmla="*/ 15 w 37"/>
                    <a:gd name="T75" fmla="*/ 71 h 147"/>
                    <a:gd name="T76" fmla="*/ 17 w 37"/>
                    <a:gd name="T77" fmla="*/ 60 h 147"/>
                    <a:gd name="T78" fmla="*/ 20 w 37"/>
                    <a:gd name="T79" fmla="*/ 49 h 147"/>
                    <a:gd name="T80" fmla="*/ 22 w 37"/>
                    <a:gd name="T81" fmla="*/ 34 h 147"/>
                    <a:gd name="T82" fmla="*/ 24 w 37"/>
                    <a:gd name="T83" fmla="*/ 19 h 147"/>
                    <a:gd name="T84" fmla="*/ 26 w 37"/>
                    <a:gd name="T85" fmla="*/ 13 h 147"/>
                    <a:gd name="T86" fmla="*/ 28 w 37"/>
                    <a:gd name="T87" fmla="*/ 7 h 147"/>
                    <a:gd name="T88" fmla="*/ 28 w 37"/>
                    <a:gd name="T89" fmla="*/ 0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37" h="147">
                      <a:moveTo>
                        <a:pt x="28" y="0"/>
                      </a:moveTo>
                      <a:lnTo>
                        <a:pt x="30" y="0"/>
                      </a:lnTo>
                      <a:lnTo>
                        <a:pt x="30" y="5"/>
                      </a:lnTo>
                      <a:lnTo>
                        <a:pt x="32" y="7"/>
                      </a:lnTo>
                      <a:lnTo>
                        <a:pt x="32" y="11"/>
                      </a:lnTo>
                      <a:lnTo>
                        <a:pt x="34" y="17"/>
                      </a:lnTo>
                      <a:lnTo>
                        <a:pt x="37" y="49"/>
                      </a:lnTo>
                      <a:lnTo>
                        <a:pt x="37" y="81"/>
                      </a:lnTo>
                      <a:lnTo>
                        <a:pt x="34" y="83"/>
                      </a:lnTo>
                      <a:lnTo>
                        <a:pt x="32" y="86"/>
                      </a:lnTo>
                      <a:lnTo>
                        <a:pt x="32" y="90"/>
                      </a:lnTo>
                      <a:lnTo>
                        <a:pt x="32" y="92"/>
                      </a:lnTo>
                      <a:lnTo>
                        <a:pt x="30" y="109"/>
                      </a:lnTo>
                      <a:lnTo>
                        <a:pt x="26" y="124"/>
                      </a:lnTo>
                      <a:lnTo>
                        <a:pt x="26" y="126"/>
                      </a:lnTo>
                      <a:lnTo>
                        <a:pt x="26" y="130"/>
                      </a:lnTo>
                      <a:lnTo>
                        <a:pt x="22" y="132"/>
                      </a:lnTo>
                      <a:lnTo>
                        <a:pt x="17" y="135"/>
                      </a:lnTo>
                      <a:lnTo>
                        <a:pt x="13" y="139"/>
                      </a:lnTo>
                      <a:lnTo>
                        <a:pt x="11" y="143"/>
                      </a:lnTo>
                      <a:lnTo>
                        <a:pt x="9" y="145"/>
                      </a:lnTo>
                      <a:lnTo>
                        <a:pt x="7" y="147"/>
                      </a:lnTo>
                      <a:lnTo>
                        <a:pt x="2" y="145"/>
                      </a:lnTo>
                      <a:lnTo>
                        <a:pt x="2" y="139"/>
                      </a:lnTo>
                      <a:lnTo>
                        <a:pt x="0" y="132"/>
                      </a:lnTo>
                      <a:lnTo>
                        <a:pt x="0" y="126"/>
                      </a:lnTo>
                      <a:lnTo>
                        <a:pt x="0" y="120"/>
                      </a:lnTo>
                      <a:lnTo>
                        <a:pt x="5" y="120"/>
                      </a:lnTo>
                      <a:lnTo>
                        <a:pt x="7" y="120"/>
                      </a:lnTo>
                      <a:lnTo>
                        <a:pt x="7" y="115"/>
                      </a:lnTo>
                      <a:lnTo>
                        <a:pt x="7" y="111"/>
                      </a:lnTo>
                      <a:lnTo>
                        <a:pt x="7" y="107"/>
                      </a:lnTo>
                      <a:lnTo>
                        <a:pt x="9" y="105"/>
                      </a:lnTo>
                      <a:lnTo>
                        <a:pt x="9" y="94"/>
                      </a:lnTo>
                      <a:lnTo>
                        <a:pt x="9" y="90"/>
                      </a:lnTo>
                      <a:lnTo>
                        <a:pt x="11" y="86"/>
                      </a:lnTo>
                      <a:lnTo>
                        <a:pt x="13" y="81"/>
                      </a:lnTo>
                      <a:lnTo>
                        <a:pt x="15" y="71"/>
                      </a:lnTo>
                      <a:lnTo>
                        <a:pt x="17" y="60"/>
                      </a:lnTo>
                      <a:lnTo>
                        <a:pt x="20" y="49"/>
                      </a:lnTo>
                      <a:lnTo>
                        <a:pt x="22" y="34"/>
                      </a:lnTo>
                      <a:lnTo>
                        <a:pt x="24" y="19"/>
                      </a:lnTo>
                      <a:lnTo>
                        <a:pt x="26" y="13"/>
                      </a:lnTo>
                      <a:lnTo>
                        <a:pt x="28" y="7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7C7C7C"/>
                </a:solidFill>
                <a:ln w="0">
                  <a:solidFill>
                    <a:srgbClr val="7C7C7C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09" name="Freeform 709"/>
                <p:cNvSpPr>
                  <a:spLocks/>
                </p:cNvSpPr>
                <p:nvPr/>
              </p:nvSpPr>
              <p:spPr bwMode="auto">
                <a:xfrm>
                  <a:off x="3728" y="529"/>
                  <a:ext cx="19" cy="105"/>
                </a:xfrm>
                <a:custGeom>
                  <a:avLst/>
                  <a:gdLst>
                    <a:gd name="T0" fmla="*/ 2 w 19"/>
                    <a:gd name="T1" fmla="*/ 0 h 105"/>
                    <a:gd name="T2" fmla="*/ 4 w 19"/>
                    <a:gd name="T3" fmla="*/ 9 h 105"/>
                    <a:gd name="T4" fmla="*/ 4 w 19"/>
                    <a:gd name="T5" fmla="*/ 17 h 105"/>
                    <a:gd name="T6" fmla="*/ 4 w 19"/>
                    <a:gd name="T7" fmla="*/ 21 h 105"/>
                    <a:gd name="T8" fmla="*/ 4 w 19"/>
                    <a:gd name="T9" fmla="*/ 24 h 105"/>
                    <a:gd name="T10" fmla="*/ 4 w 19"/>
                    <a:gd name="T11" fmla="*/ 26 h 105"/>
                    <a:gd name="T12" fmla="*/ 6 w 19"/>
                    <a:gd name="T13" fmla="*/ 30 h 105"/>
                    <a:gd name="T14" fmla="*/ 6 w 19"/>
                    <a:gd name="T15" fmla="*/ 36 h 105"/>
                    <a:gd name="T16" fmla="*/ 6 w 19"/>
                    <a:gd name="T17" fmla="*/ 43 h 105"/>
                    <a:gd name="T18" fmla="*/ 9 w 19"/>
                    <a:gd name="T19" fmla="*/ 47 h 105"/>
                    <a:gd name="T20" fmla="*/ 9 w 19"/>
                    <a:gd name="T21" fmla="*/ 51 h 105"/>
                    <a:gd name="T22" fmla="*/ 13 w 19"/>
                    <a:gd name="T23" fmla="*/ 53 h 105"/>
                    <a:gd name="T24" fmla="*/ 13 w 19"/>
                    <a:gd name="T25" fmla="*/ 55 h 105"/>
                    <a:gd name="T26" fmla="*/ 13 w 19"/>
                    <a:gd name="T27" fmla="*/ 58 h 105"/>
                    <a:gd name="T28" fmla="*/ 13 w 19"/>
                    <a:gd name="T29" fmla="*/ 64 h 105"/>
                    <a:gd name="T30" fmla="*/ 15 w 19"/>
                    <a:gd name="T31" fmla="*/ 70 h 105"/>
                    <a:gd name="T32" fmla="*/ 17 w 19"/>
                    <a:gd name="T33" fmla="*/ 77 h 105"/>
                    <a:gd name="T34" fmla="*/ 19 w 19"/>
                    <a:gd name="T35" fmla="*/ 83 h 105"/>
                    <a:gd name="T36" fmla="*/ 19 w 19"/>
                    <a:gd name="T37" fmla="*/ 92 h 105"/>
                    <a:gd name="T38" fmla="*/ 17 w 19"/>
                    <a:gd name="T39" fmla="*/ 98 h 105"/>
                    <a:gd name="T40" fmla="*/ 15 w 19"/>
                    <a:gd name="T41" fmla="*/ 105 h 105"/>
                    <a:gd name="T42" fmla="*/ 13 w 19"/>
                    <a:gd name="T43" fmla="*/ 105 h 105"/>
                    <a:gd name="T44" fmla="*/ 11 w 19"/>
                    <a:gd name="T45" fmla="*/ 100 h 105"/>
                    <a:gd name="T46" fmla="*/ 11 w 19"/>
                    <a:gd name="T47" fmla="*/ 94 h 105"/>
                    <a:gd name="T48" fmla="*/ 11 w 19"/>
                    <a:gd name="T49" fmla="*/ 87 h 105"/>
                    <a:gd name="T50" fmla="*/ 11 w 19"/>
                    <a:gd name="T51" fmla="*/ 83 h 105"/>
                    <a:gd name="T52" fmla="*/ 9 w 19"/>
                    <a:gd name="T53" fmla="*/ 77 h 105"/>
                    <a:gd name="T54" fmla="*/ 6 w 19"/>
                    <a:gd name="T55" fmla="*/ 70 h 105"/>
                    <a:gd name="T56" fmla="*/ 4 w 19"/>
                    <a:gd name="T57" fmla="*/ 64 h 105"/>
                    <a:gd name="T58" fmla="*/ 4 w 19"/>
                    <a:gd name="T59" fmla="*/ 58 h 105"/>
                    <a:gd name="T60" fmla="*/ 4 w 19"/>
                    <a:gd name="T61" fmla="*/ 51 h 105"/>
                    <a:gd name="T62" fmla="*/ 4 w 19"/>
                    <a:gd name="T63" fmla="*/ 45 h 105"/>
                    <a:gd name="T64" fmla="*/ 4 w 19"/>
                    <a:gd name="T65" fmla="*/ 38 h 105"/>
                    <a:gd name="T66" fmla="*/ 2 w 19"/>
                    <a:gd name="T67" fmla="*/ 32 h 105"/>
                    <a:gd name="T68" fmla="*/ 2 w 19"/>
                    <a:gd name="T69" fmla="*/ 26 h 105"/>
                    <a:gd name="T70" fmla="*/ 0 w 19"/>
                    <a:gd name="T71" fmla="*/ 21 h 105"/>
                    <a:gd name="T72" fmla="*/ 2 w 19"/>
                    <a:gd name="T73" fmla="*/ 17 h 105"/>
                    <a:gd name="T74" fmla="*/ 0 w 19"/>
                    <a:gd name="T75" fmla="*/ 13 h 105"/>
                    <a:gd name="T76" fmla="*/ 0 w 19"/>
                    <a:gd name="T77" fmla="*/ 9 h 105"/>
                    <a:gd name="T78" fmla="*/ 0 w 19"/>
                    <a:gd name="T79" fmla="*/ 6 h 105"/>
                    <a:gd name="T80" fmla="*/ 2 w 19"/>
                    <a:gd name="T81" fmla="*/ 0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9" h="105">
                      <a:moveTo>
                        <a:pt x="2" y="0"/>
                      </a:moveTo>
                      <a:lnTo>
                        <a:pt x="4" y="9"/>
                      </a:lnTo>
                      <a:lnTo>
                        <a:pt x="4" y="17"/>
                      </a:lnTo>
                      <a:lnTo>
                        <a:pt x="4" y="21"/>
                      </a:lnTo>
                      <a:lnTo>
                        <a:pt x="4" y="24"/>
                      </a:lnTo>
                      <a:lnTo>
                        <a:pt x="4" y="26"/>
                      </a:lnTo>
                      <a:lnTo>
                        <a:pt x="6" y="30"/>
                      </a:lnTo>
                      <a:lnTo>
                        <a:pt x="6" y="36"/>
                      </a:lnTo>
                      <a:lnTo>
                        <a:pt x="6" y="43"/>
                      </a:lnTo>
                      <a:lnTo>
                        <a:pt x="9" y="47"/>
                      </a:lnTo>
                      <a:lnTo>
                        <a:pt x="9" y="51"/>
                      </a:lnTo>
                      <a:lnTo>
                        <a:pt x="13" y="53"/>
                      </a:lnTo>
                      <a:lnTo>
                        <a:pt x="13" y="55"/>
                      </a:lnTo>
                      <a:lnTo>
                        <a:pt x="13" y="58"/>
                      </a:lnTo>
                      <a:lnTo>
                        <a:pt x="13" y="64"/>
                      </a:lnTo>
                      <a:lnTo>
                        <a:pt x="15" y="70"/>
                      </a:lnTo>
                      <a:lnTo>
                        <a:pt x="17" y="77"/>
                      </a:lnTo>
                      <a:lnTo>
                        <a:pt x="19" y="83"/>
                      </a:lnTo>
                      <a:lnTo>
                        <a:pt x="19" y="92"/>
                      </a:lnTo>
                      <a:lnTo>
                        <a:pt x="17" y="98"/>
                      </a:lnTo>
                      <a:lnTo>
                        <a:pt x="15" y="105"/>
                      </a:lnTo>
                      <a:lnTo>
                        <a:pt x="13" y="105"/>
                      </a:lnTo>
                      <a:lnTo>
                        <a:pt x="11" y="100"/>
                      </a:lnTo>
                      <a:lnTo>
                        <a:pt x="11" y="94"/>
                      </a:lnTo>
                      <a:lnTo>
                        <a:pt x="11" y="87"/>
                      </a:lnTo>
                      <a:lnTo>
                        <a:pt x="11" y="83"/>
                      </a:lnTo>
                      <a:lnTo>
                        <a:pt x="9" y="77"/>
                      </a:lnTo>
                      <a:lnTo>
                        <a:pt x="6" y="70"/>
                      </a:lnTo>
                      <a:lnTo>
                        <a:pt x="4" y="64"/>
                      </a:lnTo>
                      <a:lnTo>
                        <a:pt x="4" y="58"/>
                      </a:lnTo>
                      <a:lnTo>
                        <a:pt x="4" y="51"/>
                      </a:lnTo>
                      <a:lnTo>
                        <a:pt x="4" y="45"/>
                      </a:lnTo>
                      <a:lnTo>
                        <a:pt x="4" y="38"/>
                      </a:lnTo>
                      <a:lnTo>
                        <a:pt x="2" y="32"/>
                      </a:lnTo>
                      <a:lnTo>
                        <a:pt x="2" y="26"/>
                      </a:lnTo>
                      <a:lnTo>
                        <a:pt x="0" y="21"/>
                      </a:lnTo>
                      <a:lnTo>
                        <a:pt x="2" y="17"/>
                      </a:ln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0" y="6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85858"/>
                </a:solidFill>
                <a:ln w="0">
                  <a:solidFill>
                    <a:srgbClr val="585858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10" name="Freeform 710"/>
                <p:cNvSpPr>
                  <a:spLocks/>
                </p:cNvSpPr>
                <p:nvPr/>
              </p:nvSpPr>
              <p:spPr bwMode="auto">
                <a:xfrm>
                  <a:off x="3739" y="463"/>
                  <a:ext cx="4" cy="26"/>
                </a:xfrm>
                <a:custGeom>
                  <a:avLst/>
                  <a:gdLst>
                    <a:gd name="T0" fmla="*/ 4 w 4"/>
                    <a:gd name="T1" fmla="*/ 0 h 26"/>
                    <a:gd name="T2" fmla="*/ 4 w 4"/>
                    <a:gd name="T3" fmla="*/ 9 h 26"/>
                    <a:gd name="T4" fmla="*/ 4 w 4"/>
                    <a:gd name="T5" fmla="*/ 17 h 26"/>
                    <a:gd name="T6" fmla="*/ 0 w 4"/>
                    <a:gd name="T7" fmla="*/ 26 h 26"/>
                    <a:gd name="T8" fmla="*/ 0 w 4"/>
                    <a:gd name="T9" fmla="*/ 26 h 26"/>
                    <a:gd name="T10" fmla="*/ 0 w 4"/>
                    <a:gd name="T11" fmla="*/ 23 h 26"/>
                    <a:gd name="T12" fmla="*/ 0 w 4"/>
                    <a:gd name="T13" fmla="*/ 19 h 26"/>
                    <a:gd name="T14" fmla="*/ 0 w 4"/>
                    <a:gd name="T15" fmla="*/ 13 h 26"/>
                    <a:gd name="T16" fmla="*/ 0 w 4"/>
                    <a:gd name="T17" fmla="*/ 9 h 26"/>
                    <a:gd name="T18" fmla="*/ 2 w 4"/>
                    <a:gd name="T19" fmla="*/ 4 h 26"/>
                    <a:gd name="T20" fmla="*/ 2 w 4"/>
                    <a:gd name="T21" fmla="*/ 0 h 26"/>
                    <a:gd name="T22" fmla="*/ 4 w 4"/>
                    <a:gd name="T23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" h="26">
                      <a:moveTo>
                        <a:pt x="4" y="0"/>
                      </a:moveTo>
                      <a:lnTo>
                        <a:pt x="4" y="9"/>
                      </a:lnTo>
                      <a:lnTo>
                        <a:pt x="4" y="17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0" y="23"/>
                      </a:lnTo>
                      <a:lnTo>
                        <a:pt x="0" y="19"/>
                      </a:ln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2" y="4"/>
                      </a:lnTo>
                      <a:lnTo>
                        <a:pt x="2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E2E2E2"/>
                </a:solidFill>
                <a:ln w="0">
                  <a:solidFill>
                    <a:srgbClr val="E2E2E2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11" name="Freeform 711"/>
                <p:cNvSpPr>
                  <a:spLocks/>
                </p:cNvSpPr>
                <p:nvPr/>
              </p:nvSpPr>
              <p:spPr bwMode="auto">
                <a:xfrm>
                  <a:off x="3752" y="393"/>
                  <a:ext cx="6" cy="12"/>
                </a:xfrm>
                <a:custGeom>
                  <a:avLst/>
                  <a:gdLst>
                    <a:gd name="T0" fmla="*/ 2 w 6"/>
                    <a:gd name="T1" fmla="*/ 0 h 12"/>
                    <a:gd name="T2" fmla="*/ 4 w 6"/>
                    <a:gd name="T3" fmla="*/ 0 h 12"/>
                    <a:gd name="T4" fmla="*/ 4 w 6"/>
                    <a:gd name="T5" fmla="*/ 2 h 12"/>
                    <a:gd name="T6" fmla="*/ 4 w 6"/>
                    <a:gd name="T7" fmla="*/ 4 h 12"/>
                    <a:gd name="T8" fmla="*/ 6 w 6"/>
                    <a:gd name="T9" fmla="*/ 6 h 12"/>
                    <a:gd name="T10" fmla="*/ 4 w 6"/>
                    <a:gd name="T11" fmla="*/ 12 h 12"/>
                    <a:gd name="T12" fmla="*/ 2 w 6"/>
                    <a:gd name="T13" fmla="*/ 12 h 12"/>
                    <a:gd name="T14" fmla="*/ 0 w 6"/>
                    <a:gd name="T15" fmla="*/ 10 h 12"/>
                    <a:gd name="T16" fmla="*/ 0 w 6"/>
                    <a:gd name="T17" fmla="*/ 8 h 12"/>
                    <a:gd name="T18" fmla="*/ 0 w 6"/>
                    <a:gd name="T19" fmla="*/ 8 h 12"/>
                    <a:gd name="T20" fmla="*/ 0 w 6"/>
                    <a:gd name="T21" fmla="*/ 6 h 12"/>
                    <a:gd name="T22" fmla="*/ 2 w 6"/>
                    <a:gd name="T23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" h="12">
                      <a:moveTo>
                        <a:pt x="2" y="0"/>
                      </a:moveTo>
                      <a:lnTo>
                        <a:pt x="4" y="0"/>
                      </a:lnTo>
                      <a:lnTo>
                        <a:pt x="4" y="2"/>
                      </a:lnTo>
                      <a:lnTo>
                        <a:pt x="4" y="4"/>
                      </a:lnTo>
                      <a:lnTo>
                        <a:pt x="6" y="6"/>
                      </a:lnTo>
                      <a:lnTo>
                        <a:pt x="4" y="12"/>
                      </a:lnTo>
                      <a:lnTo>
                        <a:pt x="2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E8E8E8"/>
                </a:solidFill>
                <a:ln w="0">
                  <a:solidFill>
                    <a:srgbClr val="E8E8E8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12" name="Freeform 713"/>
                <p:cNvSpPr>
                  <a:spLocks noEditPoints="1"/>
                </p:cNvSpPr>
                <p:nvPr/>
              </p:nvSpPr>
              <p:spPr bwMode="auto">
                <a:xfrm>
                  <a:off x="3831" y="930"/>
                  <a:ext cx="76" cy="79"/>
                </a:xfrm>
                <a:custGeom>
                  <a:avLst/>
                  <a:gdLst>
                    <a:gd name="T0" fmla="*/ 0 w 76"/>
                    <a:gd name="T1" fmla="*/ 0 h 79"/>
                    <a:gd name="T2" fmla="*/ 2 w 76"/>
                    <a:gd name="T3" fmla="*/ 0 h 79"/>
                    <a:gd name="T4" fmla="*/ 0 w 76"/>
                    <a:gd name="T5" fmla="*/ 0 h 79"/>
                    <a:gd name="T6" fmla="*/ 0 w 76"/>
                    <a:gd name="T7" fmla="*/ 0 h 79"/>
                    <a:gd name="T8" fmla="*/ 6 w 76"/>
                    <a:gd name="T9" fmla="*/ 0 h 79"/>
                    <a:gd name="T10" fmla="*/ 12 w 76"/>
                    <a:gd name="T11" fmla="*/ 2 h 79"/>
                    <a:gd name="T12" fmla="*/ 17 w 76"/>
                    <a:gd name="T13" fmla="*/ 8 h 79"/>
                    <a:gd name="T14" fmla="*/ 17 w 76"/>
                    <a:gd name="T15" fmla="*/ 13 h 79"/>
                    <a:gd name="T16" fmla="*/ 21 w 76"/>
                    <a:gd name="T17" fmla="*/ 17 h 79"/>
                    <a:gd name="T18" fmla="*/ 25 w 76"/>
                    <a:gd name="T19" fmla="*/ 21 h 79"/>
                    <a:gd name="T20" fmla="*/ 29 w 76"/>
                    <a:gd name="T21" fmla="*/ 25 h 79"/>
                    <a:gd name="T22" fmla="*/ 32 w 76"/>
                    <a:gd name="T23" fmla="*/ 27 h 79"/>
                    <a:gd name="T24" fmla="*/ 40 w 76"/>
                    <a:gd name="T25" fmla="*/ 36 h 79"/>
                    <a:gd name="T26" fmla="*/ 47 w 76"/>
                    <a:gd name="T27" fmla="*/ 42 h 79"/>
                    <a:gd name="T28" fmla="*/ 51 w 76"/>
                    <a:gd name="T29" fmla="*/ 47 h 79"/>
                    <a:gd name="T30" fmla="*/ 72 w 76"/>
                    <a:gd name="T31" fmla="*/ 70 h 79"/>
                    <a:gd name="T32" fmla="*/ 76 w 76"/>
                    <a:gd name="T33" fmla="*/ 76 h 79"/>
                    <a:gd name="T34" fmla="*/ 74 w 76"/>
                    <a:gd name="T35" fmla="*/ 79 h 79"/>
                    <a:gd name="T36" fmla="*/ 66 w 76"/>
                    <a:gd name="T37" fmla="*/ 72 h 79"/>
                    <a:gd name="T38" fmla="*/ 64 w 76"/>
                    <a:gd name="T39" fmla="*/ 70 h 79"/>
                    <a:gd name="T40" fmla="*/ 59 w 76"/>
                    <a:gd name="T41" fmla="*/ 64 h 79"/>
                    <a:gd name="T42" fmla="*/ 55 w 76"/>
                    <a:gd name="T43" fmla="*/ 57 h 79"/>
                    <a:gd name="T44" fmla="*/ 49 w 76"/>
                    <a:gd name="T45" fmla="*/ 53 h 79"/>
                    <a:gd name="T46" fmla="*/ 47 w 76"/>
                    <a:gd name="T47" fmla="*/ 51 h 79"/>
                    <a:gd name="T48" fmla="*/ 32 w 76"/>
                    <a:gd name="T49" fmla="*/ 34 h 79"/>
                    <a:gd name="T50" fmla="*/ 17 w 76"/>
                    <a:gd name="T51" fmla="*/ 19 h 79"/>
                    <a:gd name="T52" fmla="*/ 10 w 76"/>
                    <a:gd name="T53" fmla="*/ 13 h 79"/>
                    <a:gd name="T54" fmla="*/ 4 w 76"/>
                    <a:gd name="T55" fmla="*/ 6 h 79"/>
                    <a:gd name="T56" fmla="*/ 2 w 76"/>
                    <a:gd name="T57" fmla="*/ 0 h 79"/>
                    <a:gd name="T58" fmla="*/ 6 w 76"/>
                    <a:gd name="T59" fmla="*/ 0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76" h="79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  <a:moveTo>
                        <a:pt x="6" y="0"/>
                      </a:moveTo>
                      <a:lnTo>
                        <a:pt x="12" y="2"/>
                      </a:lnTo>
                      <a:lnTo>
                        <a:pt x="17" y="8"/>
                      </a:lnTo>
                      <a:lnTo>
                        <a:pt x="17" y="13"/>
                      </a:lnTo>
                      <a:lnTo>
                        <a:pt x="21" y="17"/>
                      </a:lnTo>
                      <a:lnTo>
                        <a:pt x="25" y="21"/>
                      </a:lnTo>
                      <a:lnTo>
                        <a:pt x="29" y="25"/>
                      </a:lnTo>
                      <a:lnTo>
                        <a:pt x="32" y="27"/>
                      </a:lnTo>
                      <a:lnTo>
                        <a:pt x="40" y="36"/>
                      </a:lnTo>
                      <a:lnTo>
                        <a:pt x="47" y="42"/>
                      </a:lnTo>
                      <a:lnTo>
                        <a:pt x="51" y="47"/>
                      </a:lnTo>
                      <a:lnTo>
                        <a:pt x="72" y="70"/>
                      </a:lnTo>
                      <a:lnTo>
                        <a:pt x="76" y="76"/>
                      </a:lnTo>
                      <a:lnTo>
                        <a:pt x="74" y="79"/>
                      </a:lnTo>
                      <a:lnTo>
                        <a:pt x="66" y="72"/>
                      </a:lnTo>
                      <a:lnTo>
                        <a:pt x="64" y="70"/>
                      </a:lnTo>
                      <a:lnTo>
                        <a:pt x="59" y="64"/>
                      </a:lnTo>
                      <a:lnTo>
                        <a:pt x="55" y="57"/>
                      </a:lnTo>
                      <a:lnTo>
                        <a:pt x="49" y="53"/>
                      </a:lnTo>
                      <a:lnTo>
                        <a:pt x="47" y="51"/>
                      </a:lnTo>
                      <a:lnTo>
                        <a:pt x="32" y="34"/>
                      </a:lnTo>
                      <a:lnTo>
                        <a:pt x="17" y="19"/>
                      </a:lnTo>
                      <a:lnTo>
                        <a:pt x="10" y="13"/>
                      </a:lnTo>
                      <a:lnTo>
                        <a:pt x="4" y="6"/>
                      </a:lnTo>
                      <a:lnTo>
                        <a:pt x="2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515151"/>
                </a:solidFill>
                <a:ln w="0">
                  <a:solidFill>
                    <a:srgbClr val="51515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13" name="Freeform 714"/>
                <p:cNvSpPr>
                  <a:spLocks/>
                </p:cNvSpPr>
                <p:nvPr/>
              </p:nvSpPr>
              <p:spPr bwMode="auto">
                <a:xfrm>
                  <a:off x="4014" y="1134"/>
                  <a:ext cx="49" cy="39"/>
                </a:xfrm>
                <a:custGeom>
                  <a:avLst/>
                  <a:gdLst>
                    <a:gd name="T0" fmla="*/ 4 w 49"/>
                    <a:gd name="T1" fmla="*/ 0 h 39"/>
                    <a:gd name="T2" fmla="*/ 17 w 49"/>
                    <a:gd name="T3" fmla="*/ 9 h 39"/>
                    <a:gd name="T4" fmla="*/ 22 w 49"/>
                    <a:gd name="T5" fmla="*/ 11 h 39"/>
                    <a:gd name="T6" fmla="*/ 24 w 49"/>
                    <a:gd name="T7" fmla="*/ 13 h 39"/>
                    <a:gd name="T8" fmla="*/ 26 w 49"/>
                    <a:gd name="T9" fmla="*/ 17 h 39"/>
                    <a:gd name="T10" fmla="*/ 28 w 49"/>
                    <a:gd name="T11" fmla="*/ 20 h 39"/>
                    <a:gd name="T12" fmla="*/ 43 w 49"/>
                    <a:gd name="T13" fmla="*/ 30 h 39"/>
                    <a:gd name="T14" fmla="*/ 49 w 49"/>
                    <a:gd name="T15" fmla="*/ 34 h 39"/>
                    <a:gd name="T16" fmla="*/ 47 w 49"/>
                    <a:gd name="T17" fmla="*/ 37 h 39"/>
                    <a:gd name="T18" fmla="*/ 45 w 49"/>
                    <a:gd name="T19" fmla="*/ 39 h 39"/>
                    <a:gd name="T20" fmla="*/ 43 w 49"/>
                    <a:gd name="T21" fmla="*/ 39 h 39"/>
                    <a:gd name="T22" fmla="*/ 41 w 49"/>
                    <a:gd name="T23" fmla="*/ 39 h 39"/>
                    <a:gd name="T24" fmla="*/ 34 w 49"/>
                    <a:gd name="T25" fmla="*/ 37 h 39"/>
                    <a:gd name="T26" fmla="*/ 30 w 49"/>
                    <a:gd name="T27" fmla="*/ 34 h 39"/>
                    <a:gd name="T28" fmla="*/ 24 w 49"/>
                    <a:gd name="T29" fmla="*/ 32 h 39"/>
                    <a:gd name="T30" fmla="*/ 19 w 49"/>
                    <a:gd name="T31" fmla="*/ 30 h 39"/>
                    <a:gd name="T32" fmla="*/ 15 w 49"/>
                    <a:gd name="T33" fmla="*/ 26 h 39"/>
                    <a:gd name="T34" fmla="*/ 11 w 49"/>
                    <a:gd name="T35" fmla="*/ 20 h 39"/>
                    <a:gd name="T36" fmla="*/ 7 w 49"/>
                    <a:gd name="T37" fmla="*/ 15 h 39"/>
                    <a:gd name="T38" fmla="*/ 4 w 49"/>
                    <a:gd name="T39" fmla="*/ 13 h 39"/>
                    <a:gd name="T40" fmla="*/ 2 w 49"/>
                    <a:gd name="T41" fmla="*/ 9 h 39"/>
                    <a:gd name="T42" fmla="*/ 2 w 49"/>
                    <a:gd name="T43" fmla="*/ 9 h 39"/>
                    <a:gd name="T44" fmla="*/ 2 w 49"/>
                    <a:gd name="T45" fmla="*/ 7 h 39"/>
                    <a:gd name="T46" fmla="*/ 2 w 49"/>
                    <a:gd name="T47" fmla="*/ 7 h 39"/>
                    <a:gd name="T48" fmla="*/ 0 w 49"/>
                    <a:gd name="T49" fmla="*/ 5 h 39"/>
                    <a:gd name="T50" fmla="*/ 0 w 49"/>
                    <a:gd name="T51" fmla="*/ 2 h 39"/>
                    <a:gd name="T52" fmla="*/ 2 w 49"/>
                    <a:gd name="T53" fmla="*/ 0 h 39"/>
                    <a:gd name="T54" fmla="*/ 4 w 49"/>
                    <a:gd name="T55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9" h="39">
                      <a:moveTo>
                        <a:pt x="4" y="0"/>
                      </a:moveTo>
                      <a:lnTo>
                        <a:pt x="17" y="9"/>
                      </a:lnTo>
                      <a:lnTo>
                        <a:pt x="22" y="11"/>
                      </a:lnTo>
                      <a:lnTo>
                        <a:pt x="24" y="13"/>
                      </a:lnTo>
                      <a:lnTo>
                        <a:pt x="26" y="17"/>
                      </a:lnTo>
                      <a:lnTo>
                        <a:pt x="28" y="20"/>
                      </a:lnTo>
                      <a:lnTo>
                        <a:pt x="43" y="30"/>
                      </a:lnTo>
                      <a:lnTo>
                        <a:pt x="49" y="34"/>
                      </a:lnTo>
                      <a:lnTo>
                        <a:pt x="47" y="37"/>
                      </a:lnTo>
                      <a:lnTo>
                        <a:pt x="45" y="39"/>
                      </a:lnTo>
                      <a:lnTo>
                        <a:pt x="43" y="39"/>
                      </a:lnTo>
                      <a:lnTo>
                        <a:pt x="41" y="39"/>
                      </a:lnTo>
                      <a:lnTo>
                        <a:pt x="34" y="37"/>
                      </a:lnTo>
                      <a:lnTo>
                        <a:pt x="30" y="34"/>
                      </a:lnTo>
                      <a:lnTo>
                        <a:pt x="24" y="32"/>
                      </a:lnTo>
                      <a:lnTo>
                        <a:pt x="19" y="30"/>
                      </a:lnTo>
                      <a:lnTo>
                        <a:pt x="15" y="26"/>
                      </a:lnTo>
                      <a:lnTo>
                        <a:pt x="11" y="20"/>
                      </a:lnTo>
                      <a:lnTo>
                        <a:pt x="7" y="15"/>
                      </a:lnTo>
                      <a:lnTo>
                        <a:pt x="4" y="13"/>
                      </a:lnTo>
                      <a:lnTo>
                        <a:pt x="2" y="9"/>
                      </a:lnTo>
                      <a:lnTo>
                        <a:pt x="2" y="9"/>
                      </a:lnTo>
                      <a:lnTo>
                        <a:pt x="2" y="7"/>
                      </a:lnTo>
                      <a:lnTo>
                        <a:pt x="2" y="7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2E2E2E"/>
                </a:solidFill>
                <a:ln w="0">
                  <a:solidFill>
                    <a:srgbClr val="2E2E2E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14" name="Freeform 715"/>
                <p:cNvSpPr>
                  <a:spLocks/>
                </p:cNvSpPr>
                <p:nvPr/>
              </p:nvSpPr>
              <p:spPr bwMode="auto">
                <a:xfrm>
                  <a:off x="3910" y="1015"/>
                  <a:ext cx="51" cy="62"/>
                </a:xfrm>
                <a:custGeom>
                  <a:avLst/>
                  <a:gdLst>
                    <a:gd name="T0" fmla="*/ 0 w 51"/>
                    <a:gd name="T1" fmla="*/ 0 h 62"/>
                    <a:gd name="T2" fmla="*/ 2 w 51"/>
                    <a:gd name="T3" fmla="*/ 2 h 62"/>
                    <a:gd name="T4" fmla="*/ 2 w 51"/>
                    <a:gd name="T5" fmla="*/ 2 h 62"/>
                    <a:gd name="T6" fmla="*/ 10 w 51"/>
                    <a:gd name="T7" fmla="*/ 13 h 62"/>
                    <a:gd name="T8" fmla="*/ 19 w 51"/>
                    <a:gd name="T9" fmla="*/ 23 h 62"/>
                    <a:gd name="T10" fmla="*/ 32 w 51"/>
                    <a:gd name="T11" fmla="*/ 36 h 62"/>
                    <a:gd name="T12" fmla="*/ 42 w 51"/>
                    <a:gd name="T13" fmla="*/ 49 h 62"/>
                    <a:gd name="T14" fmla="*/ 47 w 51"/>
                    <a:gd name="T15" fmla="*/ 53 h 62"/>
                    <a:gd name="T16" fmla="*/ 49 w 51"/>
                    <a:gd name="T17" fmla="*/ 58 h 62"/>
                    <a:gd name="T18" fmla="*/ 51 w 51"/>
                    <a:gd name="T19" fmla="*/ 62 h 62"/>
                    <a:gd name="T20" fmla="*/ 49 w 51"/>
                    <a:gd name="T21" fmla="*/ 60 h 62"/>
                    <a:gd name="T22" fmla="*/ 42 w 51"/>
                    <a:gd name="T23" fmla="*/ 53 h 62"/>
                    <a:gd name="T24" fmla="*/ 36 w 51"/>
                    <a:gd name="T25" fmla="*/ 47 h 62"/>
                    <a:gd name="T26" fmla="*/ 29 w 51"/>
                    <a:gd name="T27" fmla="*/ 43 h 62"/>
                    <a:gd name="T28" fmla="*/ 27 w 51"/>
                    <a:gd name="T29" fmla="*/ 40 h 62"/>
                    <a:gd name="T30" fmla="*/ 21 w 51"/>
                    <a:gd name="T31" fmla="*/ 34 h 62"/>
                    <a:gd name="T32" fmla="*/ 14 w 51"/>
                    <a:gd name="T33" fmla="*/ 26 h 62"/>
                    <a:gd name="T34" fmla="*/ 8 w 51"/>
                    <a:gd name="T35" fmla="*/ 17 h 62"/>
                    <a:gd name="T36" fmla="*/ 2 w 51"/>
                    <a:gd name="T37" fmla="*/ 6 h 62"/>
                    <a:gd name="T38" fmla="*/ 0 w 51"/>
                    <a:gd name="T39" fmla="*/ 0 h 62"/>
                    <a:gd name="T40" fmla="*/ 0 w 51"/>
                    <a:gd name="T41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51" h="62">
                      <a:moveTo>
                        <a:pt x="0" y="0"/>
                      </a:move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10" y="13"/>
                      </a:lnTo>
                      <a:lnTo>
                        <a:pt x="19" y="23"/>
                      </a:lnTo>
                      <a:lnTo>
                        <a:pt x="32" y="36"/>
                      </a:lnTo>
                      <a:lnTo>
                        <a:pt x="42" y="49"/>
                      </a:lnTo>
                      <a:lnTo>
                        <a:pt x="47" y="53"/>
                      </a:lnTo>
                      <a:lnTo>
                        <a:pt x="49" y="58"/>
                      </a:lnTo>
                      <a:lnTo>
                        <a:pt x="51" y="62"/>
                      </a:lnTo>
                      <a:lnTo>
                        <a:pt x="49" y="60"/>
                      </a:lnTo>
                      <a:lnTo>
                        <a:pt x="42" y="53"/>
                      </a:lnTo>
                      <a:lnTo>
                        <a:pt x="36" y="47"/>
                      </a:lnTo>
                      <a:lnTo>
                        <a:pt x="29" y="43"/>
                      </a:lnTo>
                      <a:lnTo>
                        <a:pt x="27" y="40"/>
                      </a:lnTo>
                      <a:lnTo>
                        <a:pt x="21" y="34"/>
                      </a:lnTo>
                      <a:lnTo>
                        <a:pt x="14" y="26"/>
                      </a:lnTo>
                      <a:lnTo>
                        <a:pt x="8" y="17"/>
                      </a:lnTo>
                      <a:lnTo>
                        <a:pt x="2" y="6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48484"/>
                </a:solidFill>
                <a:ln w="0">
                  <a:solidFill>
                    <a:srgbClr val="848484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15" name="Freeform 716"/>
                <p:cNvSpPr>
                  <a:spLocks noEditPoints="1"/>
                </p:cNvSpPr>
                <p:nvPr/>
              </p:nvSpPr>
              <p:spPr bwMode="auto">
                <a:xfrm>
                  <a:off x="3984" y="1094"/>
                  <a:ext cx="7" cy="6"/>
                </a:xfrm>
                <a:custGeom>
                  <a:avLst/>
                  <a:gdLst>
                    <a:gd name="T0" fmla="*/ 0 w 7"/>
                    <a:gd name="T1" fmla="*/ 0 h 6"/>
                    <a:gd name="T2" fmla="*/ 5 w 7"/>
                    <a:gd name="T3" fmla="*/ 0 h 6"/>
                    <a:gd name="T4" fmla="*/ 7 w 7"/>
                    <a:gd name="T5" fmla="*/ 2 h 6"/>
                    <a:gd name="T6" fmla="*/ 7 w 7"/>
                    <a:gd name="T7" fmla="*/ 6 h 6"/>
                    <a:gd name="T8" fmla="*/ 7 w 7"/>
                    <a:gd name="T9" fmla="*/ 6 h 6"/>
                    <a:gd name="T10" fmla="*/ 0 w 7"/>
                    <a:gd name="T11" fmla="*/ 0 h 6"/>
                    <a:gd name="T12" fmla="*/ 0 w 7"/>
                    <a:gd name="T13" fmla="*/ 0 h 6"/>
                    <a:gd name="T14" fmla="*/ 0 w 7"/>
                    <a:gd name="T15" fmla="*/ 0 h 6"/>
                    <a:gd name="T16" fmla="*/ 0 w 7"/>
                    <a:gd name="T17" fmla="*/ 0 h 6"/>
                    <a:gd name="T18" fmla="*/ 0 w 7"/>
                    <a:gd name="T1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7" h="6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7" y="2"/>
                      </a:lnTo>
                      <a:lnTo>
                        <a:pt x="7" y="6"/>
                      </a:lnTo>
                      <a:lnTo>
                        <a:pt x="7" y="6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46464"/>
                </a:solidFill>
                <a:ln w="0">
                  <a:solidFill>
                    <a:srgbClr val="646464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16" name="Freeform 717"/>
                <p:cNvSpPr>
                  <a:spLocks noEditPoints="1"/>
                </p:cNvSpPr>
                <p:nvPr/>
              </p:nvSpPr>
              <p:spPr bwMode="auto">
                <a:xfrm>
                  <a:off x="3993" y="1102"/>
                  <a:ext cx="6" cy="7"/>
                </a:xfrm>
                <a:custGeom>
                  <a:avLst/>
                  <a:gdLst>
                    <a:gd name="T0" fmla="*/ 6 w 6"/>
                    <a:gd name="T1" fmla="*/ 7 h 7"/>
                    <a:gd name="T2" fmla="*/ 6 w 6"/>
                    <a:gd name="T3" fmla="*/ 7 h 7"/>
                    <a:gd name="T4" fmla="*/ 6 w 6"/>
                    <a:gd name="T5" fmla="*/ 7 h 7"/>
                    <a:gd name="T6" fmla="*/ 6 w 6"/>
                    <a:gd name="T7" fmla="*/ 7 h 7"/>
                    <a:gd name="T8" fmla="*/ 0 w 6"/>
                    <a:gd name="T9" fmla="*/ 0 h 7"/>
                    <a:gd name="T10" fmla="*/ 2 w 6"/>
                    <a:gd name="T11" fmla="*/ 2 h 7"/>
                    <a:gd name="T12" fmla="*/ 4 w 6"/>
                    <a:gd name="T13" fmla="*/ 5 h 7"/>
                    <a:gd name="T14" fmla="*/ 6 w 6"/>
                    <a:gd name="T15" fmla="*/ 7 h 7"/>
                    <a:gd name="T16" fmla="*/ 2 w 6"/>
                    <a:gd name="T17" fmla="*/ 5 h 7"/>
                    <a:gd name="T18" fmla="*/ 0 w 6"/>
                    <a:gd name="T19" fmla="*/ 0 h 7"/>
                    <a:gd name="T20" fmla="*/ 0 w 6"/>
                    <a:gd name="T21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" h="7">
                      <a:moveTo>
                        <a:pt x="6" y="7"/>
                      </a:moveTo>
                      <a:lnTo>
                        <a:pt x="6" y="7"/>
                      </a:lnTo>
                      <a:lnTo>
                        <a:pt x="6" y="7"/>
                      </a:lnTo>
                      <a:lnTo>
                        <a:pt x="6" y="7"/>
                      </a:lnTo>
                      <a:close/>
                      <a:moveTo>
                        <a:pt x="0" y="0"/>
                      </a:moveTo>
                      <a:lnTo>
                        <a:pt x="2" y="2"/>
                      </a:lnTo>
                      <a:lnTo>
                        <a:pt x="4" y="5"/>
                      </a:lnTo>
                      <a:lnTo>
                        <a:pt x="6" y="7"/>
                      </a:lnTo>
                      <a:lnTo>
                        <a:pt x="2" y="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46464"/>
                </a:solidFill>
                <a:ln w="0">
                  <a:solidFill>
                    <a:srgbClr val="646464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17" name="Freeform 718"/>
                <p:cNvSpPr>
                  <a:spLocks/>
                </p:cNvSpPr>
                <p:nvPr/>
              </p:nvSpPr>
              <p:spPr bwMode="auto">
                <a:xfrm>
                  <a:off x="3939" y="1043"/>
                  <a:ext cx="7" cy="6"/>
                </a:xfrm>
                <a:custGeom>
                  <a:avLst/>
                  <a:gdLst>
                    <a:gd name="T0" fmla="*/ 0 w 7"/>
                    <a:gd name="T1" fmla="*/ 0 h 6"/>
                    <a:gd name="T2" fmla="*/ 3 w 7"/>
                    <a:gd name="T3" fmla="*/ 2 h 6"/>
                    <a:gd name="T4" fmla="*/ 5 w 7"/>
                    <a:gd name="T5" fmla="*/ 4 h 6"/>
                    <a:gd name="T6" fmla="*/ 7 w 7"/>
                    <a:gd name="T7" fmla="*/ 6 h 6"/>
                    <a:gd name="T8" fmla="*/ 0 w 7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6">
                      <a:moveTo>
                        <a:pt x="0" y="0"/>
                      </a:moveTo>
                      <a:lnTo>
                        <a:pt x="3" y="2"/>
                      </a:lnTo>
                      <a:lnTo>
                        <a:pt x="5" y="4"/>
                      </a:lnTo>
                      <a:lnTo>
                        <a:pt x="7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F5F5F"/>
                </a:solidFill>
                <a:ln w="0">
                  <a:solidFill>
                    <a:srgbClr val="5F5F5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18" name="Freeform 719"/>
                <p:cNvSpPr>
                  <a:spLocks/>
                </p:cNvSpPr>
                <p:nvPr/>
              </p:nvSpPr>
              <p:spPr bwMode="auto">
                <a:xfrm>
                  <a:off x="3903" y="1009"/>
                  <a:ext cx="7" cy="6"/>
                </a:xfrm>
                <a:custGeom>
                  <a:avLst/>
                  <a:gdLst>
                    <a:gd name="T0" fmla="*/ 0 w 7"/>
                    <a:gd name="T1" fmla="*/ 0 h 6"/>
                    <a:gd name="T2" fmla="*/ 4 w 7"/>
                    <a:gd name="T3" fmla="*/ 2 h 6"/>
                    <a:gd name="T4" fmla="*/ 7 w 7"/>
                    <a:gd name="T5" fmla="*/ 6 h 6"/>
                    <a:gd name="T6" fmla="*/ 7 w 7"/>
                    <a:gd name="T7" fmla="*/ 6 h 6"/>
                    <a:gd name="T8" fmla="*/ 0 w 7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6">
                      <a:moveTo>
                        <a:pt x="0" y="0"/>
                      </a:moveTo>
                      <a:lnTo>
                        <a:pt x="4" y="2"/>
                      </a:lnTo>
                      <a:lnTo>
                        <a:pt x="7" y="6"/>
                      </a:lnTo>
                      <a:lnTo>
                        <a:pt x="7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15151"/>
                </a:solidFill>
                <a:ln w="0">
                  <a:solidFill>
                    <a:srgbClr val="51515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19" name="Freeform 720"/>
                <p:cNvSpPr>
                  <a:spLocks noEditPoints="1"/>
                </p:cNvSpPr>
                <p:nvPr/>
              </p:nvSpPr>
              <p:spPr bwMode="auto">
                <a:xfrm>
                  <a:off x="3982" y="1090"/>
                  <a:ext cx="2" cy="4"/>
                </a:xfrm>
                <a:custGeom>
                  <a:avLst/>
                  <a:gdLst>
                    <a:gd name="T0" fmla="*/ 2 w 2"/>
                    <a:gd name="T1" fmla="*/ 4 h 4"/>
                    <a:gd name="T2" fmla="*/ 2 w 2"/>
                    <a:gd name="T3" fmla="*/ 4 h 4"/>
                    <a:gd name="T4" fmla="*/ 2 w 2"/>
                    <a:gd name="T5" fmla="*/ 4 h 4"/>
                    <a:gd name="T6" fmla="*/ 2 w 2"/>
                    <a:gd name="T7" fmla="*/ 4 h 4"/>
                    <a:gd name="T8" fmla="*/ 0 w 2"/>
                    <a:gd name="T9" fmla="*/ 0 h 4"/>
                    <a:gd name="T10" fmla="*/ 2 w 2"/>
                    <a:gd name="T11" fmla="*/ 0 h 4"/>
                    <a:gd name="T12" fmla="*/ 2 w 2"/>
                    <a:gd name="T13" fmla="*/ 4 h 4"/>
                    <a:gd name="T14" fmla="*/ 0 w 2"/>
                    <a:gd name="T15" fmla="*/ 2 h 4"/>
                    <a:gd name="T16" fmla="*/ 0 w 2"/>
                    <a:gd name="T1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4">
                      <a:moveTo>
                        <a:pt x="2" y="4"/>
                      </a:move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close/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2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46464"/>
                </a:solidFill>
                <a:ln w="0">
                  <a:solidFill>
                    <a:srgbClr val="646464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20" name="Freeform 721"/>
                <p:cNvSpPr>
                  <a:spLocks/>
                </p:cNvSpPr>
                <p:nvPr/>
              </p:nvSpPr>
              <p:spPr bwMode="auto">
                <a:xfrm>
                  <a:off x="4012" y="1139"/>
                  <a:ext cx="4" cy="2"/>
                </a:xfrm>
                <a:custGeom>
                  <a:avLst/>
                  <a:gdLst>
                    <a:gd name="T0" fmla="*/ 0 w 4"/>
                    <a:gd name="T1" fmla="*/ 0 h 2"/>
                    <a:gd name="T2" fmla="*/ 2 w 4"/>
                    <a:gd name="T3" fmla="*/ 0 h 2"/>
                    <a:gd name="T4" fmla="*/ 4 w 4"/>
                    <a:gd name="T5" fmla="*/ 2 h 2"/>
                    <a:gd name="T6" fmla="*/ 0 w 4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4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1C1C1"/>
                </a:solidFill>
                <a:ln w="0">
                  <a:solidFill>
                    <a:srgbClr val="C1C1C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21" name="Freeform 722"/>
                <p:cNvSpPr>
                  <a:spLocks/>
                </p:cNvSpPr>
                <p:nvPr/>
              </p:nvSpPr>
              <p:spPr bwMode="auto">
                <a:xfrm>
                  <a:off x="3991" y="1100"/>
                  <a:ext cx="2" cy="2"/>
                </a:xfrm>
                <a:custGeom>
                  <a:avLst/>
                  <a:gdLst>
                    <a:gd name="T0" fmla="*/ 0 w 2"/>
                    <a:gd name="T1" fmla="*/ 0 h 2"/>
                    <a:gd name="T2" fmla="*/ 2 w 2"/>
                    <a:gd name="T3" fmla="*/ 2 h 2"/>
                    <a:gd name="T4" fmla="*/ 2 w 2"/>
                    <a:gd name="T5" fmla="*/ 2 h 2"/>
                    <a:gd name="T6" fmla="*/ 0 w 2"/>
                    <a:gd name="T7" fmla="*/ 0 h 2"/>
                    <a:gd name="T8" fmla="*/ 0 w 2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2">
                      <a:moveTo>
                        <a:pt x="0" y="0"/>
                      </a:move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46464"/>
                </a:solidFill>
                <a:ln w="0">
                  <a:solidFill>
                    <a:srgbClr val="646464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22" name="Freeform 723"/>
                <p:cNvSpPr>
                  <a:spLocks/>
                </p:cNvSpPr>
                <p:nvPr/>
              </p:nvSpPr>
              <p:spPr bwMode="auto">
                <a:xfrm>
                  <a:off x="3231" y="964"/>
                  <a:ext cx="42" cy="34"/>
                </a:xfrm>
                <a:custGeom>
                  <a:avLst/>
                  <a:gdLst>
                    <a:gd name="T0" fmla="*/ 6 w 42"/>
                    <a:gd name="T1" fmla="*/ 0 h 34"/>
                    <a:gd name="T2" fmla="*/ 8 w 42"/>
                    <a:gd name="T3" fmla="*/ 0 h 34"/>
                    <a:gd name="T4" fmla="*/ 10 w 42"/>
                    <a:gd name="T5" fmla="*/ 0 h 34"/>
                    <a:gd name="T6" fmla="*/ 12 w 42"/>
                    <a:gd name="T7" fmla="*/ 4 h 34"/>
                    <a:gd name="T8" fmla="*/ 12 w 42"/>
                    <a:gd name="T9" fmla="*/ 4 h 34"/>
                    <a:gd name="T10" fmla="*/ 17 w 42"/>
                    <a:gd name="T11" fmla="*/ 6 h 34"/>
                    <a:gd name="T12" fmla="*/ 21 w 42"/>
                    <a:gd name="T13" fmla="*/ 6 h 34"/>
                    <a:gd name="T14" fmla="*/ 25 w 42"/>
                    <a:gd name="T15" fmla="*/ 4 h 34"/>
                    <a:gd name="T16" fmla="*/ 36 w 42"/>
                    <a:gd name="T17" fmla="*/ 4 h 34"/>
                    <a:gd name="T18" fmla="*/ 42 w 42"/>
                    <a:gd name="T19" fmla="*/ 8 h 34"/>
                    <a:gd name="T20" fmla="*/ 42 w 42"/>
                    <a:gd name="T21" fmla="*/ 13 h 34"/>
                    <a:gd name="T22" fmla="*/ 36 w 42"/>
                    <a:gd name="T23" fmla="*/ 21 h 34"/>
                    <a:gd name="T24" fmla="*/ 32 w 42"/>
                    <a:gd name="T25" fmla="*/ 25 h 34"/>
                    <a:gd name="T26" fmla="*/ 29 w 42"/>
                    <a:gd name="T27" fmla="*/ 34 h 34"/>
                    <a:gd name="T28" fmla="*/ 25 w 42"/>
                    <a:gd name="T29" fmla="*/ 34 h 34"/>
                    <a:gd name="T30" fmla="*/ 21 w 42"/>
                    <a:gd name="T31" fmla="*/ 32 h 34"/>
                    <a:gd name="T32" fmla="*/ 19 w 42"/>
                    <a:gd name="T33" fmla="*/ 32 h 34"/>
                    <a:gd name="T34" fmla="*/ 17 w 42"/>
                    <a:gd name="T35" fmla="*/ 30 h 34"/>
                    <a:gd name="T36" fmla="*/ 17 w 42"/>
                    <a:gd name="T37" fmla="*/ 25 h 34"/>
                    <a:gd name="T38" fmla="*/ 14 w 42"/>
                    <a:gd name="T39" fmla="*/ 21 h 34"/>
                    <a:gd name="T40" fmla="*/ 12 w 42"/>
                    <a:gd name="T41" fmla="*/ 19 h 34"/>
                    <a:gd name="T42" fmla="*/ 10 w 42"/>
                    <a:gd name="T43" fmla="*/ 17 h 34"/>
                    <a:gd name="T44" fmla="*/ 8 w 42"/>
                    <a:gd name="T45" fmla="*/ 13 h 34"/>
                    <a:gd name="T46" fmla="*/ 8 w 42"/>
                    <a:gd name="T47" fmla="*/ 8 h 34"/>
                    <a:gd name="T48" fmla="*/ 6 w 42"/>
                    <a:gd name="T49" fmla="*/ 6 h 34"/>
                    <a:gd name="T50" fmla="*/ 4 w 42"/>
                    <a:gd name="T51" fmla="*/ 6 h 34"/>
                    <a:gd name="T52" fmla="*/ 2 w 42"/>
                    <a:gd name="T53" fmla="*/ 6 h 34"/>
                    <a:gd name="T54" fmla="*/ 0 w 42"/>
                    <a:gd name="T55" fmla="*/ 6 h 34"/>
                    <a:gd name="T56" fmla="*/ 0 w 42"/>
                    <a:gd name="T57" fmla="*/ 2 h 34"/>
                    <a:gd name="T58" fmla="*/ 0 w 42"/>
                    <a:gd name="T59" fmla="*/ 0 h 34"/>
                    <a:gd name="T60" fmla="*/ 2 w 42"/>
                    <a:gd name="T61" fmla="*/ 0 h 34"/>
                    <a:gd name="T62" fmla="*/ 6 w 42"/>
                    <a:gd name="T63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42" h="34">
                      <a:moveTo>
                        <a:pt x="6" y="0"/>
                      </a:move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7" y="6"/>
                      </a:lnTo>
                      <a:lnTo>
                        <a:pt x="21" y="6"/>
                      </a:lnTo>
                      <a:lnTo>
                        <a:pt x="25" y="4"/>
                      </a:lnTo>
                      <a:lnTo>
                        <a:pt x="36" y="4"/>
                      </a:lnTo>
                      <a:lnTo>
                        <a:pt x="42" y="8"/>
                      </a:lnTo>
                      <a:lnTo>
                        <a:pt x="42" y="13"/>
                      </a:lnTo>
                      <a:lnTo>
                        <a:pt x="36" y="21"/>
                      </a:lnTo>
                      <a:lnTo>
                        <a:pt x="32" y="25"/>
                      </a:lnTo>
                      <a:lnTo>
                        <a:pt x="29" y="34"/>
                      </a:lnTo>
                      <a:lnTo>
                        <a:pt x="25" y="34"/>
                      </a:lnTo>
                      <a:lnTo>
                        <a:pt x="21" y="32"/>
                      </a:lnTo>
                      <a:lnTo>
                        <a:pt x="19" y="32"/>
                      </a:lnTo>
                      <a:lnTo>
                        <a:pt x="17" y="30"/>
                      </a:lnTo>
                      <a:lnTo>
                        <a:pt x="17" y="25"/>
                      </a:lnTo>
                      <a:lnTo>
                        <a:pt x="14" y="21"/>
                      </a:lnTo>
                      <a:lnTo>
                        <a:pt x="12" y="19"/>
                      </a:lnTo>
                      <a:lnTo>
                        <a:pt x="10" y="17"/>
                      </a:lnTo>
                      <a:lnTo>
                        <a:pt x="8" y="13"/>
                      </a:lnTo>
                      <a:lnTo>
                        <a:pt x="8" y="8"/>
                      </a:lnTo>
                      <a:lnTo>
                        <a:pt x="6" y="6"/>
                      </a:lnTo>
                      <a:lnTo>
                        <a:pt x="4" y="6"/>
                      </a:lnTo>
                      <a:lnTo>
                        <a:pt x="2" y="6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393939"/>
                </a:solidFill>
                <a:ln w="0">
                  <a:solidFill>
                    <a:srgbClr val="393939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23" name="Freeform 724"/>
                <p:cNvSpPr>
                  <a:spLocks noEditPoints="1"/>
                </p:cNvSpPr>
                <p:nvPr/>
              </p:nvSpPr>
              <p:spPr bwMode="auto">
                <a:xfrm>
                  <a:off x="3233" y="983"/>
                  <a:ext cx="27" cy="23"/>
                </a:xfrm>
                <a:custGeom>
                  <a:avLst/>
                  <a:gdLst>
                    <a:gd name="T0" fmla="*/ 6 w 27"/>
                    <a:gd name="T1" fmla="*/ 23 h 23"/>
                    <a:gd name="T2" fmla="*/ 6 w 27"/>
                    <a:gd name="T3" fmla="*/ 23 h 23"/>
                    <a:gd name="T4" fmla="*/ 6 w 27"/>
                    <a:gd name="T5" fmla="*/ 23 h 23"/>
                    <a:gd name="T6" fmla="*/ 6 w 27"/>
                    <a:gd name="T7" fmla="*/ 23 h 23"/>
                    <a:gd name="T8" fmla="*/ 8 w 27"/>
                    <a:gd name="T9" fmla="*/ 0 h 23"/>
                    <a:gd name="T10" fmla="*/ 10 w 27"/>
                    <a:gd name="T11" fmla="*/ 0 h 23"/>
                    <a:gd name="T12" fmla="*/ 12 w 27"/>
                    <a:gd name="T13" fmla="*/ 0 h 23"/>
                    <a:gd name="T14" fmla="*/ 15 w 27"/>
                    <a:gd name="T15" fmla="*/ 2 h 23"/>
                    <a:gd name="T16" fmla="*/ 17 w 27"/>
                    <a:gd name="T17" fmla="*/ 4 h 23"/>
                    <a:gd name="T18" fmla="*/ 17 w 27"/>
                    <a:gd name="T19" fmla="*/ 9 h 23"/>
                    <a:gd name="T20" fmla="*/ 19 w 27"/>
                    <a:gd name="T21" fmla="*/ 11 h 23"/>
                    <a:gd name="T22" fmla="*/ 21 w 27"/>
                    <a:gd name="T23" fmla="*/ 11 h 23"/>
                    <a:gd name="T24" fmla="*/ 27 w 27"/>
                    <a:gd name="T25" fmla="*/ 15 h 23"/>
                    <a:gd name="T26" fmla="*/ 27 w 27"/>
                    <a:gd name="T27" fmla="*/ 15 h 23"/>
                    <a:gd name="T28" fmla="*/ 23 w 27"/>
                    <a:gd name="T29" fmla="*/ 17 h 23"/>
                    <a:gd name="T30" fmla="*/ 19 w 27"/>
                    <a:gd name="T31" fmla="*/ 17 h 23"/>
                    <a:gd name="T32" fmla="*/ 17 w 27"/>
                    <a:gd name="T33" fmla="*/ 19 h 23"/>
                    <a:gd name="T34" fmla="*/ 17 w 27"/>
                    <a:gd name="T35" fmla="*/ 21 h 23"/>
                    <a:gd name="T36" fmla="*/ 12 w 27"/>
                    <a:gd name="T37" fmla="*/ 23 h 23"/>
                    <a:gd name="T38" fmla="*/ 10 w 27"/>
                    <a:gd name="T39" fmla="*/ 23 h 23"/>
                    <a:gd name="T40" fmla="*/ 6 w 27"/>
                    <a:gd name="T41" fmla="*/ 23 h 23"/>
                    <a:gd name="T42" fmla="*/ 6 w 27"/>
                    <a:gd name="T43" fmla="*/ 21 h 23"/>
                    <a:gd name="T44" fmla="*/ 6 w 27"/>
                    <a:gd name="T45" fmla="*/ 21 h 23"/>
                    <a:gd name="T46" fmla="*/ 4 w 27"/>
                    <a:gd name="T47" fmla="*/ 19 h 23"/>
                    <a:gd name="T48" fmla="*/ 4 w 27"/>
                    <a:gd name="T49" fmla="*/ 17 h 23"/>
                    <a:gd name="T50" fmla="*/ 4 w 27"/>
                    <a:gd name="T51" fmla="*/ 15 h 23"/>
                    <a:gd name="T52" fmla="*/ 8 w 27"/>
                    <a:gd name="T53" fmla="*/ 15 h 23"/>
                    <a:gd name="T54" fmla="*/ 10 w 27"/>
                    <a:gd name="T55" fmla="*/ 13 h 23"/>
                    <a:gd name="T56" fmla="*/ 12 w 27"/>
                    <a:gd name="T57" fmla="*/ 11 h 23"/>
                    <a:gd name="T58" fmla="*/ 12 w 27"/>
                    <a:gd name="T59" fmla="*/ 9 h 23"/>
                    <a:gd name="T60" fmla="*/ 10 w 27"/>
                    <a:gd name="T61" fmla="*/ 6 h 23"/>
                    <a:gd name="T62" fmla="*/ 2 w 27"/>
                    <a:gd name="T63" fmla="*/ 11 h 23"/>
                    <a:gd name="T64" fmla="*/ 2 w 27"/>
                    <a:gd name="T65" fmla="*/ 11 h 23"/>
                    <a:gd name="T66" fmla="*/ 0 w 27"/>
                    <a:gd name="T67" fmla="*/ 6 h 23"/>
                    <a:gd name="T68" fmla="*/ 2 w 27"/>
                    <a:gd name="T69" fmla="*/ 4 h 23"/>
                    <a:gd name="T70" fmla="*/ 4 w 27"/>
                    <a:gd name="T71" fmla="*/ 2 h 23"/>
                    <a:gd name="T72" fmla="*/ 6 w 27"/>
                    <a:gd name="T73" fmla="*/ 0 h 23"/>
                    <a:gd name="T74" fmla="*/ 8 w 27"/>
                    <a:gd name="T75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27" h="23">
                      <a:moveTo>
                        <a:pt x="6" y="23"/>
                      </a:moveTo>
                      <a:lnTo>
                        <a:pt x="6" y="23"/>
                      </a:lnTo>
                      <a:lnTo>
                        <a:pt x="6" y="23"/>
                      </a:lnTo>
                      <a:lnTo>
                        <a:pt x="6" y="23"/>
                      </a:lnTo>
                      <a:close/>
                      <a:moveTo>
                        <a:pt x="8" y="0"/>
                      </a:move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5" y="2"/>
                      </a:lnTo>
                      <a:lnTo>
                        <a:pt x="17" y="4"/>
                      </a:lnTo>
                      <a:lnTo>
                        <a:pt x="17" y="9"/>
                      </a:lnTo>
                      <a:lnTo>
                        <a:pt x="19" y="11"/>
                      </a:lnTo>
                      <a:lnTo>
                        <a:pt x="21" y="11"/>
                      </a:lnTo>
                      <a:lnTo>
                        <a:pt x="27" y="15"/>
                      </a:lnTo>
                      <a:lnTo>
                        <a:pt x="27" y="15"/>
                      </a:lnTo>
                      <a:lnTo>
                        <a:pt x="23" y="17"/>
                      </a:lnTo>
                      <a:lnTo>
                        <a:pt x="19" y="17"/>
                      </a:lnTo>
                      <a:lnTo>
                        <a:pt x="17" y="19"/>
                      </a:lnTo>
                      <a:lnTo>
                        <a:pt x="17" y="21"/>
                      </a:lnTo>
                      <a:lnTo>
                        <a:pt x="12" y="23"/>
                      </a:lnTo>
                      <a:lnTo>
                        <a:pt x="10" y="23"/>
                      </a:lnTo>
                      <a:lnTo>
                        <a:pt x="6" y="23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4" y="19"/>
                      </a:lnTo>
                      <a:lnTo>
                        <a:pt x="4" y="17"/>
                      </a:lnTo>
                      <a:lnTo>
                        <a:pt x="4" y="15"/>
                      </a:lnTo>
                      <a:lnTo>
                        <a:pt x="8" y="15"/>
                      </a:lnTo>
                      <a:lnTo>
                        <a:pt x="10" y="13"/>
                      </a:lnTo>
                      <a:lnTo>
                        <a:pt x="12" y="11"/>
                      </a:lnTo>
                      <a:lnTo>
                        <a:pt x="12" y="9"/>
                      </a:lnTo>
                      <a:lnTo>
                        <a:pt x="10" y="6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0" y="6"/>
                      </a:lnTo>
                      <a:lnTo>
                        <a:pt x="2" y="4"/>
                      </a:lnTo>
                      <a:lnTo>
                        <a:pt x="4" y="2"/>
                      </a:lnTo>
                      <a:lnTo>
                        <a:pt x="6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494949"/>
                </a:solidFill>
                <a:ln w="0">
                  <a:solidFill>
                    <a:srgbClr val="494949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24" name="Freeform 725"/>
                <p:cNvSpPr>
                  <a:spLocks/>
                </p:cNvSpPr>
                <p:nvPr/>
              </p:nvSpPr>
              <p:spPr bwMode="auto">
                <a:xfrm>
                  <a:off x="3245" y="998"/>
                  <a:ext cx="15" cy="4"/>
                </a:xfrm>
                <a:custGeom>
                  <a:avLst/>
                  <a:gdLst>
                    <a:gd name="T0" fmla="*/ 15 w 15"/>
                    <a:gd name="T1" fmla="*/ 0 h 4"/>
                    <a:gd name="T2" fmla="*/ 11 w 15"/>
                    <a:gd name="T3" fmla="*/ 2 h 4"/>
                    <a:gd name="T4" fmla="*/ 5 w 15"/>
                    <a:gd name="T5" fmla="*/ 4 h 4"/>
                    <a:gd name="T6" fmla="*/ 3 w 15"/>
                    <a:gd name="T7" fmla="*/ 4 h 4"/>
                    <a:gd name="T8" fmla="*/ 0 w 15"/>
                    <a:gd name="T9" fmla="*/ 4 h 4"/>
                    <a:gd name="T10" fmla="*/ 3 w 15"/>
                    <a:gd name="T11" fmla="*/ 2 h 4"/>
                    <a:gd name="T12" fmla="*/ 15 w 15"/>
                    <a:gd name="T13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" h="4">
                      <a:moveTo>
                        <a:pt x="15" y="0"/>
                      </a:moveTo>
                      <a:lnTo>
                        <a:pt x="11" y="2"/>
                      </a:lnTo>
                      <a:lnTo>
                        <a:pt x="5" y="4"/>
                      </a:lnTo>
                      <a:lnTo>
                        <a:pt x="3" y="4"/>
                      </a:lnTo>
                      <a:lnTo>
                        <a:pt x="0" y="4"/>
                      </a:lnTo>
                      <a:lnTo>
                        <a:pt x="3" y="2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3B3B3B"/>
                </a:solidFill>
                <a:ln w="0">
                  <a:solidFill>
                    <a:srgbClr val="3B3B3B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25" name="Freeform 726"/>
                <p:cNvSpPr>
                  <a:spLocks/>
                </p:cNvSpPr>
                <p:nvPr/>
              </p:nvSpPr>
              <p:spPr bwMode="auto">
                <a:xfrm>
                  <a:off x="3239" y="1004"/>
                  <a:ext cx="11" cy="5"/>
                </a:xfrm>
                <a:custGeom>
                  <a:avLst/>
                  <a:gdLst>
                    <a:gd name="T0" fmla="*/ 11 w 11"/>
                    <a:gd name="T1" fmla="*/ 0 h 5"/>
                    <a:gd name="T2" fmla="*/ 9 w 11"/>
                    <a:gd name="T3" fmla="*/ 5 h 5"/>
                    <a:gd name="T4" fmla="*/ 6 w 11"/>
                    <a:gd name="T5" fmla="*/ 5 h 5"/>
                    <a:gd name="T6" fmla="*/ 2 w 11"/>
                    <a:gd name="T7" fmla="*/ 5 h 5"/>
                    <a:gd name="T8" fmla="*/ 0 w 11"/>
                    <a:gd name="T9" fmla="*/ 2 h 5"/>
                    <a:gd name="T10" fmla="*/ 11 w 11"/>
                    <a:gd name="T11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" h="5">
                      <a:moveTo>
                        <a:pt x="11" y="0"/>
                      </a:moveTo>
                      <a:lnTo>
                        <a:pt x="9" y="5"/>
                      </a:lnTo>
                      <a:lnTo>
                        <a:pt x="6" y="5"/>
                      </a:lnTo>
                      <a:lnTo>
                        <a:pt x="2" y="5"/>
                      </a:lnTo>
                      <a:lnTo>
                        <a:pt x="0" y="2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3B3B3B"/>
                </a:solidFill>
                <a:ln w="0">
                  <a:solidFill>
                    <a:srgbClr val="3B3B3B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26" name="Freeform 727"/>
                <p:cNvSpPr>
                  <a:spLocks/>
                </p:cNvSpPr>
                <p:nvPr/>
              </p:nvSpPr>
              <p:spPr bwMode="auto">
                <a:xfrm>
                  <a:off x="2876" y="870"/>
                  <a:ext cx="51" cy="9"/>
                </a:xfrm>
                <a:custGeom>
                  <a:avLst/>
                  <a:gdLst>
                    <a:gd name="T0" fmla="*/ 51 w 51"/>
                    <a:gd name="T1" fmla="*/ 0 h 9"/>
                    <a:gd name="T2" fmla="*/ 51 w 51"/>
                    <a:gd name="T3" fmla="*/ 2 h 9"/>
                    <a:gd name="T4" fmla="*/ 51 w 51"/>
                    <a:gd name="T5" fmla="*/ 4 h 9"/>
                    <a:gd name="T6" fmla="*/ 47 w 51"/>
                    <a:gd name="T7" fmla="*/ 4 h 9"/>
                    <a:gd name="T8" fmla="*/ 39 w 51"/>
                    <a:gd name="T9" fmla="*/ 6 h 9"/>
                    <a:gd name="T10" fmla="*/ 30 w 51"/>
                    <a:gd name="T11" fmla="*/ 9 h 9"/>
                    <a:gd name="T12" fmla="*/ 21 w 51"/>
                    <a:gd name="T13" fmla="*/ 9 h 9"/>
                    <a:gd name="T14" fmla="*/ 21 w 51"/>
                    <a:gd name="T15" fmla="*/ 9 h 9"/>
                    <a:gd name="T16" fmla="*/ 21 w 51"/>
                    <a:gd name="T17" fmla="*/ 6 h 9"/>
                    <a:gd name="T18" fmla="*/ 17 w 51"/>
                    <a:gd name="T19" fmla="*/ 9 h 9"/>
                    <a:gd name="T20" fmla="*/ 9 w 51"/>
                    <a:gd name="T21" fmla="*/ 9 h 9"/>
                    <a:gd name="T22" fmla="*/ 2 w 51"/>
                    <a:gd name="T23" fmla="*/ 9 h 9"/>
                    <a:gd name="T24" fmla="*/ 0 w 51"/>
                    <a:gd name="T25" fmla="*/ 9 h 9"/>
                    <a:gd name="T26" fmla="*/ 0 w 51"/>
                    <a:gd name="T27" fmla="*/ 9 h 9"/>
                    <a:gd name="T28" fmla="*/ 0 w 51"/>
                    <a:gd name="T29" fmla="*/ 6 h 9"/>
                    <a:gd name="T30" fmla="*/ 0 w 51"/>
                    <a:gd name="T31" fmla="*/ 6 h 9"/>
                    <a:gd name="T32" fmla="*/ 4 w 51"/>
                    <a:gd name="T33" fmla="*/ 4 h 9"/>
                    <a:gd name="T34" fmla="*/ 11 w 51"/>
                    <a:gd name="T35" fmla="*/ 2 h 9"/>
                    <a:gd name="T36" fmla="*/ 19 w 51"/>
                    <a:gd name="T37" fmla="*/ 0 h 9"/>
                    <a:gd name="T38" fmla="*/ 28 w 51"/>
                    <a:gd name="T39" fmla="*/ 0 h 9"/>
                    <a:gd name="T40" fmla="*/ 36 w 51"/>
                    <a:gd name="T41" fmla="*/ 0 h 9"/>
                    <a:gd name="T42" fmla="*/ 43 w 51"/>
                    <a:gd name="T43" fmla="*/ 0 h 9"/>
                    <a:gd name="T44" fmla="*/ 43 w 51"/>
                    <a:gd name="T45" fmla="*/ 0 h 9"/>
                    <a:gd name="T46" fmla="*/ 49 w 51"/>
                    <a:gd name="T47" fmla="*/ 0 h 9"/>
                    <a:gd name="T48" fmla="*/ 51 w 51"/>
                    <a:gd name="T49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1" h="9">
                      <a:moveTo>
                        <a:pt x="51" y="0"/>
                      </a:moveTo>
                      <a:lnTo>
                        <a:pt x="51" y="2"/>
                      </a:lnTo>
                      <a:lnTo>
                        <a:pt x="51" y="4"/>
                      </a:lnTo>
                      <a:lnTo>
                        <a:pt x="47" y="4"/>
                      </a:lnTo>
                      <a:lnTo>
                        <a:pt x="39" y="6"/>
                      </a:lnTo>
                      <a:lnTo>
                        <a:pt x="30" y="9"/>
                      </a:lnTo>
                      <a:lnTo>
                        <a:pt x="21" y="9"/>
                      </a:lnTo>
                      <a:lnTo>
                        <a:pt x="21" y="9"/>
                      </a:lnTo>
                      <a:lnTo>
                        <a:pt x="21" y="6"/>
                      </a:lnTo>
                      <a:lnTo>
                        <a:pt x="17" y="9"/>
                      </a:lnTo>
                      <a:lnTo>
                        <a:pt x="9" y="9"/>
                      </a:lnTo>
                      <a:lnTo>
                        <a:pt x="2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4"/>
                      </a:lnTo>
                      <a:lnTo>
                        <a:pt x="11" y="2"/>
                      </a:lnTo>
                      <a:lnTo>
                        <a:pt x="19" y="0"/>
                      </a:lnTo>
                      <a:lnTo>
                        <a:pt x="28" y="0"/>
                      </a:lnTo>
                      <a:lnTo>
                        <a:pt x="36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9" y="0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B7B7B7"/>
                </a:solidFill>
                <a:ln w="0">
                  <a:solidFill>
                    <a:srgbClr val="B7B7B7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27" name="Freeform 728"/>
                <p:cNvSpPr>
                  <a:spLocks/>
                </p:cNvSpPr>
                <p:nvPr/>
              </p:nvSpPr>
              <p:spPr bwMode="auto">
                <a:xfrm>
                  <a:off x="3301" y="1028"/>
                  <a:ext cx="15" cy="13"/>
                </a:xfrm>
                <a:custGeom>
                  <a:avLst/>
                  <a:gdLst>
                    <a:gd name="T0" fmla="*/ 13 w 15"/>
                    <a:gd name="T1" fmla="*/ 0 h 13"/>
                    <a:gd name="T2" fmla="*/ 15 w 15"/>
                    <a:gd name="T3" fmla="*/ 2 h 13"/>
                    <a:gd name="T4" fmla="*/ 15 w 15"/>
                    <a:gd name="T5" fmla="*/ 4 h 13"/>
                    <a:gd name="T6" fmla="*/ 13 w 15"/>
                    <a:gd name="T7" fmla="*/ 6 h 13"/>
                    <a:gd name="T8" fmla="*/ 11 w 15"/>
                    <a:gd name="T9" fmla="*/ 6 h 13"/>
                    <a:gd name="T10" fmla="*/ 9 w 15"/>
                    <a:gd name="T11" fmla="*/ 10 h 13"/>
                    <a:gd name="T12" fmla="*/ 9 w 15"/>
                    <a:gd name="T13" fmla="*/ 10 h 13"/>
                    <a:gd name="T14" fmla="*/ 6 w 15"/>
                    <a:gd name="T15" fmla="*/ 10 h 13"/>
                    <a:gd name="T16" fmla="*/ 6 w 15"/>
                    <a:gd name="T17" fmla="*/ 10 h 13"/>
                    <a:gd name="T18" fmla="*/ 4 w 15"/>
                    <a:gd name="T19" fmla="*/ 13 h 13"/>
                    <a:gd name="T20" fmla="*/ 0 w 15"/>
                    <a:gd name="T21" fmla="*/ 10 h 13"/>
                    <a:gd name="T22" fmla="*/ 2 w 15"/>
                    <a:gd name="T23" fmla="*/ 6 h 13"/>
                    <a:gd name="T24" fmla="*/ 6 w 15"/>
                    <a:gd name="T25" fmla="*/ 2 h 13"/>
                    <a:gd name="T26" fmla="*/ 11 w 15"/>
                    <a:gd name="T27" fmla="*/ 0 h 13"/>
                    <a:gd name="T28" fmla="*/ 13 w 15"/>
                    <a:gd name="T2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5" h="13">
                      <a:moveTo>
                        <a:pt x="13" y="0"/>
                      </a:moveTo>
                      <a:lnTo>
                        <a:pt x="15" y="2"/>
                      </a:lnTo>
                      <a:lnTo>
                        <a:pt x="15" y="4"/>
                      </a:lnTo>
                      <a:lnTo>
                        <a:pt x="13" y="6"/>
                      </a:lnTo>
                      <a:lnTo>
                        <a:pt x="11" y="6"/>
                      </a:lnTo>
                      <a:lnTo>
                        <a:pt x="9" y="10"/>
                      </a:lnTo>
                      <a:lnTo>
                        <a:pt x="9" y="10"/>
                      </a:lnTo>
                      <a:lnTo>
                        <a:pt x="6" y="10"/>
                      </a:lnTo>
                      <a:lnTo>
                        <a:pt x="6" y="10"/>
                      </a:lnTo>
                      <a:lnTo>
                        <a:pt x="4" y="13"/>
                      </a:lnTo>
                      <a:lnTo>
                        <a:pt x="0" y="10"/>
                      </a:lnTo>
                      <a:lnTo>
                        <a:pt x="2" y="6"/>
                      </a:lnTo>
                      <a:lnTo>
                        <a:pt x="6" y="2"/>
                      </a:lnTo>
                      <a:lnTo>
                        <a:pt x="11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484848"/>
                </a:solidFill>
                <a:ln w="0">
                  <a:solidFill>
                    <a:srgbClr val="484848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28" name="Freeform 729"/>
                <p:cNvSpPr>
                  <a:spLocks/>
                </p:cNvSpPr>
                <p:nvPr/>
              </p:nvSpPr>
              <p:spPr bwMode="auto">
                <a:xfrm>
                  <a:off x="3307" y="979"/>
                  <a:ext cx="17" cy="10"/>
                </a:xfrm>
                <a:custGeom>
                  <a:avLst/>
                  <a:gdLst>
                    <a:gd name="T0" fmla="*/ 15 w 17"/>
                    <a:gd name="T1" fmla="*/ 0 h 10"/>
                    <a:gd name="T2" fmla="*/ 17 w 17"/>
                    <a:gd name="T3" fmla="*/ 6 h 10"/>
                    <a:gd name="T4" fmla="*/ 13 w 17"/>
                    <a:gd name="T5" fmla="*/ 6 h 10"/>
                    <a:gd name="T6" fmla="*/ 9 w 17"/>
                    <a:gd name="T7" fmla="*/ 6 h 10"/>
                    <a:gd name="T8" fmla="*/ 5 w 17"/>
                    <a:gd name="T9" fmla="*/ 8 h 10"/>
                    <a:gd name="T10" fmla="*/ 0 w 17"/>
                    <a:gd name="T11" fmla="*/ 10 h 10"/>
                    <a:gd name="T12" fmla="*/ 3 w 17"/>
                    <a:gd name="T13" fmla="*/ 4 h 10"/>
                    <a:gd name="T14" fmla="*/ 9 w 17"/>
                    <a:gd name="T15" fmla="*/ 2 h 10"/>
                    <a:gd name="T16" fmla="*/ 15 w 17"/>
                    <a:gd name="T17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" h="10">
                      <a:moveTo>
                        <a:pt x="15" y="0"/>
                      </a:moveTo>
                      <a:lnTo>
                        <a:pt x="17" y="6"/>
                      </a:lnTo>
                      <a:lnTo>
                        <a:pt x="13" y="6"/>
                      </a:lnTo>
                      <a:lnTo>
                        <a:pt x="9" y="6"/>
                      </a:lnTo>
                      <a:lnTo>
                        <a:pt x="5" y="8"/>
                      </a:lnTo>
                      <a:lnTo>
                        <a:pt x="0" y="10"/>
                      </a:lnTo>
                      <a:lnTo>
                        <a:pt x="3" y="4"/>
                      </a:lnTo>
                      <a:lnTo>
                        <a:pt x="9" y="2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1E1E1E"/>
                </a:solidFill>
                <a:ln w="0">
                  <a:solidFill>
                    <a:srgbClr val="1E1E1E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29" name="Freeform 730"/>
                <p:cNvSpPr>
                  <a:spLocks/>
                </p:cNvSpPr>
                <p:nvPr/>
              </p:nvSpPr>
              <p:spPr bwMode="auto">
                <a:xfrm>
                  <a:off x="3376" y="972"/>
                  <a:ext cx="6" cy="13"/>
                </a:xfrm>
                <a:custGeom>
                  <a:avLst/>
                  <a:gdLst>
                    <a:gd name="T0" fmla="*/ 2 w 6"/>
                    <a:gd name="T1" fmla="*/ 0 h 13"/>
                    <a:gd name="T2" fmla="*/ 4 w 6"/>
                    <a:gd name="T3" fmla="*/ 0 h 13"/>
                    <a:gd name="T4" fmla="*/ 6 w 6"/>
                    <a:gd name="T5" fmla="*/ 5 h 13"/>
                    <a:gd name="T6" fmla="*/ 6 w 6"/>
                    <a:gd name="T7" fmla="*/ 11 h 13"/>
                    <a:gd name="T8" fmla="*/ 4 w 6"/>
                    <a:gd name="T9" fmla="*/ 13 h 13"/>
                    <a:gd name="T10" fmla="*/ 2 w 6"/>
                    <a:gd name="T11" fmla="*/ 11 h 13"/>
                    <a:gd name="T12" fmla="*/ 0 w 6"/>
                    <a:gd name="T13" fmla="*/ 9 h 13"/>
                    <a:gd name="T14" fmla="*/ 0 w 6"/>
                    <a:gd name="T15" fmla="*/ 7 h 13"/>
                    <a:gd name="T16" fmla="*/ 0 w 6"/>
                    <a:gd name="T17" fmla="*/ 5 h 13"/>
                    <a:gd name="T18" fmla="*/ 0 w 6"/>
                    <a:gd name="T19" fmla="*/ 5 h 13"/>
                    <a:gd name="T20" fmla="*/ 0 w 6"/>
                    <a:gd name="T21" fmla="*/ 2 h 13"/>
                    <a:gd name="T22" fmla="*/ 2 w 6"/>
                    <a:gd name="T23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" h="13">
                      <a:moveTo>
                        <a:pt x="2" y="0"/>
                      </a:moveTo>
                      <a:lnTo>
                        <a:pt x="4" y="0"/>
                      </a:lnTo>
                      <a:lnTo>
                        <a:pt x="6" y="5"/>
                      </a:lnTo>
                      <a:lnTo>
                        <a:pt x="6" y="11"/>
                      </a:lnTo>
                      <a:lnTo>
                        <a:pt x="4" y="13"/>
                      </a:lnTo>
                      <a:lnTo>
                        <a:pt x="2" y="11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BCBCBC"/>
                </a:solidFill>
                <a:ln w="0">
                  <a:solidFill>
                    <a:srgbClr val="BCBCBC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30" name="Freeform 731"/>
                <p:cNvSpPr>
                  <a:spLocks/>
                </p:cNvSpPr>
                <p:nvPr/>
              </p:nvSpPr>
              <p:spPr bwMode="auto">
                <a:xfrm>
                  <a:off x="3374" y="977"/>
                  <a:ext cx="6" cy="8"/>
                </a:xfrm>
                <a:custGeom>
                  <a:avLst/>
                  <a:gdLst>
                    <a:gd name="T0" fmla="*/ 2 w 6"/>
                    <a:gd name="T1" fmla="*/ 0 h 8"/>
                    <a:gd name="T2" fmla="*/ 6 w 6"/>
                    <a:gd name="T3" fmla="*/ 8 h 8"/>
                    <a:gd name="T4" fmla="*/ 2 w 6"/>
                    <a:gd name="T5" fmla="*/ 8 h 8"/>
                    <a:gd name="T6" fmla="*/ 0 w 6"/>
                    <a:gd name="T7" fmla="*/ 6 h 8"/>
                    <a:gd name="T8" fmla="*/ 0 w 6"/>
                    <a:gd name="T9" fmla="*/ 6 h 8"/>
                    <a:gd name="T10" fmla="*/ 2 w 6"/>
                    <a:gd name="T11" fmla="*/ 2 h 8"/>
                    <a:gd name="T12" fmla="*/ 2 w 6"/>
                    <a:gd name="T13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8">
                      <a:moveTo>
                        <a:pt x="2" y="0"/>
                      </a:moveTo>
                      <a:lnTo>
                        <a:pt x="6" y="8"/>
                      </a:lnTo>
                      <a:lnTo>
                        <a:pt x="2" y="8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2" y="2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898989"/>
                </a:solidFill>
                <a:ln w="0">
                  <a:solidFill>
                    <a:srgbClr val="898989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31" name="Freeform 732"/>
                <p:cNvSpPr>
                  <a:spLocks/>
                </p:cNvSpPr>
                <p:nvPr/>
              </p:nvSpPr>
              <p:spPr bwMode="auto">
                <a:xfrm>
                  <a:off x="3455" y="1185"/>
                  <a:ext cx="2" cy="7"/>
                </a:xfrm>
                <a:custGeom>
                  <a:avLst/>
                  <a:gdLst>
                    <a:gd name="T0" fmla="*/ 2 w 2"/>
                    <a:gd name="T1" fmla="*/ 0 h 7"/>
                    <a:gd name="T2" fmla="*/ 2 w 2"/>
                    <a:gd name="T3" fmla="*/ 7 h 7"/>
                    <a:gd name="T4" fmla="*/ 2 w 2"/>
                    <a:gd name="T5" fmla="*/ 7 h 7"/>
                    <a:gd name="T6" fmla="*/ 0 w 2"/>
                    <a:gd name="T7" fmla="*/ 3 h 7"/>
                    <a:gd name="T8" fmla="*/ 2 w 2"/>
                    <a:gd name="T9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7">
                      <a:moveTo>
                        <a:pt x="2" y="0"/>
                      </a:moveTo>
                      <a:lnTo>
                        <a:pt x="2" y="7"/>
                      </a:lnTo>
                      <a:lnTo>
                        <a:pt x="2" y="7"/>
                      </a:lnTo>
                      <a:lnTo>
                        <a:pt x="0" y="3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979797"/>
                </a:solidFill>
                <a:ln w="0">
                  <a:solidFill>
                    <a:srgbClr val="979797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32" name="Rectangle 733"/>
                <p:cNvSpPr>
                  <a:spLocks noChangeArrowheads="1"/>
                </p:cNvSpPr>
                <p:nvPr/>
              </p:nvSpPr>
              <p:spPr bwMode="auto">
                <a:xfrm>
                  <a:off x="3286" y="734"/>
                  <a:ext cx="1" cy="2"/>
                </a:xfrm>
                <a:prstGeom prst="rect">
                  <a:avLst/>
                </a:prstGeom>
                <a:solidFill>
                  <a:srgbClr val="BBBBBB"/>
                </a:solidFill>
                <a:ln w="0">
                  <a:solidFill>
                    <a:srgbClr val="BBBBBB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33" name="Freeform 734"/>
                <p:cNvSpPr>
                  <a:spLocks/>
                </p:cNvSpPr>
                <p:nvPr/>
              </p:nvSpPr>
              <p:spPr bwMode="auto">
                <a:xfrm>
                  <a:off x="2949" y="906"/>
                  <a:ext cx="102" cy="47"/>
                </a:xfrm>
                <a:custGeom>
                  <a:avLst/>
                  <a:gdLst>
                    <a:gd name="T0" fmla="*/ 6 w 102"/>
                    <a:gd name="T1" fmla="*/ 0 h 47"/>
                    <a:gd name="T2" fmla="*/ 15 w 102"/>
                    <a:gd name="T3" fmla="*/ 2 h 47"/>
                    <a:gd name="T4" fmla="*/ 21 w 102"/>
                    <a:gd name="T5" fmla="*/ 5 h 47"/>
                    <a:gd name="T6" fmla="*/ 27 w 102"/>
                    <a:gd name="T7" fmla="*/ 9 h 47"/>
                    <a:gd name="T8" fmla="*/ 34 w 102"/>
                    <a:gd name="T9" fmla="*/ 13 h 47"/>
                    <a:gd name="T10" fmla="*/ 42 w 102"/>
                    <a:gd name="T11" fmla="*/ 19 h 47"/>
                    <a:gd name="T12" fmla="*/ 49 w 102"/>
                    <a:gd name="T13" fmla="*/ 24 h 47"/>
                    <a:gd name="T14" fmla="*/ 64 w 102"/>
                    <a:gd name="T15" fmla="*/ 32 h 47"/>
                    <a:gd name="T16" fmla="*/ 64 w 102"/>
                    <a:gd name="T17" fmla="*/ 32 h 47"/>
                    <a:gd name="T18" fmla="*/ 64 w 102"/>
                    <a:gd name="T19" fmla="*/ 30 h 47"/>
                    <a:gd name="T20" fmla="*/ 59 w 102"/>
                    <a:gd name="T21" fmla="*/ 28 h 47"/>
                    <a:gd name="T22" fmla="*/ 59 w 102"/>
                    <a:gd name="T23" fmla="*/ 26 h 47"/>
                    <a:gd name="T24" fmla="*/ 62 w 102"/>
                    <a:gd name="T25" fmla="*/ 26 h 47"/>
                    <a:gd name="T26" fmla="*/ 66 w 102"/>
                    <a:gd name="T27" fmla="*/ 28 h 47"/>
                    <a:gd name="T28" fmla="*/ 68 w 102"/>
                    <a:gd name="T29" fmla="*/ 28 h 47"/>
                    <a:gd name="T30" fmla="*/ 70 w 102"/>
                    <a:gd name="T31" fmla="*/ 28 h 47"/>
                    <a:gd name="T32" fmla="*/ 72 w 102"/>
                    <a:gd name="T33" fmla="*/ 30 h 47"/>
                    <a:gd name="T34" fmla="*/ 74 w 102"/>
                    <a:gd name="T35" fmla="*/ 30 h 47"/>
                    <a:gd name="T36" fmla="*/ 77 w 102"/>
                    <a:gd name="T37" fmla="*/ 32 h 47"/>
                    <a:gd name="T38" fmla="*/ 77 w 102"/>
                    <a:gd name="T39" fmla="*/ 28 h 47"/>
                    <a:gd name="T40" fmla="*/ 74 w 102"/>
                    <a:gd name="T41" fmla="*/ 24 h 47"/>
                    <a:gd name="T42" fmla="*/ 79 w 102"/>
                    <a:gd name="T43" fmla="*/ 24 h 47"/>
                    <a:gd name="T44" fmla="*/ 79 w 102"/>
                    <a:gd name="T45" fmla="*/ 24 h 47"/>
                    <a:gd name="T46" fmla="*/ 81 w 102"/>
                    <a:gd name="T47" fmla="*/ 26 h 47"/>
                    <a:gd name="T48" fmla="*/ 83 w 102"/>
                    <a:gd name="T49" fmla="*/ 28 h 47"/>
                    <a:gd name="T50" fmla="*/ 85 w 102"/>
                    <a:gd name="T51" fmla="*/ 30 h 47"/>
                    <a:gd name="T52" fmla="*/ 87 w 102"/>
                    <a:gd name="T53" fmla="*/ 34 h 47"/>
                    <a:gd name="T54" fmla="*/ 92 w 102"/>
                    <a:gd name="T55" fmla="*/ 37 h 47"/>
                    <a:gd name="T56" fmla="*/ 102 w 102"/>
                    <a:gd name="T57" fmla="*/ 45 h 47"/>
                    <a:gd name="T58" fmla="*/ 102 w 102"/>
                    <a:gd name="T59" fmla="*/ 47 h 47"/>
                    <a:gd name="T60" fmla="*/ 92 w 102"/>
                    <a:gd name="T61" fmla="*/ 45 h 47"/>
                    <a:gd name="T62" fmla="*/ 85 w 102"/>
                    <a:gd name="T63" fmla="*/ 43 h 47"/>
                    <a:gd name="T64" fmla="*/ 79 w 102"/>
                    <a:gd name="T65" fmla="*/ 43 h 47"/>
                    <a:gd name="T66" fmla="*/ 64 w 102"/>
                    <a:gd name="T67" fmla="*/ 41 h 47"/>
                    <a:gd name="T68" fmla="*/ 49 w 102"/>
                    <a:gd name="T69" fmla="*/ 41 h 47"/>
                    <a:gd name="T70" fmla="*/ 42 w 102"/>
                    <a:gd name="T71" fmla="*/ 41 h 47"/>
                    <a:gd name="T72" fmla="*/ 40 w 102"/>
                    <a:gd name="T73" fmla="*/ 39 h 47"/>
                    <a:gd name="T74" fmla="*/ 36 w 102"/>
                    <a:gd name="T75" fmla="*/ 39 h 47"/>
                    <a:gd name="T76" fmla="*/ 32 w 102"/>
                    <a:gd name="T77" fmla="*/ 41 h 47"/>
                    <a:gd name="T78" fmla="*/ 19 w 102"/>
                    <a:gd name="T79" fmla="*/ 39 h 47"/>
                    <a:gd name="T80" fmla="*/ 15 w 102"/>
                    <a:gd name="T81" fmla="*/ 39 h 47"/>
                    <a:gd name="T82" fmla="*/ 8 w 102"/>
                    <a:gd name="T83" fmla="*/ 37 h 47"/>
                    <a:gd name="T84" fmla="*/ 4 w 102"/>
                    <a:gd name="T85" fmla="*/ 34 h 47"/>
                    <a:gd name="T86" fmla="*/ 4 w 102"/>
                    <a:gd name="T87" fmla="*/ 34 h 47"/>
                    <a:gd name="T88" fmla="*/ 4 w 102"/>
                    <a:gd name="T89" fmla="*/ 28 h 47"/>
                    <a:gd name="T90" fmla="*/ 2 w 102"/>
                    <a:gd name="T91" fmla="*/ 22 h 47"/>
                    <a:gd name="T92" fmla="*/ 0 w 102"/>
                    <a:gd name="T93" fmla="*/ 15 h 47"/>
                    <a:gd name="T94" fmla="*/ 2 w 102"/>
                    <a:gd name="T95" fmla="*/ 13 h 47"/>
                    <a:gd name="T96" fmla="*/ 4 w 102"/>
                    <a:gd name="T97" fmla="*/ 9 h 47"/>
                    <a:gd name="T98" fmla="*/ 4 w 102"/>
                    <a:gd name="T99" fmla="*/ 7 h 47"/>
                    <a:gd name="T100" fmla="*/ 6 w 102"/>
                    <a:gd name="T101" fmla="*/ 2 h 47"/>
                    <a:gd name="T102" fmla="*/ 6 w 102"/>
                    <a:gd name="T103" fmla="*/ 0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02" h="47">
                      <a:moveTo>
                        <a:pt x="6" y="0"/>
                      </a:moveTo>
                      <a:lnTo>
                        <a:pt x="15" y="2"/>
                      </a:lnTo>
                      <a:lnTo>
                        <a:pt x="21" y="5"/>
                      </a:lnTo>
                      <a:lnTo>
                        <a:pt x="27" y="9"/>
                      </a:lnTo>
                      <a:lnTo>
                        <a:pt x="34" y="13"/>
                      </a:lnTo>
                      <a:lnTo>
                        <a:pt x="42" y="19"/>
                      </a:lnTo>
                      <a:lnTo>
                        <a:pt x="49" y="24"/>
                      </a:lnTo>
                      <a:lnTo>
                        <a:pt x="64" y="32"/>
                      </a:lnTo>
                      <a:lnTo>
                        <a:pt x="64" y="32"/>
                      </a:lnTo>
                      <a:lnTo>
                        <a:pt x="64" y="30"/>
                      </a:lnTo>
                      <a:lnTo>
                        <a:pt x="59" y="28"/>
                      </a:lnTo>
                      <a:lnTo>
                        <a:pt x="59" y="26"/>
                      </a:lnTo>
                      <a:lnTo>
                        <a:pt x="62" y="26"/>
                      </a:lnTo>
                      <a:lnTo>
                        <a:pt x="66" y="28"/>
                      </a:lnTo>
                      <a:lnTo>
                        <a:pt x="68" y="28"/>
                      </a:lnTo>
                      <a:lnTo>
                        <a:pt x="70" y="28"/>
                      </a:lnTo>
                      <a:lnTo>
                        <a:pt x="72" y="30"/>
                      </a:lnTo>
                      <a:lnTo>
                        <a:pt x="74" y="30"/>
                      </a:lnTo>
                      <a:lnTo>
                        <a:pt x="77" y="32"/>
                      </a:lnTo>
                      <a:lnTo>
                        <a:pt x="77" y="28"/>
                      </a:lnTo>
                      <a:lnTo>
                        <a:pt x="74" y="24"/>
                      </a:lnTo>
                      <a:lnTo>
                        <a:pt x="79" y="24"/>
                      </a:lnTo>
                      <a:lnTo>
                        <a:pt x="79" y="24"/>
                      </a:lnTo>
                      <a:lnTo>
                        <a:pt x="81" y="26"/>
                      </a:lnTo>
                      <a:lnTo>
                        <a:pt x="83" y="28"/>
                      </a:lnTo>
                      <a:lnTo>
                        <a:pt x="85" y="30"/>
                      </a:lnTo>
                      <a:lnTo>
                        <a:pt x="87" y="34"/>
                      </a:lnTo>
                      <a:lnTo>
                        <a:pt x="92" y="37"/>
                      </a:lnTo>
                      <a:lnTo>
                        <a:pt x="102" y="45"/>
                      </a:lnTo>
                      <a:lnTo>
                        <a:pt x="102" y="47"/>
                      </a:lnTo>
                      <a:lnTo>
                        <a:pt x="92" y="45"/>
                      </a:lnTo>
                      <a:lnTo>
                        <a:pt x="85" y="43"/>
                      </a:lnTo>
                      <a:lnTo>
                        <a:pt x="79" y="43"/>
                      </a:lnTo>
                      <a:lnTo>
                        <a:pt x="64" y="41"/>
                      </a:lnTo>
                      <a:lnTo>
                        <a:pt x="49" y="41"/>
                      </a:lnTo>
                      <a:lnTo>
                        <a:pt x="42" y="41"/>
                      </a:lnTo>
                      <a:lnTo>
                        <a:pt x="40" y="39"/>
                      </a:lnTo>
                      <a:lnTo>
                        <a:pt x="36" y="39"/>
                      </a:lnTo>
                      <a:lnTo>
                        <a:pt x="32" y="41"/>
                      </a:lnTo>
                      <a:lnTo>
                        <a:pt x="19" y="39"/>
                      </a:lnTo>
                      <a:lnTo>
                        <a:pt x="15" y="39"/>
                      </a:lnTo>
                      <a:lnTo>
                        <a:pt x="8" y="37"/>
                      </a:lnTo>
                      <a:lnTo>
                        <a:pt x="4" y="34"/>
                      </a:lnTo>
                      <a:lnTo>
                        <a:pt x="4" y="34"/>
                      </a:lnTo>
                      <a:lnTo>
                        <a:pt x="4" y="28"/>
                      </a:lnTo>
                      <a:lnTo>
                        <a:pt x="2" y="22"/>
                      </a:lnTo>
                      <a:lnTo>
                        <a:pt x="0" y="15"/>
                      </a:lnTo>
                      <a:lnTo>
                        <a:pt x="2" y="13"/>
                      </a:lnTo>
                      <a:lnTo>
                        <a:pt x="4" y="9"/>
                      </a:lnTo>
                      <a:lnTo>
                        <a:pt x="4" y="7"/>
                      </a:lnTo>
                      <a:lnTo>
                        <a:pt x="6" y="2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969696"/>
                </a:solidFill>
                <a:ln w="0">
                  <a:solidFill>
                    <a:srgbClr val="969696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34" name="Freeform 735"/>
                <p:cNvSpPr>
                  <a:spLocks/>
                </p:cNvSpPr>
                <p:nvPr/>
              </p:nvSpPr>
              <p:spPr bwMode="auto">
                <a:xfrm>
                  <a:off x="2904" y="921"/>
                  <a:ext cx="55" cy="19"/>
                </a:xfrm>
                <a:custGeom>
                  <a:avLst/>
                  <a:gdLst>
                    <a:gd name="T0" fmla="*/ 17 w 55"/>
                    <a:gd name="T1" fmla="*/ 0 h 19"/>
                    <a:gd name="T2" fmla="*/ 21 w 55"/>
                    <a:gd name="T3" fmla="*/ 2 h 19"/>
                    <a:gd name="T4" fmla="*/ 25 w 55"/>
                    <a:gd name="T5" fmla="*/ 4 h 19"/>
                    <a:gd name="T6" fmla="*/ 30 w 55"/>
                    <a:gd name="T7" fmla="*/ 4 h 19"/>
                    <a:gd name="T8" fmla="*/ 34 w 55"/>
                    <a:gd name="T9" fmla="*/ 4 h 19"/>
                    <a:gd name="T10" fmla="*/ 40 w 55"/>
                    <a:gd name="T11" fmla="*/ 4 h 19"/>
                    <a:gd name="T12" fmla="*/ 43 w 55"/>
                    <a:gd name="T13" fmla="*/ 4 h 19"/>
                    <a:gd name="T14" fmla="*/ 47 w 55"/>
                    <a:gd name="T15" fmla="*/ 7 h 19"/>
                    <a:gd name="T16" fmla="*/ 55 w 55"/>
                    <a:gd name="T17" fmla="*/ 11 h 19"/>
                    <a:gd name="T18" fmla="*/ 55 w 55"/>
                    <a:gd name="T19" fmla="*/ 13 h 19"/>
                    <a:gd name="T20" fmla="*/ 53 w 55"/>
                    <a:gd name="T21" fmla="*/ 17 h 19"/>
                    <a:gd name="T22" fmla="*/ 49 w 55"/>
                    <a:gd name="T23" fmla="*/ 19 h 19"/>
                    <a:gd name="T24" fmla="*/ 43 w 55"/>
                    <a:gd name="T25" fmla="*/ 19 h 19"/>
                    <a:gd name="T26" fmla="*/ 36 w 55"/>
                    <a:gd name="T27" fmla="*/ 17 h 19"/>
                    <a:gd name="T28" fmla="*/ 32 w 55"/>
                    <a:gd name="T29" fmla="*/ 17 h 19"/>
                    <a:gd name="T30" fmla="*/ 23 w 55"/>
                    <a:gd name="T31" fmla="*/ 15 h 19"/>
                    <a:gd name="T32" fmla="*/ 17 w 55"/>
                    <a:gd name="T33" fmla="*/ 13 h 19"/>
                    <a:gd name="T34" fmla="*/ 8 w 55"/>
                    <a:gd name="T35" fmla="*/ 11 h 19"/>
                    <a:gd name="T36" fmla="*/ 0 w 55"/>
                    <a:gd name="T37" fmla="*/ 9 h 19"/>
                    <a:gd name="T38" fmla="*/ 4 w 55"/>
                    <a:gd name="T39" fmla="*/ 4 h 19"/>
                    <a:gd name="T40" fmla="*/ 4 w 55"/>
                    <a:gd name="T41" fmla="*/ 4 h 19"/>
                    <a:gd name="T42" fmla="*/ 6 w 55"/>
                    <a:gd name="T43" fmla="*/ 4 h 19"/>
                    <a:gd name="T44" fmla="*/ 15 w 55"/>
                    <a:gd name="T45" fmla="*/ 0 h 19"/>
                    <a:gd name="T46" fmla="*/ 17 w 55"/>
                    <a:gd name="T47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55" h="19">
                      <a:moveTo>
                        <a:pt x="17" y="0"/>
                      </a:moveTo>
                      <a:lnTo>
                        <a:pt x="21" y="2"/>
                      </a:lnTo>
                      <a:lnTo>
                        <a:pt x="25" y="4"/>
                      </a:lnTo>
                      <a:lnTo>
                        <a:pt x="30" y="4"/>
                      </a:lnTo>
                      <a:lnTo>
                        <a:pt x="34" y="4"/>
                      </a:lnTo>
                      <a:lnTo>
                        <a:pt x="40" y="4"/>
                      </a:lnTo>
                      <a:lnTo>
                        <a:pt x="43" y="4"/>
                      </a:lnTo>
                      <a:lnTo>
                        <a:pt x="47" y="7"/>
                      </a:lnTo>
                      <a:lnTo>
                        <a:pt x="55" y="11"/>
                      </a:lnTo>
                      <a:lnTo>
                        <a:pt x="55" y="13"/>
                      </a:lnTo>
                      <a:lnTo>
                        <a:pt x="53" y="17"/>
                      </a:lnTo>
                      <a:lnTo>
                        <a:pt x="49" y="19"/>
                      </a:lnTo>
                      <a:lnTo>
                        <a:pt x="43" y="19"/>
                      </a:lnTo>
                      <a:lnTo>
                        <a:pt x="36" y="17"/>
                      </a:lnTo>
                      <a:lnTo>
                        <a:pt x="32" y="17"/>
                      </a:lnTo>
                      <a:lnTo>
                        <a:pt x="23" y="15"/>
                      </a:lnTo>
                      <a:lnTo>
                        <a:pt x="17" y="13"/>
                      </a:lnTo>
                      <a:lnTo>
                        <a:pt x="8" y="11"/>
                      </a:lnTo>
                      <a:lnTo>
                        <a:pt x="0" y="9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6" y="4"/>
                      </a:lnTo>
                      <a:lnTo>
                        <a:pt x="15" y="0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7C7C7C"/>
                </a:solidFill>
                <a:ln w="0">
                  <a:solidFill>
                    <a:srgbClr val="7C7C7C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35" name="Freeform 736"/>
                <p:cNvSpPr>
                  <a:spLocks/>
                </p:cNvSpPr>
                <p:nvPr/>
              </p:nvSpPr>
              <p:spPr bwMode="auto">
                <a:xfrm>
                  <a:off x="2989" y="951"/>
                  <a:ext cx="58" cy="11"/>
                </a:xfrm>
                <a:custGeom>
                  <a:avLst/>
                  <a:gdLst>
                    <a:gd name="T0" fmla="*/ 26 w 58"/>
                    <a:gd name="T1" fmla="*/ 0 h 11"/>
                    <a:gd name="T2" fmla="*/ 34 w 58"/>
                    <a:gd name="T3" fmla="*/ 0 h 11"/>
                    <a:gd name="T4" fmla="*/ 43 w 58"/>
                    <a:gd name="T5" fmla="*/ 2 h 11"/>
                    <a:gd name="T6" fmla="*/ 49 w 58"/>
                    <a:gd name="T7" fmla="*/ 4 h 11"/>
                    <a:gd name="T8" fmla="*/ 58 w 58"/>
                    <a:gd name="T9" fmla="*/ 6 h 11"/>
                    <a:gd name="T10" fmla="*/ 58 w 58"/>
                    <a:gd name="T11" fmla="*/ 9 h 11"/>
                    <a:gd name="T12" fmla="*/ 54 w 58"/>
                    <a:gd name="T13" fmla="*/ 9 h 11"/>
                    <a:gd name="T14" fmla="*/ 11 w 58"/>
                    <a:gd name="T15" fmla="*/ 11 h 11"/>
                    <a:gd name="T16" fmla="*/ 7 w 58"/>
                    <a:gd name="T17" fmla="*/ 9 h 11"/>
                    <a:gd name="T18" fmla="*/ 2 w 58"/>
                    <a:gd name="T19" fmla="*/ 6 h 11"/>
                    <a:gd name="T20" fmla="*/ 0 w 58"/>
                    <a:gd name="T21" fmla="*/ 2 h 11"/>
                    <a:gd name="T22" fmla="*/ 9 w 58"/>
                    <a:gd name="T23" fmla="*/ 2 h 11"/>
                    <a:gd name="T24" fmla="*/ 26 w 58"/>
                    <a:gd name="T25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58" h="11">
                      <a:moveTo>
                        <a:pt x="26" y="0"/>
                      </a:moveTo>
                      <a:lnTo>
                        <a:pt x="34" y="0"/>
                      </a:lnTo>
                      <a:lnTo>
                        <a:pt x="43" y="2"/>
                      </a:lnTo>
                      <a:lnTo>
                        <a:pt x="49" y="4"/>
                      </a:lnTo>
                      <a:lnTo>
                        <a:pt x="58" y="6"/>
                      </a:lnTo>
                      <a:lnTo>
                        <a:pt x="58" y="9"/>
                      </a:lnTo>
                      <a:lnTo>
                        <a:pt x="54" y="9"/>
                      </a:lnTo>
                      <a:lnTo>
                        <a:pt x="11" y="11"/>
                      </a:lnTo>
                      <a:lnTo>
                        <a:pt x="7" y="9"/>
                      </a:lnTo>
                      <a:lnTo>
                        <a:pt x="2" y="6"/>
                      </a:lnTo>
                      <a:lnTo>
                        <a:pt x="0" y="2"/>
                      </a:lnTo>
                      <a:lnTo>
                        <a:pt x="9" y="2"/>
                      </a:lnTo>
                      <a:lnTo>
                        <a:pt x="26" y="0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 w="0">
                  <a:solidFill>
                    <a:srgbClr val="EBEBEB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36" name="Freeform 737"/>
                <p:cNvSpPr>
                  <a:spLocks/>
                </p:cNvSpPr>
                <p:nvPr/>
              </p:nvSpPr>
              <p:spPr bwMode="auto">
                <a:xfrm>
                  <a:off x="2983" y="957"/>
                  <a:ext cx="75" cy="7"/>
                </a:xfrm>
                <a:custGeom>
                  <a:avLst/>
                  <a:gdLst>
                    <a:gd name="T0" fmla="*/ 72 w 75"/>
                    <a:gd name="T1" fmla="*/ 0 h 7"/>
                    <a:gd name="T2" fmla="*/ 72 w 75"/>
                    <a:gd name="T3" fmla="*/ 0 h 7"/>
                    <a:gd name="T4" fmla="*/ 75 w 75"/>
                    <a:gd name="T5" fmla="*/ 3 h 7"/>
                    <a:gd name="T6" fmla="*/ 75 w 75"/>
                    <a:gd name="T7" fmla="*/ 5 h 7"/>
                    <a:gd name="T8" fmla="*/ 75 w 75"/>
                    <a:gd name="T9" fmla="*/ 7 h 7"/>
                    <a:gd name="T10" fmla="*/ 70 w 75"/>
                    <a:gd name="T11" fmla="*/ 7 h 7"/>
                    <a:gd name="T12" fmla="*/ 68 w 75"/>
                    <a:gd name="T13" fmla="*/ 7 h 7"/>
                    <a:gd name="T14" fmla="*/ 64 w 75"/>
                    <a:gd name="T15" fmla="*/ 5 h 7"/>
                    <a:gd name="T16" fmla="*/ 19 w 75"/>
                    <a:gd name="T17" fmla="*/ 5 h 7"/>
                    <a:gd name="T18" fmla="*/ 13 w 75"/>
                    <a:gd name="T19" fmla="*/ 5 h 7"/>
                    <a:gd name="T20" fmla="*/ 6 w 75"/>
                    <a:gd name="T21" fmla="*/ 5 h 7"/>
                    <a:gd name="T22" fmla="*/ 0 w 75"/>
                    <a:gd name="T23" fmla="*/ 7 h 7"/>
                    <a:gd name="T24" fmla="*/ 0 w 75"/>
                    <a:gd name="T25" fmla="*/ 5 h 7"/>
                    <a:gd name="T26" fmla="*/ 4 w 75"/>
                    <a:gd name="T27" fmla="*/ 3 h 7"/>
                    <a:gd name="T28" fmla="*/ 6 w 75"/>
                    <a:gd name="T29" fmla="*/ 3 h 7"/>
                    <a:gd name="T30" fmla="*/ 8 w 75"/>
                    <a:gd name="T31" fmla="*/ 3 h 7"/>
                    <a:gd name="T32" fmla="*/ 13 w 75"/>
                    <a:gd name="T33" fmla="*/ 3 h 7"/>
                    <a:gd name="T34" fmla="*/ 15 w 75"/>
                    <a:gd name="T35" fmla="*/ 3 h 7"/>
                    <a:gd name="T36" fmla="*/ 30 w 75"/>
                    <a:gd name="T37" fmla="*/ 0 h 7"/>
                    <a:gd name="T38" fmla="*/ 64 w 75"/>
                    <a:gd name="T39" fmla="*/ 0 h 7"/>
                    <a:gd name="T40" fmla="*/ 70 w 75"/>
                    <a:gd name="T41" fmla="*/ 0 h 7"/>
                    <a:gd name="T42" fmla="*/ 72 w 75"/>
                    <a:gd name="T43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75" h="7">
                      <a:moveTo>
                        <a:pt x="72" y="0"/>
                      </a:moveTo>
                      <a:lnTo>
                        <a:pt x="72" y="0"/>
                      </a:lnTo>
                      <a:lnTo>
                        <a:pt x="75" y="3"/>
                      </a:lnTo>
                      <a:lnTo>
                        <a:pt x="75" y="5"/>
                      </a:lnTo>
                      <a:lnTo>
                        <a:pt x="75" y="7"/>
                      </a:lnTo>
                      <a:lnTo>
                        <a:pt x="70" y="7"/>
                      </a:lnTo>
                      <a:lnTo>
                        <a:pt x="68" y="7"/>
                      </a:lnTo>
                      <a:lnTo>
                        <a:pt x="64" y="5"/>
                      </a:lnTo>
                      <a:lnTo>
                        <a:pt x="19" y="5"/>
                      </a:lnTo>
                      <a:lnTo>
                        <a:pt x="13" y="5"/>
                      </a:lnTo>
                      <a:lnTo>
                        <a:pt x="6" y="5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4" y="3"/>
                      </a:lnTo>
                      <a:lnTo>
                        <a:pt x="6" y="3"/>
                      </a:lnTo>
                      <a:lnTo>
                        <a:pt x="8" y="3"/>
                      </a:lnTo>
                      <a:lnTo>
                        <a:pt x="13" y="3"/>
                      </a:lnTo>
                      <a:lnTo>
                        <a:pt x="15" y="3"/>
                      </a:lnTo>
                      <a:lnTo>
                        <a:pt x="30" y="0"/>
                      </a:lnTo>
                      <a:lnTo>
                        <a:pt x="64" y="0"/>
                      </a:lnTo>
                      <a:lnTo>
                        <a:pt x="70" y="0"/>
                      </a:lnTo>
                      <a:lnTo>
                        <a:pt x="72" y="0"/>
                      </a:lnTo>
                      <a:close/>
                    </a:path>
                  </a:pathLst>
                </a:custGeom>
                <a:solidFill>
                  <a:srgbClr val="646464"/>
                </a:solidFill>
                <a:ln w="0">
                  <a:solidFill>
                    <a:srgbClr val="646464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37" name="Freeform 738"/>
                <p:cNvSpPr>
                  <a:spLocks/>
                </p:cNvSpPr>
                <p:nvPr/>
              </p:nvSpPr>
              <p:spPr bwMode="auto">
                <a:xfrm>
                  <a:off x="2981" y="943"/>
                  <a:ext cx="10" cy="4"/>
                </a:xfrm>
                <a:custGeom>
                  <a:avLst/>
                  <a:gdLst>
                    <a:gd name="T0" fmla="*/ 4 w 10"/>
                    <a:gd name="T1" fmla="*/ 0 h 4"/>
                    <a:gd name="T2" fmla="*/ 10 w 10"/>
                    <a:gd name="T3" fmla="*/ 4 h 4"/>
                    <a:gd name="T4" fmla="*/ 6 w 10"/>
                    <a:gd name="T5" fmla="*/ 4 h 4"/>
                    <a:gd name="T6" fmla="*/ 0 w 10"/>
                    <a:gd name="T7" fmla="*/ 4 h 4"/>
                    <a:gd name="T8" fmla="*/ 0 w 10"/>
                    <a:gd name="T9" fmla="*/ 0 h 4"/>
                    <a:gd name="T10" fmla="*/ 4 w 10"/>
                    <a:gd name="T1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" h="4">
                      <a:moveTo>
                        <a:pt x="4" y="0"/>
                      </a:moveTo>
                      <a:lnTo>
                        <a:pt x="10" y="4"/>
                      </a:lnTo>
                      <a:lnTo>
                        <a:pt x="6" y="4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BABABA"/>
                </a:solidFill>
                <a:ln w="0">
                  <a:solidFill>
                    <a:srgbClr val="BABABA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38" name="Freeform 739"/>
                <p:cNvSpPr>
                  <a:spLocks/>
                </p:cNvSpPr>
                <p:nvPr/>
              </p:nvSpPr>
              <p:spPr bwMode="auto">
                <a:xfrm>
                  <a:off x="3047" y="957"/>
                  <a:ext cx="6" cy="0"/>
                </a:xfrm>
                <a:custGeom>
                  <a:avLst/>
                  <a:gdLst>
                    <a:gd name="T0" fmla="*/ 0 w 6"/>
                    <a:gd name="T1" fmla="*/ 6 w 6"/>
                    <a:gd name="T2" fmla="*/ 0 w 6"/>
                    <a:gd name="T3" fmla="*/ 0 w 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6B6B6"/>
                </a:solidFill>
                <a:ln w="0">
                  <a:solidFill>
                    <a:srgbClr val="B6B6B6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39" name="Freeform 740"/>
                <p:cNvSpPr>
                  <a:spLocks/>
                </p:cNvSpPr>
                <p:nvPr/>
              </p:nvSpPr>
              <p:spPr bwMode="auto">
                <a:xfrm>
                  <a:off x="2895" y="1002"/>
                  <a:ext cx="26" cy="22"/>
                </a:xfrm>
                <a:custGeom>
                  <a:avLst/>
                  <a:gdLst>
                    <a:gd name="T0" fmla="*/ 17 w 26"/>
                    <a:gd name="T1" fmla="*/ 0 h 22"/>
                    <a:gd name="T2" fmla="*/ 22 w 26"/>
                    <a:gd name="T3" fmla="*/ 4 h 22"/>
                    <a:gd name="T4" fmla="*/ 24 w 26"/>
                    <a:gd name="T5" fmla="*/ 9 h 22"/>
                    <a:gd name="T6" fmla="*/ 26 w 26"/>
                    <a:gd name="T7" fmla="*/ 13 h 22"/>
                    <a:gd name="T8" fmla="*/ 24 w 26"/>
                    <a:gd name="T9" fmla="*/ 17 h 22"/>
                    <a:gd name="T10" fmla="*/ 20 w 26"/>
                    <a:gd name="T11" fmla="*/ 17 h 22"/>
                    <a:gd name="T12" fmla="*/ 15 w 26"/>
                    <a:gd name="T13" fmla="*/ 17 h 22"/>
                    <a:gd name="T14" fmla="*/ 13 w 26"/>
                    <a:gd name="T15" fmla="*/ 19 h 22"/>
                    <a:gd name="T16" fmla="*/ 9 w 26"/>
                    <a:gd name="T17" fmla="*/ 22 h 22"/>
                    <a:gd name="T18" fmla="*/ 7 w 26"/>
                    <a:gd name="T19" fmla="*/ 22 h 22"/>
                    <a:gd name="T20" fmla="*/ 5 w 26"/>
                    <a:gd name="T21" fmla="*/ 19 h 22"/>
                    <a:gd name="T22" fmla="*/ 2 w 26"/>
                    <a:gd name="T23" fmla="*/ 17 h 22"/>
                    <a:gd name="T24" fmla="*/ 0 w 26"/>
                    <a:gd name="T25" fmla="*/ 15 h 22"/>
                    <a:gd name="T26" fmla="*/ 2 w 26"/>
                    <a:gd name="T27" fmla="*/ 13 h 22"/>
                    <a:gd name="T28" fmla="*/ 9 w 26"/>
                    <a:gd name="T29" fmla="*/ 9 h 22"/>
                    <a:gd name="T30" fmla="*/ 5 w 26"/>
                    <a:gd name="T31" fmla="*/ 11 h 22"/>
                    <a:gd name="T32" fmla="*/ 0 w 26"/>
                    <a:gd name="T33" fmla="*/ 4 h 22"/>
                    <a:gd name="T34" fmla="*/ 2 w 26"/>
                    <a:gd name="T35" fmla="*/ 4 h 22"/>
                    <a:gd name="T36" fmla="*/ 5 w 26"/>
                    <a:gd name="T37" fmla="*/ 4 h 22"/>
                    <a:gd name="T38" fmla="*/ 7 w 26"/>
                    <a:gd name="T39" fmla="*/ 4 h 22"/>
                    <a:gd name="T40" fmla="*/ 9 w 26"/>
                    <a:gd name="T41" fmla="*/ 4 h 22"/>
                    <a:gd name="T42" fmla="*/ 11 w 26"/>
                    <a:gd name="T43" fmla="*/ 4 h 22"/>
                    <a:gd name="T44" fmla="*/ 17 w 26"/>
                    <a:gd name="T45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6" h="22">
                      <a:moveTo>
                        <a:pt x="17" y="0"/>
                      </a:moveTo>
                      <a:lnTo>
                        <a:pt x="22" y="4"/>
                      </a:lnTo>
                      <a:lnTo>
                        <a:pt x="24" y="9"/>
                      </a:lnTo>
                      <a:lnTo>
                        <a:pt x="26" y="13"/>
                      </a:lnTo>
                      <a:lnTo>
                        <a:pt x="24" y="17"/>
                      </a:lnTo>
                      <a:lnTo>
                        <a:pt x="20" y="17"/>
                      </a:lnTo>
                      <a:lnTo>
                        <a:pt x="15" y="17"/>
                      </a:lnTo>
                      <a:lnTo>
                        <a:pt x="13" y="19"/>
                      </a:lnTo>
                      <a:lnTo>
                        <a:pt x="9" y="22"/>
                      </a:lnTo>
                      <a:lnTo>
                        <a:pt x="7" y="22"/>
                      </a:lnTo>
                      <a:lnTo>
                        <a:pt x="5" y="19"/>
                      </a:lnTo>
                      <a:lnTo>
                        <a:pt x="2" y="17"/>
                      </a:lnTo>
                      <a:lnTo>
                        <a:pt x="0" y="15"/>
                      </a:lnTo>
                      <a:lnTo>
                        <a:pt x="2" y="13"/>
                      </a:lnTo>
                      <a:lnTo>
                        <a:pt x="9" y="9"/>
                      </a:lnTo>
                      <a:lnTo>
                        <a:pt x="5" y="11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5" y="4"/>
                      </a:lnTo>
                      <a:lnTo>
                        <a:pt x="7" y="4"/>
                      </a:lnTo>
                      <a:lnTo>
                        <a:pt x="9" y="4"/>
                      </a:lnTo>
                      <a:lnTo>
                        <a:pt x="11" y="4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3A3A3A"/>
                </a:solidFill>
                <a:ln w="0">
                  <a:solidFill>
                    <a:srgbClr val="3A3A3A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40" name="Freeform 741"/>
                <p:cNvSpPr>
                  <a:spLocks/>
                </p:cNvSpPr>
                <p:nvPr/>
              </p:nvSpPr>
              <p:spPr bwMode="auto">
                <a:xfrm>
                  <a:off x="2878" y="1006"/>
                  <a:ext cx="22" cy="13"/>
                </a:xfrm>
                <a:custGeom>
                  <a:avLst/>
                  <a:gdLst>
                    <a:gd name="T0" fmla="*/ 17 w 22"/>
                    <a:gd name="T1" fmla="*/ 0 h 13"/>
                    <a:gd name="T2" fmla="*/ 22 w 22"/>
                    <a:gd name="T3" fmla="*/ 5 h 13"/>
                    <a:gd name="T4" fmla="*/ 22 w 22"/>
                    <a:gd name="T5" fmla="*/ 7 h 13"/>
                    <a:gd name="T6" fmla="*/ 17 w 22"/>
                    <a:gd name="T7" fmla="*/ 7 h 13"/>
                    <a:gd name="T8" fmla="*/ 17 w 22"/>
                    <a:gd name="T9" fmla="*/ 7 h 13"/>
                    <a:gd name="T10" fmla="*/ 15 w 22"/>
                    <a:gd name="T11" fmla="*/ 9 h 13"/>
                    <a:gd name="T12" fmla="*/ 15 w 22"/>
                    <a:gd name="T13" fmla="*/ 9 h 13"/>
                    <a:gd name="T14" fmla="*/ 13 w 22"/>
                    <a:gd name="T15" fmla="*/ 9 h 13"/>
                    <a:gd name="T16" fmla="*/ 11 w 22"/>
                    <a:gd name="T17" fmla="*/ 11 h 13"/>
                    <a:gd name="T18" fmla="*/ 9 w 22"/>
                    <a:gd name="T19" fmla="*/ 11 h 13"/>
                    <a:gd name="T20" fmla="*/ 9 w 22"/>
                    <a:gd name="T21" fmla="*/ 11 h 13"/>
                    <a:gd name="T22" fmla="*/ 9 w 22"/>
                    <a:gd name="T23" fmla="*/ 13 h 13"/>
                    <a:gd name="T24" fmla="*/ 5 w 22"/>
                    <a:gd name="T25" fmla="*/ 13 h 13"/>
                    <a:gd name="T26" fmla="*/ 0 w 22"/>
                    <a:gd name="T27" fmla="*/ 11 h 13"/>
                    <a:gd name="T28" fmla="*/ 0 w 22"/>
                    <a:gd name="T29" fmla="*/ 11 h 13"/>
                    <a:gd name="T30" fmla="*/ 9 w 22"/>
                    <a:gd name="T31" fmla="*/ 5 h 13"/>
                    <a:gd name="T32" fmla="*/ 17 w 22"/>
                    <a:gd name="T33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2" h="13">
                      <a:moveTo>
                        <a:pt x="17" y="0"/>
                      </a:moveTo>
                      <a:lnTo>
                        <a:pt x="22" y="5"/>
                      </a:lnTo>
                      <a:lnTo>
                        <a:pt x="22" y="7"/>
                      </a:lnTo>
                      <a:lnTo>
                        <a:pt x="17" y="7"/>
                      </a:lnTo>
                      <a:lnTo>
                        <a:pt x="17" y="7"/>
                      </a:lnTo>
                      <a:lnTo>
                        <a:pt x="15" y="9"/>
                      </a:lnTo>
                      <a:lnTo>
                        <a:pt x="15" y="9"/>
                      </a:lnTo>
                      <a:lnTo>
                        <a:pt x="13" y="9"/>
                      </a:lnTo>
                      <a:lnTo>
                        <a:pt x="11" y="11"/>
                      </a:lnTo>
                      <a:lnTo>
                        <a:pt x="9" y="11"/>
                      </a:lnTo>
                      <a:lnTo>
                        <a:pt x="9" y="11"/>
                      </a:lnTo>
                      <a:lnTo>
                        <a:pt x="9" y="13"/>
                      </a:lnTo>
                      <a:lnTo>
                        <a:pt x="5" y="13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9" y="5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676767"/>
                </a:solidFill>
                <a:ln w="0">
                  <a:solidFill>
                    <a:srgbClr val="676767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41" name="Freeform 742"/>
                <p:cNvSpPr>
                  <a:spLocks/>
                </p:cNvSpPr>
                <p:nvPr/>
              </p:nvSpPr>
              <p:spPr bwMode="auto">
                <a:xfrm>
                  <a:off x="2897" y="1006"/>
                  <a:ext cx="15" cy="9"/>
                </a:xfrm>
                <a:custGeom>
                  <a:avLst/>
                  <a:gdLst>
                    <a:gd name="T0" fmla="*/ 15 w 15"/>
                    <a:gd name="T1" fmla="*/ 0 h 9"/>
                    <a:gd name="T2" fmla="*/ 15 w 15"/>
                    <a:gd name="T3" fmla="*/ 3 h 9"/>
                    <a:gd name="T4" fmla="*/ 15 w 15"/>
                    <a:gd name="T5" fmla="*/ 3 h 9"/>
                    <a:gd name="T6" fmla="*/ 9 w 15"/>
                    <a:gd name="T7" fmla="*/ 7 h 9"/>
                    <a:gd name="T8" fmla="*/ 0 w 15"/>
                    <a:gd name="T9" fmla="*/ 9 h 9"/>
                    <a:gd name="T10" fmla="*/ 0 w 15"/>
                    <a:gd name="T11" fmla="*/ 7 h 9"/>
                    <a:gd name="T12" fmla="*/ 0 w 15"/>
                    <a:gd name="T13" fmla="*/ 7 h 9"/>
                    <a:gd name="T14" fmla="*/ 3 w 15"/>
                    <a:gd name="T15" fmla="*/ 5 h 9"/>
                    <a:gd name="T16" fmla="*/ 11 w 15"/>
                    <a:gd name="T17" fmla="*/ 3 h 9"/>
                    <a:gd name="T18" fmla="*/ 15 w 15"/>
                    <a:gd name="T19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" h="9">
                      <a:moveTo>
                        <a:pt x="15" y="0"/>
                      </a:moveTo>
                      <a:lnTo>
                        <a:pt x="15" y="3"/>
                      </a:lnTo>
                      <a:lnTo>
                        <a:pt x="15" y="3"/>
                      </a:lnTo>
                      <a:lnTo>
                        <a:pt x="9" y="7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3" y="5"/>
                      </a:lnTo>
                      <a:lnTo>
                        <a:pt x="11" y="3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232323"/>
                </a:solidFill>
                <a:ln w="0">
                  <a:solidFill>
                    <a:srgbClr val="232323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42" name="Freeform 743"/>
                <p:cNvSpPr>
                  <a:spLocks/>
                </p:cNvSpPr>
                <p:nvPr/>
              </p:nvSpPr>
              <p:spPr bwMode="auto">
                <a:xfrm>
                  <a:off x="2865" y="1034"/>
                  <a:ext cx="13" cy="7"/>
                </a:xfrm>
                <a:custGeom>
                  <a:avLst/>
                  <a:gdLst>
                    <a:gd name="T0" fmla="*/ 11 w 13"/>
                    <a:gd name="T1" fmla="*/ 0 h 7"/>
                    <a:gd name="T2" fmla="*/ 13 w 13"/>
                    <a:gd name="T3" fmla="*/ 2 h 7"/>
                    <a:gd name="T4" fmla="*/ 7 w 13"/>
                    <a:gd name="T5" fmla="*/ 4 h 7"/>
                    <a:gd name="T6" fmla="*/ 3 w 13"/>
                    <a:gd name="T7" fmla="*/ 7 h 7"/>
                    <a:gd name="T8" fmla="*/ 3 w 13"/>
                    <a:gd name="T9" fmla="*/ 7 h 7"/>
                    <a:gd name="T10" fmla="*/ 0 w 13"/>
                    <a:gd name="T11" fmla="*/ 4 h 7"/>
                    <a:gd name="T12" fmla="*/ 5 w 13"/>
                    <a:gd name="T13" fmla="*/ 2 h 7"/>
                    <a:gd name="T14" fmla="*/ 11 w 13"/>
                    <a:gd name="T15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3" h="7">
                      <a:moveTo>
                        <a:pt x="11" y="0"/>
                      </a:moveTo>
                      <a:lnTo>
                        <a:pt x="13" y="2"/>
                      </a:lnTo>
                      <a:lnTo>
                        <a:pt x="7" y="4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0" y="4"/>
                      </a:lnTo>
                      <a:lnTo>
                        <a:pt x="5" y="2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0">
                  <a:solidFill>
                    <a:srgbClr val="BFBFB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43" name="Freeform 744"/>
                <p:cNvSpPr>
                  <a:spLocks/>
                </p:cNvSpPr>
                <p:nvPr/>
              </p:nvSpPr>
              <p:spPr bwMode="auto">
                <a:xfrm>
                  <a:off x="2895" y="1013"/>
                  <a:ext cx="2" cy="0"/>
                </a:xfrm>
                <a:custGeom>
                  <a:avLst/>
                  <a:gdLst>
                    <a:gd name="T0" fmla="*/ 2 w 2"/>
                    <a:gd name="T1" fmla="*/ 2 w 2"/>
                    <a:gd name="T2" fmla="*/ 0 w 2"/>
                    <a:gd name="T3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3A3A3A"/>
                </a:solidFill>
                <a:ln w="0">
                  <a:solidFill>
                    <a:srgbClr val="3A3A3A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44" name="Freeform 745"/>
                <p:cNvSpPr>
                  <a:spLocks/>
                </p:cNvSpPr>
                <p:nvPr/>
              </p:nvSpPr>
              <p:spPr bwMode="auto">
                <a:xfrm>
                  <a:off x="3643" y="495"/>
                  <a:ext cx="19" cy="11"/>
                </a:xfrm>
                <a:custGeom>
                  <a:avLst/>
                  <a:gdLst>
                    <a:gd name="T0" fmla="*/ 6 w 19"/>
                    <a:gd name="T1" fmla="*/ 0 h 11"/>
                    <a:gd name="T2" fmla="*/ 8 w 19"/>
                    <a:gd name="T3" fmla="*/ 2 h 11"/>
                    <a:gd name="T4" fmla="*/ 10 w 19"/>
                    <a:gd name="T5" fmla="*/ 4 h 11"/>
                    <a:gd name="T6" fmla="*/ 17 w 19"/>
                    <a:gd name="T7" fmla="*/ 2 h 11"/>
                    <a:gd name="T8" fmla="*/ 17 w 19"/>
                    <a:gd name="T9" fmla="*/ 2 h 11"/>
                    <a:gd name="T10" fmla="*/ 17 w 19"/>
                    <a:gd name="T11" fmla="*/ 4 h 11"/>
                    <a:gd name="T12" fmla="*/ 19 w 19"/>
                    <a:gd name="T13" fmla="*/ 11 h 11"/>
                    <a:gd name="T14" fmla="*/ 10 w 19"/>
                    <a:gd name="T15" fmla="*/ 9 h 11"/>
                    <a:gd name="T16" fmla="*/ 4 w 19"/>
                    <a:gd name="T17" fmla="*/ 9 h 11"/>
                    <a:gd name="T18" fmla="*/ 0 w 19"/>
                    <a:gd name="T19" fmla="*/ 4 h 11"/>
                    <a:gd name="T20" fmla="*/ 4 w 19"/>
                    <a:gd name="T21" fmla="*/ 2 h 11"/>
                    <a:gd name="T22" fmla="*/ 6 w 19"/>
                    <a:gd name="T23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9" h="11">
                      <a:moveTo>
                        <a:pt x="6" y="0"/>
                      </a:moveTo>
                      <a:lnTo>
                        <a:pt x="8" y="2"/>
                      </a:lnTo>
                      <a:lnTo>
                        <a:pt x="10" y="4"/>
                      </a:lnTo>
                      <a:lnTo>
                        <a:pt x="17" y="2"/>
                      </a:lnTo>
                      <a:lnTo>
                        <a:pt x="17" y="2"/>
                      </a:lnTo>
                      <a:lnTo>
                        <a:pt x="17" y="4"/>
                      </a:lnTo>
                      <a:lnTo>
                        <a:pt x="19" y="11"/>
                      </a:lnTo>
                      <a:lnTo>
                        <a:pt x="10" y="9"/>
                      </a:lnTo>
                      <a:lnTo>
                        <a:pt x="4" y="9"/>
                      </a:lnTo>
                      <a:lnTo>
                        <a:pt x="0" y="4"/>
                      </a:lnTo>
                      <a:lnTo>
                        <a:pt x="4" y="2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D0D0D0"/>
                </a:solidFill>
                <a:ln w="0">
                  <a:solidFill>
                    <a:srgbClr val="D0D0D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45" name="Freeform 746"/>
                <p:cNvSpPr>
                  <a:spLocks/>
                </p:cNvSpPr>
                <p:nvPr/>
              </p:nvSpPr>
              <p:spPr bwMode="auto">
                <a:xfrm>
                  <a:off x="4155" y="1217"/>
                  <a:ext cx="4" cy="7"/>
                </a:xfrm>
                <a:custGeom>
                  <a:avLst/>
                  <a:gdLst>
                    <a:gd name="T0" fmla="*/ 4 w 4"/>
                    <a:gd name="T1" fmla="*/ 0 h 7"/>
                    <a:gd name="T2" fmla="*/ 2 w 4"/>
                    <a:gd name="T3" fmla="*/ 7 h 7"/>
                    <a:gd name="T4" fmla="*/ 2 w 4"/>
                    <a:gd name="T5" fmla="*/ 5 h 7"/>
                    <a:gd name="T6" fmla="*/ 0 w 4"/>
                    <a:gd name="T7" fmla="*/ 3 h 7"/>
                    <a:gd name="T8" fmla="*/ 2 w 4"/>
                    <a:gd name="T9" fmla="*/ 3 h 7"/>
                    <a:gd name="T10" fmla="*/ 4 w 4"/>
                    <a:gd name="T11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" h="7">
                      <a:moveTo>
                        <a:pt x="4" y="0"/>
                      </a:moveTo>
                      <a:lnTo>
                        <a:pt x="2" y="7"/>
                      </a:lnTo>
                      <a:lnTo>
                        <a:pt x="2" y="5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ACACAC"/>
                </a:solidFill>
                <a:ln w="0">
                  <a:solidFill>
                    <a:srgbClr val="ACACAC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46" name="Freeform 747"/>
                <p:cNvSpPr>
                  <a:spLocks/>
                </p:cNvSpPr>
                <p:nvPr/>
              </p:nvSpPr>
              <p:spPr bwMode="auto">
                <a:xfrm>
                  <a:off x="3675" y="610"/>
                  <a:ext cx="21" cy="34"/>
                </a:xfrm>
                <a:custGeom>
                  <a:avLst/>
                  <a:gdLst>
                    <a:gd name="T0" fmla="*/ 10 w 21"/>
                    <a:gd name="T1" fmla="*/ 0 h 34"/>
                    <a:gd name="T2" fmla="*/ 15 w 21"/>
                    <a:gd name="T3" fmla="*/ 0 h 34"/>
                    <a:gd name="T4" fmla="*/ 17 w 21"/>
                    <a:gd name="T5" fmla="*/ 2 h 34"/>
                    <a:gd name="T6" fmla="*/ 17 w 21"/>
                    <a:gd name="T7" fmla="*/ 4 h 34"/>
                    <a:gd name="T8" fmla="*/ 19 w 21"/>
                    <a:gd name="T9" fmla="*/ 9 h 34"/>
                    <a:gd name="T10" fmla="*/ 19 w 21"/>
                    <a:gd name="T11" fmla="*/ 11 h 34"/>
                    <a:gd name="T12" fmla="*/ 15 w 21"/>
                    <a:gd name="T13" fmla="*/ 13 h 34"/>
                    <a:gd name="T14" fmla="*/ 15 w 21"/>
                    <a:gd name="T15" fmla="*/ 15 h 34"/>
                    <a:gd name="T16" fmla="*/ 15 w 21"/>
                    <a:gd name="T17" fmla="*/ 19 h 34"/>
                    <a:gd name="T18" fmla="*/ 17 w 21"/>
                    <a:gd name="T19" fmla="*/ 21 h 34"/>
                    <a:gd name="T20" fmla="*/ 21 w 21"/>
                    <a:gd name="T21" fmla="*/ 30 h 34"/>
                    <a:gd name="T22" fmla="*/ 19 w 21"/>
                    <a:gd name="T23" fmla="*/ 34 h 34"/>
                    <a:gd name="T24" fmla="*/ 15 w 21"/>
                    <a:gd name="T25" fmla="*/ 34 h 34"/>
                    <a:gd name="T26" fmla="*/ 12 w 21"/>
                    <a:gd name="T27" fmla="*/ 32 h 34"/>
                    <a:gd name="T28" fmla="*/ 10 w 21"/>
                    <a:gd name="T29" fmla="*/ 26 h 34"/>
                    <a:gd name="T30" fmla="*/ 6 w 21"/>
                    <a:gd name="T31" fmla="*/ 21 h 34"/>
                    <a:gd name="T32" fmla="*/ 0 w 21"/>
                    <a:gd name="T33" fmla="*/ 17 h 34"/>
                    <a:gd name="T34" fmla="*/ 0 w 21"/>
                    <a:gd name="T35" fmla="*/ 11 h 34"/>
                    <a:gd name="T36" fmla="*/ 2 w 21"/>
                    <a:gd name="T37" fmla="*/ 11 h 34"/>
                    <a:gd name="T38" fmla="*/ 4 w 21"/>
                    <a:gd name="T39" fmla="*/ 13 h 34"/>
                    <a:gd name="T40" fmla="*/ 6 w 21"/>
                    <a:gd name="T41" fmla="*/ 15 h 34"/>
                    <a:gd name="T42" fmla="*/ 8 w 21"/>
                    <a:gd name="T43" fmla="*/ 15 h 34"/>
                    <a:gd name="T44" fmla="*/ 8 w 21"/>
                    <a:gd name="T45" fmla="*/ 15 h 34"/>
                    <a:gd name="T46" fmla="*/ 6 w 21"/>
                    <a:gd name="T47" fmla="*/ 6 h 34"/>
                    <a:gd name="T48" fmla="*/ 6 w 21"/>
                    <a:gd name="T49" fmla="*/ 0 h 34"/>
                    <a:gd name="T50" fmla="*/ 10 w 21"/>
                    <a:gd name="T51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1" h="34">
                      <a:moveTo>
                        <a:pt x="10" y="0"/>
                      </a:moveTo>
                      <a:lnTo>
                        <a:pt x="15" y="0"/>
                      </a:lnTo>
                      <a:lnTo>
                        <a:pt x="17" y="2"/>
                      </a:lnTo>
                      <a:lnTo>
                        <a:pt x="17" y="4"/>
                      </a:lnTo>
                      <a:lnTo>
                        <a:pt x="19" y="9"/>
                      </a:lnTo>
                      <a:lnTo>
                        <a:pt x="19" y="11"/>
                      </a:lnTo>
                      <a:lnTo>
                        <a:pt x="15" y="13"/>
                      </a:lnTo>
                      <a:lnTo>
                        <a:pt x="15" y="15"/>
                      </a:lnTo>
                      <a:lnTo>
                        <a:pt x="15" y="19"/>
                      </a:lnTo>
                      <a:lnTo>
                        <a:pt x="17" y="21"/>
                      </a:lnTo>
                      <a:lnTo>
                        <a:pt x="21" y="30"/>
                      </a:lnTo>
                      <a:lnTo>
                        <a:pt x="19" y="34"/>
                      </a:lnTo>
                      <a:lnTo>
                        <a:pt x="15" y="34"/>
                      </a:lnTo>
                      <a:lnTo>
                        <a:pt x="12" y="32"/>
                      </a:lnTo>
                      <a:lnTo>
                        <a:pt x="10" y="26"/>
                      </a:lnTo>
                      <a:lnTo>
                        <a:pt x="6" y="21"/>
                      </a:lnTo>
                      <a:lnTo>
                        <a:pt x="0" y="17"/>
                      </a:lnTo>
                      <a:lnTo>
                        <a:pt x="0" y="11"/>
                      </a:lnTo>
                      <a:lnTo>
                        <a:pt x="2" y="11"/>
                      </a:lnTo>
                      <a:lnTo>
                        <a:pt x="4" y="13"/>
                      </a:lnTo>
                      <a:lnTo>
                        <a:pt x="6" y="15"/>
                      </a:lnTo>
                      <a:lnTo>
                        <a:pt x="8" y="15"/>
                      </a:lnTo>
                      <a:lnTo>
                        <a:pt x="8" y="15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ABABAB"/>
                </a:solidFill>
                <a:ln w="0">
                  <a:solidFill>
                    <a:srgbClr val="ABABAB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47" name="Freeform 748"/>
                <p:cNvSpPr>
                  <a:spLocks/>
                </p:cNvSpPr>
                <p:nvPr/>
              </p:nvSpPr>
              <p:spPr bwMode="auto">
                <a:xfrm>
                  <a:off x="3685" y="606"/>
                  <a:ext cx="15" cy="25"/>
                </a:xfrm>
                <a:custGeom>
                  <a:avLst/>
                  <a:gdLst>
                    <a:gd name="T0" fmla="*/ 5 w 15"/>
                    <a:gd name="T1" fmla="*/ 0 h 25"/>
                    <a:gd name="T2" fmla="*/ 7 w 15"/>
                    <a:gd name="T3" fmla="*/ 6 h 25"/>
                    <a:gd name="T4" fmla="*/ 11 w 15"/>
                    <a:gd name="T5" fmla="*/ 13 h 25"/>
                    <a:gd name="T6" fmla="*/ 15 w 15"/>
                    <a:gd name="T7" fmla="*/ 21 h 25"/>
                    <a:gd name="T8" fmla="*/ 13 w 15"/>
                    <a:gd name="T9" fmla="*/ 25 h 25"/>
                    <a:gd name="T10" fmla="*/ 9 w 15"/>
                    <a:gd name="T11" fmla="*/ 15 h 25"/>
                    <a:gd name="T12" fmla="*/ 5 w 15"/>
                    <a:gd name="T13" fmla="*/ 8 h 25"/>
                    <a:gd name="T14" fmla="*/ 0 w 15"/>
                    <a:gd name="T15" fmla="*/ 4 h 25"/>
                    <a:gd name="T16" fmla="*/ 0 w 15"/>
                    <a:gd name="T17" fmla="*/ 0 h 25"/>
                    <a:gd name="T18" fmla="*/ 5 w 15"/>
                    <a:gd name="T19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" h="25">
                      <a:moveTo>
                        <a:pt x="5" y="0"/>
                      </a:moveTo>
                      <a:lnTo>
                        <a:pt x="7" y="6"/>
                      </a:lnTo>
                      <a:lnTo>
                        <a:pt x="11" y="13"/>
                      </a:lnTo>
                      <a:lnTo>
                        <a:pt x="15" y="21"/>
                      </a:lnTo>
                      <a:lnTo>
                        <a:pt x="13" y="25"/>
                      </a:lnTo>
                      <a:lnTo>
                        <a:pt x="9" y="15"/>
                      </a:lnTo>
                      <a:lnTo>
                        <a:pt x="5" y="8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0">
                  <a:solidFill>
                    <a:srgbClr val="777777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48" name="Freeform 749"/>
                <p:cNvSpPr>
                  <a:spLocks/>
                </p:cNvSpPr>
                <p:nvPr/>
              </p:nvSpPr>
              <p:spPr bwMode="auto">
                <a:xfrm>
                  <a:off x="3685" y="648"/>
                  <a:ext cx="5" cy="5"/>
                </a:xfrm>
                <a:custGeom>
                  <a:avLst/>
                  <a:gdLst>
                    <a:gd name="T0" fmla="*/ 2 w 5"/>
                    <a:gd name="T1" fmla="*/ 0 h 5"/>
                    <a:gd name="T2" fmla="*/ 5 w 5"/>
                    <a:gd name="T3" fmla="*/ 3 h 5"/>
                    <a:gd name="T4" fmla="*/ 2 w 5"/>
                    <a:gd name="T5" fmla="*/ 5 h 5"/>
                    <a:gd name="T6" fmla="*/ 0 w 5"/>
                    <a:gd name="T7" fmla="*/ 3 h 5"/>
                    <a:gd name="T8" fmla="*/ 0 w 5"/>
                    <a:gd name="T9" fmla="*/ 3 h 5"/>
                    <a:gd name="T10" fmla="*/ 2 w 5"/>
                    <a:gd name="T11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" h="5">
                      <a:moveTo>
                        <a:pt x="2" y="0"/>
                      </a:moveTo>
                      <a:lnTo>
                        <a:pt x="5" y="3"/>
                      </a:lnTo>
                      <a:lnTo>
                        <a:pt x="2" y="5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0">
                  <a:solidFill>
                    <a:srgbClr val="E0E0E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49" name="Freeform 750"/>
                <p:cNvSpPr>
                  <a:spLocks/>
                </p:cNvSpPr>
                <p:nvPr/>
              </p:nvSpPr>
              <p:spPr bwMode="auto">
                <a:xfrm>
                  <a:off x="3769" y="452"/>
                  <a:ext cx="27" cy="98"/>
                </a:xfrm>
                <a:custGeom>
                  <a:avLst/>
                  <a:gdLst>
                    <a:gd name="T0" fmla="*/ 4 w 27"/>
                    <a:gd name="T1" fmla="*/ 0 h 98"/>
                    <a:gd name="T2" fmla="*/ 19 w 27"/>
                    <a:gd name="T3" fmla="*/ 41 h 98"/>
                    <a:gd name="T4" fmla="*/ 27 w 27"/>
                    <a:gd name="T5" fmla="*/ 81 h 98"/>
                    <a:gd name="T6" fmla="*/ 27 w 27"/>
                    <a:gd name="T7" fmla="*/ 81 h 98"/>
                    <a:gd name="T8" fmla="*/ 23 w 27"/>
                    <a:gd name="T9" fmla="*/ 83 h 98"/>
                    <a:gd name="T10" fmla="*/ 25 w 27"/>
                    <a:gd name="T11" fmla="*/ 86 h 98"/>
                    <a:gd name="T12" fmla="*/ 27 w 27"/>
                    <a:gd name="T13" fmla="*/ 88 h 98"/>
                    <a:gd name="T14" fmla="*/ 25 w 27"/>
                    <a:gd name="T15" fmla="*/ 92 h 98"/>
                    <a:gd name="T16" fmla="*/ 21 w 27"/>
                    <a:gd name="T17" fmla="*/ 92 h 98"/>
                    <a:gd name="T18" fmla="*/ 15 w 27"/>
                    <a:gd name="T19" fmla="*/ 98 h 98"/>
                    <a:gd name="T20" fmla="*/ 12 w 27"/>
                    <a:gd name="T21" fmla="*/ 94 h 98"/>
                    <a:gd name="T22" fmla="*/ 12 w 27"/>
                    <a:gd name="T23" fmla="*/ 83 h 98"/>
                    <a:gd name="T24" fmla="*/ 10 w 27"/>
                    <a:gd name="T25" fmla="*/ 73 h 98"/>
                    <a:gd name="T26" fmla="*/ 8 w 27"/>
                    <a:gd name="T27" fmla="*/ 64 h 98"/>
                    <a:gd name="T28" fmla="*/ 4 w 27"/>
                    <a:gd name="T29" fmla="*/ 43 h 98"/>
                    <a:gd name="T30" fmla="*/ 2 w 27"/>
                    <a:gd name="T31" fmla="*/ 22 h 98"/>
                    <a:gd name="T32" fmla="*/ 2 w 27"/>
                    <a:gd name="T33" fmla="*/ 17 h 98"/>
                    <a:gd name="T34" fmla="*/ 0 w 27"/>
                    <a:gd name="T35" fmla="*/ 7 h 98"/>
                    <a:gd name="T36" fmla="*/ 0 w 27"/>
                    <a:gd name="T37" fmla="*/ 5 h 98"/>
                    <a:gd name="T38" fmla="*/ 0 w 27"/>
                    <a:gd name="T39" fmla="*/ 2 h 98"/>
                    <a:gd name="T40" fmla="*/ 2 w 27"/>
                    <a:gd name="T41" fmla="*/ 0 h 98"/>
                    <a:gd name="T42" fmla="*/ 4 w 27"/>
                    <a:gd name="T43" fmla="*/ 0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7" h="98">
                      <a:moveTo>
                        <a:pt x="4" y="0"/>
                      </a:moveTo>
                      <a:lnTo>
                        <a:pt x="19" y="41"/>
                      </a:lnTo>
                      <a:lnTo>
                        <a:pt x="27" y="81"/>
                      </a:lnTo>
                      <a:lnTo>
                        <a:pt x="27" y="81"/>
                      </a:lnTo>
                      <a:lnTo>
                        <a:pt x="23" y="83"/>
                      </a:lnTo>
                      <a:lnTo>
                        <a:pt x="25" y="86"/>
                      </a:lnTo>
                      <a:lnTo>
                        <a:pt x="27" y="88"/>
                      </a:lnTo>
                      <a:lnTo>
                        <a:pt x="25" y="92"/>
                      </a:lnTo>
                      <a:lnTo>
                        <a:pt x="21" y="92"/>
                      </a:lnTo>
                      <a:lnTo>
                        <a:pt x="15" y="98"/>
                      </a:lnTo>
                      <a:lnTo>
                        <a:pt x="12" y="94"/>
                      </a:lnTo>
                      <a:lnTo>
                        <a:pt x="12" y="83"/>
                      </a:lnTo>
                      <a:lnTo>
                        <a:pt x="10" y="73"/>
                      </a:lnTo>
                      <a:lnTo>
                        <a:pt x="8" y="64"/>
                      </a:lnTo>
                      <a:lnTo>
                        <a:pt x="4" y="43"/>
                      </a:lnTo>
                      <a:lnTo>
                        <a:pt x="2" y="22"/>
                      </a:lnTo>
                      <a:lnTo>
                        <a:pt x="2" y="17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C3C3C3"/>
                </a:solidFill>
                <a:ln w="0">
                  <a:solidFill>
                    <a:srgbClr val="C3C3C3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50" name="Freeform 751"/>
                <p:cNvSpPr>
                  <a:spLocks/>
                </p:cNvSpPr>
                <p:nvPr/>
              </p:nvSpPr>
              <p:spPr bwMode="auto">
                <a:xfrm>
                  <a:off x="3766" y="469"/>
                  <a:ext cx="20" cy="94"/>
                </a:xfrm>
                <a:custGeom>
                  <a:avLst/>
                  <a:gdLst>
                    <a:gd name="T0" fmla="*/ 7 w 20"/>
                    <a:gd name="T1" fmla="*/ 0 h 94"/>
                    <a:gd name="T2" fmla="*/ 9 w 20"/>
                    <a:gd name="T3" fmla="*/ 5 h 94"/>
                    <a:gd name="T4" fmla="*/ 9 w 20"/>
                    <a:gd name="T5" fmla="*/ 9 h 94"/>
                    <a:gd name="T6" fmla="*/ 9 w 20"/>
                    <a:gd name="T7" fmla="*/ 20 h 94"/>
                    <a:gd name="T8" fmla="*/ 9 w 20"/>
                    <a:gd name="T9" fmla="*/ 24 h 94"/>
                    <a:gd name="T10" fmla="*/ 13 w 20"/>
                    <a:gd name="T11" fmla="*/ 32 h 94"/>
                    <a:gd name="T12" fmla="*/ 13 w 20"/>
                    <a:gd name="T13" fmla="*/ 41 h 94"/>
                    <a:gd name="T14" fmla="*/ 15 w 20"/>
                    <a:gd name="T15" fmla="*/ 47 h 94"/>
                    <a:gd name="T16" fmla="*/ 18 w 20"/>
                    <a:gd name="T17" fmla="*/ 56 h 94"/>
                    <a:gd name="T18" fmla="*/ 18 w 20"/>
                    <a:gd name="T19" fmla="*/ 58 h 94"/>
                    <a:gd name="T20" fmla="*/ 20 w 20"/>
                    <a:gd name="T21" fmla="*/ 66 h 94"/>
                    <a:gd name="T22" fmla="*/ 20 w 20"/>
                    <a:gd name="T23" fmla="*/ 73 h 94"/>
                    <a:gd name="T24" fmla="*/ 18 w 20"/>
                    <a:gd name="T25" fmla="*/ 79 h 94"/>
                    <a:gd name="T26" fmla="*/ 18 w 20"/>
                    <a:gd name="T27" fmla="*/ 81 h 94"/>
                    <a:gd name="T28" fmla="*/ 18 w 20"/>
                    <a:gd name="T29" fmla="*/ 86 h 94"/>
                    <a:gd name="T30" fmla="*/ 15 w 20"/>
                    <a:gd name="T31" fmla="*/ 88 h 94"/>
                    <a:gd name="T32" fmla="*/ 15 w 20"/>
                    <a:gd name="T33" fmla="*/ 92 h 94"/>
                    <a:gd name="T34" fmla="*/ 15 w 20"/>
                    <a:gd name="T35" fmla="*/ 92 h 94"/>
                    <a:gd name="T36" fmla="*/ 11 w 20"/>
                    <a:gd name="T37" fmla="*/ 94 h 94"/>
                    <a:gd name="T38" fmla="*/ 9 w 20"/>
                    <a:gd name="T39" fmla="*/ 92 h 94"/>
                    <a:gd name="T40" fmla="*/ 7 w 20"/>
                    <a:gd name="T41" fmla="*/ 92 h 94"/>
                    <a:gd name="T42" fmla="*/ 7 w 20"/>
                    <a:gd name="T43" fmla="*/ 88 h 94"/>
                    <a:gd name="T44" fmla="*/ 7 w 20"/>
                    <a:gd name="T45" fmla="*/ 86 h 94"/>
                    <a:gd name="T46" fmla="*/ 5 w 20"/>
                    <a:gd name="T47" fmla="*/ 77 h 94"/>
                    <a:gd name="T48" fmla="*/ 0 w 20"/>
                    <a:gd name="T49" fmla="*/ 71 h 94"/>
                    <a:gd name="T50" fmla="*/ 0 w 20"/>
                    <a:gd name="T51" fmla="*/ 60 h 94"/>
                    <a:gd name="T52" fmla="*/ 0 w 20"/>
                    <a:gd name="T53" fmla="*/ 49 h 94"/>
                    <a:gd name="T54" fmla="*/ 3 w 20"/>
                    <a:gd name="T55" fmla="*/ 39 h 94"/>
                    <a:gd name="T56" fmla="*/ 3 w 20"/>
                    <a:gd name="T57" fmla="*/ 32 h 94"/>
                    <a:gd name="T58" fmla="*/ 3 w 20"/>
                    <a:gd name="T59" fmla="*/ 24 h 94"/>
                    <a:gd name="T60" fmla="*/ 3 w 20"/>
                    <a:gd name="T61" fmla="*/ 17 h 94"/>
                    <a:gd name="T62" fmla="*/ 3 w 20"/>
                    <a:gd name="T63" fmla="*/ 13 h 94"/>
                    <a:gd name="T64" fmla="*/ 3 w 20"/>
                    <a:gd name="T65" fmla="*/ 7 h 94"/>
                    <a:gd name="T66" fmla="*/ 5 w 20"/>
                    <a:gd name="T67" fmla="*/ 3 h 94"/>
                    <a:gd name="T68" fmla="*/ 7 w 20"/>
                    <a:gd name="T69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0" h="94">
                      <a:moveTo>
                        <a:pt x="7" y="0"/>
                      </a:moveTo>
                      <a:lnTo>
                        <a:pt x="9" y="5"/>
                      </a:lnTo>
                      <a:lnTo>
                        <a:pt x="9" y="9"/>
                      </a:lnTo>
                      <a:lnTo>
                        <a:pt x="9" y="20"/>
                      </a:lnTo>
                      <a:lnTo>
                        <a:pt x="9" y="24"/>
                      </a:lnTo>
                      <a:lnTo>
                        <a:pt x="13" y="32"/>
                      </a:lnTo>
                      <a:lnTo>
                        <a:pt x="13" y="41"/>
                      </a:lnTo>
                      <a:lnTo>
                        <a:pt x="15" y="47"/>
                      </a:lnTo>
                      <a:lnTo>
                        <a:pt x="18" y="56"/>
                      </a:lnTo>
                      <a:lnTo>
                        <a:pt x="18" y="58"/>
                      </a:lnTo>
                      <a:lnTo>
                        <a:pt x="20" y="66"/>
                      </a:lnTo>
                      <a:lnTo>
                        <a:pt x="20" y="73"/>
                      </a:lnTo>
                      <a:lnTo>
                        <a:pt x="18" y="79"/>
                      </a:lnTo>
                      <a:lnTo>
                        <a:pt x="18" y="81"/>
                      </a:lnTo>
                      <a:lnTo>
                        <a:pt x="18" y="86"/>
                      </a:lnTo>
                      <a:lnTo>
                        <a:pt x="15" y="88"/>
                      </a:lnTo>
                      <a:lnTo>
                        <a:pt x="15" y="92"/>
                      </a:lnTo>
                      <a:lnTo>
                        <a:pt x="15" y="92"/>
                      </a:lnTo>
                      <a:lnTo>
                        <a:pt x="11" y="94"/>
                      </a:lnTo>
                      <a:lnTo>
                        <a:pt x="9" y="92"/>
                      </a:lnTo>
                      <a:lnTo>
                        <a:pt x="7" y="92"/>
                      </a:lnTo>
                      <a:lnTo>
                        <a:pt x="7" y="88"/>
                      </a:lnTo>
                      <a:lnTo>
                        <a:pt x="7" y="86"/>
                      </a:lnTo>
                      <a:lnTo>
                        <a:pt x="5" y="77"/>
                      </a:lnTo>
                      <a:lnTo>
                        <a:pt x="0" y="71"/>
                      </a:lnTo>
                      <a:lnTo>
                        <a:pt x="0" y="60"/>
                      </a:lnTo>
                      <a:lnTo>
                        <a:pt x="0" y="49"/>
                      </a:lnTo>
                      <a:lnTo>
                        <a:pt x="3" y="39"/>
                      </a:lnTo>
                      <a:lnTo>
                        <a:pt x="3" y="32"/>
                      </a:lnTo>
                      <a:lnTo>
                        <a:pt x="3" y="24"/>
                      </a:lnTo>
                      <a:lnTo>
                        <a:pt x="3" y="17"/>
                      </a:lnTo>
                      <a:lnTo>
                        <a:pt x="3" y="13"/>
                      </a:lnTo>
                      <a:lnTo>
                        <a:pt x="3" y="7"/>
                      </a:lnTo>
                      <a:lnTo>
                        <a:pt x="5" y="3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878787"/>
                </a:solidFill>
                <a:ln w="0">
                  <a:solidFill>
                    <a:srgbClr val="878787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51" name="Freeform 752"/>
                <p:cNvSpPr>
                  <a:spLocks/>
                </p:cNvSpPr>
                <p:nvPr/>
              </p:nvSpPr>
              <p:spPr bwMode="auto">
                <a:xfrm>
                  <a:off x="3754" y="538"/>
                  <a:ext cx="30" cy="87"/>
                </a:xfrm>
                <a:custGeom>
                  <a:avLst/>
                  <a:gdLst>
                    <a:gd name="T0" fmla="*/ 15 w 30"/>
                    <a:gd name="T1" fmla="*/ 0 h 87"/>
                    <a:gd name="T2" fmla="*/ 19 w 30"/>
                    <a:gd name="T3" fmla="*/ 6 h 87"/>
                    <a:gd name="T4" fmla="*/ 19 w 30"/>
                    <a:gd name="T5" fmla="*/ 12 h 87"/>
                    <a:gd name="T6" fmla="*/ 23 w 30"/>
                    <a:gd name="T7" fmla="*/ 19 h 87"/>
                    <a:gd name="T8" fmla="*/ 23 w 30"/>
                    <a:gd name="T9" fmla="*/ 21 h 87"/>
                    <a:gd name="T10" fmla="*/ 25 w 30"/>
                    <a:gd name="T11" fmla="*/ 23 h 87"/>
                    <a:gd name="T12" fmla="*/ 27 w 30"/>
                    <a:gd name="T13" fmla="*/ 21 h 87"/>
                    <a:gd name="T14" fmla="*/ 30 w 30"/>
                    <a:gd name="T15" fmla="*/ 17 h 87"/>
                    <a:gd name="T16" fmla="*/ 30 w 30"/>
                    <a:gd name="T17" fmla="*/ 23 h 87"/>
                    <a:gd name="T18" fmla="*/ 30 w 30"/>
                    <a:gd name="T19" fmla="*/ 25 h 87"/>
                    <a:gd name="T20" fmla="*/ 27 w 30"/>
                    <a:gd name="T21" fmla="*/ 27 h 87"/>
                    <a:gd name="T22" fmla="*/ 25 w 30"/>
                    <a:gd name="T23" fmla="*/ 32 h 87"/>
                    <a:gd name="T24" fmla="*/ 23 w 30"/>
                    <a:gd name="T25" fmla="*/ 32 h 87"/>
                    <a:gd name="T26" fmla="*/ 19 w 30"/>
                    <a:gd name="T27" fmla="*/ 34 h 87"/>
                    <a:gd name="T28" fmla="*/ 21 w 30"/>
                    <a:gd name="T29" fmla="*/ 40 h 87"/>
                    <a:gd name="T30" fmla="*/ 19 w 30"/>
                    <a:gd name="T31" fmla="*/ 46 h 87"/>
                    <a:gd name="T32" fmla="*/ 21 w 30"/>
                    <a:gd name="T33" fmla="*/ 51 h 87"/>
                    <a:gd name="T34" fmla="*/ 21 w 30"/>
                    <a:gd name="T35" fmla="*/ 57 h 87"/>
                    <a:gd name="T36" fmla="*/ 19 w 30"/>
                    <a:gd name="T37" fmla="*/ 59 h 87"/>
                    <a:gd name="T38" fmla="*/ 15 w 30"/>
                    <a:gd name="T39" fmla="*/ 61 h 87"/>
                    <a:gd name="T40" fmla="*/ 15 w 30"/>
                    <a:gd name="T41" fmla="*/ 66 h 87"/>
                    <a:gd name="T42" fmla="*/ 15 w 30"/>
                    <a:gd name="T43" fmla="*/ 70 h 87"/>
                    <a:gd name="T44" fmla="*/ 15 w 30"/>
                    <a:gd name="T45" fmla="*/ 74 h 87"/>
                    <a:gd name="T46" fmla="*/ 10 w 30"/>
                    <a:gd name="T47" fmla="*/ 78 h 87"/>
                    <a:gd name="T48" fmla="*/ 8 w 30"/>
                    <a:gd name="T49" fmla="*/ 81 h 87"/>
                    <a:gd name="T50" fmla="*/ 0 w 30"/>
                    <a:gd name="T51" fmla="*/ 87 h 87"/>
                    <a:gd name="T52" fmla="*/ 0 w 30"/>
                    <a:gd name="T53" fmla="*/ 83 h 87"/>
                    <a:gd name="T54" fmla="*/ 2 w 30"/>
                    <a:gd name="T55" fmla="*/ 78 h 87"/>
                    <a:gd name="T56" fmla="*/ 4 w 30"/>
                    <a:gd name="T57" fmla="*/ 72 h 87"/>
                    <a:gd name="T58" fmla="*/ 4 w 30"/>
                    <a:gd name="T59" fmla="*/ 66 h 87"/>
                    <a:gd name="T60" fmla="*/ 6 w 30"/>
                    <a:gd name="T61" fmla="*/ 59 h 87"/>
                    <a:gd name="T62" fmla="*/ 8 w 30"/>
                    <a:gd name="T63" fmla="*/ 51 h 87"/>
                    <a:gd name="T64" fmla="*/ 10 w 30"/>
                    <a:gd name="T65" fmla="*/ 42 h 87"/>
                    <a:gd name="T66" fmla="*/ 10 w 30"/>
                    <a:gd name="T67" fmla="*/ 38 h 87"/>
                    <a:gd name="T68" fmla="*/ 12 w 30"/>
                    <a:gd name="T69" fmla="*/ 36 h 87"/>
                    <a:gd name="T70" fmla="*/ 12 w 30"/>
                    <a:gd name="T71" fmla="*/ 29 h 87"/>
                    <a:gd name="T72" fmla="*/ 12 w 30"/>
                    <a:gd name="T73" fmla="*/ 23 h 87"/>
                    <a:gd name="T74" fmla="*/ 12 w 30"/>
                    <a:gd name="T75" fmla="*/ 8 h 87"/>
                    <a:gd name="T76" fmla="*/ 12 w 30"/>
                    <a:gd name="T77" fmla="*/ 4 h 87"/>
                    <a:gd name="T78" fmla="*/ 15 w 30"/>
                    <a:gd name="T79" fmla="*/ 2 h 87"/>
                    <a:gd name="T80" fmla="*/ 15 w 30"/>
                    <a:gd name="T81" fmla="*/ 0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30" h="87">
                      <a:moveTo>
                        <a:pt x="15" y="0"/>
                      </a:moveTo>
                      <a:lnTo>
                        <a:pt x="19" y="6"/>
                      </a:lnTo>
                      <a:lnTo>
                        <a:pt x="19" y="12"/>
                      </a:lnTo>
                      <a:lnTo>
                        <a:pt x="23" y="19"/>
                      </a:lnTo>
                      <a:lnTo>
                        <a:pt x="23" y="21"/>
                      </a:lnTo>
                      <a:lnTo>
                        <a:pt x="25" y="23"/>
                      </a:lnTo>
                      <a:lnTo>
                        <a:pt x="27" y="21"/>
                      </a:lnTo>
                      <a:lnTo>
                        <a:pt x="30" y="17"/>
                      </a:lnTo>
                      <a:lnTo>
                        <a:pt x="30" y="23"/>
                      </a:lnTo>
                      <a:lnTo>
                        <a:pt x="30" y="25"/>
                      </a:lnTo>
                      <a:lnTo>
                        <a:pt x="27" y="27"/>
                      </a:lnTo>
                      <a:lnTo>
                        <a:pt x="25" y="32"/>
                      </a:lnTo>
                      <a:lnTo>
                        <a:pt x="23" y="32"/>
                      </a:lnTo>
                      <a:lnTo>
                        <a:pt x="19" y="34"/>
                      </a:lnTo>
                      <a:lnTo>
                        <a:pt x="21" y="40"/>
                      </a:lnTo>
                      <a:lnTo>
                        <a:pt x="19" y="46"/>
                      </a:lnTo>
                      <a:lnTo>
                        <a:pt x="21" y="51"/>
                      </a:lnTo>
                      <a:lnTo>
                        <a:pt x="21" y="57"/>
                      </a:lnTo>
                      <a:lnTo>
                        <a:pt x="19" y="59"/>
                      </a:lnTo>
                      <a:lnTo>
                        <a:pt x="15" y="61"/>
                      </a:lnTo>
                      <a:lnTo>
                        <a:pt x="15" y="66"/>
                      </a:lnTo>
                      <a:lnTo>
                        <a:pt x="15" y="70"/>
                      </a:lnTo>
                      <a:lnTo>
                        <a:pt x="15" y="74"/>
                      </a:lnTo>
                      <a:lnTo>
                        <a:pt x="10" y="78"/>
                      </a:lnTo>
                      <a:lnTo>
                        <a:pt x="8" y="81"/>
                      </a:lnTo>
                      <a:lnTo>
                        <a:pt x="0" y="87"/>
                      </a:lnTo>
                      <a:lnTo>
                        <a:pt x="0" y="83"/>
                      </a:lnTo>
                      <a:lnTo>
                        <a:pt x="2" y="78"/>
                      </a:lnTo>
                      <a:lnTo>
                        <a:pt x="4" y="72"/>
                      </a:lnTo>
                      <a:lnTo>
                        <a:pt x="4" y="66"/>
                      </a:lnTo>
                      <a:lnTo>
                        <a:pt x="6" y="59"/>
                      </a:lnTo>
                      <a:lnTo>
                        <a:pt x="8" y="51"/>
                      </a:lnTo>
                      <a:lnTo>
                        <a:pt x="10" y="42"/>
                      </a:lnTo>
                      <a:lnTo>
                        <a:pt x="10" y="38"/>
                      </a:lnTo>
                      <a:lnTo>
                        <a:pt x="12" y="36"/>
                      </a:lnTo>
                      <a:lnTo>
                        <a:pt x="12" y="29"/>
                      </a:lnTo>
                      <a:lnTo>
                        <a:pt x="12" y="23"/>
                      </a:lnTo>
                      <a:lnTo>
                        <a:pt x="12" y="8"/>
                      </a:lnTo>
                      <a:lnTo>
                        <a:pt x="12" y="4"/>
                      </a:lnTo>
                      <a:lnTo>
                        <a:pt x="15" y="2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A2A2A2"/>
                </a:solidFill>
                <a:ln w="0">
                  <a:solidFill>
                    <a:srgbClr val="A2A2A2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52" name="Freeform 753"/>
                <p:cNvSpPr>
                  <a:spLocks/>
                </p:cNvSpPr>
                <p:nvPr/>
              </p:nvSpPr>
              <p:spPr bwMode="auto">
                <a:xfrm>
                  <a:off x="3794" y="540"/>
                  <a:ext cx="2" cy="15"/>
                </a:xfrm>
                <a:custGeom>
                  <a:avLst/>
                  <a:gdLst>
                    <a:gd name="T0" fmla="*/ 2 w 2"/>
                    <a:gd name="T1" fmla="*/ 0 h 15"/>
                    <a:gd name="T2" fmla="*/ 2 w 2"/>
                    <a:gd name="T3" fmla="*/ 0 h 15"/>
                    <a:gd name="T4" fmla="*/ 2 w 2"/>
                    <a:gd name="T5" fmla="*/ 8 h 15"/>
                    <a:gd name="T6" fmla="*/ 0 w 2"/>
                    <a:gd name="T7" fmla="*/ 15 h 15"/>
                    <a:gd name="T8" fmla="*/ 0 w 2"/>
                    <a:gd name="T9" fmla="*/ 4 h 15"/>
                    <a:gd name="T10" fmla="*/ 0 w 2"/>
                    <a:gd name="T11" fmla="*/ 0 h 15"/>
                    <a:gd name="T12" fmla="*/ 2 w 2"/>
                    <a:gd name="T13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" h="15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2" y="8"/>
                      </a:lnTo>
                      <a:lnTo>
                        <a:pt x="0" y="15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 w="0">
                  <a:solidFill>
                    <a:srgbClr val="999999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53" name="Freeform 754"/>
                <p:cNvSpPr>
                  <a:spLocks/>
                </p:cNvSpPr>
                <p:nvPr/>
              </p:nvSpPr>
              <p:spPr bwMode="auto">
                <a:xfrm>
                  <a:off x="3190" y="778"/>
                  <a:ext cx="45" cy="24"/>
                </a:xfrm>
                <a:custGeom>
                  <a:avLst/>
                  <a:gdLst>
                    <a:gd name="T0" fmla="*/ 36 w 45"/>
                    <a:gd name="T1" fmla="*/ 0 h 24"/>
                    <a:gd name="T2" fmla="*/ 41 w 45"/>
                    <a:gd name="T3" fmla="*/ 0 h 24"/>
                    <a:gd name="T4" fmla="*/ 45 w 45"/>
                    <a:gd name="T5" fmla="*/ 3 h 24"/>
                    <a:gd name="T6" fmla="*/ 43 w 45"/>
                    <a:gd name="T7" fmla="*/ 7 h 24"/>
                    <a:gd name="T8" fmla="*/ 41 w 45"/>
                    <a:gd name="T9" fmla="*/ 11 h 24"/>
                    <a:gd name="T10" fmla="*/ 38 w 45"/>
                    <a:gd name="T11" fmla="*/ 13 h 24"/>
                    <a:gd name="T12" fmla="*/ 36 w 45"/>
                    <a:gd name="T13" fmla="*/ 15 h 24"/>
                    <a:gd name="T14" fmla="*/ 34 w 45"/>
                    <a:gd name="T15" fmla="*/ 17 h 24"/>
                    <a:gd name="T16" fmla="*/ 34 w 45"/>
                    <a:gd name="T17" fmla="*/ 20 h 24"/>
                    <a:gd name="T18" fmla="*/ 34 w 45"/>
                    <a:gd name="T19" fmla="*/ 22 h 24"/>
                    <a:gd name="T20" fmla="*/ 32 w 45"/>
                    <a:gd name="T21" fmla="*/ 17 h 24"/>
                    <a:gd name="T22" fmla="*/ 30 w 45"/>
                    <a:gd name="T23" fmla="*/ 15 h 24"/>
                    <a:gd name="T24" fmla="*/ 28 w 45"/>
                    <a:gd name="T25" fmla="*/ 15 h 24"/>
                    <a:gd name="T26" fmla="*/ 28 w 45"/>
                    <a:gd name="T27" fmla="*/ 17 h 24"/>
                    <a:gd name="T28" fmla="*/ 26 w 45"/>
                    <a:gd name="T29" fmla="*/ 20 h 24"/>
                    <a:gd name="T30" fmla="*/ 21 w 45"/>
                    <a:gd name="T31" fmla="*/ 17 h 24"/>
                    <a:gd name="T32" fmla="*/ 17 w 45"/>
                    <a:gd name="T33" fmla="*/ 20 h 24"/>
                    <a:gd name="T34" fmla="*/ 13 w 45"/>
                    <a:gd name="T35" fmla="*/ 22 h 24"/>
                    <a:gd name="T36" fmla="*/ 11 w 45"/>
                    <a:gd name="T37" fmla="*/ 24 h 24"/>
                    <a:gd name="T38" fmla="*/ 6 w 45"/>
                    <a:gd name="T39" fmla="*/ 24 h 24"/>
                    <a:gd name="T40" fmla="*/ 4 w 45"/>
                    <a:gd name="T41" fmla="*/ 24 h 24"/>
                    <a:gd name="T42" fmla="*/ 0 w 45"/>
                    <a:gd name="T43" fmla="*/ 22 h 24"/>
                    <a:gd name="T44" fmla="*/ 0 w 45"/>
                    <a:gd name="T45" fmla="*/ 20 h 24"/>
                    <a:gd name="T46" fmla="*/ 0 w 45"/>
                    <a:gd name="T47" fmla="*/ 15 h 24"/>
                    <a:gd name="T48" fmla="*/ 2 w 45"/>
                    <a:gd name="T49" fmla="*/ 13 h 24"/>
                    <a:gd name="T50" fmla="*/ 9 w 45"/>
                    <a:gd name="T51" fmla="*/ 11 h 24"/>
                    <a:gd name="T52" fmla="*/ 15 w 45"/>
                    <a:gd name="T53" fmla="*/ 9 h 24"/>
                    <a:gd name="T54" fmla="*/ 19 w 45"/>
                    <a:gd name="T55" fmla="*/ 7 h 24"/>
                    <a:gd name="T56" fmla="*/ 23 w 45"/>
                    <a:gd name="T57" fmla="*/ 3 h 24"/>
                    <a:gd name="T58" fmla="*/ 28 w 45"/>
                    <a:gd name="T59" fmla="*/ 0 h 24"/>
                    <a:gd name="T60" fmla="*/ 32 w 45"/>
                    <a:gd name="T61" fmla="*/ 0 h 24"/>
                    <a:gd name="T62" fmla="*/ 36 w 45"/>
                    <a:gd name="T63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45" h="24">
                      <a:moveTo>
                        <a:pt x="36" y="0"/>
                      </a:moveTo>
                      <a:lnTo>
                        <a:pt x="41" y="0"/>
                      </a:lnTo>
                      <a:lnTo>
                        <a:pt x="45" y="3"/>
                      </a:lnTo>
                      <a:lnTo>
                        <a:pt x="43" y="7"/>
                      </a:lnTo>
                      <a:lnTo>
                        <a:pt x="41" y="11"/>
                      </a:lnTo>
                      <a:lnTo>
                        <a:pt x="38" y="13"/>
                      </a:lnTo>
                      <a:lnTo>
                        <a:pt x="36" y="15"/>
                      </a:lnTo>
                      <a:lnTo>
                        <a:pt x="34" y="17"/>
                      </a:lnTo>
                      <a:lnTo>
                        <a:pt x="34" y="20"/>
                      </a:lnTo>
                      <a:lnTo>
                        <a:pt x="34" y="22"/>
                      </a:lnTo>
                      <a:lnTo>
                        <a:pt x="32" y="17"/>
                      </a:lnTo>
                      <a:lnTo>
                        <a:pt x="30" y="15"/>
                      </a:lnTo>
                      <a:lnTo>
                        <a:pt x="28" y="15"/>
                      </a:lnTo>
                      <a:lnTo>
                        <a:pt x="28" y="17"/>
                      </a:lnTo>
                      <a:lnTo>
                        <a:pt x="26" y="20"/>
                      </a:lnTo>
                      <a:lnTo>
                        <a:pt x="21" y="17"/>
                      </a:lnTo>
                      <a:lnTo>
                        <a:pt x="17" y="20"/>
                      </a:lnTo>
                      <a:lnTo>
                        <a:pt x="13" y="22"/>
                      </a:lnTo>
                      <a:lnTo>
                        <a:pt x="11" y="24"/>
                      </a:lnTo>
                      <a:lnTo>
                        <a:pt x="6" y="24"/>
                      </a:lnTo>
                      <a:lnTo>
                        <a:pt x="4" y="24"/>
                      </a:lnTo>
                      <a:lnTo>
                        <a:pt x="0" y="22"/>
                      </a:lnTo>
                      <a:lnTo>
                        <a:pt x="0" y="20"/>
                      </a:lnTo>
                      <a:lnTo>
                        <a:pt x="0" y="15"/>
                      </a:lnTo>
                      <a:lnTo>
                        <a:pt x="2" y="13"/>
                      </a:lnTo>
                      <a:lnTo>
                        <a:pt x="9" y="11"/>
                      </a:lnTo>
                      <a:lnTo>
                        <a:pt x="15" y="9"/>
                      </a:lnTo>
                      <a:lnTo>
                        <a:pt x="19" y="7"/>
                      </a:lnTo>
                      <a:lnTo>
                        <a:pt x="23" y="3"/>
                      </a:lnTo>
                      <a:lnTo>
                        <a:pt x="28" y="0"/>
                      </a:lnTo>
                      <a:lnTo>
                        <a:pt x="32" y="0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585858"/>
                </a:solidFill>
                <a:ln w="0">
                  <a:solidFill>
                    <a:srgbClr val="585858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54" name="Freeform 755"/>
                <p:cNvSpPr>
                  <a:spLocks noEditPoints="1"/>
                </p:cNvSpPr>
                <p:nvPr/>
              </p:nvSpPr>
              <p:spPr bwMode="auto">
                <a:xfrm>
                  <a:off x="3207" y="802"/>
                  <a:ext cx="19" cy="11"/>
                </a:xfrm>
                <a:custGeom>
                  <a:avLst/>
                  <a:gdLst>
                    <a:gd name="T0" fmla="*/ 4 w 19"/>
                    <a:gd name="T1" fmla="*/ 0 h 11"/>
                    <a:gd name="T2" fmla="*/ 4 w 19"/>
                    <a:gd name="T3" fmla="*/ 0 h 11"/>
                    <a:gd name="T4" fmla="*/ 4 w 19"/>
                    <a:gd name="T5" fmla="*/ 0 h 11"/>
                    <a:gd name="T6" fmla="*/ 4 w 19"/>
                    <a:gd name="T7" fmla="*/ 0 h 11"/>
                    <a:gd name="T8" fmla="*/ 6 w 19"/>
                    <a:gd name="T9" fmla="*/ 0 h 11"/>
                    <a:gd name="T10" fmla="*/ 6 w 19"/>
                    <a:gd name="T11" fmla="*/ 0 h 11"/>
                    <a:gd name="T12" fmla="*/ 11 w 19"/>
                    <a:gd name="T13" fmla="*/ 0 h 11"/>
                    <a:gd name="T14" fmla="*/ 11 w 19"/>
                    <a:gd name="T15" fmla="*/ 0 h 11"/>
                    <a:gd name="T16" fmla="*/ 11 w 19"/>
                    <a:gd name="T17" fmla="*/ 0 h 11"/>
                    <a:gd name="T18" fmla="*/ 11 w 19"/>
                    <a:gd name="T19" fmla="*/ 0 h 11"/>
                    <a:gd name="T20" fmla="*/ 13 w 19"/>
                    <a:gd name="T21" fmla="*/ 2 h 11"/>
                    <a:gd name="T22" fmla="*/ 17 w 19"/>
                    <a:gd name="T23" fmla="*/ 6 h 11"/>
                    <a:gd name="T24" fmla="*/ 19 w 19"/>
                    <a:gd name="T25" fmla="*/ 8 h 11"/>
                    <a:gd name="T26" fmla="*/ 19 w 19"/>
                    <a:gd name="T27" fmla="*/ 11 h 11"/>
                    <a:gd name="T28" fmla="*/ 11 w 19"/>
                    <a:gd name="T29" fmla="*/ 11 h 11"/>
                    <a:gd name="T30" fmla="*/ 2 w 19"/>
                    <a:gd name="T31" fmla="*/ 8 h 11"/>
                    <a:gd name="T32" fmla="*/ 0 w 19"/>
                    <a:gd name="T33" fmla="*/ 4 h 11"/>
                    <a:gd name="T34" fmla="*/ 2 w 19"/>
                    <a:gd name="T35" fmla="*/ 2 h 11"/>
                    <a:gd name="T36" fmla="*/ 4 w 19"/>
                    <a:gd name="T37" fmla="*/ 0 h 11"/>
                    <a:gd name="T38" fmla="*/ 6 w 19"/>
                    <a:gd name="T39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9" h="11"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3" y="2"/>
                      </a:lnTo>
                      <a:lnTo>
                        <a:pt x="17" y="6"/>
                      </a:lnTo>
                      <a:lnTo>
                        <a:pt x="19" y="8"/>
                      </a:lnTo>
                      <a:lnTo>
                        <a:pt x="19" y="11"/>
                      </a:lnTo>
                      <a:lnTo>
                        <a:pt x="11" y="11"/>
                      </a:lnTo>
                      <a:lnTo>
                        <a:pt x="2" y="8"/>
                      </a:ln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E8E8E8"/>
                </a:solidFill>
                <a:ln w="0">
                  <a:solidFill>
                    <a:srgbClr val="E8E8E8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55" name="Freeform 756"/>
                <p:cNvSpPr>
                  <a:spLocks/>
                </p:cNvSpPr>
                <p:nvPr/>
              </p:nvSpPr>
              <p:spPr bwMode="auto">
                <a:xfrm>
                  <a:off x="3196" y="798"/>
                  <a:ext cx="15" cy="12"/>
                </a:xfrm>
                <a:custGeom>
                  <a:avLst/>
                  <a:gdLst>
                    <a:gd name="T0" fmla="*/ 11 w 15"/>
                    <a:gd name="T1" fmla="*/ 0 h 12"/>
                    <a:gd name="T2" fmla="*/ 15 w 15"/>
                    <a:gd name="T3" fmla="*/ 4 h 12"/>
                    <a:gd name="T4" fmla="*/ 13 w 15"/>
                    <a:gd name="T5" fmla="*/ 12 h 12"/>
                    <a:gd name="T6" fmla="*/ 11 w 15"/>
                    <a:gd name="T7" fmla="*/ 10 h 12"/>
                    <a:gd name="T8" fmla="*/ 7 w 15"/>
                    <a:gd name="T9" fmla="*/ 10 h 12"/>
                    <a:gd name="T10" fmla="*/ 3 w 15"/>
                    <a:gd name="T11" fmla="*/ 10 h 12"/>
                    <a:gd name="T12" fmla="*/ 0 w 15"/>
                    <a:gd name="T13" fmla="*/ 6 h 12"/>
                    <a:gd name="T14" fmla="*/ 0 w 15"/>
                    <a:gd name="T15" fmla="*/ 4 h 12"/>
                    <a:gd name="T16" fmla="*/ 3 w 15"/>
                    <a:gd name="T17" fmla="*/ 0 h 12"/>
                    <a:gd name="T18" fmla="*/ 11 w 15"/>
                    <a:gd name="T1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" h="12">
                      <a:moveTo>
                        <a:pt x="11" y="0"/>
                      </a:moveTo>
                      <a:lnTo>
                        <a:pt x="15" y="4"/>
                      </a:lnTo>
                      <a:lnTo>
                        <a:pt x="13" y="12"/>
                      </a:lnTo>
                      <a:lnTo>
                        <a:pt x="11" y="10"/>
                      </a:lnTo>
                      <a:lnTo>
                        <a:pt x="7" y="10"/>
                      </a:lnTo>
                      <a:lnTo>
                        <a:pt x="3" y="10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3" y="0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C6C6C6"/>
                </a:solidFill>
                <a:ln w="0">
                  <a:solidFill>
                    <a:srgbClr val="C6C6C6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56" name="Freeform 757"/>
                <p:cNvSpPr>
                  <a:spLocks/>
                </p:cNvSpPr>
                <p:nvPr/>
              </p:nvSpPr>
              <p:spPr bwMode="auto">
                <a:xfrm>
                  <a:off x="3243" y="825"/>
                  <a:ext cx="9" cy="9"/>
                </a:xfrm>
                <a:custGeom>
                  <a:avLst/>
                  <a:gdLst>
                    <a:gd name="T0" fmla="*/ 0 w 9"/>
                    <a:gd name="T1" fmla="*/ 0 h 9"/>
                    <a:gd name="T2" fmla="*/ 5 w 9"/>
                    <a:gd name="T3" fmla="*/ 0 h 9"/>
                    <a:gd name="T4" fmla="*/ 9 w 9"/>
                    <a:gd name="T5" fmla="*/ 5 h 9"/>
                    <a:gd name="T6" fmla="*/ 9 w 9"/>
                    <a:gd name="T7" fmla="*/ 9 h 9"/>
                    <a:gd name="T8" fmla="*/ 5 w 9"/>
                    <a:gd name="T9" fmla="*/ 7 h 9"/>
                    <a:gd name="T10" fmla="*/ 2 w 9"/>
                    <a:gd name="T11" fmla="*/ 2 h 9"/>
                    <a:gd name="T12" fmla="*/ 0 w 9"/>
                    <a:gd name="T13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" h="9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9" y="5"/>
                      </a:lnTo>
                      <a:lnTo>
                        <a:pt x="9" y="9"/>
                      </a:lnTo>
                      <a:lnTo>
                        <a:pt x="5" y="7"/>
                      </a:lnTo>
                      <a:lnTo>
                        <a:pt x="2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0">
                  <a:solidFill>
                    <a:srgbClr val="7F7F7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57" name="Freeform 758"/>
                <p:cNvSpPr>
                  <a:spLocks/>
                </p:cNvSpPr>
                <p:nvPr/>
              </p:nvSpPr>
              <p:spPr bwMode="auto">
                <a:xfrm>
                  <a:off x="3243" y="832"/>
                  <a:ext cx="9" cy="4"/>
                </a:xfrm>
                <a:custGeom>
                  <a:avLst/>
                  <a:gdLst>
                    <a:gd name="T0" fmla="*/ 5 w 9"/>
                    <a:gd name="T1" fmla="*/ 0 h 4"/>
                    <a:gd name="T2" fmla="*/ 9 w 9"/>
                    <a:gd name="T3" fmla="*/ 2 h 4"/>
                    <a:gd name="T4" fmla="*/ 9 w 9"/>
                    <a:gd name="T5" fmla="*/ 4 h 4"/>
                    <a:gd name="T6" fmla="*/ 0 w 9"/>
                    <a:gd name="T7" fmla="*/ 4 h 4"/>
                    <a:gd name="T8" fmla="*/ 0 w 9"/>
                    <a:gd name="T9" fmla="*/ 2 h 4"/>
                    <a:gd name="T10" fmla="*/ 5 w 9"/>
                    <a:gd name="T11" fmla="*/ 0 h 4"/>
                    <a:gd name="T12" fmla="*/ 5 w 9"/>
                    <a:gd name="T13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" h="4">
                      <a:moveTo>
                        <a:pt x="5" y="0"/>
                      </a:moveTo>
                      <a:lnTo>
                        <a:pt x="9" y="2"/>
                      </a:lnTo>
                      <a:lnTo>
                        <a:pt x="9" y="4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5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C9C9C9"/>
                </a:solidFill>
                <a:ln w="0">
                  <a:solidFill>
                    <a:srgbClr val="C9C9C9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58" name="Freeform 759"/>
                <p:cNvSpPr>
                  <a:spLocks/>
                </p:cNvSpPr>
                <p:nvPr/>
              </p:nvSpPr>
              <p:spPr bwMode="auto">
                <a:xfrm>
                  <a:off x="3222" y="623"/>
                  <a:ext cx="122" cy="51"/>
                </a:xfrm>
                <a:custGeom>
                  <a:avLst/>
                  <a:gdLst>
                    <a:gd name="T0" fmla="*/ 21 w 122"/>
                    <a:gd name="T1" fmla="*/ 0 h 51"/>
                    <a:gd name="T2" fmla="*/ 70 w 122"/>
                    <a:gd name="T3" fmla="*/ 2 h 51"/>
                    <a:gd name="T4" fmla="*/ 77 w 122"/>
                    <a:gd name="T5" fmla="*/ 2 h 51"/>
                    <a:gd name="T6" fmla="*/ 81 w 122"/>
                    <a:gd name="T7" fmla="*/ 6 h 51"/>
                    <a:gd name="T8" fmla="*/ 92 w 122"/>
                    <a:gd name="T9" fmla="*/ 6 h 51"/>
                    <a:gd name="T10" fmla="*/ 105 w 122"/>
                    <a:gd name="T11" fmla="*/ 6 h 51"/>
                    <a:gd name="T12" fmla="*/ 113 w 122"/>
                    <a:gd name="T13" fmla="*/ 8 h 51"/>
                    <a:gd name="T14" fmla="*/ 117 w 122"/>
                    <a:gd name="T15" fmla="*/ 11 h 51"/>
                    <a:gd name="T16" fmla="*/ 120 w 122"/>
                    <a:gd name="T17" fmla="*/ 15 h 51"/>
                    <a:gd name="T18" fmla="*/ 111 w 122"/>
                    <a:gd name="T19" fmla="*/ 17 h 51"/>
                    <a:gd name="T20" fmla="*/ 102 w 122"/>
                    <a:gd name="T21" fmla="*/ 25 h 51"/>
                    <a:gd name="T22" fmla="*/ 98 w 122"/>
                    <a:gd name="T23" fmla="*/ 28 h 51"/>
                    <a:gd name="T24" fmla="*/ 102 w 122"/>
                    <a:gd name="T25" fmla="*/ 32 h 51"/>
                    <a:gd name="T26" fmla="*/ 109 w 122"/>
                    <a:gd name="T27" fmla="*/ 40 h 51"/>
                    <a:gd name="T28" fmla="*/ 107 w 122"/>
                    <a:gd name="T29" fmla="*/ 51 h 51"/>
                    <a:gd name="T30" fmla="*/ 107 w 122"/>
                    <a:gd name="T31" fmla="*/ 51 h 51"/>
                    <a:gd name="T32" fmla="*/ 100 w 122"/>
                    <a:gd name="T33" fmla="*/ 51 h 51"/>
                    <a:gd name="T34" fmla="*/ 96 w 122"/>
                    <a:gd name="T35" fmla="*/ 51 h 51"/>
                    <a:gd name="T36" fmla="*/ 85 w 122"/>
                    <a:gd name="T37" fmla="*/ 49 h 51"/>
                    <a:gd name="T38" fmla="*/ 77 w 122"/>
                    <a:gd name="T39" fmla="*/ 45 h 51"/>
                    <a:gd name="T40" fmla="*/ 70 w 122"/>
                    <a:gd name="T41" fmla="*/ 42 h 51"/>
                    <a:gd name="T42" fmla="*/ 58 w 122"/>
                    <a:gd name="T43" fmla="*/ 47 h 51"/>
                    <a:gd name="T44" fmla="*/ 56 w 122"/>
                    <a:gd name="T45" fmla="*/ 47 h 51"/>
                    <a:gd name="T46" fmla="*/ 51 w 122"/>
                    <a:gd name="T47" fmla="*/ 36 h 51"/>
                    <a:gd name="T48" fmla="*/ 49 w 122"/>
                    <a:gd name="T49" fmla="*/ 36 h 51"/>
                    <a:gd name="T50" fmla="*/ 47 w 122"/>
                    <a:gd name="T51" fmla="*/ 42 h 51"/>
                    <a:gd name="T52" fmla="*/ 43 w 122"/>
                    <a:gd name="T53" fmla="*/ 45 h 51"/>
                    <a:gd name="T54" fmla="*/ 38 w 122"/>
                    <a:gd name="T55" fmla="*/ 42 h 51"/>
                    <a:gd name="T56" fmla="*/ 32 w 122"/>
                    <a:gd name="T57" fmla="*/ 38 h 51"/>
                    <a:gd name="T58" fmla="*/ 32 w 122"/>
                    <a:gd name="T59" fmla="*/ 30 h 51"/>
                    <a:gd name="T60" fmla="*/ 28 w 122"/>
                    <a:gd name="T61" fmla="*/ 23 h 51"/>
                    <a:gd name="T62" fmla="*/ 19 w 122"/>
                    <a:gd name="T63" fmla="*/ 23 h 51"/>
                    <a:gd name="T64" fmla="*/ 17 w 122"/>
                    <a:gd name="T65" fmla="*/ 28 h 51"/>
                    <a:gd name="T66" fmla="*/ 11 w 122"/>
                    <a:gd name="T67" fmla="*/ 25 h 51"/>
                    <a:gd name="T68" fmla="*/ 6 w 122"/>
                    <a:gd name="T69" fmla="*/ 25 h 51"/>
                    <a:gd name="T70" fmla="*/ 2 w 122"/>
                    <a:gd name="T71" fmla="*/ 19 h 51"/>
                    <a:gd name="T72" fmla="*/ 2 w 122"/>
                    <a:gd name="T73" fmla="*/ 8 h 51"/>
                    <a:gd name="T74" fmla="*/ 9 w 122"/>
                    <a:gd name="T75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22" h="51">
                      <a:moveTo>
                        <a:pt x="15" y="0"/>
                      </a:moveTo>
                      <a:lnTo>
                        <a:pt x="21" y="0"/>
                      </a:lnTo>
                      <a:lnTo>
                        <a:pt x="45" y="2"/>
                      </a:lnTo>
                      <a:lnTo>
                        <a:pt x="70" y="2"/>
                      </a:lnTo>
                      <a:lnTo>
                        <a:pt x="75" y="2"/>
                      </a:lnTo>
                      <a:lnTo>
                        <a:pt x="77" y="2"/>
                      </a:lnTo>
                      <a:lnTo>
                        <a:pt x="79" y="4"/>
                      </a:lnTo>
                      <a:lnTo>
                        <a:pt x="81" y="6"/>
                      </a:lnTo>
                      <a:lnTo>
                        <a:pt x="85" y="6"/>
                      </a:lnTo>
                      <a:lnTo>
                        <a:pt x="92" y="6"/>
                      </a:lnTo>
                      <a:lnTo>
                        <a:pt x="96" y="6"/>
                      </a:lnTo>
                      <a:lnTo>
                        <a:pt x="105" y="6"/>
                      </a:lnTo>
                      <a:lnTo>
                        <a:pt x="111" y="6"/>
                      </a:lnTo>
                      <a:lnTo>
                        <a:pt x="113" y="8"/>
                      </a:lnTo>
                      <a:lnTo>
                        <a:pt x="115" y="8"/>
                      </a:lnTo>
                      <a:lnTo>
                        <a:pt x="117" y="11"/>
                      </a:lnTo>
                      <a:lnTo>
                        <a:pt x="117" y="13"/>
                      </a:lnTo>
                      <a:lnTo>
                        <a:pt x="120" y="15"/>
                      </a:lnTo>
                      <a:lnTo>
                        <a:pt x="122" y="15"/>
                      </a:lnTo>
                      <a:lnTo>
                        <a:pt x="111" y="17"/>
                      </a:lnTo>
                      <a:lnTo>
                        <a:pt x="107" y="21"/>
                      </a:lnTo>
                      <a:lnTo>
                        <a:pt x="102" y="25"/>
                      </a:lnTo>
                      <a:lnTo>
                        <a:pt x="100" y="28"/>
                      </a:lnTo>
                      <a:lnTo>
                        <a:pt x="98" y="28"/>
                      </a:lnTo>
                      <a:lnTo>
                        <a:pt x="100" y="30"/>
                      </a:lnTo>
                      <a:lnTo>
                        <a:pt x="102" y="32"/>
                      </a:lnTo>
                      <a:lnTo>
                        <a:pt x="105" y="34"/>
                      </a:lnTo>
                      <a:lnTo>
                        <a:pt x="109" y="40"/>
                      </a:lnTo>
                      <a:lnTo>
                        <a:pt x="107" y="47"/>
                      </a:lnTo>
                      <a:lnTo>
                        <a:pt x="107" y="51"/>
                      </a:lnTo>
                      <a:lnTo>
                        <a:pt x="107" y="51"/>
                      </a:lnTo>
                      <a:lnTo>
                        <a:pt x="107" y="51"/>
                      </a:lnTo>
                      <a:lnTo>
                        <a:pt x="107" y="51"/>
                      </a:lnTo>
                      <a:lnTo>
                        <a:pt x="100" y="51"/>
                      </a:lnTo>
                      <a:lnTo>
                        <a:pt x="100" y="51"/>
                      </a:lnTo>
                      <a:lnTo>
                        <a:pt x="96" y="51"/>
                      </a:lnTo>
                      <a:lnTo>
                        <a:pt x="92" y="49"/>
                      </a:lnTo>
                      <a:lnTo>
                        <a:pt x="85" y="49"/>
                      </a:lnTo>
                      <a:lnTo>
                        <a:pt x="81" y="47"/>
                      </a:lnTo>
                      <a:lnTo>
                        <a:pt x="77" y="45"/>
                      </a:lnTo>
                      <a:lnTo>
                        <a:pt x="73" y="45"/>
                      </a:lnTo>
                      <a:lnTo>
                        <a:pt x="70" y="42"/>
                      </a:lnTo>
                      <a:lnTo>
                        <a:pt x="64" y="42"/>
                      </a:lnTo>
                      <a:lnTo>
                        <a:pt x="58" y="47"/>
                      </a:lnTo>
                      <a:lnTo>
                        <a:pt x="56" y="49"/>
                      </a:lnTo>
                      <a:lnTo>
                        <a:pt x="56" y="47"/>
                      </a:lnTo>
                      <a:lnTo>
                        <a:pt x="53" y="45"/>
                      </a:lnTo>
                      <a:lnTo>
                        <a:pt x="51" y="36"/>
                      </a:lnTo>
                      <a:lnTo>
                        <a:pt x="51" y="34"/>
                      </a:lnTo>
                      <a:lnTo>
                        <a:pt x="49" y="36"/>
                      </a:lnTo>
                      <a:lnTo>
                        <a:pt x="49" y="38"/>
                      </a:lnTo>
                      <a:lnTo>
                        <a:pt x="47" y="42"/>
                      </a:lnTo>
                      <a:lnTo>
                        <a:pt x="45" y="45"/>
                      </a:lnTo>
                      <a:lnTo>
                        <a:pt x="43" y="45"/>
                      </a:lnTo>
                      <a:lnTo>
                        <a:pt x="41" y="45"/>
                      </a:lnTo>
                      <a:lnTo>
                        <a:pt x="38" y="42"/>
                      </a:lnTo>
                      <a:lnTo>
                        <a:pt x="36" y="42"/>
                      </a:lnTo>
                      <a:lnTo>
                        <a:pt x="32" y="38"/>
                      </a:lnTo>
                      <a:lnTo>
                        <a:pt x="32" y="34"/>
                      </a:lnTo>
                      <a:lnTo>
                        <a:pt x="32" y="30"/>
                      </a:lnTo>
                      <a:lnTo>
                        <a:pt x="34" y="25"/>
                      </a:lnTo>
                      <a:lnTo>
                        <a:pt x="28" y="23"/>
                      </a:lnTo>
                      <a:lnTo>
                        <a:pt x="23" y="21"/>
                      </a:lnTo>
                      <a:lnTo>
                        <a:pt x="19" y="23"/>
                      </a:lnTo>
                      <a:lnTo>
                        <a:pt x="19" y="28"/>
                      </a:lnTo>
                      <a:lnTo>
                        <a:pt x="17" y="28"/>
                      </a:lnTo>
                      <a:lnTo>
                        <a:pt x="13" y="28"/>
                      </a:lnTo>
                      <a:lnTo>
                        <a:pt x="11" y="25"/>
                      </a:lnTo>
                      <a:lnTo>
                        <a:pt x="9" y="28"/>
                      </a:lnTo>
                      <a:lnTo>
                        <a:pt x="6" y="25"/>
                      </a:lnTo>
                      <a:lnTo>
                        <a:pt x="4" y="21"/>
                      </a:lnTo>
                      <a:lnTo>
                        <a:pt x="2" y="19"/>
                      </a:lnTo>
                      <a:lnTo>
                        <a:pt x="0" y="15"/>
                      </a:lnTo>
                      <a:lnTo>
                        <a:pt x="2" y="8"/>
                      </a:lnTo>
                      <a:lnTo>
                        <a:pt x="4" y="4"/>
                      </a:lnTo>
                      <a:lnTo>
                        <a:pt x="9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747474"/>
                </a:solidFill>
                <a:ln w="0">
                  <a:solidFill>
                    <a:srgbClr val="747474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59" name="Freeform 760"/>
                <p:cNvSpPr>
                  <a:spLocks/>
                </p:cNvSpPr>
                <p:nvPr/>
              </p:nvSpPr>
              <p:spPr bwMode="auto">
                <a:xfrm>
                  <a:off x="3231" y="593"/>
                  <a:ext cx="83" cy="19"/>
                </a:xfrm>
                <a:custGeom>
                  <a:avLst/>
                  <a:gdLst>
                    <a:gd name="T0" fmla="*/ 38 w 83"/>
                    <a:gd name="T1" fmla="*/ 0 h 19"/>
                    <a:gd name="T2" fmla="*/ 51 w 83"/>
                    <a:gd name="T3" fmla="*/ 0 h 19"/>
                    <a:gd name="T4" fmla="*/ 55 w 83"/>
                    <a:gd name="T5" fmla="*/ 2 h 19"/>
                    <a:gd name="T6" fmla="*/ 61 w 83"/>
                    <a:gd name="T7" fmla="*/ 2 h 19"/>
                    <a:gd name="T8" fmla="*/ 66 w 83"/>
                    <a:gd name="T9" fmla="*/ 2 h 19"/>
                    <a:gd name="T10" fmla="*/ 72 w 83"/>
                    <a:gd name="T11" fmla="*/ 4 h 19"/>
                    <a:gd name="T12" fmla="*/ 76 w 83"/>
                    <a:gd name="T13" fmla="*/ 9 h 19"/>
                    <a:gd name="T14" fmla="*/ 83 w 83"/>
                    <a:gd name="T15" fmla="*/ 11 h 19"/>
                    <a:gd name="T16" fmla="*/ 83 w 83"/>
                    <a:gd name="T17" fmla="*/ 15 h 19"/>
                    <a:gd name="T18" fmla="*/ 79 w 83"/>
                    <a:gd name="T19" fmla="*/ 17 h 19"/>
                    <a:gd name="T20" fmla="*/ 76 w 83"/>
                    <a:gd name="T21" fmla="*/ 15 h 19"/>
                    <a:gd name="T22" fmla="*/ 74 w 83"/>
                    <a:gd name="T23" fmla="*/ 15 h 19"/>
                    <a:gd name="T24" fmla="*/ 70 w 83"/>
                    <a:gd name="T25" fmla="*/ 15 h 19"/>
                    <a:gd name="T26" fmla="*/ 61 w 83"/>
                    <a:gd name="T27" fmla="*/ 15 h 19"/>
                    <a:gd name="T28" fmla="*/ 57 w 83"/>
                    <a:gd name="T29" fmla="*/ 15 h 19"/>
                    <a:gd name="T30" fmla="*/ 53 w 83"/>
                    <a:gd name="T31" fmla="*/ 15 h 19"/>
                    <a:gd name="T32" fmla="*/ 47 w 83"/>
                    <a:gd name="T33" fmla="*/ 17 h 19"/>
                    <a:gd name="T34" fmla="*/ 42 w 83"/>
                    <a:gd name="T35" fmla="*/ 19 h 19"/>
                    <a:gd name="T36" fmla="*/ 36 w 83"/>
                    <a:gd name="T37" fmla="*/ 19 h 19"/>
                    <a:gd name="T38" fmla="*/ 27 w 83"/>
                    <a:gd name="T39" fmla="*/ 19 h 19"/>
                    <a:gd name="T40" fmla="*/ 19 w 83"/>
                    <a:gd name="T41" fmla="*/ 17 h 19"/>
                    <a:gd name="T42" fmla="*/ 10 w 83"/>
                    <a:gd name="T43" fmla="*/ 19 h 19"/>
                    <a:gd name="T44" fmla="*/ 6 w 83"/>
                    <a:gd name="T45" fmla="*/ 19 h 19"/>
                    <a:gd name="T46" fmla="*/ 0 w 83"/>
                    <a:gd name="T47" fmla="*/ 17 h 19"/>
                    <a:gd name="T48" fmla="*/ 0 w 83"/>
                    <a:gd name="T49" fmla="*/ 15 h 19"/>
                    <a:gd name="T50" fmla="*/ 2 w 83"/>
                    <a:gd name="T51" fmla="*/ 15 h 19"/>
                    <a:gd name="T52" fmla="*/ 2 w 83"/>
                    <a:gd name="T53" fmla="*/ 15 h 19"/>
                    <a:gd name="T54" fmla="*/ 4 w 83"/>
                    <a:gd name="T55" fmla="*/ 13 h 19"/>
                    <a:gd name="T56" fmla="*/ 21 w 83"/>
                    <a:gd name="T57" fmla="*/ 4 h 19"/>
                    <a:gd name="T58" fmla="*/ 23 w 83"/>
                    <a:gd name="T59" fmla="*/ 4 h 19"/>
                    <a:gd name="T60" fmla="*/ 27 w 83"/>
                    <a:gd name="T61" fmla="*/ 2 h 19"/>
                    <a:gd name="T62" fmla="*/ 27 w 83"/>
                    <a:gd name="T63" fmla="*/ 2 h 19"/>
                    <a:gd name="T64" fmla="*/ 38 w 83"/>
                    <a:gd name="T65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3" h="19">
                      <a:moveTo>
                        <a:pt x="38" y="0"/>
                      </a:moveTo>
                      <a:lnTo>
                        <a:pt x="51" y="0"/>
                      </a:lnTo>
                      <a:lnTo>
                        <a:pt x="55" y="2"/>
                      </a:lnTo>
                      <a:lnTo>
                        <a:pt x="61" y="2"/>
                      </a:lnTo>
                      <a:lnTo>
                        <a:pt x="66" y="2"/>
                      </a:lnTo>
                      <a:lnTo>
                        <a:pt x="72" y="4"/>
                      </a:lnTo>
                      <a:lnTo>
                        <a:pt x="76" y="9"/>
                      </a:lnTo>
                      <a:lnTo>
                        <a:pt x="83" y="11"/>
                      </a:lnTo>
                      <a:lnTo>
                        <a:pt x="83" y="15"/>
                      </a:lnTo>
                      <a:lnTo>
                        <a:pt x="79" y="17"/>
                      </a:lnTo>
                      <a:lnTo>
                        <a:pt x="76" y="15"/>
                      </a:lnTo>
                      <a:lnTo>
                        <a:pt x="74" y="15"/>
                      </a:lnTo>
                      <a:lnTo>
                        <a:pt x="70" y="15"/>
                      </a:lnTo>
                      <a:lnTo>
                        <a:pt x="61" y="15"/>
                      </a:lnTo>
                      <a:lnTo>
                        <a:pt x="57" y="15"/>
                      </a:lnTo>
                      <a:lnTo>
                        <a:pt x="53" y="15"/>
                      </a:lnTo>
                      <a:lnTo>
                        <a:pt x="47" y="17"/>
                      </a:lnTo>
                      <a:lnTo>
                        <a:pt x="42" y="19"/>
                      </a:lnTo>
                      <a:lnTo>
                        <a:pt x="36" y="19"/>
                      </a:lnTo>
                      <a:lnTo>
                        <a:pt x="27" y="19"/>
                      </a:lnTo>
                      <a:lnTo>
                        <a:pt x="19" y="17"/>
                      </a:lnTo>
                      <a:lnTo>
                        <a:pt x="10" y="19"/>
                      </a:lnTo>
                      <a:lnTo>
                        <a:pt x="6" y="19"/>
                      </a:ln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2" y="15"/>
                      </a:lnTo>
                      <a:lnTo>
                        <a:pt x="2" y="15"/>
                      </a:lnTo>
                      <a:lnTo>
                        <a:pt x="4" y="13"/>
                      </a:lnTo>
                      <a:lnTo>
                        <a:pt x="21" y="4"/>
                      </a:lnTo>
                      <a:lnTo>
                        <a:pt x="23" y="4"/>
                      </a:lnTo>
                      <a:lnTo>
                        <a:pt x="27" y="2"/>
                      </a:lnTo>
                      <a:lnTo>
                        <a:pt x="27" y="2"/>
                      </a:lnTo>
                      <a:lnTo>
                        <a:pt x="38" y="0"/>
                      </a:lnTo>
                      <a:close/>
                    </a:path>
                  </a:pathLst>
                </a:custGeom>
                <a:solidFill>
                  <a:srgbClr val="1D1D1D"/>
                </a:solidFill>
                <a:ln w="0">
                  <a:solidFill>
                    <a:srgbClr val="1D1D1D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60" name="Freeform 761"/>
                <p:cNvSpPr>
                  <a:spLocks noEditPoints="1"/>
                </p:cNvSpPr>
                <p:nvPr/>
              </p:nvSpPr>
              <p:spPr bwMode="auto">
                <a:xfrm>
                  <a:off x="3292" y="606"/>
                  <a:ext cx="32" cy="25"/>
                </a:xfrm>
                <a:custGeom>
                  <a:avLst/>
                  <a:gdLst>
                    <a:gd name="T0" fmla="*/ 15 w 32"/>
                    <a:gd name="T1" fmla="*/ 2 h 25"/>
                    <a:gd name="T2" fmla="*/ 15 w 32"/>
                    <a:gd name="T3" fmla="*/ 2 h 25"/>
                    <a:gd name="T4" fmla="*/ 15 w 32"/>
                    <a:gd name="T5" fmla="*/ 2 h 25"/>
                    <a:gd name="T6" fmla="*/ 15 w 32"/>
                    <a:gd name="T7" fmla="*/ 2 h 25"/>
                    <a:gd name="T8" fmla="*/ 3 w 32"/>
                    <a:gd name="T9" fmla="*/ 0 h 25"/>
                    <a:gd name="T10" fmla="*/ 9 w 32"/>
                    <a:gd name="T11" fmla="*/ 0 h 25"/>
                    <a:gd name="T12" fmla="*/ 15 w 32"/>
                    <a:gd name="T13" fmla="*/ 2 h 25"/>
                    <a:gd name="T14" fmla="*/ 18 w 32"/>
                    <a:gd name="T15" fmla="*/ 8 h 25"/>
                    <a:gd name="T16" fmla="*/ 20 w 32"/>
                    <a:gd name="T17" fmla="*/ 10 h 25"/>
                    <a:gd name="T18" fmla="*/ 24 w 32"/>
                    <a:gd name="T19" fmla="*/ 10 h 25"/>
                    <a:gd name="T20" fmla="*/ 28 w 32"/>
                    <a:gd name="T21" fmla="*/ 13 h 25"/>
                    <a:gd name="T22" fmla="*/ 30 w 32"/>
                    <a:gd name="T23" fmla="*/ 15 h 25"/>
                    <a:gd name="T24" fmla="*/ 32 w 32"/>
                    <a:gd name="T25" fmla="*/ 17 h 25"/>
                    <a:gd name="T26" fmla="*/ 30 w 32"/>
                    <a:gd name="T27" fmla="*/ 17 h 25"/>
                    <a:gd name="T28" fmla="*/ 26 w 32"/>
                    <a:gd name="T29" fmla="*/ 17 h 25"/>
                    <a:gd name="T30" fmla="*/ 26 w 32"/>
                    <a:gd name="T31" fmla="*/ 21 h 25"/>
                    <a:gd name="T32" fmla="*/ 26 w 32"/>
                    <a:gd name="T33" fmla="*/ 23 h 25"/>
                    <a:gd name="T34" fmla="*/ 20 w 32"/>
                    <a:gd name="T35" fmla="*/ 25 h 25"/>
                    <a:gd name="T36" fmla="*/ 15 w 32"/>
                    <a:gd name="T37" fmla="*/ 25 h 25"/>
                    <a:gd name="T38" fmla="*/ 11 w 32"/>
                    <a:gd name="T39" fmla="*/ 25 h 25"/>
                    <a:gd name="T40" fmla="*/ 7 w 32"/>
                    <a:gd name="T41" fmla="*/ 23 h 25"/>
                    <a:gd name="T42" fmla="*/ 5 w 32"/>
                    <a:gd name="T43" fmla="*/ 21 h 25"/>
                    <a:gd name="T44" fmla="*/ 3 w 32"/>
                    <a:gd name="T45" fmla="*/ 19 h 25"/>
                    <a:gd name="T46" fmla="*/ 0 w 32"/>
                    <a:gd name="T47" fmla="*/ 15 h 25"/>
                    <a:gd name="T48" fmla="*/ 0 w 32"/>
                    <a:gd name="T49" fmla="*/ 13 h 25"/>
                    <a:gd name="T50" fmla="*/ 0 w 32"/>
                    <a:gd name="T51" fmla="*/ 13 h 25"/>
                    <a:gd name="T52" fmla="*/ 0 w 32"/>
                    <a:gd name="T53" fmla="*/ 10 h 25"/>
                    <a:gd name="T54" fmla="*/ 3 w 32"/>
                    <a:gd name="T55" fmla="*/ 8 h 25"/>
                    <a:gd name="T56" fmla="*/ 5 w 32"/>
                    <a:gd name="T57" fmla="*/ 8 h 25"/>
                    <a:gd name="T58" fmla="*/ 5 w 32"/>
                    <a:gd name="T59" fmla="*/ 6 h 25"/>
                    <a:gd name="T60" fmla="*/ 5 w 32"/>
                    <a:gd name="T61" fmla="*/ 4 h 25"/>
                    <a:gd name="T62" fmla="*/ 5 w 32"/>
                    <a:gd name="T63" fmla="*/ 2 h 25"/>
                    <a:gd name="T64" fmla="*/ 3 w 32"/>
                    <a:gd name="T65" fmla="*/ 2 h 25"/>
                    <a:gd name="T66" fmla="*/ 3 w 32"/>
                    <a:gd name="T67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32" h="25">
                      <a:moveTo>
                        <a:pt x="15" y="2"/>
                      </a:moveTo>
                      <a:lnTo>
                        <a:pt x="15" y="2"/>
                      </a:lnTo>
                      <a:lnTo>
                        <a:pt x="15" y="2"/>
                      </a:lnTo>
                      <a:lnTo>
                        <a:pt x="15" y="2"/>
                      </a:lnTo>
                      <a:close/>
                      <a:moveTo>
                        <a:pt x="3" y="0"/>
                      </a:moveTo>
                      <a:lnTo>
                        <a:pt x="9" y="0"/>
                      </a:lnTo>
                      <a:lnTo>
                        <a:pt x="15" y="2"/>
                      </a:lnTo>
                      <a:lnTo>
                        <a:pt x="18" y="8"/>
                      </a:lnTo>
                      <a:lnTo>
                        <a:pt x="20" y="10"/>
                      </a:lnTo>
                      <a:lnTo>
                        <a:pt x="24" y="10"/>
                      </a:lnTo>
                      <a:lnTo>
                        <a:pt x="28" y="13"/>
                      </a:lnTo>
                      <a:lnTo>
                        <a:pt x="30" y="15"/>
                      </a:lnTo>
                      <a:lnTo>
                        <a:pt x="32" y="17"/>
                      </a:lnTo>
                      <a:lnTo>
                        <a:pt x="30" y="17"/>
                      </a:lnTo>
                      <a:lnTo>
                        <a:pt x="26" y="17"/>
                      </a:lnTo>
                      <a:lnTo>
                        <a:pt x="26" y="21"/>
                      </a:lnTo>
                      <a:lnTo>
                        <a:pt x="26" y="23"/>
                      </a:lnTo>
                      <a:lnTo>
                        <a:pt x="20" y="25"/>
                      </a:lnTo>
                      <a:lnTo>
                        <a:pt x="15" y="25"/>
                      </a:lnTo>
                      <a:lnTo>
                        <a:pt x="11" y="25"/>
                      </a:lnTo>
                      <a:lnTo>
                        <a:pt x="7" y="23"/>
                      </a:lnTo>
                      <a:lnTo>
                        <a:pt x="5" y="21"/>
                      </a:lnTo>
                      <a:lnTo>
                        <a:pt x="3" y="19"/>
                      </a:ln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0"/>
                      </a:lnTo>
                      <a:lnTo>
                        <a:pt x="3" y="8"/>
                      </a:lnTo>
                      <a:lnTo>
                        <a:pt x="5" y="8"/>
                      </a:lnTo>
                      <a:lnTo>
                        <a:pt x="5" y="6"/>
                      </a:lnTo>
                      <a:lnTo>
                        <a:pt x="5" y="4"/>
                      </a:lnTo>
                      <a:lnTo>
                        <a:pt x="5" y="2"/>
                      </a:lnTo>
                      <a:lnTo>
                        <a:pt x="3" y="2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1E1E1E"/>
                </a:solidFill>
                <a:ln w="0">
                  <a:solidFill>
                    <a:srgbClr val="1E1E1E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61" name="Freeform 762"/>
                <p:cNvSpPr>
                  <a:spLocks/>
                </p:cNvSpPr>
                <p:nvPr/>
              </p:nvSpPr>
              <p:spPr bwMode="auto">
                <a:xfrm>
                  <a:off x="3318" y="625"/>
                  <a:ext cx="15" cy="6"/>
                </a:xfrm>
                <a:custGeom>
                  <a:avLst/>
                  <a:gdLst>
                    <a:gd name="T0" fmla="*/ 6 w 15"/>
                    <a:gd name="T1" fmla="*/ 0 h 6"/>
                    <a:gd name="T2" fmla="*/ 9 w 15"/>
                    <a:gd name="T3" fmla="*/ 2 h 6"/>
                    <a:gd name="T4" fmla="*/ 13 w 15"/>
                    <a:gd name="T5" fmla="*/ 4 h 6"/>
                    <a:gd name="T6" fmla="*/ 15 w 15"/>
                    <a:gd name="T7" fmla="*/ 4 h 6"/>
                    <a:gd name="T8" fmla="*/ 9 w 15"/>
                    <a:gd name="T9" fmla="*/ 6 h 6"/>
                    <a:gd name="T10" fmla="*/ 0 w 15"/>
                    <a:gd name="T11" fmla="*/ 6 h 6"/>
                    <a:gd name="T12" fmla="*/ 0 w 15"/>
                    <a:gd name="T13" fmla="*/ 4 h 6"/>
                    <a:gd name="T14" fmla="*/ 0 w 15"/>
                    <a:gd name="T15" fmla="*/ 2 h 6"/>
                    <a:gd name="T16" fmla="*/ 6 w 15"/>
                    <a:gd name="T1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" h="6">
                      <a:moveTo>
                        <a:pt x="6" y="0"/>
                      </a:moveTo>
                      <a:lnTo>
                        <a:pt x="9" y="2"/>
                      </a:lnTo>
                      <a:lnTo>
                        <a:pt x="13" y="4"/>
                      </a:lnTo>
                      <a:lnTo>
                        <a:pt x="15" y="4"/>
                      </a:lnTo>
                      <a:lnTo>
                        <a:pt x="9" y="6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515151"/>
                </a:solidFill>
                <a:ln w="0">
                  <a:solidFill>
                    <a:srgbClr val="51515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62" name="Freeform 763"/>
                <p:cNvSpPr>
                  <a:spLocks/>
                </p:cNvSpPr>
                <p:nvPr/>
              </p:nvSpPr>
              <p:spPr bwMode="auto">
                <a:xfrm>
                  <a:off x="3344" y="638"/>
                  <a:ext cx="6" cy="0"/>
                </a:xfrm>
                <a:custGeom>
                  <a:avLst/>
                  <a:gdLst>
                    <a:gd name="T0" fmla="*/ 2 w 6"/>
                    <a:gd name="T1" fmla="*/ 4 w 6"/>
                    <a:gd name="T2" fmla="*/ 6 w 6"/>
                    <a:gd name="T3" fmla="*/ 0 w 6"/>
                    <a:gd name="T4" fmla="*/ 2 w 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</a:cxnLst>
                  <a:rect l="0" t="0" r="r" b="b"/>
                  <a:pathLst>
                    <a:path w="6">
                      <a:moveTo>
                        <a:pt x="2" y="0"/>
                      </a:move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747474"/>
                </a:solidFill>
                <a:ln w="0">
                  <a:solidFill>
                    <a:srgbClr val="747474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63" name="Rectangle 764"/>
                <p:cNvSpPr>
                  <a:spLocks noChangeArrowheads="1"/>
                </p:cNvSpPr>
                <p:nvPr/>
              </p:nvSpPr>
              <p:spPr bwMode="auto">
                <a:xfrm>
                  <a:off x="3344" y="638"/>
                  <a:ext cx="2" cy="1"/>
                </a:xfrm>
                <a:prstGeom prst="rect">
                  <a:avLst/>
                </a:prstGeom>
                <a:solidFill>
                  <a:srgbClr val="5A5A5A"/>
                </a:solidFill>
                <a:ln w="0">
                  <a:solidFill>
                    <a:srgbClr val="5A5A5A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64" name="Freeform 765"/>
                <p:cNvSpPr>
                  <a:spLocks/>
                </p:cNvSpPr>
                <p:nvPr/>
              </p:nvSpPr>
              <p:spPr bwMode="auto">
                <a:xfrm>
                  <a:off x="4068" y="1185"/>
                  <a:ext cx="10" cy="13"/>
                </a:xfrm>
                <a:custGeom>
                  <a:avLst/>
                  <a:gdLst>
                    <a:gd name="T0" fmla="*/ 4 w 10"/>
                    <a:gd name="T1" fmla="*/ 0 h 13"/>
                    <a:gd name="T2" fmla="*/ 6 w 10"/>
                    <a:gd name="T3" fmla="*/ 0 h 13"/>
                    <a:gd name="T4" fmla="*/ 10 w 10"/>
                    <a:gd name="T5" fmla="*/ 5 h 13"/>
                    <a:gd name="T6" fmla="*/ 10 w 10"/>
                    <a:gd name="T7" fmla="*/ 9 h 13"/>
                    <a:gd name="T8" fmla="*/ 8 w 10"/>
                    <a:gd name="T9" fmla="*/ 13 h 13"/>
                    <a:gd name="T10" fmla="*/ 4 w 10"/>
                    <a:gd name="T11" fmla="*/ 11 h 13"/>
                    <a:gd name="T12" fmla="*/ 2 w 10"/>
                    <a:gd name="T13" fmla="*/ 9 h 13"/>
                    <a:gd name="T14" fmla="*/ 0 w 10"/>
                    <a:gd name="T15" fmla="*/ 5 h 13"/>
                    <a:gd name="T16" fmla="*/ 4 w 10"/>
                    <a:gd name="T17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" h="13">
                      <a:moveTo>
                        <a:pt x="4" y="0"/>
                      </a:moveTo>
                      <a:lnTo>
                        <a:pt x="6" y="0"/>
                      </a:lnTo>
                      <a:lnTo>
                        <a:pt x="10" y="5"/>
                      </a:lnTo>
                      <a:lnTo>
                        <a:pt x="10" y="9"/>
                      </a:lnTo>
                      <a:lnTo>
                        <a:pt x="8" y="13"/>
                      </a:lnTo>
                      <a:lnTo>
                        <a:pt x="4" y="11"/>
                      </a:lnTo>
                      <a:lnTo>
                        <a:pt x="2" y="9"/>
                      </a:lnTo>
                      <a:lnTo>
                        <a:pt x="0" y="5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767676"/>
                </a:solidFill>
                <a:ln w="0">
                  <a:solidFill>
                    <a:srgbClr val="767676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65" name="Freeform 766"/>
                <p:cNvSpPr>
                  <a:spLocks/>
                </p:cNvSpPr>
                <p:nvPr/>
              </p:nvSpPr>
              <p:spPr bwMode="auto">
                <a:xfrm>
                  <a:off x="4266" y="1262"/>
                  <a:ext cx="30" cy="24"/>
                </a:xfrm>
                <a:custGeom>
                  <a:avLst/>
                  <a:gdLst>
                    <a:gd name="T0" fmla="*/ 17 w 30"/>
                    <a:gd name="T1" fmla="*/ 0 h 24"/>
                    <a:gd name="T2" fmla="*/ 19 w 30"/>
                    <a:gd name="T3" fmla="*/ 0 h 24"/>
                    <a:gd name="T4" fmla="*/ 26 w 30"/>
                    <a:gd name="T5" fmla="*/ 4 h 24"/>
                    <a:gd name="T6" fmla="*/ 30 w 30"/>
                    <a:gd name="T7" fmla="*/ 7 h 24"/>
                    <a:gd name="T8" fmla="*/ 28 w 30"/>
                    <a:gd name="T9" fmla="*/ 9 h 24"/>
                    <a:gd name="T10" fmla="*/ 30 w 30"/>
                    <a:gd name="T11" fmla="*/ 11 h 24"/>
                    <a:gd name="T12" fmla="*/ 30 w 30"/>
                    <a:gd name="T13" fmla="*/ 11 h 24"/>
                    <a:gd name="T14" fmla="*/ 30 w 30"/>
                    <a:gd name="T15" fmla="*/ 13 h 24"/>
                    <a:gd name="T16" fmla="*/ 28 w 30"/>
                    <a:gd name="T17" fmla="*/ 15 h 24"/>
                    <a:gd name="T18" fmla="*/ 26 w 30"/>
                    <a:gd name="T19" fmla="*/ 17 h 24"/>
                    <a:gd name="T20" fmla="*/ 28 w 30"/>
                    <a:gd name="T21" fmla="*/ 22 h 24"/>
                    <a:gd name="T22" fmla="*/ 28 w 30"/>
                    <a:gd name="T23" fmla="*/ 24 h 24"/>
                    <a:gd name="T24" fmla="*/ 17 w 30"/>
                    <a:gd name="T25" fmla="*/ 19 h 24"/>
                    <a:gd name="T26" fmla="*/ 9 w 30"/>
                    <a:gd name="T27" fmla="*/ 15 h 24"/>
                    <a:gd name="T28" fmla="*/ 0 w 30"/>
                    <a:gd name="T29" fmla="*/ 11 h 24"/>
                    <a:gd name="T30" fmla="*/ 0 w 30"/>
                    <a:gd name="T31" fmla="*/ 4 h 24"/>
                    <a:gd name="T32" fmla="*/ 0 w 30"/>
                    <a:gd name="T33" fmla="*/ 4 h 24"/>
                    <a:gd name="T34" fmla="*/ 2 w 30"/>
                    <a:gd name="T35" fmla="*/ 0 h 24"/>
                    <a:gd name="T36" fmla="*/ 11 w 30"/>
                    <a:gd name="T37" fmla="*/ 0 h 24"/>
                    <a:gd name="T38" fmla="*/ 15 w 30"/>
                    <a:gd name="T39" fmla="*/ 0 h 24"/>
                    <a:gd name="T40" fmla="*/ 17 w 30"/>
                    <a:gd name="T41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0" h="24">
                      <a:moveTo>
                        <a:pt x="17" y="0"/>
                      </a:moveTo>
                      <a:lnTo>
                        <a:pt x="19" y="0"/>
                      </a:lnTo>
                      <a:lnTo>
                        <a:pt x="26" y="4"/>
                      </a:lnTo>
                      <a:lnTo>
                        <a:pt x="30" y="7"/>
                      </a:lnTo>
                      <a:lnTo>
                        <a:pt x="28" y="9"/>
                      </a:lnTo>
                      <a:lnTo>
                        <a:pt x="30" y="11"/>
                      </a:lnTo>
                      <a:lnTo>
                        <a:pt x="30" y="11"/>
                      </a:lnTo>
                      <a:lnTo>
                        <a:pt x="30" y="13"/>
                      </a:lnTo>
                      <a:lnTo>
                        <a:pt x="28" y="15"/>
                      </a:lnTo>
                      <a:lnTo>
                        <a:pt x="26" y="17"/>
                      </a:lnTo>
                      <a:lnTo>
                        <a:pt x="28" y="22"/>
                      </a:lnTo>
                      <a:lnTo>
                        <a:pt x="28" y="24"/>
                      </a:lnTo>
                      <a:lnTo>
                        <a:pt x="17" y="19"/>
                      </a:lnTo>
                      <a:lnTo>
                        <a:pt x="9" y="15"/>
                      </a:lnTo>
                      <a:lnTo>
                        <a:pt x="0" y="11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0"/>
                      </a:lnTo>
                      <a:lnTo>
                        <a:pt x="11" y="0"/>
                      </a:lnTo>
                      <a:lnTo>
                        <a:pt x="15" y="0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969696"/>
                </a:solidFill>
                <a:ln w="0">
                  <a:solidFill>
                    <a:srgbClr val="969696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66" name="Freeform 767"/>
                <p:cNvSpPr>
                  <a:spLocks/>
                </p:cNvSpPr>
                <p:nvPr/>
              </p:nvSpPr>
              <p:spPr bwMode="auto">
                <a:xfrm>
                  <a:off x="4330" y="1303"/>
                  <a:ext cx="4" cy="2"/>
                </a:xfrm>
                <a:custGeom>
                  <a:avLst/>
                  <a:gdLst>
                    <a:gd name="T0" fmla="*/ 2 w 4"/>
                    <a:gd name="T1" fmla="*/ 0 h 2"/>
                    <a:gd name="T2" fmla="*/ 2 w 4"/>
                    <a:gd name="T3" fmla="*/ 0 h 2"/>
                    <a:gd name="T4" fmla="*/ 4 w 4"/>
                    <a:gd name="T5" fmla="*/ 2 h 2"/>
                    <a:gd name="T6" fmla="*/ 0 w 4"/>
                    <a:gd name="T7" fmla="*/ 0 h 2"/>
                    <a:gd name="T8" fmla="*/ 2 w 4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2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4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8D8D8D"/>
                </a:solidFill>
                <a:ln w="0">
                  <a:solidFill>
                    <a:srgbClr val="8D8D8D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67" name="Freeform 768"/>
                <p:cNvSpPr>
                  <a:spLocks/>
                </p:cNvSpPr>
                <p:nvPr/>
              </p:nvSpPr>
              <p:spPr bwMode="auto">
                <a:xfrm>
                  <a:off x="3737" y="565"/>
                  <a:ext cx="23" cy="77"/>
                </a:xfrm>
                <a:custGeom>
                  <a:avLst/>
                  <a:gdLst>
                    <a:gd name="T0" fmla="*/ 8 w 23"/>
                    <a:gd name="T1" fmla="*/ 0 h 77"/>
                    <a:gd name="T2" fmla="*/ 17 w 23"/>
                    <a:gd name="T3" fmla="*/ 0 h 77"/>
                    <a:gd name="T4" fmla="*/ 19 w 23"/>
                    <a:gd name="T5" fmla="*/ 2 h 77"/>
                    <a:gd name="T6" fmla="*/ 19 w 23"/>
                    <a:gd name="T7" fmla="*/ 5 h 77"/>
                    <a:gd name="T8" fmla="*/ 19 w 23"/>
                    <a:gd name="T9" fmla="*/ 7 h 77"/>
                    <a:gd name="T10" fmla="*/ 19 w 23"/>
                    <a:gd name="T11" fmla="*/ 9 h 77"/>
                    <a:gd name="T12" fmla="*/ 21 w 23"/>
                    <a:gd name="T13" fmla="*/ 11 h 77"/>
                    <a:gd name="T14" fmla="*/ 23 w 23"/>
                    <a:gd name="T15" fmla="*/ 15 h 77"/>
                    <a:gd name="T16" fmla="*/ 23 w 23"/>
                    <a:gd name="T17" fmla="*/ 19 h 77"/>
                    <a:gd name="T18" fmla="*/ 21 w 23"/>
                    <a:gd name="T19" fmla="*/ 22 h 77"/>
                    <a:gd name="T20" fmla="*/ 19 w 23"/>
                    <a:gd name="T21" fmla="*/ 26 h 77"/>
                    <a:gd name="T22" fmla="*/ 17 w 23"/>
                    <a:gd name="T23" fmla="*/ 30 h 77"/>
                    <a:gd name="T24" fmla="*/ 17 w 23"/>
                    <a:gd name="T25" fmla="*/ 34 h 77"/>
                    <a:gd name="T26" fmla="*/ 17 w 23"/>
                    <a:gd name="T27" fmla="*/ 41 h 77"/>
                    <a:gd name="T28" fmla="*/ 17 w 23"/>
                    <a:gd name="T29" fmla="*/ 47 h 77"/>
                    <a:gd name="T30" fmla="*/ 12 w 23"/>
                    <a:gd name="T31" fmla="*/ 56 h 77"/>
                    <a:gd name="T32" fmla="*/ 10 w 23"/>
                    <a:gd name="T33" fmla="*/ 64 h 77"/>
                    <a:gd name="T34" fmla="*/ 6 w 23"/>
                    <a:gd name="T35" fmla="*/ 73 h 77"/>
                    <a:gd name="T36" fmla="*/ 2 w 23"/>
                    <a:gd name="T37" fmla="*/ 77 h 77"/>
                    <a:gd name="T38" fmla="*/ 2 w 23"/>
                    <a:gd name="T39" fmla="*/ 64 h 77"/>
                    <a:gd name="T40" fmla="*/ 4 w 23"/>
                    <a:gd name="T41" fmla="*/ 64 h 77"/>
                    <a:gd name="T42" fmla="*/ 4 w 23"/>
                    <a:gd name="T43" fmla="*/ 69 h 77"/>
                    <a:gd name="T44" fmla="*/ 4 w 23"/>
                    <a:gd name="T45" fmla="*/ 73 h 77"/>
                    <a:gd name="T46" fmla="*/ 6 w 23"/>
                    <a:gd name="T47" fmla="*/ 69 h 77"/>
                    <a:gd name="T48" fmla="*/ 6 w 23"/>
                    <a:gd name="T49" fmla="*/ 66 h 77"/>
                    <a:gd name="T50" fmla="*/ 6 w 23"/>
                    <a:gd name="T51" fmla="*/ 60 h 77"/>
                    <a:gd name="T52" fmla="*/ 6 w 23"/>
                    <a:gd name="T53" fmla="*/ 51 h 77"/>
                    <a:gd name="T54" fmla="*/ 6 w 23"/>
                    <a:gd name="T55" fmla="*/ 45 h 77"/>
                    <a:gd name="T56" fmla="*/ 2 w 23"/>
                    <a:gd name="T57" fmla="*/ 39 h 77"/>
                    <a:gd name="T58" fmla="*/ 2 w 23"/>
                    <a:gd name="T59" fmla="*/ 37 h 77"/>
                    <a:gd name="T60" fmla="*/ 2 w 23"/>
                    <a:gd name="T61" fmla="*/ 26 h 77"/>
                    <a:gd name="T62" fmla="*/ 0 w 23"/>
                    <a:gd name="T63" fmla="*/ 15 h 77"/>
                    <a:gd name="T64" fmla="*/ 4 w 23"/>
                    <a:gd name="T65" fmla="*/ 9 h 77"/>
                    <a:gd name="T66" fmla="*/ 6 w 23"/>
                    <a:gd name="T67" fmla="*/ 5 h 77"/>
                    <a:gd name="T68" fmla="*/ 8 w 23"/>
                    <a:gd name="T69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3" h="77">
                      <a:moveTo>
                        <a:pt x="8" y="0"/>
                      </a:moveTo>
                      <a:lnTo>
                        <a:pt x="17" y="0"/>
                      </a:lnTo>
                      <a:lnTo>
                        <a:pt x="19" y="2"/>
                      </a:lnTo>
                      <a:lnTo>
                        <a:pt x="19" y="5"/>
                      </a:lnTo>
                      <a:lnTo>
                        <a:pt x="19" y="7"/>
                      </a:lnTo>
                      <a:lnTo>
                        <a:pt x="19" y="9"/>
                      </a:lnTo>
                      <a:lnTo>
                        <a:pt x="21" y="11"/>
                      </a:lnTo>
                      <a:lnTo>
                        <a:pt x="23" y="15"/>
                      </a:lnTo>
                      <a:lnTo>
                        <a:pt x="23" y="19"/>
                      </a:lnTo>
                      <a:lnTo>
                        <a:pt x="21" y="22"/>
                      </a:lnTo>
                      <a:lnTo>
                        <a:pt x="19" y="26"/>
                      </a:lnTo>
                      <a:lnTo>
                        <a:pt x="17" y="30"/>
                      </a:lnTo>
                      <a:lnTo>
                        <a:pt x="17" y="34"/>
                      </a:lnTo>
                      <a:lnTo>
                        <a:pt x="17" y="41"/>
                      </a:lnTo>
                      <a:lnTo>
                        <a:pt x="17" y="47"/>
                      </a:lnTo>
                      <a:lnTo>
                        <a:pt x="12" y="56"/>
                      </a:lnTo>
                      <a:lnTo>
                        <a:pt x="10" y="64"/>
                      </a:lnTo>
                      <a:lnTo>
                        <a:pt x="6" y="73"/>
                      </a:lnTo>
                      <a:lnTo>
                        <a:pt x="2" y="77"/>
                      </a:lnTo>
                      <a:lnTo>
                        <a:pt x="2" y="64"/>
                      </a:lnTo>
                      <a:lnTo>
                        <a:pt x="4" y="64"/>
                      </a:lnTo>
                      <a:lnTo>
                        <a:pt x="4" y="69"/>
                      </a:lnTo>
                      <a:lnTo>
                        <a:pt x="4" y="73"/>
                      </a:lnTo>
                      <a:lnTo>
                        <a:pt x="6" y="69"/>
                      </a:lnTo>
                      <a:lnTo>
                        <a:pt x="6" y="66"/>
                      </a:lnTo>
                      <a:lnTo>
                        <a:pt x="6" y="60"/>
                      </a:lnTo>
                      <a:lnTo>
                        <a:pt x="6" y="51"/>
                      </a:lnTo>
                      <a:lnTo>
                        <a:pt x="6" y="45"/>
                      </a:lnTo>
                      <a:lnTo>
                        <a:pt x="2" y="39"/>
                      </a:lnTo>
                      <a:lnTo>
                        <a:pt x="2" y="37"/>
                      </a:lnTo>
                      <a:lnTo>
                        <a:pt x="2" y="26"/>
                      </a:lnTo>
                      <a:lnTo>
                        <a:pt x="0" y="15"/>
                      </a:lnTo>
                      <a:lnTo>
                        <a:pt x="4" y="9"/>
                      </a:lnTo>
                      <a:lnTo>
                        <a:pt x="6" y="5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0">
                  <a:solidFill>
                    <a:srgbClr val="8C8C8C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68" name="Freeform 769"/>
                <p:cNvSpPr>
                  <a:spLocks/>
                </p:cNvSpPr>
                <p:nvPr/>
              </p:nvSpPr>
              <p:spPr bwMode="auto">
                <a:xfrm>
                  <a:off x="3730" y="567"/>
                  <a:ext cx="11" cy="62"/>
                </a:xfrm>
                <a:custGeom>
                  <a:avLst/>
                  <a:gdLst>
                    <a:gd name="T0" fmla="*/ 2 w 11"/>
                    <a:gd name="T1" fmla="*/ 0 h 62"/>
                    <a:gd name="T2" fmla="*/ 2 w 11"/>
                    <a:gd name="T3" fmla="*/ 9 h 62"/>
                    <a:gd name="T4" fmla="*/ 4 w 11"/>
                    <a:gd name="T5" fmla="*/ 22 h 62"/>
                    <a:gd name="T6" fmla="*/ 7 w 11"/>
                    <a:gd name="T7" fmla="*/ 37 h 62"/>
                    <a:gd name="T8" fmla="*/ 11 w 11"/>
                    <a:gd name="T9" fmla="*/ 49 h 62"/>
                    <a:gd name="T10" fmla="*/ 11 w 11"/>
                    <a:gd name="T11" fmla="*/ 62 h 62"/>
                    <a:gd name="T12" fmla="*/ 9 w 11"/>
                    <a:gd name="T13" fmla="*/ 62 h 62"/>
                    <a:gd name="T14" fmla="*/ 7 w 11"/>
                    <a:gd name="T15" fmla="*/ 58 h 62"/>
                    <a:gd name="T16" fmla="*/ 7 w 11"/>
                    <a:gd name="T17" fmla="*/ 54 h 62"/>
                    <a:gd name="T18" fmla="*/ 9 w 11"/>
                    <a:gd name="T19" fmla="*/ 49 h 62"/>
                    <a:gd name="T20" fmla="*/ 7 w 11"/>
                    <a:gd name="T21" fmla="*/ 45 h 62"/>
                    <a:gd name="T22" fmla="*/ 7 w 11"/>
                    <a:gd name="T23" fmla="*/ 43 h 62"/>
                    <a:gd name="T24" fmla="*/ 4 w 11"/>
                    <a:gd name="T25" fmla="*/ 39 h 62"/>
                    <a:gd name="T26" fmla="*/ 2 w 11"/>
                    <a:gd name="T27" fmla="*/ 37 h 62"/>
                    <a:gd name="T28" fmla="*/ 0 w 11"/>
                    <a:gd name="T29" fmla="*/ 35 h 62"/>
                    <a:gd name="T30" fmla="*/ 0 w 11"/>
                    <a:gd name="T31" fmla="*/ 32 h 62"/>
                    <a:gd name="T32" fmla="*/ 0 w 11"/>
                    <a:gd name="T33" fmla="*/ 30 h 62"/>
                    <a:gd name="T34" fmla="*/ 2 w 11"/>
                    <a:gd name="T35" fmla="*/ 15 h 62"/>
                    <a:gd name="T36" fmla="*/ 2 w 11"/>
                    <a:gd name="T37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" h="62">
                      <a:moveTo>
                        <a:pt x="2" y="0"/>
                      </a:moveTo>
                      <a:lnTo>
                        <a:pt x="2" y="9"/>
                      </a:lnTo>
                      <a:lnTo>
                        <a:pt x="4" y="22"/>
                      </a:lnTo>
                      <a:lnTo>
                        <a:pt x="7" y="37"/>
                      </a:lnTo>
                      <a:lnTo>
                        <a:pt x="11" y="49"/>
                      </a:lnTo>
                      <a:lnTo>
                        <a:pt x="11" y="62"/>
                      </a:lnTo>
                      <a:lnTo>
                        <a:pt x="9" y="62"/>
                      </a:lnTo>
                      <a:lnTo>
                        <a:pt x="7" y="58"/>
                      </a:lnTo>
                      <a:lnTo>
                        <a:pt x="7" y="54"/>
                      </a:lnTo>
                      <a:lnTo>
                        <a:pt x="9" y="49"/>
                      </a:lnTo>
                      <a:lnTo>
                        <a:pt x="7" y="45"/>
                      </a:lnTo>
                      <a:lnTo>
                        <a:pt x="7" y="43"/>
                      </a:lnTo>
                      <a:lnTo>
                        <a:pt x="4" y="39"/>
                      </a:lnTo>
                      <a:lnTo>
                        <a:pt x="2" y="37"/>
                      </a:lnTo>
                      <a:lnTo>
                        <a:pt x="0" y="35"/>
                      </a:lnTo>
                      <a:lnTo>
                        <a:pt x="0" y="32"/>
                      </a:lnTo>
                      <a:lnTo>
                        <a:pt x="0" y="30"/>
                      </a:lnTo>
                      <a:lnTo>
                        <a:pt x="2" y="15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757575"/>
                </a:solidFill>
                <a:ln w="0">
                  <a:solidFill>
                    <a:srgbClr val="757575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69" name="Freeform 770"/>
                <p:cNvSpPr>
                  <a:spLocks/>
                </p:cNvSpPr>
                <p:nvPr/>
              </p:nvSpPr>
              <p:spPr bwMode="auto">
                <a:xfrm>
                  <a:off x="3728" y="542"/>
                  <a:ext cx="2" cy="13"/>
                </a:xfrm>
                <a:custGeom>
                  <a:avLst/>
                  <a:gdLst>
                    <a:gd name="T0" fmla="*/ 0 w 2"/>
                    <a:gd name="T1" fmla="*/ 0 h 13"/>
                    <a:gd name="T2" fmla="*/ 2 w 2"/>
                    <a:gd name="T3" fmla="*/ 4 h 13"/>
                    <a:gd name="T4" fmla="*/ 2 w 2"/>
                    <a:gd name="T5" fmla="*/ 8 h 13"/>
                    <a:gd name="T6" fmla="*/ 2 w 2"/>
                    <a:gd name="T7" fmla="*/ 13 h 13"/>
                    <a:gd name="T8" fmla="*/ 0 w 2"/>
                    <a:gd name="T9" fmla="*/ 8 h 13"/>
                    <a:gd name="T10" fmla="*/ 0 w 2"/>
                    <a:gd name="T11" fmla="*/ 4 h 13"/>
                    <a:gd name="T12" fmla="*/ 0 w 2"/>
                    <a:gd name="T13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" h="13">
                      <a:moveTo>
                        <a:pt x="0" y="0"/>
                      </a:moveTo>
                      <a:lnTo>
                        <a:pt x="2" y="4"/>
                      </a:lnTo>
                      <a:lnTo>
                        <a:pt x="2" y="8"/>
                      </a:lnTo>
                      <a:lnTo>
                        <a:pt x="2" y="13"/>
                      </a:lnTo>
                      <a:lnTo>
                        <a:pt x="0" y="8"/>
                      </a:lnTo>
                      <a:lnTo>
                        <a:pt x="0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A7A7A"/>
                </a:solidFill>
                <a:ln w="0">
                  <a:solidFill>
                    <a:srgbClr val="7A7A7A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70" name="Freeform 771"/>
                <p:cNvSpPr>
                  <a:spLocks/>
                </p:cNvSpPr>
                <p:nvPr/>
              </p:nvSpPr>
              <p:spPr bwMode="auto">
                <a:xfrm>
                  <a:off x="3831" y="917"/>
                  <a:ext cx="21" cy="26"/>
                </a:xfrm>
                <a:custGeom>
                  <a:avLst/>
                  <a:gdLst>
                    <a:gd name="T0" fmla="*/ 10 w 21"/>
                    <a:gd name="T1" fmla="*/ 0 h 26"/>
                    <a:gd name="T2" fmla="*/ 14 w 21"/>
                    <a:gd name="T3" fmla="*/ 8 h 26"/>
                    <a:gd name="T4" fmla="*/ 21 w 21"/>
                    <a:gd name="T5" fmla="*/ 19 h 26"/>
                    <a:gd name="T6" fmla="*/ 21 w 21"/>
                    <a:gd name="T7" fmla="*/ 21 h 26"/>
                    <a:gd name="T8" fmla="*/ 21 w 21"/>
                    <a:gd name="T9" fmla="*/ 26 h 26"/>
                    <a:gd name="T10" fmla="*/ 17 w 21"/>
                    <a:gd name="T11" fmla="*/ 26 h 26"/>
                    <a:gd name="T12" fmla="*/ 8 w 21"/>
                    <a:gd name="T13" fmla="*/ 17 h 26"/>
                    <a:gd name="T14" fmla="*/ 0 w 21"/>
                    <a:gd name="T15" fmla="*/ 13 h 26"/>
                    <a:gd name="T16" fmla="*/ 0 w 21"/>
                    <a:gd name="T17" fmla="*/ 13 h 26"/>
                    <a:gd name="T18" fmla="*/ 4 w 21"/>
                    <a:gd name="T19" fmla="*/ 8 h 26"/>
                    <a:gd name="T20" fmla="*/ 4 w 21"/>
                    <a:gd name="T21" fmla="*/ 4 h 26"/>
                    <a:gd name="T22" fmla="*/ 6 w 21"/>
                    <a:gd name="T23" fmla="*/ 2 h 26"/>
                    <a:gd name="T24" fmla="*/ 8 w 21"/>
                    <a:gd name="T25" fmla="*/ 2 h 26"/>
                    <a:gd name="T26" fmla="*/ 10 w 21"/>
                    <a:gd name="T27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1" h="26">
                      <a:moveTo>
                        <a:pt x="10" y="0"/>
                      </a:moveTo>
                      <a:lnTo>
                        <a:pt x="14" y="8"/>
                      </a:lnTo>
                      <a:lnTo>
                        <a:pt x="21" y="19"/>
                      </a:lnTo>
                      <a:lnTo>
                        <a:pt x="21" y="21"/>
                      </a:lnTo>
                      <a:lnTo>
                        <a:pt x="21" y="26"/>
                      </a:lnTo>
                      <a:lnTo>
                        <a:pt x="17" y="26"/>
                      </a:lnTo>
                      <a:lnTo>
                        <a:pt x="8" y="17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4" y="8"/>
                      </a:lnTo>
                      <a:lnTo>
                        <a:pt x="4" y="4"/>
                      </a:lnTo>
                      <a:lnTo>
                        <a:pt x="6" y="2"/>
                      </a:lnTo>
                      <a:lnTo>
                        <a:pt x="8" y="2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909090"/>
                </a:solidFill>
                <a:ln w="0">
                  <a:solidFill>
                    <a:srgbClr val="90909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71" name="Freeform 772"/>
                <p:cNvSpPr>
                  <a:spLocks/>
                </p:cNvSpPr>
                <p:nvPr/>
              </p:nvSpPr>
              <p:spPr bwMode="auto">
                <a:xfrm>
                  <a:off x="3867" y="953"/>
                  <a:ext cx="13" cy="13"/>
                </a:xfrm>
                <a:custGeom>
                  <a:avLst/>
                  <a:gdLst>
                    <a:gd name="T0" fmla="*/ 2 w 13"/>
                    <a:gd name="T1" fmla="*/ 0 h 13"/>
                    <a:gd name="T2" fmla="*/ 8 w 13"/>
                    <a:gd name="T3" fmla="*/ 7 h 13"/>
                    <a:gd name="T4" fmla="*/ 13 w 13"/>
                    <a:gd name="T5" fmla="*/ 13 h 13"/>
                    <a:gd name="T6" fmla="*/ 11 w 13"/>
                    <a:gd name="T7" fmla="*/ 13 h 13"/>
                    <a:gd name="T8" fmla="*/ 0 w 13"/>
                    <a:gd name="T9" fmla="*/ 2 h 13"/>
                    <a:gd name="T10" fmla="*/ 2 w 13"/>
                    <a:gd name="T11" fmla="*/ 0 h 13"/>
                    <a:gd name="T12" fmla="*/ 2 w 13"/>
                    <a:gd name="T13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" h="13">
                      <a:moveTo>
                        <a:pt x="2" y="0"/>
                      </a:moveTo>
                      <a:lnTo>
                        <a:pt x="8" y="7"/>
                      </a:lnTo>
                      <a:lnTo>
                        <a:pt x="13" y="13"/>
                      </a:lnTo>
                      <a:lnTo>
                        <a:pt x="11" y="13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A1A1A1"/>
                </a:solidFill>
                <a:ln w="0">
                  <a:solidFill>
                    <a:srgbClr val="A1A1A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72" name="Freeform 773"/>
                <p:cNvSpPr>
                  <a:spLocks/>
                </p:cNvSpPr>
                <p:nvPr/>
              </p:nvSpPr>
              <p:spPr bwMode="auto">
                <a:xfrm>
                  <a:off x="3880" y="966"/>
                  <a:ext cx="6" cy="8"/>
                </a:xfrm>
                <a:custGeom>
                  <a:avLst/>
                  <a:gdLst>
                    <a:gd name="T0" fmla="*/ 0 w 6"/>
                    <a:gd name="T1" fmla="*/ 0 h 8"/>
                    <a:gd name="T2" fmla="*/ 4 w 6"/>
                    <a:gd name="T3" fmla="*/ 2 h 8"/>
                    <a:gd name="T4" fmla="*/ 6 w 6"/>
                    <a:gd name="T5" fmla="*/ 8 h 8"/>
                    <a:gd name="T6" fmla="*/ 2 w 6"/>
                    <a:gd name="T7" fmla="*/ 6 h 8"/>
                    <a:gd name="T8" fmla="*/ 0 w 6"/>
                    <a:gd name="T9" fmla="*/ 2 h 8"/>
                    <a:gd name="T10" fmla="*/ 0 w 6"/>
                    <a:gd name="T11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" h="8">
                      <a:moveTo>
                        <a:pt x="0" y="0"/>
                      </a:moveTo>
                      <a:lnTo>
                        <a:pt x="4" y="2"/>
                      </a:lnTo>
                      <a:lnTo>
                        <a:pt x="6" y="8"/>
                      </a:lnTo>
                      <a:lnTo>
                        <a:pt x="2" y="6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3A3A3"/>
                </a:solidFill>
                <a:ln w="0">
                  <a:solidFill>
                    <a:srgbClr val="A3A3A3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73" name="Freeform 774"/>
                <p:cNvSpPr>
                  <a:spLocks noEditPoints="1"/>
                </p:cNvSpPr>
                <p:nvPr/>
              </p:nvSpPr>
              <p:spPr bwMode="auto">
                <a:xfrm>
                  <a:off x="3068" y="1115"/>
                  <a:ext cx="37" cy="24"/>
                </a:xfrm>
                <a:custGeom>
                  <a:avLst/>
                  <a:gdLst>
                    <a:gd name="T0" fmla="*/ 37 w 37"/>
                    <a:gd name="T1" fmla="*/ 2 h 24"/>
                    <a:gd name="T2" fmla="*/ 37 w 37"/>
                    <a:gd name="T3" fmla="*/ 2 h 24"/>
                    <a:gd name="T4" fmla="*/ 37 w 37"/>
                    <a:gd name="T5" fmla="*/ 2 h 24"/>
                    <a:gd name="T6" fmla="*/ 37 w 37"/>
                    <a:gd name="T7" fmla="*/ 2 h 24"/>
                    <a:gd name="T8" fmla="*/ 15 w 37"/>
                    <a:gd name="T9" fmla="*/ 0 h 24"/>
                    <a:gd name="T10" fmla="*/ 17 w 37"/>
                    <a:gd name="T11" fmla="*/ 0 h 24"/>
                    <a:gd name="T12" fmla="*/ 19 w 37"/>
                    <a:gd name="T13" fmla="*/ 2 h 24"/>
                    <a:gd name="T14" fmla="*/ 22 w 37"/>
                    <a:gd name="T15" fmla="*/ 4 h 24"/>
                    <a:gd name="T16" fmla="*/ 24 w 37"/>
                    <a:gd name="T17" fmla="*/ 7 h 24"/>
                    <a:gd name="T18" fmla="*/ 26 w 37"/>
                    <a:gd name="T19" fmla="*/ 4 h 24"/>
                    <a:gd name="T20" fmla="*/ 30 w 37"/>
                    <a:gd name="T21" fmla="*/ 4 h 24"/>
                    <a:gd name="T22" fmla="*/ 32 w 37"/>
                    <a:gd name="T23" fmla="*/ 2 h 24"/>
                    <a:gd name="T24" fmla="*/ 37 w 37"/>
                    <a:gd name="T25" fmla="*/ 2 h 24"/>
                    <a:gd name="T26" fmla="*/ 34 w 37"/>
                    <a:gd name="T27" fmla="*/ 2 h 24"/>
                    <a:gd name="T28" fmla="*/ 32 w 37"/>
                    <a:gd name="T29" fmla="*/ 4 h 24"/>
                    <a:gd name="T30" fmla="*/ 30 w 37"/>
                    <a:gd name="T31" fmla="*/ 7 h 24"/>
                    <a:gd name="T32" fmla="*/ 22 w 37"/>
                    <a:gd name="T33" fmla="*/ 13 h 24"/>
                    <a:gd name="T34" fmla="*/ 17 w 37"/>
                    <a:gd name="T35" fmla="*/ 17 h 24"/>
                    <a:gd name="T36" fmla="*/ 13 w 37"/>
                    <a:gd name="T37" fmla="*/ 19 h 24"/>
                    <a:gd name="T38" fmla="*/ 11 w 37"/>
                    <a:gd name="T39" fmla="*/ 21 h 24"/>
                    <a:gd name="T40" fmla="*/ 7 w 37"/>
                    <a:gd name="T41" fmla="*/ 24 h 24"/>
                    <a:gd name="T42" fmla="*/ 2 w 37"/>
                    <a:gd name="T43" fmla="*/ 21 h 24"/>
                    <a:gd name="T44" fmla="*/ 0 w 37"/>
                    <a:gd name="T45" fmla="*/ 21 h 24"/>
                    <a:gd name="T46" fmla="*/ 0 w 37"/>
                    <a:gd name="T47" fmla="*/ 19 h 24"/>
                    <a:gd name="T48" fmla="*/ 0 w 37"/>
                    <a:gd name="T49" fmla="*/ 17 h 24"/>
                    <a:gd name="T50" fmla="*/ 2 w 37"/>
                    <a:gd name="T51" fmla="*/ 15 h 24"/>
                    <a:gd name="T52" fmla="*/ 2 w 37"/>
                    <a:gd name="T53" fmla="*/ 15 h 24"/>
                    <a:gd name="T54" fmla="*/ 7 w 37"/>
                    <a:gd name="T55" fmla="*/ 7 h 24"/>
                    <a:gd name="T56" fmla="*/ 9 w 37"/>
                    <a:gd name="T57" fmla="*/ 4 h 24"/>
                    <a:gd name="T58" fmla="*/ 11 w 37"/>
                    <a:gd name="T59" fmla="*/ 2 h 24"/>
                    <a:gd name="T60" fmla="*/ 13 w 37"/>
                    <a:gd name="T61" fmla="*/ 0 h 24"/>
                    <a:gd name="T62" fmla="*/ 15 w 37"/>
                    <a:gd name="T63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7" h="24">
                      <a:moveTo>
                        <a:pt x="37" y="2"/>
                      </a:moveTo>
                      <a:lnTo>
                        <a:pt x="37" y="2"/>
                      </a:lnTo>
                      <a:lnTo>
                        <a:pt x="37" y="2"/>
                      </a:lnTo>
                      <a:lnTo>
                        <a:pt x="37" y="2"/>
                      </a:lnTo>
                      <a:close/>
                      <a:moveTo>
                        <a:pt x="15" y="0"/>
                      </a:moveTo>
                      <a:lnTo>
                        <a:pt x="17" y="0"/>
                      </a:lnTo>
                      <a:lnTo>
                        <a:pt x="19" y="2"/>
                      </a:lnTo>
                      <a:lnTo>
                        <a:pt x="22" y="4"/>
                      </a:lnTo>
                      <a:lnTo>
                        <a:pt x="24" y="7"/>
                      </a:lnTo>
                      <a:lnTo>
                        <a:pt x="26" y="4"/>
                      </a:lnTo>
                      <a:lnTo>
                        <a:pt x="30" y="4"/>
                      </a:lnTo>
                      <a:lnTo>
                        <a:pt x="32" y="2"/>
                      </a:lnTo>
                      <a:lnTo>
                        <a:pt x="37" y="2"/>
                      </a:lnTo>
                      <a:lnTo>
                        <a:pt x="34" y="2"/>
                      </a:lnTo>
                      <a:lnTo>
                        <a:pt x="32" y="4"/>
                      </a:lnTo>
                      <a:lnTo>
                        <a:pt x="30" y="7"/>
                      </a:lnTo>
                      <a:lnTo>
                        <a:pt x="22" y="13"/>
                      </a:lnTo>
                      <a:lnTo>
                        <a:pt x="17" y="17"/>
                      </a:lnTo>
                      <a:lnTo>
                        <a:pt x="13" y="19"/>
                      </a:lnTo>
                      <a:lnTo>
                        <a:pt x="11" y="21"/>
                      </a:lnTo>
                      <a:lnTo>
                        <a:pt x="7" y="24"/>
                      </a:lnTo>
                      <a:lnTo>
                        <a:pt x="2" y="21"/>
                      </a:lnTo>
                      <a:lnTo>
                        <a:pt x="0" y="21"/>
                      </a:lnTo>
                      <a:lnTo>
                        <a:pt x="0" y="19"/>
                      </a:lnTo>
                      <a:lnTo>
                        <a:pt x="0" y="17"/>
                      </a:lnTo>
                      <a:lnTo>
                        <a:pt x="2" y="15"/>
                      </a:lnTo>
                      <a:lnTo>
                        <a:pt x="2" y="15"/>
                      </a:lnTo>
                      <a:lnTo>
                        <a:pt x="7" y="7"/>
                      </a:lnTo>
                      <a:lnTo>
                        <a:pt x="9" y="4"/>
                      </a:lnTo>
                      <a:lnTo>
                        <a:pt x="11" y="2"/>
                      </a:lnTo>
                      <a:lnTo>
                        <a:pt x="13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393939"/>
                </a:solidFill>
                <a:ln w="0">
                  <a:solidFill>
                    <a:srgbClr val="393939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74" name="Freeform 775"/>
                <p:cNvSpPr>
                  <a:spLocks/>
                </p:cNvSpPr>
                <p:nvPr/>
              </p:nvSpPr>
              <p:spPr bwMode="auto">
                <a:xfrm>
                  <a:off x="3064" y="1096"/>
                  <a:ext cx="26" cy="40"/>
                </a:xfrm>
                <a:custGeom>
                  <a:avLst/>
                  <a:gdLst>
                    <a:gd name="T0" fmla="*/ 26 w 26"/>
                    <a:gd name="T1" fmla="*/ 0 h 40"/>
                    <a:gd name="T2" fmla="*/ 26 w 26"/>
                    <a:gd name="T3" fmla="*/ 4 h 40"/>
                    <a:gd name="T4" fmla="*/ 23 w 26"/>
                    <a:gd name="T5" fmla="*/ 8 h 40"/>
                    <a:gd name="T6" fmla="*/ 21 w 26"/>
                    <a:gd name="T7" fmla="*/ 11 h 40"/>
                    <a:gd name="T8" fmla="*/ 19 w 26"/>
                    <a:gd name="T9" fmla="*/ 15 h 40"/>
                    <a:gd name="T10" fmla="*/ 19 w 26"/>
                    <a:gd name="T11" fmla="*/ 19 h 40"/>
                    <a:gd name="T12" fmla="*/ 15 w 26"/>
                    <a:gd name="T13" fmla="*/ 26 h 40"/>
                    <a:gd name="T14" fmla="*/ 9 w 26"/>
                    <a:gd name="T15" fmla="*/ 32 h 40"/>
                    <a:gd name="T16" fmla="*/ 11 w 26"/>
                    <a:gd name="T17" fmla="*/ 34 h 40"/>
                    <a:gd name="T18" fmla="*/ 11 w 26"/>
                    <a:gd name="T19" fmla="*/ 34 h 40"/>
                    <a:gd name="T20" fmla="*/ 9 w 26"/>
                    <a:gd name="T21" fmla="*/ 36 h 40"/>
                    <a:gd name="T22" fmla="*/ 6 w 26"/>
                    <a:gd name="T23" fmla="*/ 40 h 40"/>
                    <a:gd name="T24" fmla="*/ 0 w 26"/>
                    <a:gd name="T25" fmla="*/ 40 h 40"/>
                    <a:gd name="T26" fmla="*/ 0 w 26"/>
                    <a:gd name="T27" fmla="*/ 38 h 40"/>
                    <a:gd name="T28" fmla="*/ 6 w 26"/>
                    <a:gd name="T29" fmla="*/ 30 h 40"/>
                    <a:gd name="T30" fmla="*/ 11 w 26"/>
                    <a:gd name="T31" fmla="*/ 23 h 40"/>
                    <a:gd name="T32" fmla="*/ 15 w 26"/>
                    <a:gd name="T33" fmla="*/ 17 h 40"/>
                    <a:gd name="T34" fmla="*/ 19 w 26"/>
                    <a:gd name="T35" fmla="*/ 11 h 40"/>
                    <a:gd name="T36" fmla="*/ 21 w 26"/>
                    <a:gd name="T37" fmla="*/ 6 h 40"/>
                    <a:gd name="T38" fmla="*/ 23 w 26"/>
                    <a:gd name="T39" fmla="*/ 4 h 40"/>
                    <a:gd name="T40" fmla="*/ 23 w 26"/>
                    <a:gd name="T41" fmla="*/ 2 h 40"/>
                    <a:gd name="T42" fmla="*/ 26 w 26"/>
                    <a:gd name="T43" fmla="*/ 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6" h="40">
                      <a:moveTo>
                        <a:pt x="26" y="0"/>
                      </a:moveTo>
                      <a:lnTo>
                        <a:pt x="26" y="4"/>
                      </a:lnTo>
                      <a:lnTo>
                        <a:pt x="23" y="8"/>
                      </a:lnTo>
                      <a:lnTo>
                        <a:pt x="21" y="11"/>
                      </a:lnTo>
                      <a:lnTo>
                        <a:pt x="19" y="15"/>
                      </a:lnTo>
                      <a:lnTo>
                        <a:pt x="19" y="19"/>
                      </a:lnTo>
                      <a:lnTo>
                        <a:pt x="15" y="26"/>
                      </a:lnTo>
                      <a:lnTo>
                        <a:pt x="9" y="32"/>
                      </a:lnTo>
                      <a:lnTo>
                        <a:pt x="11" y="34"/>
                      </a:lnTo>
                      <a:lnTo>
                        <a:pt x="11" y="34"/>
                      </a:lnTo>
                      <a:lnTo>
                        <a:pt x="9" y="36"/>
                      </a:lnTo>
                      <a:lnTo>
                        <a:pt x="6" y="40"/>
                      </a:lnTo>
                      <a:lnTo>
                        <a:pt x="0" y="40"/>
                      </a:lnTo>
                      <a:lnTo>
                        <a:pt x="0" y="38"/>
                      </a:lnTo>
                      <a:lnTo>
                        <a:pt x="6" y="30"/>
                      </a:lnTo>
                      <a:lnTo>
                        <a:pt x="11" y="23"/>
                      </a:lnTo>
                      <a:lnTo>
                        <a:pt x="15" y="17"/>
                      </a:lnTo>
                      <a:lnTo>
                        <a:pt x="19" y="11"/>
                      </a:lnTo>
                      <a:lnTo>
                        <a:pt x="21" y="6"/>
                      </a:lnTo>
                      <a:lnTo>
                        <a:pt x="23" y="4"/>
                      </a:lnTo>
                      <a:lnTo>
                        <a:pt x="23" y="2"/>
                      </a:lnTo>
                      <a:lnTo>
                        <a:pt x="26" y="0"/>
                      </a:lnTo>
                      <a:close/>
                    </a:path>
                  </a:pathLst>
                </a:custGeom>
                <a:solidFill>
                  <a:srgbClr val="1C1C1C"/>
                </a:solidFill>
                <a:ln w="0">
                  <a:solidFill>
                    <a:srgbClr val="1C1C1C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75" name="Freeform 776"/>
                <p:cNvSpPr>
                  <a:spLocks/>
                </p:cNvSpPr>
                <p:nvPr/>
              </p:nvSpPr>
              <p:spPr bwMode="auto">
                <a:xfrm>
                  <a:off x="3034" y="1171"/>
                  <a:ext cx="9" cy="8"/>
                </a:xfrm>
                <a:custGeom>
                  <a:avLst/>
                  <a:gdLst>
                    <a:gd name="T0" fmla="*/ 9 w 9"/>
                    <a:gd name="T1" fmla="*/ 0 h 8"/>
                    <a:gd name="T2" fmla="*/ 7 w 9"/>
                    <a:gd name="T3" fmla="*/ 4 h 8"/>
                    <a:gd name="T4" fmla="*/ 2 w 9"/>
                    <a:gd name="T5" fmla="*/ 8 h 8"/>
                    <a:gd name="T6" fmla="*/ 0 w 9"/>
                    <a:gd name="T7" fmla="*/ 8 h 8"/>
                    <a:gd name="T8" fmla="*/ 0 w 9"/>
                    <a:gd name="T9" fmla="*/ 6 h 8"/>
                    <a:gd name="T10" fmla="*/ 2 w 9"/>
                    <a:gd name="T11" fmla="*/ 2 h 8"/>
                    <a:gd name="T12" fmla="*/ 4 w 9"/>
                    <a:gd name="T13" fmla="*/ 2 h 8"/>
                    <a:gd name="T14" fmla="*/ 9 w 9"/>
                    <a:gd name="T15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" h="8">
                      <a:moveTo>
                        <a:pt x="9" y="0"/>
                      </a:moveTo>
                      <a:lnTo>
                        <a:pt x="7" y="4"/>
                      </a:lnTo>
                      <a:lnTo>
                        <a:pt x="2" y="8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2" y="2"/>
                      </a:lnTo>
                      <a:lnTo>
                        <a:pt x="4" y="2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B4B4B4"/>
                </a:solidFill>
                <a:ln w="0">
                  <a:solidFill>
                    <a:srgbClr val="B4B4B4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76" name="Freeform 777"/>
                <p:cNvSpPr>
                  <a:spLocks/>
                </p:cNvSpPr>
                <p:nvPr/>
              </p:nvSpPr>
              <p:spPr bwMode="auto">
                <a:xfrm>
                  <a:off x="3030" y="668"/>
                  <a:ext cx="87" cy="23"/>
                </a:xfrm>
                <a:custGeom>
                  <a:avLst/>
                  <a:gdLst>
                    <a:gd name="T0" fmla="*/ 30 w 87"/>
                    <a:gd name="T1" fmla="*/ 0 h 23"/>
                    <a:gd name="T2" fmla="*/ 36 w 87"/>
                    <a:gd name="T3" fmla="*/ 2 h 23"/>
                    <a:gd name="T4" fmla="*/ 43 w 87"/>
                    <a:gd name="T5" fmla="*/ 4 h 23"/>
                    <a:gd name="T6" fmla="*/ 45 w 87"/>
                    <a:gd name="T7" fmla="*/ 6 h 23"/>
                    <a:gd name="T8" fmla="*/ 47 w 87"/>
                    <a:gd name="T9" fmla="*/ 6 h 23"/>
                    <a:gd name="T10" fmla="*/ 51 w 87"/>
                    <a:gd name="T11" fmla="*/ 4 h 23"/>
                    <a:gd name="T12" fmla="*/ 55 w 87"/>
                    <a:gd name="T13" fmla="*/ 4 h 23"/>
                    <a:gd name="T14" fmla="*/ 57 w 87"/>
                    <a:gd name="T15" fmla="*/ 4 h 23"/>
                    <a:gd name="T16" fmla="*/ 64 w 87"/>
                    <a:gd name="T17" fmla="*/ 6 h 23"/>
                    <a:gd name="T18" fmla="*/ 68 w 87"/>
                    <a:gd name="T19" fmla="*/ 8 h 23"/>
                    <a:gd name="T20" fmla="*/ 70 w 87"/>
                    <a:gd name="T21" fmla="*/ 8 h 23"/>
                    <a:gd name="T22" fmla="*/ 77 w 87"/>
                    <a:gd name="T23" fmla="*/ 8 h 23"/>
                    <a:gd name="T24" fmla="*/ 81 w 87"/>
                    <a:gd name="T25" fmla="*/ 10 h 23"/>
                    <a:gd name="T26" fmla="*/ 83 w 87"/>
                    <a:gd name="T27" fmla="*/ 10 h 23"/>
                    <a:gd name="T28" fmla="*/ 87 w 87"/>
                    <a:gd name="T29" fmla="*/ 12 h 23"/>
                    <a:gd name="T30" fmla="*/ 87 w 87"/>
                    <a:gd name="T31" fmla="*/ 19 h 23"/>
                    <a:gd name="T32" fmla="*/ 87 w 87"/>
                    <a:gd name="T33" fmla="*/ 21 h 23"/>
                    <a:gd name="T34" fmla="*/ 83 w 87"/>
                    <a:gd name="T35" fmla="*/ 23 h 23"/>
                    <a:gd name="T36" fmla="*/ 79 w 87"/>
                    <a:gd name="T37" fmla="*/ 23 h 23"/>
                    <a:gd name="T38" fmla="*/ 60 w 87"/>
                    <a:gd name="T39" fmla="*/ 23 h 23"/>
                    <a:gd name="T40" fmla="*/ 43 w 87"/>
                    <a:gd name="T41" fmla="*/ 23 h 23"/>
                    <a:gd name="T42" fmla="*/ 36 w 87"/>
                    <a:gd name="T43" fmla="*/ 23 h 23"/>
                    <a:gd name="T44" fmla="*/ 32 w 87"/>
                    <a:gd name="T45" fmla="*/ 23 h 23"/>
                    <a:gd name="T46" fmla="*/ 25 w 87"/>
                    <a:gd name="T47" fmla="*/ 19 h 23"/>
                    <a:gd name="T48" fmla="*/ 17 w 87"/>
                    <a:gd name="T49" fmla="*/ 19 h 23"/>
                    <a:gd name="T50" fmla="*/ 13 w 87"/>
                    <a:gd name="T51" fmla="*/ 19 h 23"/>
                    <a:gd name="T52" fmla="*/ 11 w 87"/>
                    <a:gd name="T53" fmla="*/ 15 h 23"/>
                    <a:gd name="T54" fmla="*/ 0 w 87"/>
                    <a:gd name="T55" fmla="*/ 12 h 23"/>
                    <a:gd name="T56" fmla="*/ 0 w 87"/>
                    <a:gd name="T57" fmla="*/ 12 h 23"/>
                    <a:gd name="T58" fmla="*/ 2 w 87"/>
                    <a:gd name="T59" fmla="*/ 8 h 23"/>
                    <a:gd name="T60" fmla="*/ 6 w 87"/>
                    <a:gd name="T61" fmla="*/ 6 h 23"/>
                    <a:gd name="T62" fmla="*/ 11 w 87"/>
                    <a:gd name="T63" fmla="*/ 2 h 23"/>
                    <a:gd name="T64" fmla="*/ 13 w 87"/>
                    <a:gd name="T65" fmla="*/ 2 h 23"/>
                    <a:gd name="T66" fmla="*/ 17 w 87"/>
                    <a:gd name="T67" fmla="*/ 2 h 23"/>
                    <a:gd name="T68" fmla="*/ 19 w 87"/>
                    <a:gd name="T69" fmla="*/ 4 h 23"/>
                    <a:gd name="T70" fmla="*/ 23 w 87"/>
                    <a:gd name="T71" fmla="*/ 2 h 23"/>
                    <a:gd name="T72" fmla="*/ 30 w 87"/>
                    <a:gd name="T73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87" h="23">
                      <a:moveTo>
                        <a:pt x="30" y="0"/>
                      </a:moveTo>
                      <a:lnTo>
                        <a:pt x="36" y="2"/>
                      </a:lnTo>
                      <a:lnTo>
                        <a:pt x="43" y="4"/>
                      </a:lnTo>
                      <a:lnTo>
                        <a:pt x="45" y="6"/>
                      </a:lnTo>
                      <a:lnTo>
                        <a:pt x="47" y="6"/>
                      </a:lnTo>
                      <a:lnTo>
                        <a:pt x="51" y="4"/>
                      </a:lnTo>
                      <a:lnTo>
                        <a:pt x="55" y="4"/>
                      </a:lnTo>
                      <a:lnTo>
                        <a:pt x="57" y="4"/>
                      </a:lnTo>
                      <a:lnTo>
                        <a:pt x="64" y="6"/>
                      </a:lnTo>
                      <a:lnTo>
                        <a:pt x="68" y="8"/>
                      </a:lnTo>
                      <a:lnTo>
                        <a:pt x="70" y="8"/>
                      </a:lnTo>
                      <a:lnTo>
                        <a:pt x="77" y="8"/>
                      </a:lnTo>
                      <a:lnTo>
                        <a:pt x="81" y="10"/>
                      </a:lnTo>
                      <a:lnTo>
                        <a:pt x="83" y="10"/>
                      </a:lnTo>
                      <a:lnTo>
                        <a:pt x="87" y="12"/>
                      </a:lnTo>
                      <a:lnTo>
                        <a:pt x="87" y="19"/>
                      </a:lnTo>
                      <a:lnTo>
                        <a:pt x="87" y="21"/>
                      </a:lnTo>
                      <a:lnTo>
                        <a:pt x="83" y="23"/>
                      </a:lnTo>
                      <a:lnTo>
                        <a:pt x="79" y="23"/>
                      </a:lnTo>
                      <a:lnTo>
                        <a:pt x="60" y="23"/>
                      </a:lnTo>
                      <a:lnTo>
                        <a:pt x="43" y="23"/>
                      </a:lnTo>
                      <a:lnTo>
                        <a:pt x="36" y="23"/>
                      </a:lnTo>
                      <a:lnTo>
                        <a:pt x="32" y="23"/>
                      </a:lnTo>
                      <a:lnTo>
                        <a:pt x="25" y="19"/>
                      </a:lnTo>
                      <a:lnTo>
                        <a:pt x="17" y="19"/>
                      </a:lnTo>
                      <a:lnTo>
                        <a:pt x="13" y="19"/>
                      </a:lnTo>
                      <a:lnTo>
                        <a:pt x="11" y="15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2" y="8"/>
                      </a:lnTo>
                      <a:lnTo>
                        <a:pt x="6" y="6"/>
                      </a:lnTo>
                      <a:lnTo>
                        <a:pt x="11" y="2"/>
                      </a:lnTo>
                      <a:lnTo>
                        <a:pt x="13" y="2"/>
                      </a:lnTo>
                      <a:lnTo>
                        <a:pt x="17" y="2"/>
                      </a:lnTo>
                      <a:lnTo>
                        <a:pt x="19" y="4"/>
                      </a:lnTo>
                      <a:lnTo>
                        <a:pt x="23" y="2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77" name="Freeform 778"/>
                <p:cNvSpPr>
                  <a:spLocks/>
                </p:cNvSpPr>
                <p:nvPr/>
              </p:nvSpPr>
              <p:spPr bwMode="auto">
                <a:xfrm>
                  <a:off x="3100" y="693"/>
                  <a:ext cx="60" cy="30"/>
                </a:xfrm>
                <a:custGeom>
                  <a:avLst/>
                  <a:gdLst>
                    <a:gd name="T0" fmla="*/ 43 w 60"/>
                    <a:gd name="T1" fmla="*/ 0 h 30"/>
                    <a:gd name="T2" fmla="*/ 45 w 60"/>
                    <a:gd name="T3" fmla="*/ 0 h 30"/>
                    <a:gd name="T4" fmla="*/ 47 w 60"/>
                    <a:gd name="T5" fmla="*/ 0 h 30"/>
                    <a:gd name="T6" fmla="*/ 47 w 60"/>
                    <a:gd name="T7" fmla="*/ 2 h 30"/>
                    <a:gd name="T8" fmla="*/ 47 w 60"/>
                    <a:gd name="T9" fmla="*/ 4 h 30"/>
                    <a:gd name="T10" fmla="*/ 47 w 60"/>
                    <a:gd name="T11" fmla="*/ 7 h 30"/>
                    <a:gd name="T12" fmla="*/ 47 w 60"/>
                    <a:gd name="T13" fmla="*/ 7 h 30"/>
                    <a:gd name="T14" fmla="*/ 47 w 60"/>
                    <a:gd name="T15" fmla="*/ 9 h 30"/>
                    <a:gd name="T16" fmla="*/ 45 w 60"/>
                    <a:gd name="T17" fmla="*/ 11 h 30"/>
                    <a:gd name="T18" fmla="*/ 45 w 60"/>
                    <a:gd name="T19" fmla="*/ 11 h 30"/>
                    <a:gd name="T20" fmla="*/ 52 w 60"/>
                    <a:gd name="T21" fmla="*/ 11 h 30"/>
                    <a:gd name="T22" fmla="*/ 60 w 60"/>
                    <a:gd name="T23" fmla="*/ 11 h 30"/>
                    <a:gd name="T24" fmla="*/ 60 w 60"/>
                    <a:gd name="T25" fmla="*/ 19 h 30"/>
                    <a:gd name="T26" fmla="*/ 60 w 60"/>
                    <a:gd name="T27" fmla="*/ 26 h 30"/>
                    <a:gd name="T28" fmla="*/ 58 w 60"/>
                    <a:gd name="T29" fmla="*/ 30 h 30"/>
                    <a:gd name="T30" fmla="*/ 54 w 60"/>
                    <a:gd name="T31" fmla="*/ 30 h 30"/>
                    <a:gd name="T32" fmla="*/ 49 w 60"/>
                    <a:gd name="T33" fmla="*/ 30 h 30"/>
                    <a:gd name="T34" fmla="*/ 49 w 60"/>
                    <a:gd name="T35" fmla="*/ 30 h 30"/>
                    <a:gd name="T36" fmla="*/ 49 w 60"/>
                    <a:gd name="T37" fmla="*/ 28 h 30"/>
                    <a:gd name="T38" fmla="*/ 52 w 60"/>
                    <a:gd name="T39" fmla="*/ 26 h 30"/>
                    <a:gd name="T40" fmla="*/ 49 w 60"/>
                    <a:gd name="T41" fmla="*/ 24 h 30"/>
                    <a:gd name="T42" fmla="*/ 47 w 60"/>
                    <a:gd name="T43" fmla="*/ 21 h 30"/>
                    <a:gd name="T44" fmla="*/ 43 w 60"/>
                    <a:gd name="T45" fmla="*/ 19 h 30"/>
                    <a:gd name="T46" fmla="*/ 32 w 60"/>
                    <a:gd name="T47" fmla="*/ 19 h 30"/>
                    <a:gd name="T48" fmla="*/ 26 w 60"/>
                    <a:gd name="T49" fmla="*/ 19 h 30"/>
                    <a:gd name="T50" fmla="*/ 24 w 60"/>
                    <a:gd name="T51" fmla="*/ 21 h 30"/>
                    <a:gd name="T52" fmla="*/ 20 w 60"/>
                    <a:gd name="T53" fmla="*/ 21 h 30"/>
                    <a:gd name="T54" fmla="*/ 15 w 60"/>
                    <a:gd name="T55" fmla="*/ 21 h 30"/>
                    <a:gd name="T56" fmla="*/ 9 w 60"/>
                    <a:gd name="T57" fmla="*/ 19 h 30"/>
                    <a:gd name="T58" fmla="*/ 0 w 60"/>
                    <a:gd name="T59" fmla="*/ 17 h 30"/>
                    <a:gd name="T60" fmla="*/ 0 w 60"/>
                    <a:gd name="T61" fmla="*/ 17 h 30"/>
                    <a:gd name="T62" fmla="*/ 0 w 60"/>
                    <a:gd name="T63" fmla="*/ 15 h 30"/>
                    <a:gd name="T64" fmla="*/ 0 w 60"/>
                    <a:gd name="T65" fmla="*/ 13 h 30"/>
                    <a:gd name="T66" fmla="*/ 0 w 60"/>
                    <a:gd name="T67" fmla="*/ 13 h 30"/>
                    <a:gd name="T68" fmla="*/ 2 w 60"/>
                    <a:gd name="T69" fmla="*/ 11 h 30"/>
                    <a:gd name="T70" fmla="*/ 7 w 60"/>
                    <a:gd name="T71" fmla="*/ 9 h 30"/>
                    <a:gd name="T72" fmla="*/ 9 w 60"/>
                    <a:gd name="T73" fmla="*/ 9 h 30"/>
                    <a:gd name="T74" fmla="*/ 13 w 60"/>
                    <a:gd name="T75" fmla="*/ 9 h 30"/>
                    <a:gd name="T76" fmla="*/ 17 w 60"/>
                    <a:gd name="T77" fmla="*/ 9 h 30"/>
                    <a:gd name="T78" fmla="*/ 22 w 60"/>
                    <a:gd name="T79" fmla="*/ 9 h 30"/>
                    <a:gd name="T80" fmla="*/ 26 w 60"/>
                    <a:gd name="T81" fmla="*/ 7 h 30"/>
                    <a:gd name="T82" fmla="*/ 30 w 60"/>
                    <a:gd name="T83" fmla="*/ 4 h 30"/>
                    <a:gd name="T84" fmla="*/ 34 w 60"/>
                    <a:gd name="T85" fmla="*/ 2 h 30"/>
                    <a:gd name="T86" fmla="*/ 37 w 60"/>
                    <a:gd name="T87" fmla="*/ 0 h 30"/>
                    <a:gd name="T88" fmla="*/ 39 w 60"/>
                    <a:gd name="T89" fmla="*/ 0 h 30"/>
                    <a:gd name="T90" fmla="*/ 43 w 60"/>
                    <a:gd name="T91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60" h="30">
                      <a:moveTo>
                        <a:pt x="43" y="0"/>
                      </a:moveTo>
                      <a:lnTo>
                        <a:pt x="45" y="0"/>
                      </a:lnTo>
                      <a:lnTo>
                        <a:pt x="47" y="0"/>
                      </a:lnTo>
                      <a:lnTo>
                        <a:pt x="47" y="2"/>
                      </a:lnTo>
                      <a:lnTo>
                        <a:pt x="47" y="4"/>
                      </a:lnTo>
                      <a:lnTo>
                        <a:pt x="47" y="7"/>
                      </a:lnTo>
                      <a:lnTo>
                        <a:pt x="47" y="7"/>
                      </a:lnTo>
                      <a:lnTo>
                        <a:pt x="47" y="9"/>
                      </a:lnTo>
                      <a:lnTo>
                        <a:pt x="45" y="11"/>
                      </a:lnTo>
                      <a:lnTo>
                        <a:pt x="45" y="11"/>
                      </a:lnTo>
                      <a:lnTo>
                        <a:pt x="52" y="11"/>
                      </a:lnTo>
                      <a:lnTo>
                        <a:pt x="60" y="11"/>
                      </a:lnTo>
                      <a:lnTo>
                        <a:pt x="60" y="19"/>
                      </a:lnTo>
                      <a:lnTo>
                        <a:pt x="60" y="26"/>
                      </a:lnTo>
                      <a:lnTo>
                        <a:pt x="58" y="30"/>
                      </a:lnTo>
                      <a:lnTo>
                        <a:pt x="54" y="30"/>
                      </a:lnTo>
                      <a:lnTo>
                        <a:pt x="49" y="30"/>
                      </a:lnTo>
                      <a:lnTo>
                        <a:pt x="49" y="30"/>
                      </a:lnTo>
                      <a:lnTo>
                        <a:pt x="49" y="28"/>
                      </a:lnTo>
                      <a:lnTo>
                        <a:pt x="52" y="26"/>
                      </a:lnTo>
                      <a:lnTo>
                        <a:pt x="49" y="24"/>
                      </a:lnTo>
                      <a:lnTo>
                        <a:pt x="47" y="21"/>
                      </a:lnTo>
                      <a:lnTo>
                        <a:pt x="43" y="19"/>
                      </a:lnTo>
                      <a:lnTo>
                        <a:pt x="32" y="19"/>
                      </a:lnTo>
                      <a:lnTo>
                        <a:pt x="26" y="19"/>
                      </a:lnTo>
                      <a:lnTo>
                        <a:pt x="24" y="21"/>
                      </a:lnTo>
                      <a:lnTo>
                        <a:pt x="20" y="21"/>
                      </a:lnTo>
                      <a:lnTo>
                        <a:pt x="15" y="21"/>
                      </a:lnTo>
                      <a:lnTo>
                        <a:pt x="9" y="19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2" y="11"/>
                      </a:lnTo>
                      <a:lnTo>
                        <a:pt x="7" y="9"/>
                      </a:lnTo>
                      <a:lnTo>
                        <a:pt x="9" y="9"/>
                      </a:lnTo>
                      <a:lnTo>
                        <a:pt x="13" y="9"/>
                      </a:lnTo>
                      <a:lnTo>
                        <a:pt x="17" y="9"/>
                      </a:lnTo>
                      <a:lnTo>
                        <a:pt x="22" y="9"/>
                      </a:lnTo>
                      <a:lnTo>
                        <a:pt x="26" y="7"/>
                      </a:lnTo>
                      <a:lnTo>
                        <a:pt x="30" y="4"/>
                      </a:lnTo>
                      <a:lnTo>
                        <a:pt x="34" y="2"/>
                      </a:lnTo>
                      <a:lnTo>
                        <a:pt x="37" y="0"/>
                      </a:lnTo>
                      <a:lnTo>
                        <a:pt x="39" y="0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solidFill>
                  <a:srgbClr val="414141"/>
                </a:solidFill>
                <a:ln w="0">
                  <a:solidFill>
                    <a:srgbClr val="41414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78" name="Freeform 779"/>
                <p:cNvSpPr>
                  <a:spLocks/>
                </p:cNvSpPr>
                <p:nvPr/>
              </p:nvSpPr>
              <p:spPr bwMode="auto">
                <a:xfrm>
                  <a:off x="3049" y="687"/>
                  <a:ext cx="51" cy="19"/>
                </a:xfrm>
                <a:custGeom>
                  <a:avLst/>
                  <a:gdLst>
                    <a:gd name="T0" fmla="*/ 6 w 51"/>
                    <a:gd name="T1" fmla="*/ 0 h 19"/>
                    <a:gd name="T2" fmla="*/ 15 w 51"/>
                    <a:gd name="T3" fmla="*/ 2 h 19"/>
                    <a:gd name="T4" fmla="*/ 15 w 51"/>
                    <a:gd name="T5" fmla="*/ 6 h 19"/>
                    <a:gd name="T6" fmla="*/ 17 w 51"/>
                    <a:gd name="T7" fmla="*/ 10 h 19"/>
                    <a:gd name="T8" fmla="*/ 17 w 51"/>
                    <a:gd name="T9" fmla="*/ 10 h 19"/>
                    <a:gd name="T10" fmla="*/ 21 w 51"/>
                    <a:gd name="T11" fmla="*/ 10 h 19"/>
                    <a:gd name="T12" fmla="*/ 34 w 51"/>
                    <a:gd name="T13" fmla="*/ 13 h 19"/>
                    <a:gd name="T14" fmla="*/ 47 w 51"/>
                    <a:gd name="T15" fmla="*/ 15 h 19"/>
                    <a:gd name="T16" fmla="*/ 47 w 51"/>
                    <a:gd name="T17" fmla="*/ 15 h 19"/>
                    <a:gd name="T18" fmla="*/ 49 w 51"/>
                    <a:gd name="T19" fmla="*/ 17 h 19"/>
                    <a:gd name="T20" fmla="*/ 51 w 51"/>
                    <a:gd name="T21" fmla="*/ 17 h 19"/>
                    <a:gd name="T22" fmla="*/ 51 w 51"/>
                    <a:gd name="T23" fmla="*/ 19 h 19"/>
                    <a:gd name="T24" fmla="*/ 51 w 51"/>
                    <a:gd name="T25" fmla="*/ 19 h 19"/>
                    <a:gd name="T26" fmla="*/ 36 w 51"/>
                    <a:gd name="T27" fmla="*/ 19 h 19"/>
                    <a:gd name="T28" fmla="*/ 19 w 51"/>
                    <a:gd name="T29" fmla="*/ 17 h 19"/>
                    <a:gd name="T30" fmla="*/ 11 w 51"/>
                    <a:gd name="T31" fmla="*/ 17 h 19"/>
                    <a:gd name="T32" fmla="*/ 2 w 51"/>
                    <a:gd name="T33" fmla="*/ 13 h 19"/>
                    <a:gd name="T34" fmla="*/ 0 w 51"/>
                    <a:gd name="T35" fmla="*/ 10 h 19"/>
                    <a:gd name="T36" fmla="*/ 0 w 51"/>
                    <a:gd name="T37" fmla="*/ 8 h 19"/>
                    <a:gd name="T38" fmla="*/ 2 w 51"/>
                    <a:gd name="T39" fmla="*/ 6 h 19"/>
                    <a:gd name="T40" fmla="*/ 6 w 51"/>
                    <a:gd name="T41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51" h="19">
                      <a:moveTo>
                        <a:pt x="6" y="0"/>
                      </a:moveTo>
                      <a:lnTo>
                        <a:pt x="15" y="2"/>
                      </a:lnTo>
                      <a:lnTo>
                        <a:pt x="15" y="6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21" y="10"/>
                      </a:lnTo>
                      <a:lnTo>
                        <a:pt x="34" y="13"/>
                      </a:lnTo>
                      <a:lnTo>
                        <a:pt x="47" y="15"/>
                      </a:lnTo>
                      <a:lnTo>
                        <a:pt x="47" y="15"/>
                      </a:lnTo>
                      <a:lnTo>
                        <a:pt x="49" y="17"/>
                      </a:lnTo>
                      <a:lnTo>
                        <a:pt x="51" y="17"/>
                      </a:lnTo>
                      <a:lnTo>
                        <a:pt x="51" y="19"/>
                      </a:lnTo>
                      <a:lnTo>
                        <a:pt x="51" y="19"/>
                      </a:lnTo>
                      <a:lnTo>
                        <a:pt x="36" y="19"/>
                      </a:lnTo>
                      <a:lnTo>
                        <a:pt x="19" y="17"/>
                      </a:lnTo>
                      <a:lnTo>
                        <a:pt x="11" y="17"/>
                      </a:lnTo>
                      <a:lnTo>
                        <a:pt x="2" y="13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2" y="6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393939"/>
                </a:solidFill>
                <a:ln w="0">
                  <a:solidFill>
                    <a:srgbClr val="393939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79" name="Freeform 780"/>
                <p:cNvSpPr>
                  <a:spLocks/>
                </p:cNvSpPr>
                <p:nvPr/>
              </p:nvSpPr>
              <p:spPr bwMode="auto">
                <a:xfrm>
                  <a:off x="3028" y="663"/>
                  <a:ext cx="23" cy="17"/>
                </a:xfrm>
                <a:custGeom>
                  <a:avLst/>
                  <a:gdLst>
                    <a:gd name="T0" fmla="*/ 8 w 23"/>
                    <a:gd name="T1" fmla="*/ 0 h 17"/>
                    <a:gd name="T2" fmla="*/ 13 w 23"/>
                    <a:gd name="T3" fmla="*/ 0 h 17"/>
                    <a:gd name="T4" fmla="*/ 19 w 23"/>
                    <a:gd name="T5" fmla="*/ 0 h 17"/>
                    <a:gd name="T6" fmla="*/ 21 w 23"/>
                    <a:gd name="T7" fmla="*/ 0 h 17"/>
                    <a:gd name="T8" fmla="*/ 23 w 23"/>
                    <a:gd name="T9" fmla="*/ 2 h 17"/>
                    <a:gd name="T10" fmla="*/ 23 w 23"/>
                    <a:gd name="T11" fmla="*/ 7 h 17"/>
                    <a:gd name="T12" fmla="*/ 23 w 23"/>
                    <a:gd name="T13" fmla="*/ 9 h 17"/>
                    <a:gd name="T14" fmla="*/ 21 w 23"/>
                    <a:gd name="T15" fmla="*/ 9 h 17"/>
                    <a:gd name="T16" fmla="*/ 19 w 23"/>
                    <a:gd name="T17" fmla="*/ 9 h 17"/>
                    <a:gd name="T18" fmla="*/ 17 w 23"/>
                    <a:gd name="T19" fmla="*/ 9 h 17"/>
                    <a:gd name="T20" fmla="*/ 13 w 23"/>
                    <a:gd name="T21" fmla="*/ 11 h 17"/>
                    <a:gd name="T22" fmla="*/ 6 w 23"/>
                    <a:gd name="T23" fmla="*/ 13 h 17"/>
                    <a:gd name="T24" fmla="*/ 2 w 23"/>
                    <a:gd name="T25" fmla="*/ 17 h 17"/>
                    <a:gd name="T26" fmla="*/ 2 w 23"/>
                    <a:gd name="T27" fmla="*/ 17 h 17"/>
                    <a:gd name="T28" fmla="*/ 2 w 23"/>
                    <a:gd name="T29" fmla="*/ 11 h 17"/>
                    <a:gd name="T30" fmla="*/ 4 w 23"/>
                    <a:gd name="T31" fmla="*/ 7 h 17"/>
                    <a:gd name="T32" fmla="*/ 0 w 23"/>
                    <a:gd name="T33" fmla="*/ 2 h 17"/>
                    <a:gd name="T34" fmla="*/ 2 w 23"/>
                    <a:gd name="T35" fmla="*/ 0 h 17"/>
                    <a:gd name="T36" fmla="*/ 4 w 23"/>
                    <a:gd name="T37" fmla="*/ 0 h 17"/>
                    <a:gd name="T38" fmla="*/ 8 w 23"/>
                    <a:gd name="T3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3" h="17">
                      <a:moveTo>
                        <a:pt x="8" y="0"/>
                      </a:moveTo>
                      <a:lnTo>
                        <a:pt x="13" y="0"/>
                      </a:lnTo>
                      <a:lnTo>
                        <a:pt x="19" y="0"/>
                      </a:lnTo>
                      <a:lnTo>
                        <a:pt x="21" y="0"/>
                      </a:lnTo>
                      <a:lnTo>
                        <a:pt x="23" y="2"/>
                      </a:lnTo>
                      <a:lnTo>
                        <a:pt x="23" y="7"/>
                      </a:lnTo>
                      <a:lnTo>
                        <a:pt x="23" y="9"/>
                      </a:lnTo>
                      <a:lnTo>
                        <a:pt x="21" y="9"/>
                      </a:lnTo>
                      <a:lnTo>
                        <a:pt x="19" y="9"/>
                      </a:lnTo>
                      <a:lnTo>
                        <a:pt x="17" y="9"/>
                      </a:lnTo>
                      <a:lnTo>
                        <a:pt x="13" y="11"/>
                      </a:lnTo>
                      <a:lnTo>
                        <a:pt x="6" y="13"/>
                      </a:lnTo>
                      <a:lnTo>
                        <a:pt x="2" y="17"/>
                      </a:lnTo>
                      <a:lnTo>
                        <a:pt x="2" y="17"/>
                      </a:lnTo>
                      <a:lnTo>
                        <a:pt x="2" y="11"/>
                      </a:lnTo>
                      <a:lnTo>
                        <a:pt x="4" y="7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505050"/>
                </a:solidFill>
                <a:ln w="0">
                  <a:solidFill>
                    <a:srgbClr val="50505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80" name="Freeform 781"/>
                <p:cNvSpPr>
                  <a:spLocks/>
                </p:cNvSpPr>
                <p:nvPr/>
              </p:nvSpPr>
              <p:spPr bwMode="auto">
                <a:xfrm>
                  <a:off x="3030" y="680"/>
                  <a:ext cx="11" cy="3"/>
                </a:xfrm>
                <a:custGeom>
                  <a:avLst/>
                  <a:gdLst>
                    <a:gd name="T0" fmla="*/ 0 w 11"/>
                    <a:gd name="T1" fmla="*/ 0 h 3"/>
                    <a:gd name="T2" fmla="*/ 6 w 11"/>
                    <a:gd name="T3" fmla="*/ 0 h 3"/>
                    <a:gd name="T4" fmla="*/ 11 w 11"/>
                    <a:gd name="T5" fmla="*/ 3 h 3"/>
                    <a:gd name="T6" fmla="*/ 4 w 11"/>
                    <a:gd name="T7" fmla="*/ 3 h 3"/>
                    <a:gd name="T8" fmla="*/ 0 w 1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3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11" y="3"/>
                      </a:lnTo>
                      <a:lnTo>
                        <a:pt x="4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05050"/>
                </a:solidFill>
                <a:ln w="0">
                  <a:solidFill>
                    <a:srgbClr val="50505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81" name="Freeform 782"/>
                <p:cNvSpPr>
                  <a:spLocks/>
                </p:cNvSpPr>
                <p:nvPr/>
              </p:nvSpPr>
              <p:spPr bwMode="auto">
                <a:xfrm>
                  <a:off x="3717" y="700"/>
                  <a:ext cx="9" cy="6"/>
                </a:xfrm>
                <a:custGeom>
                  <a:avLst/>
                  <a:gdLst>
                    <a:gd name="T0" fmla="*/ 3 w 9"/>
                    <a:gd name="T1" fmla="*/ 0 h 6"/>
                    <a:gd name="T2" fmla="*/ 7 w 9"/>
                    <a:gd name="T3" fmla="*/ 2 h 6"/>
                    <a:gd name="T4" fmla="*/ 9 w 9"/>
                    <a:gd name="T5" fmla="*/ 4 h 6"/>
                    <a:gd name="T6" fmla="*/ 7 w 9"/>
                    <a:gd name="T7" fmla="*/ 6 h 6"/>
                    <a:gd name="T8" fmla="*/ 0 w 9"/>
                    <a:gd name="T9" fmla="*/ 2 h 6"/>
                    <a:gd name="T10" fmla="*/ 3 w 9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" h="6">
                      <a:moveTo>
                        <a:pt x="3" y="0"/>
                      </a:moveTo>
                      <a:lnTo>
                        <a:pt x="7" y="2"/>
                      </a:lnTo>
                      <a:lnTo>
                        <a:pt x="9" y="4"/>
                      </a:lnTo>
                      <a:lnTo>
                        <a:pt x="7" y="6"/>
                      </a:lnTo>
                      <a:lnTo>
                        <a:pt x="0" y="2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ABABAB"/>
                </a:solidFill>
                <a:ln w="0">
                  <a:solidFill>
                    <a:srgbClr val="ABABAB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82" name="Freeform 783"/>
                <p:cNvSpPr>
                  <a:spLocks/>
                </p:cNvSpPr>
                <p:nvPr/>
              </p:nvSpPr>
              <p:spPr bwMode="auto">
                <a:xfrm>
                  <a:off x="3608" y="955"/>
                  <a:ext cx="77" cy="45"/>
                </a:xfrm>
                <a:custGeom>
                  <a:avLst/>
                  <a:gdLst>
                    <a:gd name="T0" fmla="*/ 0 w 77"/>
                    <a:gd name="T1" fmla="*/ 0 h 45"/>
                    <a:gd name="T2" fmla="*/ 3 w 77"/>
                    <a:gd name="T3" fmla="*/ 0 h 45"/>
                    <a:gd name="T4" fmla="*/ 3 w 77"/>
                    <a:gd name="T5" fmla="*/ 0 h 45"/>
                    <a:gd name="T6" fmla="*/ 7 w 77"/>
                    <a:gd name="T7" fmla="*/ 2 h 45"/>
                    <a:gd name="T8" fmla="*/ 13 w 77"/>
                    <a:gd name="T9" fmla="*/ 5 h 45"/>
                    <a:gd name="T10" fmla="*/ 18 w 77"/>
                    <a:gd name="T11" fmla="*/ 7 h 45"/>
                    <a:gd name="T12" fmla="*/ 24 w 77"/>
                    <a:gd name="T13" fmla="*/ 9 h 45"/>
                    <a:gd name="T14" fmla="*/ 24 w 77"/>
                    <a:gd name="T15" fmla="*/ 9 h 45"/>
                    <a:gd name="T16" fmla="*/ 30 w 77"/>
                    <a:gd name="T17" fmla="*/ 13 h 45"/>
                    <a:gd name="T18" fmla="*/ 39 w 77"/>
                    <a:gd name="T19" fmla="*/ 17 h 45"/>
                    <a:gd name="T20" fmla="*/ 43 w 77"/>
                    <a:gd name="T21" fmla="*/ 19 h 45"/>
                    <a:gd name="T22" fmla="*/ 47 w 77"/>
                    <a:gd name="T23" fmla="*/ 19 h 45"/>
                    <a:gd name="T24" fmla="*/ 54 w 77"/>
                    <a:gd name="T25" fmla="*/ 22 h 45"/>
                    <a:gd name="T26" fmla="*/ 58 w 77"/>
                    <a:gd name="T27" fmla="*/ 24 h 45"/>
                    <a:gd name="T28" fmla="*/ 62 w 77"/>
                    <a:gd name="T29" fmla="*/ 26 h 45"/>
                    <a:gd name="T30" fmla="*/ 65 w 77"/>
                    <a:gd name="T31" fmla="*/ 30 h 45"/>
                    <a:gd name="T32" fmla="*/ 69 w 77"/>
                    <a:gd name="T33" fmla="*/ 30 h 45"/>
                    <a:gd name="T34" fmla="*/ 71 w 77"/>
                    <a:gd name="T35" fmla="*/ 32 h 45"/>
                    <a:gd name="T36" fmla="*/ 73 w 77"/>
                    <a:gd name="T37" fmla="*/ 34 h 45"/>
                    <a:gd name="T38" fmla="*/ 75 w 77"/>
                    <a:gd name="T39" fmla="*/ 37 h 45"/>
                    <a:gd name="T40" fmla="*/ 75 w 77"/>
                    <a:gd name="T41" fmla="*/ 39 h 45"/>
                    <a:gd name="T42" fmla="*/ 77 w 77"/>
                    <a:gd name="T43" fmla="*/ 39 h 45"/>
                    <a:gd name="T44" fmla="*/ 77 w 77"/>
                    <a:gd name="T45" fmla="*/ 41 h 45"/>
                    <a:gd name="T46" fmla="*/ 77 w 77"/>
                    <a:gd name="T47" fmla="*/ 43 h 45"/>
                    <a:gd name="T48" fmla="*/ 71 w 77"/>
                    <a:gd name="T49" fmla="*/ 45 h 45"/>
                    <a:gd name="T50" fmla="*/ 54 w 77"/>
                    <a:gd name="T51" fmla="*/ 34 h 45"/>
                    <a:gd name="T52" fmla="*/ 37 w 77"/>
                    <a:gd name="T53" fmla="*/ 26 h 45"/>
                    <a:gd name="T54" fmla="*/ 30 w 77"/>
                    <a:gd name="T55" fmla="*/ 19 h 45"/>
                    <a:gd name="T56" fmla="*/ 30 w 77"/>
                    <a:gd name="T57" fmla="*/ 19 h 45"/>
                    <a:gd name="T58" fmla="*/ 28 w 77"/>
                    <a:gd name="T59" fmla="*/ 17 h 45"/>
                    <a:gd name="T60" fmla="*/ 28 w 77"/>
                    <a:gd name="T61" fmla="*/ 17 h 45"/>
                    <a:gd name="T62" fmla="*/ 24 w 77"/>
                    <a:gd name="T63" fmla="*/ 15 h 45"/>
                    <a:gd name="T64" fmla="*/ 15 w 77"/>
                    <a:gd name="T65" fmla="*/ 11 h 45"/>
                    <a:gd name="T66" fmla="*/ 7 w 77"/>
                    <a:gd name="T67" fmla="*/ 5 h 45"/>
                    <a:gd name="T68" fmla="*/ 0 w 77"/>
                    <a:gd name="T69" fmla="*/ 2 h 45"/>
                    <a:gd name="T70" fmla="*/ 0 w 77"/>
                    <a:gd name="T7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77" h="45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7" y="2"/>
                      </a:lnTo>
                      <a:lnTo>
                        <a:pt x="13" y="5"/>
                      </a:lnTo>
                      <a:lnTo>
                        <a:pt x="18" y="7"/>
                      </a:lnTo>
                      <a:lnTo>
                        <a:pt x="24" y="9"/>
                      </a:lnTo>
                      <a:lnTo>
                        <a:pt x="24" y="9"/>
                      </a:lnTo>
                      <a:lnTo>
                        <a:pt x="30" y="13"/>
                      </a:lnTo>
                      <a:lnTo>
                        <a:pt x="39" y="17"/>
                      </a:lnTo>
                      <a:lnTo>
                        <a:pt x="43" y="19"/>
                      </a:lnTo>
                      <a:lnTo>
                        <a:pt x="47" y="19"/>
                      </a:lnTo>
                      <a:lnTo>
                        <a:pt x="54" y="22"/>
                      </a:lnTo>
                      <a:lnTo>
                        <a:pt x="58" y="24"/>
                      </a:lnTo>
                      <a:lnTo>
                        <a:pt x="62" y="26"/>
                      </a:lnTo>
                      <a:lnTo>
                        <a:pt x="65" y="30"/>
                      </a:lnTo>
                      <a:lnTo>
                        <a:pt x="69" y="30"/>
                      </a:lnTo>
                      <a:lnTo>
                        <a:pt x="71" y="32"/>
                      </a:lnTo>
                      <a:lnTo>
                        <a:pt x="73" y="34"/>
                      </a:lnTo>
                      <a:lnTo>
                        <a:pt x="75" y="37"/>
                      </a:lnTo>
                      <a:lnTo>
                        <a:pt x="75" y="39"/>
                      </a:lnTo>
                      <a:lnTo>
                        <a:pt x="77" y="39"/>
                      </a:lnTo>
                      <a:lnTo>
                        <a:pt x="77" y="41"/>
                      </a:lnTo>
                      <a:lnTo>
                        <a:pt x="77" y="43"/>
                      </a:lnTo>
                      <a:lnTo>
                        <a:pt x="71" y="45"/>
                      </a:lnTo>
                      <a:lnTo>
                        <a:pt x="54" y="34"/>
                      </a:lnTo>
                      <a:lnTo>
                        <a:pt x="37" y="26"/>
                      </a:lnTo>
                      <a:lnTo>
                        <a:pt x="30" y="19"/>
                      </a:lnTo>
                      <a:lnTo>
                        <a:pt x="30" y="19"/>
                      </a:lnTo>
                      <a:lnTo>
                        <a:pt x="28" y="17"/>
                      </a:lnTo>
                      <a:lnTo>
                        <a:pt x="28" y="17"/>
                      </a:lnTo>
                      <a:lnTo>
                        <a:pt x="24" y="15"/>
                      </a:lnTo>
                      <a:lnTo>
                        <a:pt x="15" y="11"/>
                      </a:lnTo>
                      <a:lnTo>
                        <a:pt x="7" y="5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F4F4F"/>
                </a:solidFill>
                <a:ln w="0">
                  <a:solidFill>
                    <a:srgbClr val="4F4F4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83" name="Freeform 784"/>
                <p:cNvSpPr>
                  <a:spLocks/>
                </p:cNvSpPr>
                <p:nvPr/>
              </p:nvSpPr>
              <p:spPr bwMode="auto">
                <a:xfrm>
                  <a:off x="3459" y="896"/>
                  <a:ext cx="75" cy="29"/>
                </a:xfrm>
                <a:custGeom>
                  <a:avLst/>
                  <a:gdLst>
                    <a:gd name="T0" fmla="*/ 2 w 75"/>
                    <a:gd name="T1" fmla="*/ 0 h 29"/>
                    <a:gd name="T2" fmla="*/ 11 w 75"/>
                    <a:gd name="T3" fmla="*/ 2 h 29"/>
                    <a:gd name="T4" fmla="*/ 21 w 75"/>
                    <a:gd name="T5" fmla="*/ 4 h 29"/>
                    <a:gd name="T6" fmla="*/ 30 w 75"/>
                    <a:gd name="T7" fmla="*/ 8 h 29"/>
                    <a:gd name="T8" fmla="*/ 41 w 75"/>
                    <a:gd name="T9" fmla="*/ 12 h 29"/>
                    <a:gd name="T10" fmla="*/ 45 w 75"/>
                    <a:gd name="T11" fmla="*/ 15 h 29"/>
                    <a:gd name="T12" fmla="*/ 47 w 75"/>
                    <a:gd name="T13" fmla="*/ 15 h 29"/>
                    <a:gd name="T14" fmla="*/ 49 w 75"/>
                    <a:gd name="T15" fmla="*/ 17 h 29"/>
                    <a:gd name="T16" fmla="*/ 51 w 75"/>
                    <a:gd name="T17" fmla="*/ 17 h 29"/>
                    <a:gd name="T18" fmla="*/ 51 w 75"/>
                    <a:gd name="T19" fmla="*/ 17 h 29"/>
                    <a:gd name="T20" fmla="*/ 60 w 75"/>
                    <a:gd name="T21" fmla="*/ 19 h 29"/>
                    <a:gd name="T22" fmla="*/ 60 w 75"/>
                    <a:gd name="T23" fmla="*/ 21 h 29"/>
                    <a:gd name="T24" fmla="*/ 64 w 75"/>
                    <a:gd name="T25" fmla="*/ 21 h 29"/>
                    <a:gd name="T26" fmla="*/ 64 w 75"/>
                    <a:gd name="T27" fmla="*/ 21 h 29"/>
                    <a:gd name="T28" fmla="*/ 66 w 75"/>
                    <a:gd name="T29" fmla="*/ 23 h 29"/>
                    <a:gd name="T30" fmla="*/ 66 w 75"/>
                    <a:gd name="T31" fmla="*/ 23 h 29"/>
                    <a:gd name="T32" fmla="*/ 68 w 75"/>
                    <a:gd name="T33" fmla="*/ 23 h 29"/>
                    <a:gd name="T34" fmla="*/ 70 w 75"/>
                    <a:gd name="T35" fmla="*/ 25 h 29"/>
                    <a:gd name="T36" fmla="*/ 73 w 75"/>
                    <a:gd name="T37" fmla="*/ 27 h 29"/>
                    <a:gd name="T38" fmla="*/ 75 w 75"/>
                    <a:gd name="T39" fmla="*/ 29 h 29"/>
                    <a:gd name="T40" fmla="*/ 70 w 75"/>
                    <a:gd name="T41" fmla="*/ 29 h 29"/>
                    <a:gd name="T42" fmla="*/ 62 w 75"/>
                    <a:gd name="T43" fmla="*/ 27 h 29"/>
                    <a:gd name="T44" fmla="*/ 56 w 75"/>
                    <a:gd name="T45" fmla="*/ 25 h 29"/>
                    <a:gd name="T46" fmla="*/ 47 w 75"/>
                    <a:gd name="T47" fmla="*/ 21 h 29"/>
                    <a:gd name="T48" fmla="*/ 43 w 75"/>
                    <a:gd name="T49" fmla="*/ 19 h 29"/>
                    <a:gd name="T50" fmla="*/ 41 w 75"/>
                    <a:gd name="T51" fmla="*/ 19 h 29"/>
                    <a:gd name="T52" fmla="*/ 21 w 75"/>
                    <a:gd name="T53" fmla="*/ 10 h 29"/>
                    <a:gd name="T54" fmla="*/ 2 w 75"/>
                    <a:gd name="T55" fmla="*/ 4 h 29"/>
                    <a:gd name="T56" fmla="*/ 0 w 75"/>
                    <a:gd name="T57" fmla="*/ 2 h 29"/>
                    <a:gd name="T58" fmla="*/ 2 w 75"/>
                    <a:gd name="T59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75" h="29">
                      <a:moveTo>
                        <a:pt x="2" y="0"/>
                      </a:moveTo>
                      <a:lnTo>
                        <a:pt x="11" y="2"/>
                      </a:lnTo>
                      <a:lnTo>
                        <a:pt x="21" y="4"/>
                      </a:lnTo>
                      <a:lnTo>
                        <a:pt x="30" y="8"/>
                      </a:lnTo>
                      <a:lnTo>
                        <a:pt x="41" y="12"/>
                      </a:lnTo>
                      <a:lnTo>
                        <a:pt x="45" y="15"/>
                      </a:lnTo>
                      <a:lnTo>
                        <a:pt x="47" y="15"/>
                      </a:lnTo>
                      <a:lnTo>
                        <a:pt x="49" y="17"/>
                      </a:lnTo>
                      <a:lnTo>
                        <a:pt x="51" y="17"/>
                      </a:lnTo>
                      <a:lnTo>
                        <a:pt x="51" y="17"/>
                      </a:lnTo>
                      <a:lnTo>
                        <a:pt x="60" y="19"/>
                      </a:lnTo>
                      <a:lnTo>
                        <a:pt x="60" y="21"/>
                      </a:lnTo>
                      <a:lnTo>
                        <a:pt x="64" y="21"/>
                      </a:lnTo>
                      <a:lnTo>
                        <a:pt x="64" y="21"/>
                      </a:lnTo>
                      <a:lnTo>
                        <a:pt x="66" y="23"/>
                      </a:lnTo>
                      <a:lnTo>
                        <a:pt x="66" y="23"/>
                      </a:lnTo>
                      <a:lnTo>
                        <a:pt x="68" y="23"/>
                      </a:lnTo>
                      <a:lnTo>
                        <a:pt x="70" y="25"/>
                      </a:lnTo>
                      <a:lnTo>
                        <a:pt x="73" y="27"/>
                      </a:lnTo>
                      <a:lnTo>
                        <a:pt x="75" y="29"/>
                      </a:lnTo>
                      <a:lnTo>
                        <a:pt x="70" y="29"/>
                      </a:lnTo>
                      <a:lnTo>
                        <a:pt x="62" y="27"/>
                      </a:lnTo>
                      <a:lnTo>
                        <a:pt x="56" y="25"/>
                      </a:lnTo>
                      <a:lnTo>
                        <a:pt x="47" y="21"/>
                      </a:lnTo>
                      <a:lnTo>
                        <a:pt x="43" y="19"/>
                      </a:lnTo>
                      <a:lnTo>
                        <a:pt x="41" y="19"/>
                      </a:lnTo>
                      <a:lnTo>
                        <a:pt x="21" y="10"/>
                      </a:lnTo>
                      <a:lnTo>
                        <a:pt x="2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4E4E4E"/>
                </a:solidFill>
                <a:ln w="0">
                  <a:solidFill>
                    <a:srgbClr val="4E4E4E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84" name="Freeform 785"/>
                <p:cNvSpPr>
                  <a:spLocks/>
                </p:cNvSpPr>
                <p:nvPr/>
              </p:nvSpPr>
              <p:spPr bwMode="auto">
                <a:xfrm>
                  <a:off x="3551" y="930"/>
                  <a:ext cx="60" cy="25"/>
                </a:xfrm>
                <a:custGeom>
                  <a:avLst/>
                  <a:gdLst>
                    <a:gd name="T0" fmla="*/ 6 w 60"/>
                    <a:gd name="T1" fmla="*/ 0 h 25"/>
                    <a:gd name="T2" fmla="*/ 8 w 60"/>
                    <a:gd name="T3" fmla="*/ 0 h 25"/>
                    <a:gd name="T4" fmla="*/ 13 w 60"/>
                    <a:gd name="T5" fmla="*/ 0 h 25"/>
                    <a:gd name="T6" fmla="*/ 57 w 60"/>
                    <a:gd name="T7" fmla="*/ 23 h 25"/>
                    <a:gd name="T8" fmla="*/ 60 w 60"/>
                    <a:gd name="T9" fmla="*/ 25 h 25"/>
                    <a:gd name="T10" fmla="*/ 57 w 60"/>
                    <a:gd name="T11" fmla="*/ 25 h 25"/>
                    <a:gd name="T12" fmla="*/ 45 w 60"/>
                    <a:gd name="T13" fmla="*/ 19 h 25"/>
                    <a:gd name="T14" fmla="*/ 38 w 60"/>
                    <a:gd name="T15" fmla="*/ 17 h 25"/>
                    <a:gd name="T16" fmla="*/ 30 w 60"/>
                    <a:gd name="T17" fmla="*/ 13 h 25"/>
                    <a:gd name="T18" fmla="*/ 15 w 60"/>
                    <a:gd name="T19" fmla="*/ 6 h 25"/>
                    <a:gd name="T20" fmla="*/ 0 w 60"/>
                    <a:gd name="T21" fmla="*/ 0 h 25"/>
                    <a:gd name="T22" fmla="*/ 6 w 60"/>
                    <a:gd name="T23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0" h="25">
                      <a:moveTo>
                        <a:pt x="6" y="0"/>
                      </a:moveTo>
                      <a:lnTo>
                        <a:pt x="8" y="0"/>
                      </a:lnTo>
                      <a:lnTo>
                        <a:pt x="13" y="0"/>
                      </a:lnTo>
                      <a:lnTo>
                        <a:pt x="57" y="23"/>
                      </a:lnTo>
                      <a:lnTo>
                        <a:pt x="60" y="25"/>
                      </a:lnTo>
                      <a:lnTo>
                        <a:pt x="57" y="25"/>
                      </a:lnTo>
                      <a:lnTo>
                        <a:pt x="45" y="19"/>
                      </a:lnTo>
                      <a:lnTo>
                        <a:pt x="38" y="17"/>
                      </a:lnTo>
                      <a:lnTo>
                        <a:pt x="30" y="13"/>
                      </a:lnTo>
                      <a:lnTo>
                        <a:pt x="15" y="6"/>
                      </a:lnTo>
                      <a:lnTo>
                        <a:pt x="0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868686"/>
                </a:solidFill>
                <a:ln w="0">
                  <a:solidFill>
                    <a:srgbClr val="868686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85" name="Freeform 786"/>
                <p:cNvSpPr>
                  <a:spLocks/>
                </p:cNvSpPr>
                <p:nvPr/>
              </p:nvSpPr>
              <p:spPr bwMode="auto">
                <a:xfrm>
                  <a:off x="3459" y="898"/>
                  <a:ext cx="43" cy="17"/>
                </a:xfrm>
                <a:custGeom>
                  <a:avLst/>
                  <a:gdLst>
                    <a:gd name="T0" fmla="*/ 0 w 43"/>
                    <a:gd name="T1" fmla="*/ 0 h 17"/>
                    <a:gd name="T2" fmla="*/ 23 w 43"/>
                    <a:gd name="T3" fmla="*/ 8 h 17"/>
                    <a:gd name="T4" fmla="*/ 43 w 43"/>
                    <a:gd name="T5" fmla="*/ 17 h 17"/>
                    <a:gd name="T6" fmla="*/ 41 w 43"/>
                    <a:gd name="T7" fmla="*/ 17 h 17"/>
                    <a:gd name="T8" fmla="*/ 32 w 43"/>
                    <a:gd name="T9" fmla="*/ 15 h 17"/>
                    <a:gd name="T10" fmla="*/ 23 w 43"/>
                    <a:gd name="T11" fmla="*/ 10 h 17"/>
                    <a:gd name="T12" fmla="*/ 13 w 43"/>
                    <a:gd name="T13" fmla="*/ 8 h 17"/>
                    <a:gd name="T14" fmla="*/ 6 w 43"/>
                    <a:gd name="T15" fmla="*/ 4 h 17"/>
                    <a:gd name="T16" fmla="*/ 4 w 43"/>
                    <a:gd name="T17" fmla="*/ 4 h 17"/>
                    <a:gd name="T18" fmla="*/ 2 w 43"/>
                    <a:gd name="T19" fmla="*/ 4 h 17"/>
                    <a:gd name="T20" fmla="*/ 0 w 43"/>
                    <a:gd name="T21" fmla="*/ 2 h 17"/>
                    <a:gd name="T22" fmla="*/ 0 w 43"/>
                    <a:gd name="T23" fmla="*/ 2 h 17"/>
                    <a:gd name="T24" fmla="*/ 0 w 43"/>
                    <a:gd name="T25" fmla="*/ 2 h 17"/>
                    <a:gd name="T26" fmla="*/ 0 w 43"/>
                    <a:gd name="T27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3" h="17">
                      <a:moveTo>
                        <a:pt x="0" y="0"/>
                      </a:moveTo>
                      <a:lnTo>
                        <a:pt x="23" y="8"/>
                      </a:lnTo>
                      <a:lnTo>
                        <a:pt x="43" y="17"/>
                      </a:lnTo>
                      <a:lnTo>
                        <a:pt x="41" y="17"/>
                      </a:lnTo>
                      <a:lnTo>
                        <a:pt x="32" y="15"/>
                      </a:lnTo>
                      <a:lnTo>
                        <a:pt x="23" y="10"/>
                      </a:lnTo>
                      <a:lnTo>
                        <a:pt x="13" y="8"/>
                      </a:lnTo>
                      <a:lnTo>
                        <a:pt x="6" y="4"/>
                      </a:lnTo>
                      <a:lnTo>
                        <a:pt x="4" y="4"/>
                      </a:lnTo>
                      <a:lnTo>
                        <a:pt x="2" y="4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38383"/>
                </a:solidFill>
                <a:ln w="0">
                  <a:solidFill>
                    <a:srgbClr val="838383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86" name="Freeform 787"/>
                <p:cNvSpPr>
                  <a:spLocks/>
                </p:cNvSpPr>
                <p:nvPr/>
              </p:nvSpPr>
              <p:spPr bwMode="auto">
                <a:xfrm>
                  <a:off x="3500" y="915"/>
                  <a:ext cx="29" cy="10"/>
                </a:xfrm>
                <a:custGeom>
                  <a:avLst/>
                  <a:gdLst>
                    <a:gd name="T0" fmla="*/ 2 w 29"/>
                    <a:gd name="T1" fmla="*/ 0 h 10"/>
                    <a:gd name="T2" fmla="*/ 2 w 29"/>
                    <a:gd name="T3" fmla="*/ 0 h 10"/>
                    <a:gd name="T4" fmla="*/ 6 w 29"/>
                    <a:gd name="T5" fmla="*/ 2 h 10"/>
                    <a:gd name="T6" fmla="*/ 29 w 29"/>
                    <a:gd name="T7" fmla="*/ 10 h 10"/>
                    <a:gd name="T8" fmla="*/ 27 w 29"/>
                    <a:gd name="T9" fmla="*/ 10 h 10"/>
                    <a:gd name="T10" fmla="*/ 19 w 29"/>
                    <a:gd name="T11" fmla="*/ 8 h 10"/>
                    <a:gd name="T12" fmla="*/ 10 w 29"/>
                    <a:gd name="T13" fmla="*/ 6 h 10"/>
                    <a:gd name="T14" fmla="*/ 2 w 29"/>
                    <a:gd name="T15" fmla="*/ 2 h 10"/>
                    <a:gd name="T16" fmla="*/ 0 w 29"/>
                    <a:gd name="T17" fmla="*/ 0 h 10"/>
                    <a:gd name="T18" fmla="*/ 0 w 29"/>
                    <a:gd name="T19" fmla="*/ 0 h 10"/>
                    <a:gd name="T20" fmla="*/ 2 w 29"/>
                    <a:gd name="T21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9" h="10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6" y="2"/>
                      </a:lnTo>
                      <a:lnTo>
                        <a:pt x="29" y="10"/>
                      </a:lnTo>
                      <a:lnTo>
                        <a:pt x="27" y="10"/>
                      </a:lnTo>
                      <a:lnTo>
                        <a:pt x="19" y="8"/>
                      </a:lnTo>
                      <a:lnTo>
                        <a:pt x="10" y="6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AFAFAF"/>
                </a:solidFill>
                <a:ln w="0">
                  <a:solidFill>
                    <a:srgbClr val="AFAFA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87" name="Freeform 788"/>
                <p:cNvSpPr>
                  <a:spLocks noEditPoints="1"/>
                </p:cNvSpPr>
                <p:nvPr/>
              </p:nvSpPr>
              <p:spPr bwMode="auto">
                <a:xfrm>
                  <a:off x="3538" y="930"/>
                  <a:ext cx="13" cy="4"/>
                </a:xfrm>
                <a:custGeom>
                  <a:avLst/>
                  <a:gdLst>
                    <a:gd name="T0" fmla="*/ 13 w 13"/>
                    <a:gd name="T1" fmla="*/ 4 h 4"/>
                    <a:gd name="T2" fmla="*/ 13 w 13"/>
                    <a:gd name="T3" fmla="*/ 4 h 4"/>
                    <a:gd name="T4" fmla="*/ 13 w 13"/>
                    <a:gd name="T5" fmla="*/ 4 h 4"/>
                    <a:gd name="T6" fmla="*/ 13 w 13"/>
                    <a:gd name="T7" fmla="*/ 4 h 4"/>
                    <a:gd name="T8" fmla="*/ 0 w 13"/>
                    <a:gd name="T9" fmla="*/ 0 h 4"/>
                    <a:gd name="T10" fmla="*/ 6 w 13"/>
                    <a:gd name="T11" fmla="*/ 2 h 4"/>
                    <a:gd name="T12" fmla="*/ 13 w 13"/>
                    <a:gd name="T13" fmla="*/ 4 h 4"/>
                    <a:gd name="T14" fmla="*/ 9 w 13"/>
                    <a:gd name="T15" fmla="*/ 4 h 4"/>
                    <a:gd name="T16" fmla="*/ 4 w 13"/>
                    <a:gd name="T17" fmla="*/ 4 h 4"/>
                    <a:gd name="T18" fmla="*/ 0 w 13"/>
                    <a:gd name="T19" fmla="*/ 0 h 4"/>
                    <a:gd name="T20" fmla="*/ 0 w 13"/>
                    <a:gd name="T21" fmla="*/ 0 h 4"/>
                    <a:gd name="T22" fmla="*/ 0 w 13"/>
                    <a:gd name="T23" fmla="*/ 0 h 4"/>
                    <a:gd name="T24" fmla="*/ 0 w 13"/>
                    <a:gd name="T25" fmla="*/ 0 h 4"/>
                    <a:gd name="T26" fmla="*/ 0 w 13"/>
                    <a:gd name="T2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3" h="4">
                      <a:moveTo>
                        <a:pt x="13" y="4"/>
                      </a:move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close/>
                      <a:moveTo>
                        <a:pt x="0" y="0"/>
                      </a:moveTo>
                      <a:lnTo>
                        <a:pt x="6" y="2"/>
                      </a:lnTo>
                      <a:lnTo>
                        <a:pt x="13" y="4"/>
                      </a:lnTo>
                      <a:lnTo>
                        <a:pt x="9" y="4"/>
                      </a:lnTo>
                      <a:lnTo>
                        <a:pt x="4" y="4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28282"/>
                </a:solidFill>
                <a:ln w="0">
                  <a:solidFill>
                    <a:srgbClr val="828282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88" name="Freeform 789"/>
                <p:cNvSpPr>
                  <a:spLocks noEditPoints="1"/>
                </p:cNvSpPr>
                <p:nvPr/>
              </p:nvSpPr>
              <p:spPr bwMode="auto">
                <a:xfrm>
                  <a:off x="3534" y="928"/>
                  <a:ext cx="4" cy="2"/>
                </a:xfrm>
                <a:custGeom>
                  <a:avLst/>
                  <a:gdLst>
                    <a:gd name="T0" fmla="*/ 4 w 4"/>
                    <a:gd name="T1" fmla="*/ 2 h 2"/>
                    <a:gd name="T2" fmla="*/ 4 w 4"/>
                    <a:gd name="T3" fmla="*/ 2 h 2"/>
                    <a:gd name="T4" fmla="*/ 4 w 4"/>
                    <a:gd name="T5" fmla="*/ 2 h 2"/>
                    <a:gd name="T6" fmla="*/ 4 w 4"/>
                    <a:gd name="T7" fmla="*/ 2 h 2"/>
                    <a:gd name="T8" fmla="*/ 0 w 4"/>
                    <a:gd name="T9" fmla="*/ 0 h 2"/>
                    <a:gd name="T10" fmla="*/ 4 w 4"/>
                    <a:gd name="T11" fmla="*/ 2 h 2"/>
                    <a:gd name="T12" fmla="*/ 4 w 4"/>
                    <a:gd name="T13" fmla="*/ 2 h 2"/>
                    <a:gd name="T14" fmla="*/ 2 w 4"/>
                    <a:gd name="T15" fmla="*/ 2 h 2"/>
                    <a:gd name="T16" fmla="*/ 0 w 4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2">
                      <a:moveTo>
                        <a:pt x="4" y="2"/>
                      </a:move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close/>
                      <a:moveTo>
                        <a:pt x="0" y="0"/>
                      </a:move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28282"/>
                </a:solidFill>
                <a:ln w="0">
                  <a:solidFill>
                    <a:srgbClr val="828282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89" name="Freeform 790"/>
                <p:cNvSpPr>
                  <a:spLocks noEditPoints="1"/>
                </p:cNvSpPr>
                <p:nvPr/>
              </p:nvSpPr>
              <p:spPr bwMode="auto">
                <a:xfrm>
                  <a:off x="3728" y="1026"/>
                  <a:ext cx="254" cy="121"/>
                </a:xfrm>
                <a:custGeom>
                  <a:avLst/>
                  <a:gdLst>
                    <a:gd name="T0" fmla="*/ 43 w 254"/>
                    <a:gd name="T1" fmla="*/ 25 h 121"/>
                    <a:gd name="T2" fmla="*/ 41 w 254"/>
                    <a:gd name="T3" fmla="*/ 23 h 121"/>
                    <a:gd name="T4" fmla="*/ 13 w 254"/>
                    <a:gd name="T5" fmla="*/ 0 h 121"/>
                    <a:gd name="T6" fmla="*/ 19 w 254"/>
                    <a:gd name="T7" fmla="*/ 6 h 121"/>
                    <a:gd name="T8" fmla="*/ 17 w 254"/>
                    <a:gd name="T9" fmla="*/ 10 h 121"/>
                    <a:gd name="T10" fmla="*/ 21 w 254"/>
                    <a:gd name="T11" fmla="*/ 12 h 121"/>
                    <a:gd name="T12" fmla="*/ 28 w 254"/>
                    <a:gd name="T13" fmla="*/ 15 h 121"/>
                    <a:gd name="T14" fmla="*/ 36 w 254"/>
                    <a:gd name="T15" fmla="*/ 19 h 121"/>
                    <a:gd name="T16" fmla="*/ 36 w 254"/>
                    <a:gd name="T17" fmla="*/ 15 h 121"/>
                    <a:gd name="T18" fmla="*/ 38 w 254"/>
                    <a:gd name="T19" fmla="*/ 12 h 121"/>
                    <a:gd name="T20" fmla="*/ 45 w 254"/>
                    <a:gd name="T21" fmla="*/ 12 h 121"/>
                    <a:gd name="T22" fmla="*/ 49 w 254"/>
                    <a:gd name="T23" fmla="*/ 17 h 121"/>
                    <a:gd name="T24" fmla="*/ 51 w 254"/>
                    <a:gd name="T25" fmla="*/ 19 h 121"/>
                    <a:gd name="T26" fmla="*/ 56 w 254"/>
                    <a:gd name="T27" fmla="*/ 23 h 121"/>
                    <a:gd name="T28" fmla="*/ 56 w 254"/>
                    <a:gd name="T29" fmla="*/ 23 h 121"/>
                    <a:gd name="T30" fmla="*/ 60 w 254"/>
                    <a:gd name="T31" fmla="*/ 25 h 121"/>
                    <a:gd name="T32" fmla="*/ 64 w 254"/>
                    <a:gd name="T33" fmla="*/ 27 h 121"/>
                    <a:gd name="T34" fmla="*/ 71 w 254"/>
                    <a:gd name="T35" fmla="*/ 32 h 121"/>
                    <a:gd name="T36" fmla="*/ 88 w 254"/>
                    <a:gd name="T37" fmla="*/ 42 h 121"/>
                    <a:gd name="T38" fmla="*/ 100 w 254"/>
                    <a:gd name="T39" fmla="*/ 49 h 121"/>
                    <a:gd name="T40" fmla="*/ 111 w 254"/>
                    <a:gd name="T41" fmla="*/ 53 h 121"/>
                    <a:gd name="T42" fmla="*/ 156 w 254"/>
                    <a:gd name="T43" fmla="*/ 72 h 121"/>
                    <a:gd name="T44" fmla="*/ 162 w 254"/>
                    <a:gd name="T45" fmla="*/ 76 h 121"/>
                    <a:gd name="T46" fmla="*/ 175 w 254"/>
                    <a:gd name="T47" fmla="*/ 83 h 121"/>
                    <a:gd name="T48" fmla="*/ 188 w 254"/>
                    <a:gd name="T49" fmla="*/ 87 h 121"/>
                    <a:gd name="T50" fmla="*/ 250 w 254"/>
                    <a:gd name="T51" fmla="*/ 115 h 121"/>
                    <a:gd name="T52" fmla="*/ 252 w 254"/>
                    <a:gd name="T53" fmla="*/ 121 h 121"/>
                    <a:gd name="T54" fmla="*/ 246 w 254"/>
                    <a:gd name="T55" fmla="*/ 121 h 121"/>
                    <a:gd name="T56" fmla="*/ 241 w 254"/>
                    <a:gd name="T57" fmla="*/ 119 h 121"/>
                    <a:gd name="T58" fmla="*/ 229 w 254"/>
                    <a:gd name="T59" fmla="*/ 115 h 121"/>
                    <a:gd name="T60" fmla="*/ 216 w 254"/>
                    <a:gd name="T61" fmla="*/ 113 h 121"/>
                    <a:gd name="T62" fmla="*/ 192 w 254"/>
                    <a:gd name="T63" fmla="*/ 102 h 121"/>
                    <a:gd name="T64" fmla="*/ 171 w 254"/>
                    <a:gd name="T65" fmla="*/ 91 h 121"/>
                    <a:gd name="T66" fmla="*/ 135 w 254"/>
                    <a:gd name="T67" fmla="*/ 72 h 121"/>
                    <a:gd name="T68" fmla="*/ 126 w 254"/>
                    <a:gd name="T69" fmla="*/ 70 h 121"/>
                    <a:gd name="T70" fmla="*/ 111 w 254"/>
                    <a:gd name="T71" fmla="*/ 61 h 121"/>
                    <a:gd name="T72" fmla="*/ 71 w 254"/>
                    <a:gd name="T73" fmla="*/ 47 h 121"/>
                    <a:gd name="T74" fmla="*/ 66 w 254"/>
                    <a:gd name="T75" fmla="*/ 44 h 121"/>
                    <a:gd name="T76" fmla="*/ 56 w 254"/>
                    <a:gd name="T77" fmla="*/ 38 h 121"/>
                    <a:gd name="T78" fmla="*/ 17 w 254"/>
                    <a:gd name="T79" fmla="*/ 23 h 121"/>
                    <a:gd name="T80" fmla="*/ 11 w 254"/>
                    <a:gd name="T81" fmla="*/ 25 h 121"/>
                    <a:gd name="T82" fmla="*/ 2 w 254"/>
                    <a:gd name="T83" fmla="*/ 25 h 121"/>
                    <a:gd name="T84" fmla="*/ 0 w 254"/>
                    <a:gd name="T85" fmla="*/ 19 h 121"/>
                    <a:gd name="T86" fmla="*/ 6 w 254"/>
                    <a:gd name="T87" fmla="*/ 4 h 121"/>
                    <a:gd name="T88" fmla="*/ 13 w 254"/>
                    <a:gd name="T89" fmla="*/ 0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254" h="121">
                      <a:moveTo>
                        <a:pt x="41" y="23"/>
                      </a:moveTo>
                      <a:lnTo>
                        <a:pt x="43" y="25"/>
                      </a:lnTo>
                      <a:lnTo>
                        <a:pt x="43" y="25"/>
                      </a:lnTo>
                      <a:lnTo>
                        <a:pt x="41" y="23"/>
                      </a:lnTo>
                      <a:lnTo>
                        <a:pt x="41" y="23"/>
                      </a:lnTo>
                      <a:close/>
                      <a:moveTo>
                        <a:pt x="13" y="0"/>
                      </a:moveTo>
                      <a:lnTo>
                        <a:pt x="15" y="0"/>
                      </a:lnTo>
                      <a:lnTo>
                        <a:pt x="19" y="6"/>
                      </a:lnTo>
                      <a:lnTo>
                        <a:pt x="19" y="8"/>
                      </a:lnTo>
                      <a:lnTo>
                        <a:pt x="17" y="10"/>
                      </a:lnTo>
                      <a:lnTo>
                        <a:pt x="19" y="12"/>
                      </a:lnTo>
                      <a:lnTo>
                        <a:pt x="21" y="12"/>
                      </a:lnTo>
                      <a:lnTo>
                        <a:pt x="24" y="15"/>
                      </a:lnTo>
                      <a:lnTo>
                        <a:pt x="28" y="15"/>
                      </a:lnTo>
                      <a:lnTo>
                        <a:pt x="34" y="17"/>
                      </a:lnTo>
                      <a:lnTo>
                        <a:pt x="36" y="19"/>
                      </a:lnTo>
                      <a:lnTo>
                        <a:pt x="36" y="19"/>
                      </a:lnTo>
                      <a:lnTo>
                        <a:pt x="36" y="15"/>
                      </a:lnTo>
                      <a:lnTo>
                        <a:pt x="36" y="12"/>
                      </a:lnTo>
                      <a:lnTo>
                        <a:pt x="38" y="12"/>
                      </a:lnTo>
                      <a:lnTo>
                        <a:pt x="43" y="12"/>
                      </a:lnTo>
                      <a:lnTo>
                        <a:pt x="45" y="12"/>
                      </a:lnTo>
                      <a:lnTo>
                        <a:pt x="47" y="12"/>
                      </a:lnTo>
                      <a:lnTo>
                        <a:pt x="49" y="17"/>
                      </a:lnTo>
                      <a:lnTo>
                        <a:pt x="51" y="19"/>
                      </a:lnTo>
                      <a:lnTo>
                        <a:pt x="51" y="19"/>
                      </a:lnTo>
                      <a:lnTo>
                        <a:pt x="51" y="21"/>
                      </a:lnTo>
                      <a:lnTo>
                        <a:pt x="56" y="23"/>
                      </a:lnTo>
                      <a:lnTo>
                        <a:pt x="56" y="23"/>
                      </a:lnTo>
                      <a:lnTo>
                        <a:pt x="56" y="23"/>
                      </a:lnTo>
                      <a:lnTo>
                        <a:pt x="56" y="23"/>
                      </a:lnTo>
                      <a:lnTo>
                        <a:pt x="60" y="25"/>
                      </a:lnTo>
                      <a:lnTo>
                        <a:pt x="62" y="25"/>
                      </a:lnTo>
                      <a:lnTo>
                        <a:pt x="64" y="27"/>
                      </a:lnTo>
                      <a:lnTo>
                        <a:pt x="66" y="29"/>
                      </a:lnTo>
                      <a:lnTo>
                        <a:pt x="71" y="32"/>
                      </a:lnTo>
                      <a:lnTo>
                        <a:pt x="79" y="36"/>
                      </a:lnTo>
                      <a:lnTo>
                        <a:pt x="88" y="42"/>
                      </a:lnTo>
                      <a:lnTo>
                        <a:pt x="96" y="47"/>
                      </a:lnTo>
                      <a:lnTo>
                        <a:pt x="100" y="49"/>
                      </a:lnTo>
                      <a:lnTo>
                        <a:pt x="105" y="51"/>
                      </a:lnTo>
                      <a:lnTo>
                        <a:pt x="111" y="53"/>
                      </a:lnTo>
                      <a:lnTo>
                        <a:pt x="135" y="61"/>
                      </a:lnTo>
                      <a:lnTo>
                        <a:pt x="156" y="72"/>
                      </a:lnTo>
                      <a:lnTo>
                        <a:pt x="156" y="72"/>
                      </a:lnTo>
                      <a:lnTo>
                        <a:pt x="162" y="76"/>
                      </a:lnTo>
                      <a:lnTo>
                        <a:pt x="169" y="78"/>
                      </a:lnTo>
                      <a:lnTo>
                        <a:pt x="175" y="83"/>
                      </a:lnTo>
                      <a:lnTo>
                        <a:pt x="182" y="85"/>
                      </a:lnTo>
                      <a:lnTo>
                        <a:pt x="188" y="87"/>
                      </a:lnTo>
                      <a:lnTo>
                        <a:pt x="192" y="89"/>
                      </a:lnTo>
                      <a:lnTo>
                        <a:pt x="250" y="115"/>
                      </a:lnTo>
                      <a:lnTo>
                        <a:pt x="254" y="117"/>
                      </a:lnTo>
                      <a:lnTo>
                        <a:pt x="252" y="121"/>
                      </a:lnTo>
                      <a:lnTo>
                        <a:pt x="250" y="121"/>
                      </a:lnTo>
                      <a:lnTo>
                        <a:pt x="246" y="121"/>
                      </a:lnTo>
                      <a:lnTo>
                        <a:pt x="243" y="121"/>
                      </a:lnTo>
                      <a:lnTo>
                        <a:pt x="241" y="119"/>
                      </a:lnTo>
                      <a:lnTo>
                        <a:pt x="235" y="119"/>
                      </a:lnTo>
                      <a:lnTo>
                        <a:pt x="229" y="115"/>
                      </a:lnTo>
                      <a:lnTo>
                        <a:pt x="222" y="113"/>
                      </a:lnTo>
                      <a:lnTo>
                        <a:pt x="216" y="113"/>
                      </a:lnTo>
                      <a:lnTo>
                        <a:pt x="203" y="108"/>
                      </a:lnTo>
                      <a:lnTo>
                        <a:pt x="192" y="102"/>
                      </a:lnTo>
                      <a:lnTo>
                        <a:pt x="182" y="96"/>
                      </a:lnTo>
                      <a:lnTo>
                        <a:pt x="171" y="91"/>
                      </a:lnTo>
                      <a:lnTo>
                        <a:pt x="162" y="87"/>
                      </a:lnTo>
                      <a:lnTo>
                        <a:pt x="135" y="72"/>
                      </a:lnTo>
                      <a:lnTo>
                        <a:pt x="126" y="70"/>
                      </a:lnTo>
                      <a:lnTo>
                        <a:pt x="126" y="70"/>
                      </a:lnTo>
                      <a:lnTo>
                        <a:pt x="120" y="66"/>
                      </a:lnTo>
                      <a:lnTo>
                        <a:pt x="111" y="61"/>
                      </a:lnTo>
                      <a:lnTo>
                        <a:pt x="71" y="47"/>
                      </a:lnTo>
                      <a:lnTo>
                        <a:pt x="71" y="47"/>
                      </a:lnTo>
                      <a:lnTo>
                        <a:pt x="66" y="44"/>
                      </a:lnTo>
                      <a:lnTo>
                        <a:pt x="66" y="44"/>
                      </a:lnTo>
                      <a:lnTo>
                        <a:pt x="62" y="44"/>
                      </a:lnTo>
                      <a:lnTo>
                        <a:pt x="56" y="38"/>
                      </a:lnTo>
                      <a:lnTo>
                        <a:pt x="30" y="27"/>
                      </a:lnTo>
                      <a:lnTo>
                        <a:pt x="17" y="23"/>
                      </a:lnTo>
                      <a:lnTo>
                        <a:pt x="15" y="25"/>
                      </a:lnTo>
                      <a:lnTo>
                        <a:pt x="11" y="25"/>
                      </a:lnTo>
                      <a:lnTo>
                        <a:pt x="6" y="25"/>
                      </a:lnTo>
                      <a:lnTo>
                        <a:pt x="2" y="25"/>
                      </a:lnTo>
                      <a:lnTo>
                        <a:pt x="0" y="23"/>
                      </a:lnTo>
                      <a:lnTo>
                        <a:pt x="0" y="19"/>
                      </a:lnTo>
                      <a:lnTo>
                        <a:pt x="2" y="15"/>
                      </a:lnTo>
                      <a:lnTo>
                        <a:pt x="6" y="4"/>
                      </a:lnTo>
                      <a:lnTo>
                        <a:pt x="9" y="2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818181"/>
                </a:solidFill>
                <a:ln w="0">
                  <a:solidFill>
                    <a:srgbClr val="81818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90" name="Freeform 791"/>
                <p:cNvSpPr>
                  <a:spLocks/>
                </p:cNvSpPr>
                <p:nvPr/>
              </p:nvSpPr>
              <p:spPr bwMode="auto">
                <a:xfrm>
                  <a:off x="3944" y="1136"/>
                  <a:ext cx="53" cy="24"/>
                </a:xfrm>
                <a:custGeom>
                  <a:avLst/>
                  <a:gdLst>
                    <a:gd name="T0" fmla="*/ 6 w 53"/>
                    <a:gd name="T1" fmla="*/ 0 h 24"/>
                    <a:gd name="T2" fmla="*/ 8 w 53"/>
                    <a:gd name="T3" fmla="*/ 0 h 24"/>
                    <a:gd name="T4" fmla="*/ 13 w 53"/>
                    <a:gd name="T5" fmla="*/ 3 h 24"/>
                    <a:gd name="T6" fmla="*/ 21 w 53"/>
                    <a:gd name="T7" fmla="*/ 5 h 24"/>
                    <a:gd name="T8" fmla="*/ 30 w 53"/>
                    <a:gd name="T9" fmla="*/ 9 h 24"/>
                    <a:gd name="T10" fmla="*/ 38 w 53"/>
                    <a:gd name="T11" fmla="*/ 7 h 24"/>
                    <a:gd name="T12" fmla="*/ 47 w 53"/>
                    <a:gd name="T13" fmla="*/ 11 h 24"/>
                    <a:gd name="T14" fmla="*/ 53 w 53"/>
                    <a:gd name="T15" fmla="*/ 11 h 24"/>
                    <a:gd name="T16" fmla="*/ 53 w 53"/>
                    <a:gd name="T17" fmla="*/ 20 h 24"/>
                    <a:gd name="T18" fmla="*/ 51 w 53"/>
                    <a:gd name="T19" fmla="*/ 22 h 24"/>
                    <a:gd name="T20" fmla="*/ 47 w 53"/>
                    <a:gd name="T21" fmla="*/ 24 h 24"/>
                    <a:gd name="T22" fmla="*/ 42 w 53"/>
                    <a:gd name="T23" fmla="*/ 22 h 24"/>
                    <a:gd name="T24" fmla="*/ 42 w 53"/>
                    <a:gd name="T25" fmla="*/ 22 h 24"/>
                    <a:gd name="T26" fmla="*/ 40 w 53"/>
                    <a:gd name="T27" fmla="*/ 22 h 24"/>
                    <a:gd name="T28" fmla="*/ 40 w 53"/>
                    <a:gd name="T29" fmla="*/ 22 h 24"/>
                    <a:gd name="T30" fmla="*/ 36 w 53"/>
                    <a:gd name="T31" fmla="*/ 20 h 24"/>
                    <a:gd name="T32" fmla="*/ 36 w 53"/>
                    <a:gd name="T33" fmla="*/ 20 h 24"/>
                    <a:gd name="T34" fmla="*/ 34 w 53"/>
                    <a:gd name="T35" fmla="*/ 15 h 24"/>
                    <a:gd name="T36" fmla="*/ 32 w 53"/>
                    <a:gd name="T37" fmla="*/ 13 h 24"/>
                    <a:gd name="T38" fmla="*/ 27 w 53"/>
                    <a:gd name="T39" fmla="*/ 13 h 24"/>
                    <a:gd name="T40" fmla="*/ 21 w 53"/>
                    <a:gd name="T41" fmla="*/ 11 h 24"/>
                    <a:gd name="T42" fmla="*/ 10 w 53"/>
                    <a:gd name="T43" fmla="*/ 7 h 24"/>
                    <a:gd name="T44" fmla="*/ 0 w 53"/>
                    <a:gd name="T45" fmla="*/ 3 h 24"/>
                    <a:gd name="T46" fmla="*/ 2 w 53"/>
                    <a:gd name="T47" fmla="*/ 0 h 24"/>
                    <a:gd name="T48" fmla="*/ 6 w 53"/>
                    <a:gd name="T49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3" h="24">
                      <a:moveTo>
                        <a:pt x="6" y="0"/>
                      </a:moveTo>
                      <a:lnTo>
                        <a:pt x="8" y="0"/>
                      </a:lnTo>
                      <a:lnTo>
                        <a:pt x="13" y="3"/>
                      </a:lnTo>
                      <a:lnTo>
                        <a:pt x="21" y="5"/>
                      </a:lnTo>
                      <a:lnTo>
                        <a:pt x="30" y="9"/>
                      </a:lnTo>
                      <a:lnTo>
                        <a:pt x="38" y="7"/>
                      </a:lnTo>
                      <a:lnTo>
                        <a:pt x="47" y="11"/>
                      </a:lnTo>
                      <a:lnTo>
                        <a:pt x="53" y="11"/>
                      </a:lnTo>
                      <a:lnTo>
                        <a:pt x="53" y="20"/>
                      </a:lnTo>
                      <a:lnTo>
                        <a:pt x="51" y="22"/>
                      </a:lnTo>
                      <a:lnTo>
                        <a:pt x="47" y="24"/>
                      </a:lnTo>
                      <a:lnTo>
                        <a:pt x="42" y="22"/>
                      </a:lnTo>
                      <a:lnTo>
                        <a:pt x="42" y="22"/>
                      </a:lnTo>
                      <a:lnTo>
                        <a:pt x="40" y="22"/>
                      </a:lnTo>
                      <a:lnTo>
                        <a:pt x="40" y="22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4" y="15"/>
                      </a:lnTo>
                      <a:lnTo>
                        <a:pt x="32" y="13"/>
                      </a:lnTo>
                      <a:lnTo>
                        <a:pt x="27" y="13"/>
                      </a:lnTo>
                      <a:lnTo>
                        <a:pt x="21" y="11"/>
                      </a:lnTo>
                      <a:lnTo>
                        <a:pt x="10" y="7"/>
                      </a:lnTo>
                      <a:lnTo>
                        <a:pt x="0" y="3"/>
                      </a:lnTo>
                      <a:lnTo>
                        <a:pt x="2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6F6F6F"/>
                </a:solidFill>
                <a:ln w="0">
                  <a:solidFill>
                    <a:srgbClr val="6F6F6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91" name="Freeform 792"/>
                <p:cNvSpPr>
                  <a:spLocks/>
                </p:cNvSpPr>
                <p:nvPr/>
              </p:nvSpPr>
              <p:spPr bwMode="auto">
                <a:xfrm>
                  <a:off x="3890" y="1122"/>
                  <a:ext cx="11" cy="4"/>
                </a:xfrm>
                <a:custGeom>
                  <a:avLst/>
                  <a:gdLst>
                    <a:gd name="T0" fmla="*/ 0 w 11"/>
                    <a:gd name="T1" fmla="*/ 0 h 4"/>
                    <a:gd name="T2" fmla="*/ 7 w 11"/>
                    <a:gd name="T3" fmla="*/ 0 h 4"/>
                    <a:gd name="T4" fmla="*/ 11 w 11"/>
                    <a:gd name="T5" fmla="*/ 4 h 4"/>
                    <a:gd name="T6" fmla="*/ 7 w 11"/>
                    <a:gd name="T7" fmla="*/ 2 h 4"/>
                    <a:gd name="T8" fmla="*/ 5 w 11"/>
                    <a:gd name="T9" fmla="*/ 2 h 4"/>
                    <a:gd name="T10" fmla="*/ 0 w 11"/>
                    <a:gd name="T1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" h="4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11" y="4"/>
                      </a:lnTo>
                      <a:lnTo>
                        <a:pt x="7" y="2"/>
                      </a:lnTo>
                      <a:lnTo>
                        <a:pt x="5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58585"/>
                </a:solidFill>
                <a:ln w="0">
                  <a:solidFill>
                    <a:srgbClr val="858585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92" name="Freeform 793"/>
                <p:cNvSpPr>
                  <a:spLocks/>
                </p:cNvSpPr>
                <p:nvPr/>
              </p:nvSpPr>
              <p:spPr bwMode="auto">
                <a:xfrm>
                  <a:off x="2955" y="759"/>
                  <a:ext cx="21" cy="5"/>
                </a:xfrm>
                <a:custGeom>
                  <a:avLst/>
                  <a:gdLst>
                    <a:gd name="T0" fmla="*/ 0 w 21"/>
                    <a:gd name="T1" fmla="*/ 0 h 5"/>
                    <a:gd name="T2" fmla="*/ 11 w 21"/>
                    <a:gd name="T3" fmla="*/ 0 h 5"/>
                    <a:gd name="T4" fmla="*/ 17 w 21"/>
                    <a:gd name="T5" fmla="*/ 2 h 5"/>
                    <a:gd name="T6" fmla="*/ 19 w 21"/>
                    <a:gd name="T7" fmla="*/ 2 h 5"/>
                    <a:gd name="T8" fmla="*/ 21 w 21"/>
                    <a:gd name="T9" fmla="*/ 2 h 5"/>
                    <a:gd name="T10" fmla="*/ 21 w 21"/>
                    <a:gd name="T11" fmla="*/ 2 h 5"/>
                    <a:gd name="T12" fmla="*/ 19 w 21"/>
                    <a:gd name="T13" fmla="*/ 5 h 5"/>
                    <a:gd name="T14" fmla="*/ 15 w 21"/>
                    <a:gd name="T15" fmla="*/ 5 h 5"/>
                    <a:gd name="T16" fmla="*/ 9 w 21"/>
                    <a:gd name="T17" fmla="*/ 2 h 5"/>
                    <a:gd name="T18" fmla="*/ 4 w 21"/>
                    <a:gd name="T19" fmla="*/ 2 h 5"/>
                    <a:gd name="T20" fmla="*/ 0 w 21"/>
                    <a:gd name="T21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1" h="5">
                      <a:moveTo>
                        <a:pt x="0" y="0"/>
                      </a:moveTo>
                      <a:lnTo>
                        <a:pt x="11" y="0"/>
                      </a:lnTo>
                      <a:lnTo>
                        <a:pt x="17" y="2"/>
                      </a:lnTo>
                      <a:lnTo>
                        <a:pt x="19" y="2"/>
                      </a:lnTo>
                      <a:lnTo>
                        <a:pt x="21" y="2"/>
                      </a:lnTo>
                      <a:lnTo>
                        <a:pt x="21" y="2"/>
                      </a:lnTo>
                      <a:lnTo>
                        <a:pt x="19" y="5"/>
                      </a:lnTo>
                      <a:lnTo>
                        <a:pt x="15" y="5"/>
                      </a:lnTo>
                      <a:lnTo>
                        <a:pt x="9" y="2"/>
                      </a:lnTo>
                      <a:lnTo>
                        <a:pt x="4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C4C4C"/>
                </a:solidFill>
                <a:ln w="0">
                  <a:solidFill>
                    <a:srgbClr val="4C4C4C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93" name="Freeform 794"/>
                <p:cNvSpPr>
                  <a:spLocks/>
                </p:cNvSpPr>
                <p:nvPr/>
              </p:nvSpPr>
              <p:spPr bwMode="auto">
                <a:xfrm>
                  <a:off x="3081" y="787"/>
                  <a:ext cx="15" cy="6"/>
                </a:xfrm>
                <a:custGeom>
                  <a:avLst/>
                  <a:gdLst>
                    <a:gd name="T0" fmla="*/ 0 w 15"/>
                    <a:gd name="T1" fmla="*/ 0 h 6"/>
                    <a:gd name="T2" fmla="*/ 9 w 15"/>
                    <a:gd name="T3" fmla="*/ 2 h 6"/>
                    <a:gd name="T4" fmla="*/ 15 w 15"/>
                    <a:gd name="T5" fmla="*/ 4 h 6"/>
                    <a:gd name="T6" fmla="*/ 6 w 15"/>
                    <a:gd name="T7" fmla="*/ 6 h 6"/>
                    <a:gd name="T8" fmla="*/ 6 w 15"/>
                    <a:gd name="T9" fmla="*/ 4 h 6"/>
                    <a:gd name="T10" fmla="*/ 0 w 15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" h="6">
                      <a:moveTo>
                        <a:pt x="0" y="0"/>
                      </a:moveTo>
                      <a:lnTo>
                        <a:pt x="9" y="2"/>
                      </a:lnTo>
                      <a:lnTo>
                        <a:pt x="15" y="4"/>
                      </a:lnTo>
                      <a:lnTo>
                        <a:pt x="6" y="6"/>
                      </a:lnTo>
                      <a:lnTo>
                        <a:pt x="6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27272"/>
                </a:solidFill>
                <a:ln w="0">
                  <a:solidFill>
                    <a:srgbClr val="727272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94" name="Freeform 795"/>
                <p:cNvSpPr>
                  <a:spLocks/>
                </p:cNvSpPr>
                <p:nvPr/>
              </p:nvSpPr>
              <p:spPr bwMode="auto">
                <a:xfrm>
                  <a:off x="2976" y="761"/>
                  <a:ext cx="13" cy="3"/>
                </a:xfrm>
                <a:custGeom>
                  <a:avLst/>
                  <a:gdLst>
                    <a:gd name="T0" fmla="*/ 0 w 13"/>
                    <a:gd name="T1" fmla="*/ 0 h 3"/>
                    <a:gd name="T2" fmla="*/ 7 w 13"/>
                    <a:gd name="T3" fmla="*/ 0 h 3"/>
                    <a:gd name="T4" fmla="*/ 13 w 13"/>
                    <a:gd name="T5" fmla="*/ 3 h 3"/>
                    <a:gd name="T6" fmla="*/ 0 w 13"/>
                    <a:gd name="T7" fmla="*/ 0 h 3"/>
                    <a:gd name="T8" fmla="*/ 0 w 13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3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13" y="3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07070"/>
                </a:solidFill>
                <a:ln w="0">
                  <a:solidFill>
                    <a:srgbClr val="70707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95" name="Freeform 796"/>
                <p:cNvSpPr>
                  <a:spLocks noEditPoints="1"/>
                </p:cNvSpPr>
                <p:nvPr/>
              </p:nvSpPr>
              <p:spPr bwMode="auto">
                <a:xfrm>
                  <a:off x="2976" y="764"/>
                  <a:ext cx="5" cy="2"/>
                </a:xfrm>
                <a:custGeom>
                  <a:avLst/>
                  <a:gdLst>
                    <a:gd name="T0" fmla="*/ 0 w 5"/>
                    <a:gd name="T1" fmla="*/ 2 h 2"/>
                    <a:gd name="T2" fmla="*/ 0 w 5"/>
                    <a:gd name="T3" fmla="*/ 2 h 2"/>
                    <a:gd name="T4" fmla="*/ 0 w 5"/>
                    <a:gd name="T5" fmla="*/ 2 h 2"/>
                    <a:gd name="T6" fmla="*/ 0 w 5"/>
                    <a:gd name="T7" fmla="*/ 2 h 2"/>
                    <a:gd name="T8" fmla="*/ 3 w 5"/>
                    <a:gd name="T9" fmla="*/ 0 h 2"/>
                    <a:gd name="T10" fmla="*/ 5 w 5"/>
                    <a:gd name="T11" fmla="*/ 2 h 2"/>
                    <a:gd name="T12" fmla="*/ 3 w 5"/>
                    <a:gd name="T13" fmla="*/ 2 h 2"/>
                    <a:gd name="T14" fmla="*/ 0 w 5"/>
                    <a:gd name="T15" fmla="*/ 2 h 2"/>
                    <a:gd name="T16" fmla="*/ 3 w 5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close/>
                      <a:moveTo>
                        <a:pt x="3" y="0"/>
                      </a:moveTo>
                      <a:lnTo>
                        <a:pt x="5" y="2"/>
                      </a:lnTo>
                      <a:lnTo>
                        <a:pt x="3" y="2"/>
                      </a:lnTo>
                      <a:lnTo>
                        <a:pt x="0" y="2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707070"/>
                </a:solidFill>
                <a:ln w="0">
                  <a:solidFill>
                    <a:srgbClr val="70707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96" name="Freeform 797"/>
                <p:cNvSpPr>
                  <a:spLocks/>
                </p:cNvSpPr>
                <p:nvPr/>
              </p:nvSpPr>
              <p:spPr bwMode="auto">
                <a:xfrm>
                  <a:off x="2955" y="766"/>
                  <a:ext cx="11" cy="2"/>
                </a:xfrm>
                <a:custGeom>
                  <a:avLst/>
                  <a:gdLst>
                    <a:gd name="T0" fmla="*/ 9 w 11"/>
                    <a:gd name="T1" fmla="*/ 0 h 2"/>
                    <a:gd name="T2" fmla="*/ 11 w 11"/>
                    <a:gd name="T3" fmla="*/ 2 h 2"/>
                    <a:gd name="T4" fmla="*/ 7 w 11"/>
                    <a:gd name="T5" fmla="*/ 2 h 2"/>
                    <a:gd name="T6" fmla="*/ 0 w 11"/>
                    <a:gd name="T7" fmla="*/ 0 h 2"/>
                    <a:gd name="T8" fmla="*/ 9 w 11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2">
                      <a:moveTo>
                        <a:pt x="9" y="0"/>
                      </a:moveTo>
                      <a:lnTo>
                        <a:pt x="11" y="2"/>
                      </a:lnTo>
                      <a:lnTo>
                        <a:pt x="7" y="2"/>
                      </a:lnTo>
                      <a:lnTo>
                        <a:pt x="0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707070"/>
                </a:solidFill>
                <a:ln w="0">
                  <a:solidFill>
                    <a:srgbClr val="70707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97" name="Freeform 798"/>
                <p:cNvSpPr>
                  <a:spLocks/>
                </p:cNvSpPr>
                <p:nvPr/>
              </p:nvSpPr>
              <p:spPr bwMode="auto">
                <a:xfrm>
                  <a:off x="3771" y="808"/>
                  <a:ext cx="21" cy="39"/>
                </a:xfrm>
                <a:custGeom>
                  <a:avLst/>
                  <a:gdLst>
                    <a:gd name="T0" fmla="*/ 0 w 21"/>
                    <a:gd name="T1" fmla="*/ 0 h 39"/>
                    <a:gd name="T2" fmla="*/ 4 w 21"/>
                    <a:gd name="T3" fmla="*/ 5 h 39"/>
                    <a:gd name="T4" fmla="*/ 13 w 21"/>
                    <a:gd name="T5" fmla="*/ 22 h 39"/>
                    <a:gd name="T6" fmla="*/ 17 w 21"/>
                    <a:gd name="T7" fmla="*/ 30 h 39"/>
                    <a:gd name="T8" fmla="*/ 19 w 21"/>
                    <a:gd name="T9" fmla="*/ 30 h 39"/>
                    <a:gd name="T10" fmla="*/ 19 w 21"/>
                    <a:gd name="T11" fmla="*/ 32 h 39"/>
                    <a:gd name="T12" fmla="*/ 19 w 21"/>
                    <a:gd name="T13" fmla="*/ 34 h 39"/>
                    <a:gd name="T14" fmla="*/ 19 w 21"/>
                    <a:gd name="T15" fmla="*/ 34 h 39"/>
                    <a:gd name="T16" fmla="*/ 21 w 21"/>
                    <a:gd name="T17" fmla="*/ 36 h 39"/>
                    <a:gd name="T18" fmla="*/ 17 w 21"/>
                    <a:gd name="T19" fmla="*/ 39 h 39"/>
                    <a:gd name="T20" fmla="*/ 6 w 21"/>
                    <a:gd name="T21" fmla="*/ 15 h 39"/>
                    <a:gd name="T22" fmla="*/ 4 w 21"/>
                    <a:gd name="T23" fmla="*/ 13 h 39"/>
                    <a:gd name="T24" fmla="*/ 2 w 21"/>
                    <a:gd name="T25" fmla="*/ 7 h 39"/>
                    <a:gd name="T26" fmla="*/ 0 w 21"/>
                    <a:gd name="T27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1" h="39">
                      <a:moveTo>
                        <a:pt x="0" y="0"/>
                      </a:moveTo>
                      <a:lnTo>
                        <a:pt x="4" y="5"/>
                      </a:lnTo>
                      <a:lnTo>
                        <a:pt x="13" y="22"/>
                      </a:lnTo>
                      <a:lnTo>
                        <a:pt x="17" y="30"/>
                      </a:lnTo>
                      <a:lnTo>
                        <a:pt x="19" y="30"/>
                      </a:lnTo>
                      <a:lnTo>
                        <a:pt x="19" y="32"/>
                      </a:lnTo>
                      <a:lnTo>
                        <a:pt x="19" y="34"/>
                      </a:lnTo>
                      <a:lnTo>
                        <a:pt x="19" y="34"/>
                      </a:lnTo>
                      <a:lnTo>
                        <a:pt x="21" y="36"/>
                      </a:lnTo>
                      <a:lnTo>
                        <a:pt x="17" y="39"/>
                      </a:lnTo>
                      <a:lnTo>
                        <a:pt x="6" y="15"/>
                      </a:lnTo>
                      <a:lnTo>
                        <a:pt x="4" y="13"/>
                      </a:lnTo>
                      <a:lnTo>
                        <a:pt x="2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96969"/>
                </a:solidFill>
                <a:ln w="0">
                  <a:solidFill>
                    <a:srgbClr val="696969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98" name="Freeform 799"/>
                <p:cNvSpPr>
                  <a:spLocks/>
                </p:cNvSpPr>
                <p:nvPr/>
              </p:nvSpPr>
              <p:spPr bwMode="auto">
                <a:xfrm>
                  <a:off x="3788" y="842"/>
                  <a:ext cx="6" cy="7"/>
                </a:xfrm>
                <a:custGeom>
                  <a:avLst/>
                  <a:gdLst>
                    <a:gd name="T0" fmla="*/ 2 w 6"/>
                    <a:gd name="T1" fmla="*/ 0 h 7"/>
                    <a:gd name="T2" fmla="*/ 4 w 6"/>
                    <a:gd name="T3" fmla="*/ 2 h 7"/>
                    <a:gd name="T4" fmla="*/ 4 w 6"/>
                    <a:gd name="T5" fmla="*/ 2 h 7"/>
                    <a:gd name="T6" fmla="*/ 6 w 6"/>
                    <a:gd name="T7" fmla="*/ 5 h 7"/>
                    <a:gd name="T8" fmla="*/ 6 w 6"/>
                    <a:gd name="T9" fmla="*/ 5 h 7"/>
                    <a:gd name="T10" fmla="*/ 4 w 6"/>
                    <a:gd name="T11" fmla="*/ 7 h 7"/>
                    <a:gd name="T12" fmla="*/ 0 w 6"/>
                    <a:gd name="T13" fmla="*/ 7 h 7"/>
                    <a:gd name="T14" fmla="*/ 0 w 6"/>
                    <a:gd name="T15" fmla="*/ 5 h 7"/>
                    <a:gd name="T16" fmla="*/ 2 w 6"/>
                    <a:gd name="T1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" h="7">
                      <a:moveTo>
                        <a:pt x="2" y="0"/>
                      </a:move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6" y="5"/>
                      </a:lnTo>
                      <a:lnTo>
                        <a:pt x="6" y="5"/>
                      </a:lnTo>
                      <a:lnTo>
                        <a:pt x="4" y="7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8B8B8B"/>
                </a:solidFill>
                <a:ln w="0">
                  <a:solidFill>
                    <a:srgbClr val="8B8B8B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99" name="Freeform 800"/>
                <p:cNvSpPr>
                  <a:spLocks/>
                </p:cNvSpPr>
                <p:nvPr/>
              </p:nvSpPr>
              <p:spPr bwMode="auto">
                <a:xfrm>
                  <a:off x="3796" y="853"/>
                  <a:ext cx="3" cy="6"/>
                </a:xfrm>
                <a:custGeom>
                  <a:avLst/>
                  <a:gdLst>
                    <a:gd name="T0" fmla="*/ 0 w 3"/>
                    <a:gd name="T1" fmla="*/ 0 h 6"/>
                    <a:gd name="T2" fmla="*/ 3 w 3"/>
                    <a:gd name="T3" fmla="*/ 6 h 6"/>
                    <a:gd name="T4" fmla="*/ 0 w 3"/>
                    <a:gd name="T5" fmla="*/ 0 h 6"/>
                    <a:gd name="T6" fmla="*/ 0 w 3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6">
                      <a:moveTo>
                        <a:pt x="0" y="0"/>
                      </a:moveTo>
                      <a:lnTo>
                        <a:pt x="3" y="6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5656"/>
                </a:solidFill>
                <a:ln w="0">
                  <a:solidFill>
                    <a:srgbClr val="565656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00" name="Freeform 801"/>
                <p:cNvSpPr>
                  <a:spLocks/>
                </p:cNvSpPr>
                <p:nvPr/>
              </p:nvSpPr>
              <p:spPr bwMode="auto">
                <a:xfrm>
                  <a:off x="3805" y="904"/>
                  <a:ext cx="8" cy="4"/>
                </a:xfrm>
                <a:custGeom>
                  <a:avLst/>
                  <a:gdLst>
                    <a:gd name="T0" fmla="*/ 6 w 8"/>
                    <a:gd name="T1" fmla="*/ 0 h 4"/>
                    <a:gd name="T2" fmla="*/ 8 w 8"/>
                    <a:gd name="T3" fmla="*/ 0 h 4"/>
                    <a:gd name="T4" fmla="*/ 6 w 8"/>
                    <a:gd name="T5" fmla="*/ 2 h 4"/>
                    <a:gd name="T6" fmla="*/ 4 w 8"/>
                    <a:gd name="T7" fmla="*/ 4 h 4"/>
                    <a:gd name="T8" fmla="*/ 2 w 8"/>
                    <a:gd name="T9" fmla="*/ 2 h 4"/>
                    <a:gd name="T10" fmla="*/ 0 w 8"/>
                    <a:gd name="T11" fmla="*/ 2 h 4"/>
                    <a:gd name="T12" fmla="*/ 6 w 8"/>
                    <a:gd name="T13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4">
                      <a:moveTo>
                        <a:pt x="6" y="0"/>
                      </a:move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4" y="4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0">
                  <a:solidFill>
                    <a:srgbClr val="8C8C8C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01" name="Freeform 802"/>
                <p:cNvSpPr>
                  <a:spLocks/>
                </p:cNvSpPr>
                <p:nvPr/>
              </p:nvSpPr>
              <p:spPr bwMode="auto">
                <a:xfrm>
                  <a:off x="3813" y="898"/>
                  <a:ext cx="3" cy="4"/>
                </a:xfrm>
                <a:custGeom>
                  <a:avLst/>
                  <a:gdLst>
                    <a:gd name="T0" fmla="*/ 3 w 3"/>
                    <a:gd name="T1" fmla="*/ 0 h 4"/>
                    <a:gd name="T2" fmla="*/ 0 w 3"/>
                    <a:gd name="T3" fmla="*/ 2 h 4"/>
                    <a:gd name="T4" fmla="*/ 0 w 3"/>
                    <a:gd name="T5" fmla="*/ 4 h 4"/>
                    <a:gd name="T6" fmla="*/ 0 w 3"/>
                    <a:gd name="T7" fmla="*/ 0 h 4"/>
                    <a:gd name="T8" fmla="*/ 3 w 3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4">
                      <a:moveTo>
                        <a:pt x="3" y="0"/>
                      </a:move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0">
                  <a:solidFill>
                    <a:srgbClr val="7F7F7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02" name="Freeform 803"/>
                <p:cNvSpPr>
                  <a:spLocks/>
                </p:cNvSpPr>
                <p:nvPr/>
              </p:nvSpPr>
              <p:spPr bwMode="auto">
                <a:xfrm>
                  <a:off x="3813" y="898"/>
                  <a:ext cx="3" cy="2"/>
                </a:xfrm>
                <a:custGeom>
                  <a:avLst/>
                  <a:gdLst>
                    <a:gd name="T0" fmla="*/ 3 w 3"/>
                    <a:gd name="T1" fmla="*/ 0 h 2"/>
                    <a:gd name="T2" fmla="*/ 3 w 3"/>
                    <a:gd name="T3" fmla="*/ 2 h 2"/>
                    <a:gd name="T4" fmla="*/ 0 w 3"/>
                    <a:gd name="T5" fmla="*/ 2 h 2"/>
                    <a:gd name="T6" fmla="*/ 3 w 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2">
                      <a:moveTo>
                        <a:pt x="3" y="0"/>
                      </a:moveTo>
                      <a:lnTo>
                        <a:pt x="3" y="2"/>
                      </a:lnTo>
                      <a:lnTo>
                        <a:pt x="0" y="2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0">
                  <a:solidFill>
                    <a:srgbClr val="8C8C8C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03" name="Freeform 804"/>
                <p:cNvSpPr>
                  <a:spLocks/>
                </p:cNvSpPr>
                <p:nvPr/>
              </p:nvSpPr>
              <p:spPr bwMode="auto">
                <a:xfrm>
                  <a:off x="3790" y="842"/>
                  <a:ext cx="2" cy="2"/>
                </a:xfrm>
                <a:custGeom>
                  <a:avLst/>
                  <a:gdLst>
                    <a:gd name="T0" fmla="*/ 0 w 2"/>
                    <a:gd name="T1" fmla="*/ 0 h 2"/>
                    <a:gd name="T2" fmla="*/ 2 w 2"/>
                    <a:gd name="T3" fmla="*/ 2 h 2"/>
                    <a:gd name="T4" fmla="*/ 0 w 2"/>
                    <a:gd name="T5" fmla="*/ 0 h 2"/>
                    <a:gd name="T6" fmla="*/ 0 w 2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0" y="0"/>
                      </a:move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5656"/>
                </a:solidFill>
                <a:ln w="0">
                  <a:solidFill>
                    <a:srgbClr val="565656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04" name="Freeform 805"/>
                <p:cNvSpPr>
                  <a:spLocks/>
                </p:cNvSpPr>
                <p:nvPr/>
              </p:nvSpPr>
              <p:spPr bwMode="auto">
                <a:xfrm>
                  <a:off x="3754" y="435"/>
                  <a:ext cx="17" cy="175"/>
                </a:xfrm>
                <a:custGeom>
                  <a:avLst/>
                  <a:gdLst>
                    <a:gd name="T0" fmla="*/ 8 w 17"/>
                    <a:gd name="T1" fmla="*/ 0 h 175"/>
                    <a:gd name="T2" fmla="*/ 8 w 17"/>
                    <a:gd name="T3" fmla="*/ 0 h 175"/>
                    <a:gd name="T4" fmla="*/ 10 w 17"/>
                    <a:gd name="T5" fmla="*/ 5 h 175"/>
                    <a:gd name="T6" fmla="*/ 10 w 17"/>
                    <a:gd name="T7" fmla="*/ 9 h 175"/>
                    <a:gd name="T8" fmla="*/ 12 w 17"/>
                    <a:gd name="T9" fmla="*/ 11 h 175"/>
                    <a:gd name="T10" fmla="*/ 12 w 17"/>
                    <a:gd name="T11" fmla="*/ 13 h 175"/>
                    <a:gd name="T12" fmla="*/ 15 w 17"/>
                    <a:gd name="T13" fmla="*/ 17 h 175"/>
                    <a:gd name="T14" fmla="*/ 15 w 17"/>
                    <a:gd name="T15" fmla="*/ 19 h 175"/>
                    <a:gd name="T16" fmla="*/ 17 w 17"/>
                    <a:gd name="T17" fmla="*/ 28 h 175"/>
                    <a:gd name="T18" fmla="*/ 17 w 17"/>
                    <a:gd name="T19" fmla="*/ 30 h 175"/>
                    <a:gd name="T20" fmla="*/ 17 w 17"/>
                    <a:gd name="T21" fmla="*/ 39 h 175"/>
                    <a:gd name="T22" fmla="*/ 17 w 17"/>
                    <a:gd name="T23" fmla="*/ 47 h 175"/>
                    <a:gd name="T24" fmla="*/ 17 w 17"/>
                    <a:gd name="T25" fmla="*/ 62 h 175"/>
                    <a:gd name="T26" fmla="*/ 15 w 17"/>
                    <a:gd name="T27" fmla="*/ 75 h 175"/>
                    <a:gd name="T28" fmla="*/ 15 w 17"/>
                    <a:gd name="T29" fmla="*/ 77 h 175"/>
                    <a:gd name="T30" fmla="*/ 15 w 17"/>
                    <a:gd name="T31" fmla="*/ 88 h 175"/>
                    <a:gd name="T32" fmla="*/ 15 w 17"/>
                    <a:gd name="T33" fmla="*/ 100 h 175"/>
                    <a:gd name="T34" fmla="*/ 15 w 17"/>
                    <a:gd name="T35" fmla="*/ 103 h 175"/>
                    <a:gd name="T36" fmla="*/ 15 w 17"/>
                    <a:gd name="T37" fmla="*/ 105 h 175"/>
                    <a:gd name="T38" fmla="*/ 15 w 17"/>
                    <a:gd name="T39" fmla="*/ 105 h 175"/>
                    <a:gd name="T40" fmla="*/ 15 w 17"/>
                    <a:gd name="T41" fmla="*/ 107 h 175"/>
                    <a:gd name="T42" fmla="*/ 15 w 17"/>
                    <a:gd name="T43" fmla="*/ 109 h 175"/>
                    <a:gd name="T44" fmla="*/ 15 w 17"/>
                    <a:gd name="T45" fmla="*/ 115 h 175"/>
                    <a:gd name="T46" fmla="*/ 15 w 17"/>
                    <a:gd name="T47" fmla="*/ 124 h 175"/>
                    <a:gd name="T48" fmla="*/ 15 w 17"/>
                    <a:gd name="T49" fmla="*/ 126 h 175"/>
                    <a:gd name="T50" fmla="*/ 15 w 17"/>
                    <a:gd name="T51" fmla="*/ 130 h 175"/>
                    <a:gd name="T52" fmla="*/ 15 w 17"/>
                    <a:gd name="T53" fmla="*/ 135 h 175"/>
                    <a:gd name="T54" fmla="*/ 15 w 17"/>
                    <a:gd name="T55" fmla="*/ 139 h 175"/>
                    <a:gd name="T56" fmla="*/ 15 w 17"/>
                    <a:gd name="T57" fmla="*/ 143 h 175"/>
                    <a:gd name="T58" fmla="*/ 12 w 17"/>
                    <a:gd name="T59" fmla="*/ 143 h 175"/>
                    <a:gd name="T60" fmla="*/ 10 w 17"/>
                    <a:gd name="T61" fmla="*/ 149 h 175"/>
                    <a:gd name="T62" fmla="*/ 10 w 17"/>
                    <a:gd name="T63" fmla="*/ 154 h 175"/>
                    <a:gd name="T64" fmla="*/ 10 w 17"/>
                    <a:gd name="T65" fmla="*/ 160 h 175"/>
                    <a:gd name="T66" fmla="*/ 8 w 17"/>
                    <a:gd name="T67" fmla="*/ 167 h 175"/>
                    <a:gd name="T68" fmla="*/ 6 w 17"/>
                    <a:gd name="T69" fmla="*/ 171 h 175"/>
                    <a:gd name="T70" fmla="*/ 4 w 17"/>
                    <a:gd name="T71" fmla="*/ 175 h 175"/>
                    <a:gd name="T72" fmla="*/ 0 w 17"/>
                    <a:gd name="T73" fmla="*/ 175 h 175"/>
                    <a:gd name="T74" fmla="*/ 0 w 17"/>
                    <a:gd name="T75" fmla="*/ 169 h 175"/>
                    <a:gd name="T76" fmla="*/ 0 w 17"/>
                    <a:gd name="T77" fmla="*/ 164 h 175"/>
                    <a:gd name="T78" fmla="*/ 2 w 17"/>
                    <a:gd name="T79" fmla="*/ 158 h 175"/>
                    <a:gd name="T80" fmla="*/ 4 w 17"/>
                    <a:gd name="T81" fmla="*/ 152 h 175"/>
                    <a:gd name="T82" fmla="*/ 6 w 17"/>
                    <a:gd name="T83" fmla="*/ 145 h 175"/>
                    <a:gd name="T84" fmla="*/ 6 w 17"/>
                    <a:gd name="T85" fmla="*/ 137 h 175"/>
                    <a:gd name="T86" fmla="*/ 10 w 17"/>
                    <a:gd name="T87" fmla="*/ 94 h 175"/>
                    <a:gd name="T88" fmla="*/ 10 w 17"/>
                    <a:gd name="T89" fmla="*/ 92 h 175"/>
                    <a:gd name="T90" fmla="*/ 10 w 17"/>
                    <a:gd name="T91" fmla="*/ 88 h 175"/>
                    <a:gd name="T92" fmla="*/ 10 w 17"/>
                    <a:gd name="T93" fmla="*/ 86 h 175"/>
                    <a:gd name="T94" fmla="*/ 12 w 17"/>
                    <a:gd name="T95" fmla="*/ 81 h 175"/>
                    <a:gd name="T96" fmla="*/ 12 w 17"/>
                    <a:gd name="T97" fmla="*/ 56 h 175"/>
                    <a:gd name="T98" fmla="*/ 12 w 17"/>
                    <a:gd name="T99" fmla="*/ 39 h 175"/>
                    <a:gd name="T100" fmla="*/ 10 w 17"/>
                    <a:gd name="T101" fmla="*/ 22 h 175"/>
                    <a:gd name="T102" fmla="*/ 10 w 17"/>
                    <a:gd name="T103" fmla="*/ 15 h 175"/>
                    <a:gd name="T104" fmla="*/ 8 w 17"/>
                    <a:gd name="T105" fmla="*/ 11 h 175"/>
                    <a:gd name="T106" fmla="*/ 8 w 17"/>
                    <a:gd name="T107" fmla="*/ 0 h 175"/>
                    <a:gd name="T108" fmla="*/ 8 w 17"/>
                    <a:gd name="T109" fmla="*/ 0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7" h="175">
                      <a:moveTo>
                        <a:pt x="8" y="0"/>
                      </a:moveTo>
                      <a:lnTo>
                        <a:pt x="8" y="0"/>
                      </a:lnTo>
                      <a:lnTo>
                        <a:pt x="10" y="5"/>
                      </a:lnTo>
                      <a:lnTo>
                        <a:pt x="10" y="9"/>
                      </a:lnTo>
                      <a:lnTo>
                        <a:pt x="12" y="11"/>
                      </a:lnTo>
                      <a:lnTo>
                        <a:pt x="12" y="13"/>
                      </a:lnTo>
                      <a:lnTo>
                        <a:pt x="15" y="17"/>
                      </a:lnTo>
                      <a:lnTo>
                        <a:pt x="15" y="19"/>
                      </a:lnTo>
                      <a:lnTo>
                        <a:pt x="17" y="28"/>
                      </a:lnTo>
                      <a:lnTo>
                        <a:pt x="17" y="30"/>
                      </a:lnTo>
                      <a:lnTo>
                        <a:pt x="17" y="39"/>
                      </a:lnTo>
                      <a:lnTo>
                        <a:pt x="17" y="47"/>
                      </a:lnTo>
                      <a:lnTo>
                        <a:pt x="17" y="62"/>
                      </a:lnTo>
                      <a:lnTo>
                        <a:pt x="15" y="75"/>
                      </a:lnTo>
                      <a:lnTo>
                        <a:pt x="15" y="77"/>
                      </a:lnTo>
                      <a:lnTo>
                        <a:pt x="15" y="88"/>
                      </a:lnTo>
                      <a:lnTo>
                        <a:pt x="15" y="100"/>
                      </a:lnTo>
                      <a:lnTo>
                        <a:pt x="15" y="103"/>
                      </a:lnTo>
                      <a:lnTo>
                        <a:pt x="15" y="105"/>
                      </a:lnTo>
                      <a:lnTo>
                        <a:pt x="15" y="105"/>
                      </a:lnTo>
                      <a:lnTo>
                        <a:pt x="15" y="107"/>
                      </a:lnTo>
                      <a:lnTo>
                        <a:pt x="15" y="109"/>
                      </a:lnTo>
                      <a:lnTo>
                        <a:pt x="15" y="115"/>
                      </a:lnTo>
                      <a:lnTo>
                        <a:pt x="15" y="124"/>
                      </a:lnTo>
                      <a:lnTo>
                        <a:pt x="15" y="126"/>
                      </a:lnTo>
                      <a:lnTo>
                        <a:pt x="15" y="130"/>
                      </a:lnTo>
                      <a:lnTo>
                        <a:pt x="15" y="135"/>
                      </a:lnTo>
                      <a:lnTo>
                        <a:pt x="15" y="139"/>
                      </a:lnTo>
                      <a:lnTo>
                        <a:pt x="15" y="143"/>
                      </a:lnTo>
                      <a:lnTo>
                        <a:pt x="12" y="143"/>
                      </a:lnTo>
                      <a:lnTo>
                        <a:pt x="10" y="149"/>
                      </a:lnTo>
                      <a:lnTo>
                        <a:pt x="10" y="154"/>
                      </a:lnTo>
                      <a:lnTo>
                        <a:pt x="10" y="160"/>
                      </a:lnTo>
                      <a:lnTo>
                        <a:pt x="8" y="167"/>
                      </a:lnTo>
                      <a:lnTo>
                        <a:pt x="6" y="171"/>
                      </a:lnTo>
                      <a:lnTo>
                        <a:pt x="4" y="175"/>
                      </a:lnTo>
                      <a:lnTo>
                        <a:pt x="0" y="175"/>
                      </a:lnTo>
                      <a:lnTo>
                        <a:pt x="0" y="169"/>
                      </a:lnTo>
                      <a:lnTo>
                        <a:pt x="0" y="164"/>
                      </a:lnTo>
                      <a:lnTo>
                        <a:pt x="2" y="158"/>
                      </a:lnTo>
                      <a:lnTo>
                        <a:pt x="4" y="152"/>
                      </a:lnTo>
                      <a:lnTo>
                        <a:pt x="6" y="145"/>
                      </a:lnTo>
                      <a:lnTo>
                        <a:pt x="6" y="137"/>
                      </a:lnTo>
                      <a:lnTo>
                        <a:pt x="10" y="94"/>
                      </a:lnTo>
                      <a:lnTo>
                        <a:pt x="10" y="92"/>
                      </a:lnTo>
                      <a:lnTo>
                        <a:pt x="10" y="88"/>
                      </a:lnTo>
                      <a:lnTo>
                        <a:pt x="10" y="86"/>
                      </a:lnTo>
                      <a:lnTo>
                        <a:pt x="12" y="81"/>
                      </a:lnTo>
                      <a:lnTo>
                        <a:pt x="12" y="56"/>
                      </a:lnTo>
                      <a:lnTo>
                        <a:pt x="12" y="39"/>
                      </a:lnTo>
                      <a:lnTo>
                        <a:pt x="10" y="22"/>
                      </a:lnTo>
                      <a:lnTo>
                        <a:pt x="10" y="15"/>
                      </a:lnTo>
                      <a:lnTo>
                        <a:pt x="8" y="11"/>
                      </a:lnTo>
                      <a:lnTo>
                        <a:pt x="8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575757"/>
                </a:solidFill>
                <a:ln w="0">
                  <a:solidFill>
                    <a:srgbClr val="575757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05" name="Freeform 806"/>
                <p:cNvSpPr>
                  <a:spLocks/>
                </p:cNvSpPr>
                <p:nvPr/>
              </p:nvSpPr>
              <p:spPr bwMode="auto">
                <a:xfrm>
                  <a:off x="3786" y="525"/>
                  <a:ext cx="10" cy="15"/>
                </a:xfrm>
                <a:custGeom>
                  <a:avLst/>
                  <a:gdLst>
                    <a:gd name="T0" fmla="*/ 6 w 10"/>
                    <a:gd name="T1" fmla="*/ 0 h 15"/>
                    <a:gd name="T2" fmla="*/ 8 w 10"/>
                    <a:gd name="T3" fmla="*/ 2 h 15"/>
                    <a:gd name="T4" fmla="*/ 8 w 10"/>
                    <a:gd name="T5" fmla="*/ 8 h 15"/>
                    <a:gd name="T6" fmla="*/ 10 w 10"/>
                    <a:gd name="T7" fmla="*/ 13 h 15"/>
                    <a:gd name="T8" fmla="*/ 10 w 10"/>
                    <a:gd name="T9" fmla="*/ 15 h 15"/>
                    <a:gd name="T10" fmla="*/ 8 w 10"/>
                    <a:gd name="T11" fmla="*/ 15 h 15"/>
                    <a:gd name="T12" fmla="*/ 2 w 10"/>
                    <a:gd name="T13" fmla="*/ 13 h 15"/>
                    <a:gd name="T14" fmla="*/ 2 w 10"/>
                    <a:gd name="T15" fmla="*/ 8 h 15"/>
                    <a:gd name="T16" fmla="*/ 0 w 10"/>
                    <a:gd name="T17" fmla="*/ 6 h 15"/>
                    <a:gd name="T18" fmla="*/ 2 w 10"/>
                    <a:gd name="T19" fmla="*/ 2 h 15"/>
                    <a:gd name="T20" fmla="*/ 6 w 10"/>
                    <a:gd name="T21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0" h="15">
                      <a:moveTo>
                        <a:pt x="6" y="0"/>
                      </a:moveTo>
                      <a:lnTo>
                        <a:pt x="8" y="2"/>
                      </a:lnTo>
                      <a:lnTo>
                        <a:pt x="8" y="8"/>
                      </a:lnTo>
                      <a:lnTo>
                        <a:pt x="10" y="13"/>
                      </a:lnTo>
                      <a:lnTo>
                        <a:pt x="10" y="15"/>
                      </a:lnTo>
                      <a:lnTo>
                        <a:pt x="8" y="15"/>
                      </a:lnTo>
                      <a:lnTo>
                        <a:pt x="2" y="13"/>
                      </a:lnTo>
                      <a:lnTo>
                        <a:pt x="2" y="8"/>
                      </a:lnTo>
                      <a:lnTo>
                        <a:pt x="0" y="6"/>
                      </a:lnTo>
                      <a:lnTo>
                        <a:pt x="2" y="2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0">
                  <a:solidFill>
                    <a:srgbClr val="CCCCCC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06" name="Freeform 807"/>
                <p:cNvSpPr>
                  <a:spLocks noEditPoints="1"/>
                </p:cNvSpPr>
                <p:nvPr/>
              </p:nvSpPr>
              <p:spPr bwMode="auto">
                <a:xfrm>
                  <a:off x="3766" y="444"/>
                  <a:ext cx="7" cy="25"/>
                </a:xfrm>
                <a:custGeom>
                  <a:avLst/>
                  <a:gdLst>
                    <a:gd name="T0" fmla="*/ 0 w 7"/>
                    <a:gd name="T1" fmla="*/ 2 h 25"/>
                    <a:gd name="T2" fmla="*/ 0 w 7"/>
                    <a:gd name="T3" fmla="*/ 2 h 25"/>
                    <a:gd name="T4" fmla="*/ 0 w 7"/>
                    <a:gd name="T5" fmla="*/ 2 h 25"/>
                    <a:gd name="T6" fmla="*/ 0 w 7"/>
                    <a:gd name="T7" fmla="*/ 2 h 25"/>
                    <a:gd name="T8" fmla="*/ 0 w 7"/>
                    <a:gd name="T9" fmla="*/ 0 h 25"/>
                    <a:gd name="T10" fmla="*/ 3 w 7"/>
                    <a:gd name="T11" fmla="*/ 0 h 25"/>
                    <a:gd name="T12" fmla="*/ 7 w 7"/>
                    <a:gd name="T13" fmla="*/ 8 h 25"/>
                    <a:gd name="T14" fmla="*/ 5 w 7"/>
                    <a:gd name="T15" fmla="*/ 13 h 25"/>
                    <a:gd name="T16" fmla="*/ 7 w 7"/>
                    <a:gd name="T17" fmla="*/ 19 h 25"/>
                    <a:gd name="T18" fmla="*/ 7 w 7"/>
                    <a:gd name="T19" fmla="*/ 25 h 25"/>
                    <a:gd name="T20" fmla="*/ 7 w 7"/>
                    <a:gd name="T21" fmla="*/ 25 h 25"/>
                    <a:gd name="T22" fmla="*/ 5 w 7"/>
                    <a:gd name="T23" fmla="*/ 25 h 25"/>
                    <a:gd name="T24" fmla="*/ 5 w 7"/>
                    <a:gd name="T25" fmla="*/ 23 h 25"/>
                    <a:gd name="T26" fmla="*/ 5 w 7"/>
                    <a:gd name="T27" fmla="*/ 21 h 25"/>
                    <a:gd name="T28" fmla="*/ 3 w 7"/>
                    <a:gd name="T29" fmla="*/ 19 h 25"/>
                    <a:gd name="T30" fmla="*/ 3 w 7"/>
                    <a:gd name="T31" fmla="*/ 19 h 25"/>
                    <a:gd name="T32" fmla="*/ 3 w 7"/>
                    <a:gd name="T33" fmla="*/ 10 h 25"/>
                    <a:gd name="T34" fmla="*/ 3 w 7"/>
                    <a:gd name="T35" fmla="*/ 8 h 25"/>
                    <a:gd name="T36" fmla="*/ 0 w 7"/>
                    <a:gd name="T37" fmla="*/ 2 h 25"/>
                    <a:gd name="T38" fmla="*/ 0 w 7"/>
                    <a:gd name="T39" fmla="*/ 2 h 25"/>
                    <a:gd name="T40" fmla="*/ 0 w 7"/>
                    <a:gd name="T41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7" h="25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close/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7" y="8"/>
                      </a:lnTo>
                      <a:lnTo>
                        <a:pt x="5" y="13"/>
                      </a:lnTo>
                      <a:lnTo>
                        <a:pt x="7" y="19"/>
                      </a:lnTo>
                      <a:lnTo>
                        <a:pt x="7" y="25"/>
                      </a:lnTo>
                      <a:lnTo>
                        <a:pt x="7" y="25"/>
                      </a:lnTo>
                      <a:lnTo>
                        <a:pt x="5" y="25"/>
                      </a:lnTo>
                      <a:lnTo>
                        <a:pt x="5" y="23"/>
                      </a:lnTo>
                      <a:lnTo>
                        <a:pt x="5" y="21"/>
                      </a:lnTo>
                      <a:lnTo>
                        <a:pt x="3" y="19"/>
                      </a:lnTo>
                      <a:lnTo>
                        <a:pt x="3" y="19"/>
                      </a:lnTo>
                      <a:lnTo>
                        <a:pt x="3" y="10"/>
                      </a:lnTo>
                      <a:lnTo>
                        <a:pt x="3" y="8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78787"/>
                </a:solidFill>
                <a:ln w="0">
                  <a:solidFill>
                    <a:srgbClr val="878787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173" name="组合 1172"/>
              <p:cNvGrpSpPr/>
              <p:nvPr/>
            </p:nvGrpSpPr>
            <p:grpSpPr>
              <a:xfrm>
                <a:off x="4362450" y="735012"/>
                <a:ext cx="2424113" cy="1279526"/>
                <a:chOff x="4362450" y="735012"/>
                <a:chExt cx="2424113" cy="1279526"/>
              </a:xfrm>
            </p:grpSpPr>
            <p:sp>
              <p:nvSpPr>
                <p:cNvPr id="1208" name="Freeform 809"/>
                <p:cNvSpPr>
                  <a:spLocks/>
                </p:cNvSpPr>
                <p:nvPr/>
              </p:nvSpPr>
              <p:spPr bwMode="auto">
                <a:xfrm>
                  <a:off x="6022975" y="846137"/>
                  <a:ext cx="3175" cy="7938"/>
                </a:xfrm>
                <a:custGeom>
                  <a:avLst/>
                  <a:gdLst>
                    <a:gd name="T0" fmla="*/ 2 w 2"/>
                    <a:gd name="T1" fmla="*/ 0 h 5"/>
                    <a:gd name="T2" fmla="*/ 2 w 2"/>
                    <a:gd name="T3" fmla="*/ 5 h 5"/>
                    <a:gd name="T4" fmla="*/ 0 w 2"/>
                    <a:gd name="T5" fmla="*/ 0 h 5"/>
                    <a:gd name="T6" fmla="*/ 2 w 2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5">
                      <a:moveTo>
                        <a:pt x="2" y="0"/>
                      </a:moveTo>
                      <a:lnTo>
                        <a:pt x="2" y="5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 w="0">
                  <a:solidFill>
                    <a:srgbClr val="999999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09" name="Freeform 810"/>
                <p:cNvSpPr>
                  <a:spLocks/>
                </p:cNvSpPr>
                <p:nvPr/>
              </p:nvSpPr>
              <p:spPr bwMode="auto">
                <a:xfrm>
                  <a:off x="5897563" y="1231900"/>
                  <a:ext cx="17463" cy="20638"/>
                </a:xfrm>
                <a:custGeom>
                  <a:avLst/>
                  <a:gdLst>
                    <a:gd name="T0" fmla="*/ 5 w 11"/>
                    <a:gd name="T1" fmla="*/ 0 h 13"/>
                    <a:gd name="T2" fmla="*/ 7 w 11"/>
                    <a:gd name="T3" fmla="*/ 5 h 13"/>
                    <a:gd name="T4" fmla="*/ 7 w 11"/>
                    <a:gd name="T5" fmla="*/ 7 h 13"/>
                    <a:gd name="T6" fmla="*/ 9 w 11"/>
                    <a:gd name="T7" fmla="*/ 9 h 13"/>
                    <a:gd name="T8" fmla="*/ 11 w 11"/>
                    <a:gd name="T9" fmla="*/ 9 h 13"/>
                    <a:gd name="T10" fmla="*/ 9 w 11"/>
                    <a:gd name="T11" fmla="*/ 13 h 13"/>
                    <a:gd name="T12" fmla="*/ 7 w 11"/>
                    <a:gd name="T13" fmla="*/ 11 h 13"/>
                    <a:gd name="T14" fmla="*/ 0 w 11"/>
                    <a:gd name="T15" fmla="*/ 9 h 13"/>
                    <a:gd name="T16" fmla="*/ 0 w 11"/>
                    <a:gd name="T17" fmla="*/ 5 h 13"/>
                    <a:gd name="T18" fmla="*/ 5 w 11"/>
                    <a:gd name="T1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" h="13">
                      <a:moveTo>
                        <a:pt x="5" y="0"/>
                      </a:moveTo>
                      <a:lnTo>
                        <a:pt x="7" y="5"/>
                      </a:lnTo>
                      <a:lnTo>
                        <a:pt x="7" y="7"/>
                      </a:lnTo>
                      <a:lnTo>
                        <a:pt x="9" y="9"/>
                      </a:lnTo>
                      <a:lnTo>
                        <a:pt x="11" y="9"/>
                      </a:lnTo>
                      <a:lnTo>
                        <a:pt x="9" y="13"/>
                      </a:lnTo>
                      <a:lnTo>
                        <a:pt x="7" y="11"/>
                      </a:lnTo>
                      <a:lnTo>
                        <a:pt x="0" y="9"/>
                      </a:lnTo>
                      <a:lnTo>
                        <a:pt x="0" y="5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616161"/>
                </a:solidFill>
                <a:ln w="0">
                  <a:solidFill>
                    <a:srgbClr val="61616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10" name="Freeform 811"/>
                <p:cNvSpPr>
                  <a:spLocks/>
                </p:cNvSpPr>
                <p:nvPr/>
              </p:nvSpPr>
              <p:spPr bwMode="auto">
                <a:xfrm>
                  <a:off x="4379913" y="1608137"/>
                  <a:ext cx="26988" cy="17463"/>
                </a:xfrm>
                <a:custGeom>
                  <a:avLst/>
                  <a:gdLst>
                    <a:gd name="T0" fmla="*/ 15 w 17"/>
                    <a:gd name="T1" fmla="*/ 0 h 11"/>
                    <a:gd name="T2" fmla="*/ 17 w 17"/>
                    <a:gd name="T3" fmla="*/ 2 h 11"/>
                    <a:gd name="T4" fmla="*/ 17 w 17"/>
                    <a:gd name="T5" fmla="*/ 4 h 11"/>
                    <a:gd name="T6" fmla="*/ 12 w 17"/>
                    <a:gd name="T7" fmla="*/ 8 h 11"/>
                    <a:gd name="T8" fmla="*/ 10 w 17"/>
                    <a:gd name="T9" fmla="*/ 8 h 11"/>
                    <a:gd name="T10" fmla="*/ 8 w 17"/>
                    <a:gd name="T11" fmla="*/ 8 h 11"/>
                    <a:gd name="T12" fmla="*/ 6 w 17"/>
                    <a:gd name="T13" fmla="*/ 11 h 11"/>
                    <a:gd name="T14" fmla="*/ 4 w 17"/>
                    <a:gd name="T15" fmla="*/ 11 h 11"/>
                    <a:gd name="T16" fmla="*/ 2 w 17"/>
                    <a:gd name="T17" fmla="*/ 11 h 11"/>
                    <a:gd name="T18" fmla="*/ 0 w 17"/>
                    <a:gd name="T19" fmla="*/ 8 h 11"/>
                    <a:gd name="T20" fmla="*/ 4 w 17"/>
                    <a:gd name="T21" fmla="*/ 4 h 11"/>
                    <a:gd name="T22" fmla="*/ 10 w 17"/>
                    <a:gd name="T23" fmla="*/ 2 h 11"/>
                    <a:gd name="T24" fmla="*/ 15 w 17"/>
                    <a:gd name="T25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7" h="11">
                      <a:moveTo>
                        <a:pt x="15" y="0"/>
                      </a:moveTo>
                      <a:lnTo>
                        <a:pt x="17" y="2"/>
                      </a:lnTo>
                      <a:lnTo>
                        <a:pt x="17" y="4"/>
                      </a:lnTo>
                      <a:lnTo>
                        <a:pt x="12" y="8"/>
                      </a:lnTo>
                      <a:lnTo>
                        <a:pt x="10" y="8"/>
                      </a:lnTo>
                      <a:lnTo>
                        <a:pt x="8" y="8"/>
                      </a:lnTo>
                      <a:lnTo>
                        <a:pt x="6" y="11"/>
                      </a:lnTo>
                      <a:lnTo>
                        <a:pt x="4" y="11"/>
                      </a:lnTo>
                      <a:lnTo>
                        <a:pt x="2" y="11"/>
                      </a:lnTo>
                      <a:lnTo>
                        <a:pt x="0" y="8"/>
                      </a:lnTo>
                      <a:lnTo>
                        <a:pt x="4" y="4"/>
                      </a:lnTo>
                      <a:lnTo>
                        <a:pt x="10" y="2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343434"/>
                </a:solidFill>
                <a:ln w="0">
                  <a:solidFill>
                    <a:srgbClr val="343434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11" name="Freeform 812"/>
                <p:cNvSpPr>
                  <a:spLocks/>
                </p:cNvSpPr>
                <p:nvPr/>
              </p:nvSpPr>
              <p:spPr bwMode="auto">
                <a:xfrm>
                  <a:off x="4395788" y="1590675"/>
                  <a:ext cx="38100" cy="20638"/>
                </a:xfrm>
                <a:custGeom>
                  <a:avLst/>
                  <a:gdLst>
                    <a:gd name="T0" fmla="*/ 20 w 24"/>
                    <a:gd name="T1" fmla="*/ 0 h 13"/>
                    <a:gd name="T2" fmla="*/ 24 w 24"/>
                    <a:gd name="T3" fmla="*/ 0 h 13"/>
                    <a:gd name="T4" fmla="*/ 22 w 24"/>
                    <a:gd name="T5" fmla="*/ 2 h 13"/>
                    <a:gd name="T6" fmla="*/ 13 w 24"/>
                    <a:gd name="T7" fmla="*/ 9 h 13"/>
                    <a:gd name="T8" fmla="*/ 5 w 24"/>
                    <a:gd name="T9" fmla="*/ 11 h 13"/>
                    <a:gd name="T10" fmla="*/ 0 w 24"/>
                    <a:gd name="T11" fmla="*/ 13 h 13"/>
                    <a:gd name="T12" fmla="*/ 0 w 24"/>
                    <a:gd name="T13" fmla="*/ 11 h 13"/>
                    <a:gd name="T14" fmla="*/ 7 w 24"/>
                    <a:gd name="T15" fmla="*/ 7 h 13"/>
                    <a:gd name="T16" fmla="*/ 20 w 24"/>
                    <a:gd name="T17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4" h="13">
                      <a:moveTo>
                        <a:pt x="20" y="0"/>
                      </a:moveTo>
                      <a:lnTo>
                        <a:pt x="24" y="0"/>
                      </a:lnTo>
                      <a:lnTo>
                        <a:pt x="22" y="2"/>
                      </a:lnTo>
                      <a:lnTo>
                        <a:pt x="13" y="9"/>
                      </a:lnTo>
                      <a:lnTo>
                        <a:pt x="5" y="11"/>
                      </a:ln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7" y="7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solidFill>
                  <a:srgbClr val="686868"/>
                </a:solidFill>
                <a:ln w="0">
                  <a:solidFill>
                    <a:srgbClr val="686868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12" name="Freeform 813"/>
                <p:cNvSpPr>
                  <a:spLocks/>
                </p:cNvSpPr>
                <p:nvPr/>
              </p:nvSpPr>
              <p:spPr bwMode="auto">
                <a:xfrm>
                  <a:off x="4451350" y="1593850"/>
                  <a:ext cx="9525" cy="14288"/>
                </a:xfrm>
                <a:custGeom>
                  <a:avLst/>
                  <a:gdLst>
                    <a:gd name="T0" fmla="*/ 2 w 6"/>
                    <a:gd name="T1" fmla="*/ 0 h 9"/>
                    <a:gd name="T2" fmla="*/ 4 w 6"/>
                    <a:gd name="T3" fmla="*/ 2 h 9"/>
                    <a:gd name="T4" fmla="*/ 6 w 6"/>
                    <a:gd name="T5" fmla="*/ 5 h 9"/>
                    <a:gd name="T6" fmla="*/ 4 w 6"/>
                    <a:gd name="T7" fmla="*/ 9 h 9"/>
                    <a:gd name="T8" fmla="*/ 0 w 6"/>
                    <a:gd name="T9" fmla="*/ 9 h 9"/>
                    <a:gd name="T10" fmla="*/ 2 w 6"/>
                    <a:gd name="T11" fmla="*/ 5 h 9"/>
                    <a:gd name="T12" fmla="*/ 2 w 6"/>
                    <a:gd name="T13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9">
                      <a:moveTo>
                        <a:pt x="2" y="0"/>
                      </a:moveTo>
                      <a:lnTo>
                        <a:pt x="4" y="2"/>
                      </a:lnTo>
                      <a:lnTo>
                        <a:pt x="6" y="5"/>
                      </a:lnTo>
                      <a:lnTo>
                        <a:pt x="4" y="9"/>
                      </a:lnTo>
                      <a:lnTo>
                        <a:pt x="0" y="9"/>
                      </a:lnTo>
                      <a:lnTo>
                        <a:pt x="2" y="5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3D3D3D"/>
                </a:solidFill>
                <a:ln w="0">
                  <a:solidFill>
                    <a:srgbClr val="3D3D3D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13" name="Freeform 814"/>
                <p:cNvSpPr>
                  <a:spLocks/>
                </p:cNvSpPr>
                <p:nvPr/>
              </p:nvSpPr>
              <p:spPr bwMode="auto">
                <a:xfrm>
                  <a:off x="4440238" y="1608137"/>
                  <a:ext cx="11113" cy="3175"/>
                </a:xfrm>
                <a:custGeom>
                  <a:avLst/>
                  <a:gdLst>
                    <a:gd name="T0" fmla="*/ 4 w 7"/>
                    <a:gd name="T1" fmla="*/ 0 h 2"/>
                    <a:gd name="T2" fmla="*/ 7 w 7"/>
                    <a:gd name="T3" fmla="*/ 0 h 2"/>
                    <a:gd name="T4" fmla="*/ 2 w 7"/>
                    <a:gd name="T5" fmla="*/ 2 h 2"/>
                    <a:gd name="T6" fmla="*/ 0 w 7"/>
                    <a:gd name="T7" fmla="*/ 0 h 2"/>
                    <a:gd name="T8" fmla="*/ 4 w 7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2">
                      <a:moveTo>
                        <a:pt x="4" y="0"/>
                      </a:moveTo>
                      <a:lnTo>
                        <a:pt x="7" y="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3D3D3D"/>
                </a:solidFill>
                <a:ln w="0">
                  <a:solidFill>
                    <a:srgbClr val="3D3D3D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14" name="Rectangle 815"/>
                <p:cNvSpPr>
                  <a:spLocks noChangeArrowheads="1"/>
                </p:cNvSpPr>
                <p:nvPr/>
              </p:nvSpPr>
              <p:spPr bwMode="auto">
                <a:xfrm>
                  <a:off x="4362450" y="1628775"/>
                  <a:ext cx="1588" cy="1588"/>
                </a:xfrm>
                <a:prstGeom prst="rect">
                  <a:avLst/>
                </a:prstGeom>
                <a:solidFill>
                  <a:srgbClr val="FEFEFE"/>
                </a:solidFill>
                <a:ln w="0">
                  <a:solidFill>
                    <a:srgbClr val="FEFEFE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15" name="Freeform 816"/>
                <p:cNvSpPr>
                  <a:spLocks/>
                </p:cNvSpPr>
                <p:nvPr/>
              </p:nvSpPr>
              <p:spPr bwMode="auto">
                <a:xfrm>
                  <a:off x="5756275" y="857250"/>
                  <a:ext cx="12700" cy="12700"/>
                </a:xfrm>
                <a:custGeom>
                  <a:avLst/>
                  <a:gdLst>
                    <a:gd name="T0" fmla="*/ 2 w 8"/>
                    <a:gd name="T1" fmla="*/ 0 h 8"/>
                    <a:gd name="T2" fmla="*/ 8 w 8"/>
                    <a:gd name="T3" fmla="*/ 6 h 8"/>
                    <a:gd name="T4" fmla="*/ 2 w 8"/>
                    <a:gd name="T5" fmla="*/ 8 h 8"/>
                    <a:gd name="T6" fmla="*/ 0 w 8"/>
                    <a:gd name="T7" fmla="*/ 4 h 8"/>
                    <a:gd name="T8" fmla="*/ 2 w 8"/>
                    <a:gd name="T9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8">
                      <a:moveTo>
                        <a:pt x="2" y="0"/>
                      </a:moveTo>
                      <a:lnTo>
                        <a:pt x="8" y="6"/>
                      </a:lnTo>
                      <a:lnTo>
                        <a:pt x="2" y="8"/>
                      </a:lnTo>
                      <a:lnTo>
                        <a:pt x="0" y="4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0">
                  <a:solidFill>
                    <a:srgbClr val="8C8C8C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16" name="Freeform 817"/>
                <p:cNvSpPr>
                  <a:spLocks/>
                </p:cNvSpPr>
                <p:nvPr/>
              </p:nvSpPr>
              <p:spPr bwMode="auto">
                <a:xfrm>
                  <a:off x="4873625" y="1012825"/>
                  <a:ext cx="109538" cy="26988"/>
                </a:xfrm>
                <a:custGeom>
                  <a:avLst/>
                  <a:gdLst>
                    <a:gd name="T0" fmla="*/ 56 w 69"/>
                    <a:gd name="T1" fmla="*/ 0 h 17"/>
                    <a:gd name="T2" fmla="*/ 56 w 69"/>
                    <a:gd name="T3" fmla="*/ 0 h 17"/>
                    <a:gd name="T4" fmla="*/ 58 w 69"/>
                    <a:gd name="T5" fmla="*/ 4 h 17"/>
                    <a:gd name="T6" fmla="*/ 60 w 69"/>
                    <a:gd name="T7" fmla="*/ 4 h 17"/>
                    <a:gd name="T8" fmla="*/ 62 w 69"/>
                    <a:gd name="T9" fmla="*/ 4 h 17"/>
                    <a:gd name="T10" fmla="*/ 67 w 69"/>
                    <a:gd name="T11" fmla="*/ 4 h 17"/>
                    <a:gd name="T12" fmla="*/ 67 w 69"/>
                    <a:gd name="T13" fmla="*/ 4 h 17"/>
                    <a:gd name="T14" fmla="*/ 69 w 69"/>
                    <a:gd name="T15" fmla="*/ 4 h 17"/>
                    <a:gd name="T16" fmla="*/ 69 w 69"/>
                    <a:gd name="T17" fmla="*/ 6 h 17"/>
                    <a:gd name="T18" fmla="*/ 64 w 69"/>
                    <a:gd name="T19" fmla="*/ 13 h 17"/>
                    <a:gd name="T20" fmla="*/ 67 w 69"/>
                    <a:gd name="T21" fmla="*/ 17 h 17"/>
                    <a:gd name="T22" fmla="*/ 67 w 69"/>
                    <a:gd name="T23" fmla="*/ 17 h 17"/>
                    <a:gd name="T24" fmla="*/ 41 w 69"/>
                    <a:gd name="T25" fmla="*/ 17 h 17"/>
                    <a:gd name="T26" fmla="*/ 32 w 69"/>
                    <a:gd name="T27" fmla="*/ 17 h 17"/>
                    <a:gd name="T28" fmla="*/ 24 w 69"/>
                    <a:gd name="T29" fmla="*/ 17 h 17"/>
                    <a:gd name="T30" fmla="*/ 15 w 69"/>
                    <a:gd name="T31" fmla="*/ 15 h 17"/>
                    <a:gd name="T32" fmla="*/ 9 w 69"/>
                    <a:gd name="T33" fmla="*/ 15 h 17"/>
                    <a:gd name="T34" fmla="*/ 7 w 69"/>
                    <a:gd name="T35" fmla="*/ 13 h 17"/>
                    <a:gd name="T36" fmla="*/ 5 w 69"/>
                    <a:gd name="T37" fmla="*/ 10 h 17"/>
                    <a:gd name="T38" fmla="*/ 3 w 69"/>
                    <a:gd name="T39" fmla="*/ 8 h 17"/>
                    <a:gd name="T40" fmla="*/ 3 w 69"/>
                    <a:gd name="T41" fmla="*/ 6 h 17"/>
                    <a:gd name="T42" fmla="*/ 0 w 69"/>
                    <a:gd name="T43" fmla="*/ 4 h 17"/>
                    <a:gd name="T44" fmla="*/ 3 w 69"/>
                    <a:gd name="T45" fmla="*/ 0 h 17"/>
                    <a:gd name="T46" fmla="*/ 9 w 69"/>
                    <a:gd name="T47" fmla="*/ 2 h 17"/>
                    <a:gd name="T48" fmla="*/ 13 w 69"/>
                    <a:gd name="T49" fmla="*/ 2 h 17"/>
                    <a:gd name="T50" fmla="*/ 15 w 69"/>
                    <a:gd name="T51" fmla="*/ 4 h 17"/>
                    <a:gd name="T52" fmla="*/ 15 w 69"/>
                    <a:gd name="T53" fmla="*/ 6 h 17"/>
                    <a:gd name="T54" fmla="*/ 15 w 69"/>
                    <a:gd name="T55" fmla="*/ 10 h 17"/>
                    <a:gd name="T56" fmla="*/ 17 w 69"/>
                    <a:gd name="T57" fmla="*/ 13 h 17"/>
                    <a:gd name="T58" fmla="*/ 24 w 69"/>
                    <a:gd name="T59" fmla="*/ 15 h 17"/>
                    <a:gd name="T60" fmla="*/ 30 w 69"/>
                    <a:gd name="T61" fmla="*/ 15 h 17"/>
                    <a:gd name="T62" fmla="*/ 30 w 69"/>
                    <a:gd name="T63" fmla="*/ 10 h 17"/>
                    <a:gd name="T64" fmla="*/ 30 w 69"/>
                    <a:gd name="T65" fmla="*/ 8 h 17"/>
                    <a:gd name="T66" fmla="*/ 39 w 69"/>
                    <a:gd name="T67" fmla="*/ 6 h 17"/>
                    <a:gd name="T68" fmla="*/ 47 w 69"/>
                    <a:gd name="T69" fmla="*/ 4 h 17"/>
                    <a:gd name="T70" fmla="*/ 50 w 69"/>
                    <a:gd name="T71" fmla="*/ 4 h 17"/>
                    <a:gd name="T72" fmla="*/ 52 w 69"/>
                    <a:gd name="T73" fmla="*/ 4 h 17"/>
                    <a:gd name="T74" fmla="*/ 54 w 69"/>
                    <a:gd name="T75" fmla="*/ 2 h 17"/>
                    <a:gd name="T76" fmla="*/ 56 w 69"/>
                    <a:gd name="T77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69" h="17">
                      <a:moveTo>
                        <a:pt x="56" y="0"/>
                      </a:moveTo>
                      <a:lnTo>
                        <a:pt x="56" y="0"/>
                      </a:lnTo>
                      <a:lnTo>
                        <a:pt x="58" y="4"/>
                      </a:lnTo>
                      <a:lnTo>
                        <a:pt x="60" y="4"/>
                      </a:lnTo>
                      <a:lnTo>
                        <a:pt x="62" y="4"/>
                      </a:lnTo>
                      <a:lnTo>
                        <a:pt x="67" y="4"/>
                      </a:lnTo>
                      <a:lnTo>
                        <a:pt x="67" y="4"/>
                      </a:lnTo>
                      <a:lnTo>
                        <a:pt x="69" y="4"/>
                      </a:lnTo>
                      <a:lnTo>
                        <a:pt x="69" y="6"/>
                      </a:lnTo>
                      <a:lnTo>
                        <a:pt x="64" y="13"/>
                      </a:lnTo>
                      <a:lnTo>
                        <a:pt x="67" y="17"/>
                      </a:lnTo>
                      <a:lnTo>
                        <a:pt x="67" y="17"/>
                      </a:lnTo>
                      <a:lnTo>
                        <a:pt x="41" y="17"/>
                      </a:lnTo>
                      <a:lnTo>
                        <a:pt x="32" y="17"/>
                      </a:lnTo>
                      <a:lnTo>
                        <a:pt x="24" y="17"/>
                      </a:lnTo>
                      <a:lnTo>
                        <a:pt x="15" y="15"/>
                      </a:lnTo>
                      <a:lnTo>
                        <a:pt x="9" y="15"/>
                      </a:lnTo>
                      <a:lnTo>
                        <a:pt x="7" y="13"/>
                      </a:lnTo>
                      <a:lnTo>
                        <a:pt x="5" y="10"/>
                      </a:lnTo>
                      <a:lnTo>
                        <a:pt x="3" y="8"/>
                      </a:lnTo>
                      <a:lnTo>
                        <a:pt x="3" y="6"/>
                      </a:lnTo>
                      <a:lnTo>
                        <a:pt x="0" y="4"/>
                      </a:lnTo>
                      <a:lnTo>
                        <a:pt x="3" y="0"/>
                      </a:lnTo>
                      <a:lnTo>
                        <a:pt x="9" y="2"/>
                      </a:lnTo>
                      <a:lnTo>
                        <a:pt x="13" y="2"/>
                      </a:lnTo>
                      <a:lnTo>
                        <a:pt x="15" y="4"/>
                      </a:lnTo>
                      <a:lnTo>
                        <a:pt x="15" y="6"/>
                      </a:lnTo>
                      <a:lnTo>
                        <a:pt x="15" y="10"/>
                      </a:lnTo>
                      <a:lnTo>
                        <a:pt x="17" y="13"/>
                      </a:lnTo>
                      <a:lnTo>
                        <a:pt x="24" y="15"/>
                      </a:lnTo>
                      <a:lnTo>
                        <a:pt x="30" y="15"/>
                      </a:lnTo>
                      <a:lnTo>
                        <a:pt x="30" y="10"/>
                      </a:lnTo>
                      <a:lnTo>
                        <a:pt x="30" y="8"/>
                      </a:lnTo>
                      <a:lnTo>
                        <a:pt x="39" y="6"/>
                      </a:lnTo>
                      <a:lnTo>
                        <a:pt x="47" y="4"/>
                      </a:lnTo>
                      <a:lnTo>
                        <a:pt x="50" y="4"/>
                      </a:lnTo>
                      <a:lnTo>
                        <a:pt x="52" y="4"/>
                      </a:lnTo>
                      <a:lnTo>
                        <a:pt x="54" y="2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solidFill>
                  <a:srgbClr val="989898"/>
                </a:solidFill>
                <a:ln w="0">
                  <a:solidFill>
                    <a:srgbClr val="989898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17" name="Freeform 818"/>
                <p:cNvSpPr>
                  <a:spLocks/>
                </p:cNvSpPr>
                <p:nvPr/>
              </p:nvSpPr>
              <p:spPr bwMode="auto">
                <a:xfrm>
                  <a:off x="4911725" y="1703387"/>
                  <a:ext cx="12700" cy="6350"/>
                </a:xfrm>
                <a:custGeom>
                  <a:avLst/>
                  <a:gdLst>
                    <a:gd name="T0" fmla="*/ 8 w 8"/>
                    <a:gd name="T1" fmla="*/ 0 h 4"/>
                    <a:gd name="T2" fmla="*/ 4 w 8"/>
                    <a:gd name="T3" fmla="*/ 4 h 4"/>
                    <a:gd name="T4" fmla="*/ 0 w 8"/>
                    <a:gd name="T5" fmla="*/ 4 h 4"/>
                    <a:gd name="T6" fmla="*/ 8 w 8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4">
                      <a:moveTo>
                        <a:pt x="8" y="0"/>
                      </a:moveTo>
                      <a:lnTo>
                        <a:pt x="4" y="4"/>
                      </a:lnTo>
                      <a:lnTo>
                        <a:pt x="0" y="4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272727"/>
                </a:solidFill>
                <a:ln w="0">
                  <a:solidFill>
                    <a:srgbClr val="272727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18" name="Freeform 819"/>
                <p:cNvSpPr>
                  <a:spLocks/>
                </p:cNvSpPr>
                <p:nvPr/>
              </p:nvSpPr>
              <p:spPr bwMode="auto">
                <a:xfrm>
                  <a:off x="5494338" y="1692275"/>
                  <a:ext cx="6350" cy="14288"/>
                </a:xfrm>
                <a:custGeom>
                  <a:avLst/>
                  <a:gdLst>
                    <a:gd name="T0" fmla="*/ 0 w 4"/>
                    <a:gd name="T1" fmla="*/ 0 h 9"/>
                    <a:gd name="T2" fmla="*/ 4 w 4"/>
                    <a:gd name="T3" fmla="*/ 4 h 9"/>
                    <a:gd name="T4" fmla="*/ 4 w 4"/>
                    <a:gd name="T5" fmla="*/ 9 h 9"/>
                    <a:gd name="T6" fmla="*/ 0 w 4"/>
                    <a:gd name="T7" fmla="*/ 4 h 9"/>
                    <a:gd name="T8" fmla="*/ 0 w 4"/>
                    <a:gd name="T9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9">
                      <a:moveTo>
                        <a:pt x="0" y="0"/>
                      </a:moveTo>
                      <a:lnTo>
                        <a:pt x="4" y="4"/>
                      </a:lnTo>
                      <a:lnTo>
                        <a:pt x="4" y="9"/>
                      </a:lnTo>
                      <a:lnTo>
                        <a:pt x="0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 w="0">
                  <a:solidFill>
                    <a:srgbClr val="191919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19" name="Rectangle 820"/>
                <p:cNvSpPr>
                  <a:spLocks noChangeArrowheads="1"/>
                </p:cNvSpPr>
                <p:nvPr/>
              </p:nvSpPr>
              <p:spPr bwMode="auto">
                <a:xfrm>
                  <a:off x="5494338" y="1746250"/>
                  <a:ext cx="1588" cy="1588"/>
                </a:xfrm>
                <a:prstGeom prst="rect">
                  <a:avLst/>
                </a:prstGeom>
                <a:solidFill>
                  <a:srgbClr val="191919"/>
                </a:solidFill>
                <a:ln w="0">
                  <a:solidFill>
                    <a:srgbClr val="191919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20" name="Freeform 821"/>
                <p:cNvSpPr>
                  <a:spLocks/>
                </p:cNvSpPr>
                <p:nvPr/>
              </p:nvSpPr>
              <p:spPr bwMode="auto">
                <a:xfrm>
                  <a:off x="5772150" y="1546225"/>
                  <a:ext cx="128588" cy="71438"/>
                </a:xfrm>
                <a:custGeom>
                  <a:avLst/>
                  <a:gdLst>
                    <a:gd name="T0" fmla="*/ 2 w 81"/>
                    <a:gd name="T1" fmla="*/ 0 h 45"/>
                    <a:gd name="T2" fmla="*/ 11 w 81"/>
                    <a:gd name="T3" fmla="*/ 5 h 45"/>
                    <a:gd name="T4" fmla="*/ 24 w 81"/>
                    <a:gd name="T5" fmla="*/ 13 h 45"/>
                    <a:gd name="T6" fmla="*/ 37 w 81"/>
                    <a:gd name="T7" fmla="*/ 20 h 45"/>
                    <a:gd name="T8" fmla="*/ 43 w 81"/>
                    <a:gd name="T9" fmla="*/ 22 h 45"/>
                    <a:gd name="T10" fmla="*/ 47 w 81"/>
                    <a:gd name="T11" fmla="*/ 24 h 45"/>
                    <a:gd name="T12" fmla="*/ 43 w 81"/>
                    <a:gd name="T13" fmla="*/ 20 h 45"/>
                    <a:gd name="T14" fmla="*/ 47 w 81"/>
                    <a:gd name="T15" fmla="*/ 15 h 45"/>
                    <a:gd name="T16" fmla="*/ 58 w 81"/>
                    <a:gd name="T17" fmla="*/ 20 h 45"/>
                    <a:gd name="T18" fmla="*/ 66 w 81"/>
                    <a:gd name="T19" fmla="*/ 24 h 45"/>
                    <a:gd name="T20" fmla="*/ 75 w 81"/>
                    <a:gd name="T21" fmla="*/ 30 h 45"/>
                    <a:gd name="T22" fmla="*/ 81 w 81"/>
                    <a:gd name="T23" fmla="*/ 39 h 45"/>
                    <a:gd name="T24" fmla="*/ 81 w 81"/>
                    <a:gd name="T25" fmla="*/ 43 h 45"/>
                    <a:gd name="T26" fmla="*/ 75 w 81"/>
                    <a:gd name="T27" fmla="*/ 45 h 45"/>
                    <a:gd name="T28" fmla="*/ 69 w 81"/>
                    <a:gd name="T29" fmla="*/ 45 h 45"/>
                    <a:gd name="T30" fmla="*/ 62 w 81"/>
                    <a:gd name="T31" fmla="*/ 45 h 45"/>
                    <a:gd name="T32" fmla="*/ 58 w 81"/>
                    <a:gd name="T33" fmla="*/ 43 h 45"/>
                    <a:gd name="T34" fmla="*/ 54 w 81"/>
                    <a:gd name="T35" fmla="*/ 39 h 45"/>
                    <a:gd name="T36" fmla="*/ 45 w 81"/>
                    <a:gd name="T37" fmla="*/ 32 h 45"/>
                    <a:gd name="T38" fmla="*/ 34 w 81"/>
                    <a:gd name="T39" fmla="*/ 26 h 45"/>
                    <a:gd name="T40" fmla="*/ 26 w 81"/>
                    <a:gd name="T41" fmla="*/ 20 h 45"/>
                    <a:gd name="T42" fmla="*/ 15 w 81"/>
                    <a:gd name="T43" fmla="*/ 15 h 45"/>
                    <a:gd name="T44" fmla="*/ 7 w 81"/>
                    <a:gd name="T45" fmla="*/ 9 h 45"/>
                    <a:gd name="T46" fmla="*/ 5 w 81"/>
                    <a:gd name="T47" fmla="*/ 7 h 45"/>
                    <a:gd name="T48" fmla="*/ 0 w 81"/>
                    <a:gd name="T49" fmla="*/ 5 h 45"/>
                    <a:gd name="T50" fmla="*/ 0 w 81"/>
                    <a:gd name="T51" fmla="*/ 3 h 45"/>
                    <a:gd name="T52" fmla="*/ 0 w 81"/>
                    <a:gd name="T53" fmla="*/ 0 h 45"/>
                    <a:gd name="T54" fmla="*/ 2 w 81"/>
                    <a:gd name="T55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81" h="45">
                      <a:moveTo>
                        <a:pt x="2" y="0"/>
                      </a:moveTo>
                      <a:lnTo>
                        <a:pt x="11" y="5"/>
                      </a:lnTo>
                      <a:lnTo>
                        <a:pt x="24" y="13"/>
                      </a:lnTo>
                      <a:lnTo>
                        <a:pt x="37" y="20"/>
                      </a:lnTo>
                      <a:lnTo>
                        <a:pt x="43" y="22"/>
                      </a:lnTo>
                      <a:lnTo>
                        <a:pt x="47" y="24"/>
                      </a:lnTo>
                      <a:lnTo>
                        <a:pt x="43" y="20"/>
                      </a:lnTo>
                      <a:lnTo>
                        <a:pt x="47" y="15"/>
                      </a:lnTo>
                      <a:lnTo>
                        <a:pt x="58" y="20"/>
                      </a:lnTo>
                      <a:lnTo>
                        <a:pt x="66" y="24"/>
                      </a:lnTo>
                      <a:lnTo>
                        <a:pt x="75" y="30"/>
                      </a:lnTo>
                      <a:lnTo>
                        <a:pt x="81" y="39"/>
                      </a:lnTo>
                      <a:lnTo>
                        <a:pt x="81" y="43"/>
                      </a:lnTo>
                      <a:lnTo>
                        <a:pt x="75" y="45"/>
                      </a:lnTo>
                      <a:lnTo>
                        <a:pt x="69" y="45"/>
                      </a:lnTo>
                      <a:lnTo>
                        <a:pt x="62" y="45"/>
                      </a:lnTo>
                      <a:lnTo>
                        <a:pt x="58" y="43"/>
                      </a:lnTo>
                      <a:lnTo>
                        <a:pt x="54" y="39"/>
                      </a:lnTo>
                      <a:lnTo>
                        <a:pt x="45" y="32"/>
                      </a:lnTo>
                      <a:lnTo>
                        <a:pt x="34" y="26"/>
                      </a:lnTo>
                      <a:lnTo>
                        <a:pt x="26" y="20"/>
                      </a:lnTo>
                      <a:lnTo>
                        <a:pt x="15" y="15"/>
                      </a:lnTo>
                      <a:lnTo>
                        <a:pt x="7" y="9"/>
                      </a:lnTo>
                      <a:lnTo>
                        <a:pt x="5" y="7"/>
                      </a:ln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6A6A6A"/>
                </a:solidFill>
                <a:ln w="0">
                  <a:solidFill>
                    <a:srgbClr val="6A6A6A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21" name="Freeform 822"/>
                <p:cNvSpPr>
                  <a:spLocks/>
                </p:cNvSpPr>
                <p:nvPr/>
              </p:nvSpPr>
              <p:spPr bwMode="auto">
                <a:xfrm>
                  <a:off x="5765800" y="1546225"/>
                  <a:ext cx="6350" cy="7938"/>
                </a:xfrm>
                <a:custGeom>
                  <a:avLst/>
                  <a:gdLst>
                    <a:gd name="T0" fmla="*/ 2 w 4"/>
                    <a:gd name="T1" fmla="*/ 0 h 5"/>
                    <a:gd name="T2" fmla="*/ 4 w 4"/>
                    <a:gd name="T3" fmla="*/ 0 h 5"/>
                    <a:gd name="T4" fmla="*/ 4 w 4"/>
                    <a:gd name="T5" fmla="*/ 3 h 5"/>
                    <a:gd name="T6" fmla="*/ 0 w 4"/>
                    <a:gd name="T7" fmla="*/ 5 h 5"/>
                    <a:gd name="T8" fmla="*/ 0 w 4"/>
                    <a:gd name="T9" fmla="*/ 3 h 5"/>
                    <a:gd name="T10" fmla="*/ 0 w 4"/>
                    <a:gd name="T11" fmla="*/ 0 h 5"/>
                    <a:gd name="T12" fmla="*/ 2 w 4"/>
                    <a:gd name="T13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" h="5">
                      <a:moveTo>
                        <a:pt x="2" y="0"/>
                      </a:moveTo>
                      <a:lnTo>
                        <a:pt x="4" y="0"/>
                      </a:lnTo>
                      <a:lnTo>
                        <a:pt x="4" y="3"/>
                      </a:ln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6A6A6A"/>
                </a:solidFill>
                <a:ln w="0">
                  <a:solidFill>
                    <a:srgbClr val="6A6A6A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22" name="Freeform 823"/>
                <p:cNvSpPr>
                  <a:spLocks/>
                </p:cNvSpPr>
                <p:nvPr/>
              </p:nvSpPr>
              <p:spPr bwMode="auto">
                <a:xfrm>
                  <a:off x="5884863" y="1060450"/>
                  <a:ext cx="20638" cy="39688"/>
                </a:xfrm>
                <a:custGeom>
                  <a:avLst/>
                  <a:gdLst>
                    <a:gd name="T0" fmla="*/ 4 w 13"/>
                    <a:gd name="T1" fmla="*/ 0 h 25"/>
                    <a:gd name="T2" fmla="*/ 6 w 13"/>
                    <a:gd name="T3" fmla="*/ 6 h 25"/>
                    <a:gd name="T4" fmla="*/ 10 w 13"/>
                    <a:gd name="T5" fmla="*/ 15 h 25"/>
                    <a:gd name="T6" fmla="*/ 13 w 13"/>
                    <a:gd name="T7" fmla="*/ 19 h 25"/>
                    <a:gd name="T8" fmla="*/ 13 w 13"/>
                    <a:gd name="T9" fmla="*/ 21 h 25"/>
                    <a:gd name="T10" fmla="*/ 8 w 13"/>
                    <a:gd name="T11" fmla="*/ 25 h 25"/>
                    <a:gd name="T12" fmla="*/ 6 w 13"/>
                    <a:gd name="T13" fmla="*/ 19 h 25"/>
                    <a:gd name="T14" fmla="*/ 2 w 13"/>
                    <a:gd name="T15" fmla="*/ 12 h 25"/>
                    <a:gd name="T16" fmla="*/ 0 w 13"/>
                    <a:gd name="T17" fmla="*/ 6 h 25"/>
                    <a:gd name="T18" fmla="*/ 0 w 13"/>
                    <a:gd name="T19" fmla="*/ 6 h 25"/>
                    <a:gd name="T20" fmla="*/ 2 w 13"/>
                    <a:gd name="T21" fmla="*/ 6 h 25"/>
                    <a:gd name="T22" fmla="*/ 4 w 13"/>
                    <a:gd name="T23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3" h="25">
                      <a:moveTo>
                        <a:pt x="4" y="0"/>
                      </a:moveTo>
                      <a:lnTo>
                        <a:pt x="6" y="6"/>
                      </a:lnTo>
                      <a:lnTo>
                        <a:pt x="10" y="15"/>
                      </a:lnTo>
                      <a:lnTo>
                        <a:pt x="13" y="19"/>
                      </a:lnTo>
                      <a:lnTo>
                        <a:pt x="13" y="21"/>
                      </a:lnTo>
                      <a:lnTo>
                        <a:pt x="8" y="25"/>
                      </a:lnTo>
                      <a:lnTo>
                        <a:pt x="6" y="19"/>
                      </a:lnTo>
                      <a:lnTo>
                        <a:pt x="2" y="1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2" y="6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A7A7A7"/>
                </a:solidFill>
                <a:ln w="0">
                  <a:solidFill>
                    <a:srgbClr val="A7A7A7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23" name="Freeform 824"/>
                <p:cNvSpPr>
                  <a:spLocks/>
                </p:cNvSpPr>
                <p:nvPr/>
              </p:nvSpPr>
              <p:spPr bwMode="auto">
                <a:xfrm>
                  <a:off x="6396038" y="1844675"/>
                  <a:ext cx="53975" cy="44450"/>
                </a:xfrm>
                <a:custGeom>
                  <a:avLst/>
                  <a:gdLst>
                    <a:gd name="T0" fmla="*/ 4 w 34"/>
                    <a:gd name="T1" fmla="*/ 0 h 28"/>
                    <a:gd name="T2" fmla="*/ 11 w 34"/>
                    <a:gd name="T3" fmla="*/ 2 h 28"/>
                    <a:gd name="T4" fmla="*/ 17 w 34"/>
                    <a:gd name="T5" fmla="*/ 4 h 28"/>
                    <a:gd name="T6" fmla="*/ 21 w 34"/>
                    <a:gd name="T7" fmla="*/ 6 h 28"/>
                    <a:gd name="T8" fmla="*/ 28 w 34"/>
                    <a:gd name="T9" fmla="*/ 6 h 28"/>
                    <a:gd name="T10" fmla="*/ 32 w 34"/>
                    <a:gd name="T11" fmla="*/ 4 h 28"/>
                    <a:gd name="T12" fmla="*/ 34 w 34"/>
                    <a:gd name="T13" fmla="*/ 9 h 28"/>
                    <a:gd name="T14" fmla="*/ 34 w 34"/>
                    <a:gd name="T15" fmla="*/ 13 h 28"/>
                    <a:gd name="T16" fmla="*/ 32 w 34"/>
                    <a:gd name="T17" fmla="*/ 17 h 28"/>
                    <a:gd name="T18" fmla="*/ 30 w 34"/>
                    <a:gd name="T19" fmla="*/ 19 h 28"/>
                    <a:gd name="T20" fmla="*/ 28 w 34"/>
                    <a:gd name="T21" fmla="*/ 23 h 28"/>
                    <a:gd name="T22" fmla="*/ 26 w 34"/>
                    <a:gd name="T23" fmla="*/ 26 h 28"/>
                    <a:gd name="T24" fmla="*/ 19 w 34"/>
                    <a:gd name="T25" fmla="*/ 28 h 28"/>
                    <a:gd name="T26" fmla="*/ 15 w 34"/>
                    <a:gd name="T27" fmla="*/ 28 h 28"/>
                    <a:gd name="T28" fmla="*/ 11 w 34"/>
                    <a:gd name="T29" fmla="*/ 23 h 28"/>
                    <a:gd name="T30" fmla="*/ 15 w 34"/>
                    <a:gd name="T31" fmla="*/ 26 h 28"/>
                    <a:gd name="T32" fmla="*/ 17 w 34"/>
                    <a:gd name="T33" fmla="*/ 26 h 28"/>
                    <a:gd name="T34" fmla="*/ 19 w 34"/>
                    <a:gd name="T35" fmla="*/ 23 h 28"/>
                    <a:gd name="T36" fmla="*/ 19 w 34"/>
                    <a:gd name="T37" fmla="*/ 23 h 28"/>
                    <a:gd name="T38" fmla="*/ 13 w 34"/>
                    <a:gd name="T39" fmla="*/ 19 h 28"/>
                    <a:gd name="T40" fmla="*/ 9 w 34"/>
                    <a:gd name="T41" fmla="*/ 17 h 28"/>
                    <a:gd name="T42" fmla="*/ 2 w 34"/>
                    <a:gd name="T43" fmla="*/ 13 h 28"/>
                    <a:gd name="T44" fmla="*/ 4 w 34"/>
                    <a:gd name="T45" fmla="*/ 9 h 28"/>
                    <a:gd name="T46" fmla="*/ 4 w 34"/>
                    <a:gd name="T47" fmla="*/ 6 h 28"/>
                    <a:gd name="T48" fmla="*/ 2 w 34"/>
                    <a:gd name="T49" fmla="*/ 4 h 28"/>
                    <a:gd name="T50" fmla="*/ 0 w 34"/>
                    <a:gd name="T51" fmla="*/ 0 h 28"/>
                    <a:gd name="T52" fmla="*/ 4 w 34"/>
                    <a:gd name="T53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4" h="28">
                      <a:moveTo>
                        <a:pt x="4" y="0"/>
                      </a:moveTo>
                      <a:lnTo>
                        <a:pt x="11" y="2"/>
                      </a:lnTo>
                      <a:lnTo>
                        <a:pt x="17" y="4"/>
                      </a:lnTo>
                      <a:lnTo>
                        <a:pt x="21" y="6"/>
                      </a:lnTo>
                      <a:lnTo>
                        <a:pt x="28" y="6"/>
                      </a:lnTo>
                      <a:lnTo>
                        <a:pt x="32" y="4"/>
                      </a:lnTo>
                      <a:lnTo>
                        <a:pt x="34" y="9"/>
                      </a:lnTo>
                      <a:lnTo>
                        <a:pt x="34" y="13"/>
                      </a:lnTo>
                      <a:lnTo>
                        <a:pt x="32" y="17"/>
                      </a:lnTo>
                      <a:lnTo>
                        <a:pt x="30" y="19"/>
                      </a:lnTo>
                      <a:lnTo>
                        <a:pt x="28" y="23"/>
                      </a:lnTo>
                      <a:lnTo>
                        <a:pt x="26" y="26"/>
                      </a:lnTo>
                      <a:lnTo>
                        <a:pt x="19" y="28"/>
                      </a:lnTo>
                      <a:lnTo>
                        <a:pt x="15" y="28"/>
                      </a:lnTo>
                      <a:lnTo>
                        <a:pt x="11" y="23"/>
                      </a:lnTo>
                      <a:lnTo>
                        <a:pt x="15" y="26"/>
                      </a:lnTo>
                      <a:lnTo>
                        <a:pt x="17" y="26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3" y="19"/>
                      </a:lnTo>
                      <a:lnTo>
                        <a:pt x="9" y="17"/>
                      </a:lnTo>
                      <a:lnTo>
                        <a:pt x="2" y="13"/>
                      </a:lnTo>
                      <a:lnTo>
                        <a:pt x="4" y="9"/>
                      </a:lnTo>
                      <a:lnTo>
                        <a:pt x="4" y="6"/>
                      </a:lnTo>
                      <a:lnTo>
                        <a:pt x="2" y="4"/>
                      </a:lnTo>
                      <a:lnTo>
                        <a:pt x="0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656565"/>
                </a:solidFill>
                <a:ln w="0">
                  <a:solidFill>
                    <a:srgbClr val="656565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24" name="Freeform 825"/>
                <p:cNvSpPr>
                  <a:spLocks/>
                </p:cNvSpPr>
                <p:nvPr/>
              </p:nvSpPr>
              <p:spPr bwMode="auto">
                <a:xfrm>
                  <a:off x="6327775" y="1820862"/>
                  <a:ext cx="74613" cy="33338"/>
                </a:xfrm>
                <a:custGeom>
                  <a:avLst/>
                  <a:gdLst>
                    <a:gd name="T0" fmla="*/ 35 w 47"/>
                    <a:gd name="T1" fmla="*/ 0 h 21"/>
                    <a:gd name="T2" fmla="*/ 47 w 47"/>
                    <a:gd name="T3" fmla="*/ 15 h 21"/>
                    <a:gd name="T4" fmla="*/ 45 w 47"/>
                    <a:gd name="T5" fmla="*/ 19 h 21"/>
                    <a:gd name="T6" fmla="*/ 43 w 47"/>
                    <a:gd name="T7" fmla="*/ 19 h 21"/>
                    <a:gd name="T8" fmla="*/ 41 w 47"/>
                    <a:gd name="T9" fmla="*/ 17 h 21"/>
                    <a:gd name="T10" fmla="*/ 39 w 47"/>
                    <a:gd name="T11" fmla="*/ 15 h 21"/>
                    <a:gd name="T12" fmla="*/ 39 w 47"/>
                    <a:gd name="T13" fmla="*/ 13 h 21"/>
                    <a:gd name="T14" fmla="*/ 37 w 47"/>
                    <a:gd name="T15" fmla="*/ 11 h 21"/>
                    <a:gd name="T16" fmla="*/ 35 w 47"/>
                    <a:gd name="T17" fmla="*/ 13 h 21"/>
                    <a:gd name="T18" fmla="*/ 35 w 47"/>
                    <a:gd name="T19" fmla="*/ 19 h 21"/>
                    <a:gd name="T20" fmla="*/ 35 w 47"/>
                    <a:gd name="T21" fmla="*/ 21 h 21"/>
                    <a:gd name="T22" fmla="*/ 32 w 47"/>
                    <a:gd name="T23" fmla="*/ 21 h 21"/>
                    <a:gd name="T24" fmla="*/ 24 w 47"/>
                    <a:gd name="T25" fmla="*/ 17 h 21"/>
                    <a:gd name="T26" fmla="*/ 17 w 47"/>
                    <a:gd name="T27" fmla="*/ 17 h 21"/>
                    <a:gd name="T28" fmla="*/ 11 w 47"/>
                    <a:gd name="T29" fmla="*/ 15 h 21"/>
                    <a:gd name="T30" fmla="*/ 0 w 47"/>
                    <a:gd name="T31" fmla="*/ 11 h 21"/>
                    <a:gd name="T32" fmla="*/ 3 w 47"/>
                    <a:gd name="T33" fmla="*/ 11 h 21"/>
                    <a:gd name="T34" fmla="*/ 5 w 47"/>
                    <a:gd name="T35" fmla="*/ 11 h 21"/>
                    <a:gd name="T36" fmla="*/ 7 w 47"/>
                    <a:gd name="T37" fmla="*/ 7 h 21"/>
                    <a:gd name="T38" fmla="*/ 9 w 47"/>
                    <a:gd name="T39" fmla="*/ 7 h 21"/>
                    <a:gd name="T40" fmla="*/ 9 w 47"/>
                    <a:gd name="T41" fmla="*/ 4 h 21"/>
                    <a:gd name="T42" fmla="*/ 11 w 47"/>
                    <a:gd name="T43" fmla="*/ 2 h 21"/>
                    <a:gd name="T44" fmla="*/ 13 w 47"/>
                    <a:gd name="T45" fmla="*/ 0 h 21"/>
                    <a:gd name="T46" fmla="*/ 17 w 47"/>
                    <a:gd name="T47" fmla="*/ 0 h 21"/>
                    <a:gd name="T48" fmla="*/ 24 w 47"/>
                    <a:gd name="T49" fmla="*/ 2 h 21"/>
                    <a:gd name="T50" fmla="*/ 30 w 47"/>
                    <a:gd name="T51" fmla="*/ 2 h 21"/>
                    <a:gd name="T52" fmla="*/ 35 w 47"/>
                    <a:gd name="T53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47" h="21">
                      <a:moveTo>
                        <a:pt x="35" y="0"/>
                      </a:moveTo>
                      <a:lnTo>
                        <a:pt x="47" y="15"/>
                      </a:lnTo>
                      <a:lnTo>
                        <a:pt x="45" y="19"/>
                      </a:lnTo>
                      <a:lnTo>
                        <a:pt x="43" y="19"/>
                      </a:lnTo>
                      <a:lnTo>
                        <a:pt x="41" y="17"/>
                      </a:lnTo>
                      <a:lnTo>
                        <a:pt x="39" y="15"/>
                      </a:lnTo>
                      <a:lnTo>
                        <a:pt x="39" y="13"/>
                      </a:lnTo>
                      <a:lnTo>
                        <a:pt x="37" y="11"/>
                      </a:lnTo>
                      <a:lnTo>
                        <a:pt x="35" y="13"/>
                      </a:lnTo>
                      <a:lnTo>
                        <a:pt x="35" y="19"/>
                      </a:lnTo>
                      <a:lnTo>
                        <a:pt x="35" y="21"/>
                      </a:lnTo>
                      <a:lnTo>
                        <a:pt x="32" y="21"/>
                      </a:lnTo>
                      <a:lnTo>
                        <a:pt x="24" y="17"/>
                      </a:lnTo>
                      <a:lnTo>
                        <a:pt x="17" y="17"/>
                      </a:lnTo>
                      <a:lnTo>
                        <a:pt x="11" y="15"/>
                      </a:lnTo>
                      <a:lnTo>
                        <a:pt x="0" y="11"/>
                      </a:lnTo>
                      <a:lnTo>
                        <a:pt x="3" y="11"/>
                      </a:lnTo>
                      <a:lnTo>
                        <a:pt x="5" y="11"/>
                      </a:lnTo>
                      <a:lnTo>
                        <a:pt x="7" y="7"/>
                      </a:lnTo>
                      <a:lnTo>
                        <a:pt x="9" y="7"/>
                      </a:lnTo>
                      <a:lnTo>
                        <a:pt x="9" y="4"/>
                      </a:lnTo>
                      <a:lnTo>
                        <a:pt x="11" y="2"/>
                      </a:lnTo>
                      <a:lnTo>
                        <a:pt x="13" y="0"/>
                      </a:lnTo>
                      <a:lnTo>
                        <a:pt x="17" y="0"/>
                      </a:lnTo>
                      <a:lnTo>
                        <a:pt x="24" y="2"/>
                      </a:lnTo>
                      <a:lnTo>
                        <a:pt x="30" y="2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3C3C3C"/>
                </a:solidFill>
                <a:ln w="0">
                  <a:solidFill>
                    <a:srgbClr val="3C3C3C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25" name="Freeform 826"/>
                <p:cNvSpPr>
                  <a:spLocks/>
                </p:cNvSpPr>
                <p:nvPr/>
              </p:nvSpPr>
              <p:spPr bwMode="auto">
                <a:xfrm>
                  <a:off x="6399213" y="1874837"/>
                  <a:ext cx="14288" cy="6350"/>
                </a:xfrm>
                <a:custGeom>
                  <a:avLst/>
                  <a:gdLst>
                    <a:gd name="T0" fmla="*/ 0 w 9"/>
                    <a:gd name="T1" fmla="*/ 0 h 4"/>
                    <a:gd name="T2" fmla="*/ 5 w 9"/>
                    <a:gd name="T3" fmla="*/ 2 h 4"/>
                    <a:gd name="T4" fmla="*/ 9 w 9"/>
                    <a:gd name="T5" fmla="*/ 4 h 4"/>
                    <a:gd name="T6" fmla="*/ 5 w 9"/>
                    <a:gd name="T7" fmla="*/ 4 h 4"/>
                    <a:gd name="T8" fmla="*/ 2 w 9"/>
                    <a:gd name="T9" fmla="*/ 2 h 4"/>
                    <a:gd name="T10" fmla="*/ 0 w 9"/>
                    <a:gd name="T1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" h="4">
                      <a:moveTo>
                        <a:pt x="0" y="0"/>
                      </a:moveTo>
                      <a:lnTo>
                        <a:pt x="5" y="2"/>
                      </a:lnTo>
                      <a:lnTo>
                        <a:pt x="9" y="4"/>
                      </a:lnTo>
                      <a:lnTo>
                        <a:pt x="5" y="4"/>
                      </a:lnTo>
                      <a:lnTo>
                        <a:pt x="2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56565"/>
                </a:solidFill>
                <a:ln w="0">
                  <a:solidFill>
                    <a:srgbClr val="656565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26" name="Freeform 827"/>
                <p:cNvSpPr>
                  <a:spLocks/>
                </p:cNvSpPr>
                <p:nvPr/>
              </p:nvSpPr>
              <p:spPr bwMode="auto">
                <a:xfrm>
                  <a:off x="5541963" y="1581150"/>
                  <a:ext cx="139700" cy="26988"/>
                </a:xfrm>
                <a:custGeom>
                  <a:avLst/>
                  <a:gdLst>
                    <a:gd name="T0" fmla="*/ 13 w 88"/>
                    <a:gd name="T1" fmla="*/ 0 h 17"/>
                    <a:gd name="T2" fmla="*/ 24 w 88"/>
                    <a:gd name="T3" fmla="*/ 2 h 17"/>
                    <a:gd name="T4" fmla="*/ 34 w 88"/>
                    <a:gd name="T5" fmla="*/ 4 h 17"/>
                    <a:gd name="T6" fmla="*/ 56 w 88"/>
                    <a:gd name="T7" fmla="*/ 6 h 17"/>
                    <a:gd name="T8" fmla="*/ 77 w 88"/>
                    <a:gd name="T9" fmla="*/ 8 h 17"/>
                    <a:gd name="T10" fmla="*/ 81 w 88"/>
                    <a:gd name="T11" fmla="*/ 8 h 17"/>
                    <a:gd name="T12" fmla="*/ 85 w 88"/>
                    <a:gd name="T13" fmla="*/ 10 h 17"/>
                    <a:gd name="T14" fmla="*/ 88 w 88"/>
                    <a:gd name="T15" fmla="*/ 10 h 17"/>
                    <a:gd name="T16" fmla="*/ 88 w 88"/>
                    <a:gd name="T17" fmla="*/ 15 h 17"/>
                    <a:gd name="T18" fmla="*/ 83 w 88"/>
                    <a:gd name="T19" fmla="*/ 17 h 17"/>
                    <a:gd name="T20" fmla="*/ 81 w 88"/>
                    <a:gd name="T21" fmla="*/ 15 h 17"/>
                    <a:gd name="T22" fmla="*/ 81 w 88"/>
                    <a:gd name="T23" fmla="*/ 15 h 17"/>
                    <a:gd name="T24" fmla="*/ 77 w 88"/>
                    <a:gd name="T25" fmla="*/ 15 h 17"/>
                    <a:gd name="T26" fmla="*/ 73 w 88"/>
                    <a:gd name="T27" fmla="*/ 15 h 17"/>
                    <a:gd name="T28" fmla="*/ 71 w 88"/>
                    <a:gd name="T29" fmla="*/ 15 h 17"/>
                    <a:gd name="T30" fmla="*/ 62 w 88"/>
                    <a:gd name="T31" fmla="*/ 15 h 17"/>
                    <a:gd name="T32" fmla="*/ 53 w 88"/>
                    <a:gd name="T33" fmla="*/ 13 h 17"/>
                    <a:gd name="T34" fmla="*/ 45 w 88"/>
                    <a:gd name="T35" fmla="*/ 10 h 17"/>
                    <a:gd name="T36" fmla="*/ 38 w 88"/>
                    <a:gd name="T37" fmla="*/ 10 h 17"/>
                    <a:gd name="T38" fmla="*/ 32 w 88"/>
                    <a:gd name="T39" fmla="*/ 8 h 17"/>
                    <a:gd name="T40" fmla="*/ 24 w 88"/>
                    <a:gd name="T41" fmla="*/ 8 h 17"/>
                    <a:gd name="T42" fmla="*/ 15 w 88"/>
                    <a:gd name="T43" fmla="*/ 6 h 17"/>
                    <a:gd name="T44" fmla="*/ 6 w 88"/>
                    <a:gd name="T45" fmla="*/ 6 h 17"/>
                    <a:gd name="T46" fmla="*/ 0 w 88"/>
                    <a:gd name="T47" fmla="*/ 4 h 17"/>
                    <a:gd name="T48" fmla="*/ 6 w 88"/>
                    <a:gd name="T49" fmla="*/ 4 h 17"/>
                    <a:gd name="T50" fmla="*/ 9 w 88"/>
                    <a:gd name="T51" fmla="*/ 2 h 17"/>
                    <a:gd name="T52" fmla="*/ 13 w 88"/>
                    <a:gd name="T53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88" h="17">
                      <a:moveTo>
                        <a:pt x="13" y="0"/>
                      </a:moveTo>
                      <a:lnTo>
                        <a:pt x="24" y="2"/>
                      </a:lnTo>
                      <a:lnTo>
                        <a:pt x="34" y="4"/>
                      </a:lnTo>
                      <a:lnTo>
                        <a:pt x="56" y="6"/>
                      </a:lnTo>
                      <a:lnTo>
                        <a:pt x="77" y="8"/>
                      </a:lnTo>
                      <a:lnTo>
                        <a:pt x="81" y="8"/>
                      </a:lnTo>
                      <a:lnTo>
                        <a:pt x="85" y="10"/>
                      </a:lnTo>
                      <a:lnTo>
                        <a:pt x="88" y="10"/>
                      </a:lnTo>
                      <a:lnTo>
                        <a:pt x="88" y="15"/>
                      </a:lnTo>
                      <a:lnTo>
                        <a:pt x="83" y="17"/>
                      </a:lnTo>
                      <a:lnTo>
                        <a:pt x="81" y="15"/>
                      </a:lnTo>
                      <a:lnTo>
                        <a:pt x="81" y="15"/>
                      </a:lnTo>
                      <a:lnTo>
                        <a:pt x="77" y="15"/>
                      </a:lnTo>
                      <a:lnTo>
                        <a:pt x="73" y="15"/>
                      </a:lnTo>
                      <a:lnTo>
                        <a:pt x="71" y="15"/>
                      </a:lnTo>
                      <a:lnTo>
                        <a:pt x="62" y="15"/>
                      </a:lnTo>
                      <a:lnTo>
                        <a:pt x="53" y="13"/>
                      </a:lnTo>
                      <a:lnTo>
                        <a:pt x="45" y="10"/>
                      </a:lnTo>
                      <a:lnTo>
                        <a:pt x="38" y="10"/>
                      </a:lnTo>
                      <a:lnTo>
                        <a:pt x="32" y="8"/>
                      </a:lnTo>
                      <a:lnTo>
                        <a:pt x="24" y="8"/>
                      </a:lnTo>
                      <a:lnTo>
                        <a:pt x="15" y="6"/>
                      </a:lnTo>
                      <a:lnTo>
                        <a:pt x="6" y="6"/>
                      </a:lnTo>
                      <a:lnTo>
                        <a:pt x="0" y="4"/>
                      </a:lnTo>
                      <a:lnTo>
                        <a:pt x="6" y="4"/>
                      </a:lnTo>
                      <a:lnTo>
                        <a:pt x="9" y="2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0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27" name="Freeform 828"/>
                <p:cNvSpPr>
                  <a:spLocks/>
                </p:cNvSpPr>
                <p:nvPr/>
              </p:nvSpPr>
              <p:spPr bwMode="auto">
                <a:xfrm>
                  <a:off x="5610225" y="1323975"/>
                  <a:ext cx="74613" cy="95250"/>
                </a:xfrm>
                <a:custGeom>
                  <a:avLst/>
                  <a:gdLst>
                    <a:gd name="T0" fmla="*/ 0 w 47"/>
                    <a:gd name="T1" fmla="*/ 0 h 60"/>
                    <a:gd name="T2" fmla="*/ 0 w 47"/>
                    <a:gd name="T3" fmla="*/ 0 h 60"/>
                    <a:gd name="T4" fmla="*/ 4 w 47"/>
                    <a:gd name="T5" fmla="*/ 0 h 60"/>
                    <a:gd name="T6" fmla="*/ 8 w 47"/>
                    <a:gd name="T7" fmla="*/ 6 h 60"/>
                    <a:gd name="T8" fmla="*/ 17 w 47"/>
                    <a:gd name="T9" fmla="*/ 13 h 60"/>
                    <a:gd name="T10" fmla="*/ 25 w 47"/>
                    <a:gd name="T11" fmla="*/ 19 h 60"/>
                    <a:gd name="T12" fmla="*/ 25 w 47"/>
                    <a:gd name="T13" fmla="*/ 21 h 60"/>
                    <a:gd name="T14" fmla="*/ 30 w 47"/>
                    <a:gd name="T15" fmla="*/ 28 h 60"/>
                    <a:gd name="T16" fmla="*/ 45 w 47"/>
                    <a:gd name="T17" fmla="*/ 36 h 60"/>
                    <a:gd name="T18" fmla="*/ 45 w 47"/>
                    <a:gd name="T19" fmla="*/ 38 h 60"/>
                    <a:gd name="T20" fmla="*/ 47 w 47"/>
                    <a:gd name="T21" fmla="*/ 38 h 60"/>
                    <a:gd name="T22" fmla="*/ 45 w 47"/>
                    <a:gd name="T23" fmla="*/ 42 h 60"/>
                    <a:gd name="T24" fmla="*/ 45 w 47"/>
                    <a:gd name="T25" fmla="*/ 45 h 60"/>
                    <a:gd name="T26" fmla="*/ 42 w 47"/>
                    <a:gd name="T27" fmla="*/ 51 h 60"/>
                    <a:gd name="T28" fmla="*/ 42 w 47"/>
                    <a:gd name="T29" fmla="*/ 57 h 60"/>
                    <a:gd name="T30" fmla="*/ 42 w 47"/>
                    <a:gd name="T31" fmla="*/ 60 h 60"/>
                    <a:gd name="T32" fmla="*/ 38 w 47"/>
                    <a:gd name="T33" fmla="*/ 55 h 60"/>
                    <a:gd name="T34" fmla="*/ 25 w 47"/>
                    <a:gd name="T35" fmla="*/ 40 h 60"/>
                    <a:gd name="T36" fmla="*/ 13 w 47"/>
                    <a:gd name="T37" fmla="*/ 23 h 60"/>
                    <a:gd name="T38" fmla="*/ 13 w 47"/>
                    <a:gd name="T39" fmla="*/ 19 h 60"/>
                    <a:gd name="T40" fmla="*/ 10 w 47"/>
                    <a:gd name="T41" fmla="*/ 17 h 60"/>
                    <a:gd name="T42" fmla="*/ 8 w 47"/>
                    <a:gd name="T43" fmla="*/ 15 h 60"/>
                    <a:gd name="T44" fmla="*/ 4 w 47"/>
                    <a:gd name="T45" fmla="*/ 13 h 60"/>
                    <a:gd name="T46" fmla="*/ 0 w 47"/>
                    <a:gd name="T47" fmla="*/ 6 h 60"/>
                    <a:gd name="T48" fmla="*/ 0 w 47"/>
                    <a:gd name="T49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47" h="6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8" y="6"/>
                      </a:lnTo>
                      <a:lnTo>
                        <a:pt x="17" y="13"/>
                      </a:lnTo>
                      <a:lnTo>
                        <a:pt x="25" y="19"/>
                      </a:lnTo>
                      <a:lnTo>
                        <a:pt x="25" y="21"/>
                      </a:lnTo>
                      <a:lnTo>
                        <a:pt x="30" y="28"/>
                      </a:lnTo>
                      <a:lnTo>
                        <a:pt x="45" y="36"/>
                      </a:lnTo>
                      <a:lnTo>
                        <a:pt x="45" y="38"/>
                      </a:lnTo>
                      <a:lnTo>
                        <a:pt x="47" y="38"/>
                      </a:lnTo>
                      <a:lnTo>
                        <a:pt x="45" y="42"/>
                      </a:lnTo>
                      <a:lnTo>
                        <a:pt x="45" y="45"/>
                      </a:lnTo>
                      <a:lnTo>
                        <a:pt x="42" y="51"/>
                      </a:lnTo>
                      <a:lnTo>
                        <a:pt x="42" y="57"/>
                      </a:lnTo>
                      <a:lnTo>
                        <a:pt x="42" y="60"/>
                      </a:lnTo>
                      <a:lnTo>
                        <a:pt x="38" y="55"/>
                      </a:lnTo>
                      <a:lnTo>
                        <a:pt x="25" y="40"/>
                      </a:lnTo>
                      <a:lnTo>
                        <a:pt x="13" y="23"/>
                      </a:lnTo>
                      <a:lnTo>
                        <a:pt x="13" y="19"/>
                      </a:lnTo>
                      <a:lnTo>
                        <a:pt x="10" y="17"/>
                      </a:lnTo>
                      <a:lnTo>
                        <a:pt x="8" y="15"/>
                      </a:lnTo>
                      <a:lnTo>
                        <a:pt x="4" y="13"/>
                      </a:lnTo>
                      <a:lnTo>
                        <a:pt x="0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48484"/>
                </a:solidFill>
                <a:ln w="0">
                  <a:solidFill>
                    <a:srgbClr val="848484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28" name="Freeform 829"/>
                <p:cNvSpPr>
                  <a:spLocks/>
                </p:cNvSpPr>
                <p:nvPr/>
              </p:nvSpPr>
              <p:spPr bwMode="auto">
                <a:xfrm>
                  <a:off x="5616575" y="1344612"/>
                  <a:ext cx="60325" cy="74613"/>
                </a:xfrm>
                <a:custGeom>
                  <a:avLst/>
                  <a:gdLst>
                    <a:gd name="T0" fmla="*/ 4 w 38"/>
                    <a:gd name="T1" fmla="*/ 0 h 47"/>
                    <a:gd name="T2" fmla="*/ 9 w 38"/>
                    <a:gd name="T3" fmla="*/ 4 h 47"/>
                    <a:gd name="T4" fmla="*/ 11 w 38"/>
                    <a:gd name="T5" fmla="*/ 8 h 47"/>
                    <a:gd name="T6" fmla="*/ 15 w 38"/>
                    <a:gd name="T7" fmla="*/ 15 h 47"/>
                    <a:gd name="T8" fmla="*/ 21 w 38"/>
                    <a:gd name="T9" fmla="*/ 21 h 47"/>
                    <a:gd name="T10" fmla="*/ 26 w 38"/>
                    <a:gd name="T11" fmla="*/ 27 h 47"/>
                    <a:gd name="T12" fmla="*/ 30 w 38"/>
                    <a:gd name="T13" fmla="*/ 32 h 47"/>
                    <a:gd name="T14" fmla="*/ 30 w 38"/>
                    <a:gd name="T15" fmla="*/ 34 h 47"/>
                    <a:gd name="T16" fmla="*/ 32 w 38"/>
                    <a:gd name="T17" fmla="*/ 38 h 47"/>
                    <a:gd name="T18" fmla="*/ 34 w 38"/>
                    <a:gd name="T19" fmla="*/ 40 h 47"/>
                    <a:gd name="T20" fmla="*/ 38 w 38"/>
                    <a:gd name="T21" fmla="*/ 47 h 47"/>
                    <a:gd name="T22" fmla="*/ 38 w 38"/>
                    <a:gd name="T23" fmla="*/ 47 h 47"/>
                    <a:gd name="T24" fmla="*/ 36 w 38"/>
                    <a:gd name="T25" fmla="*/ 47 h 47"/>
                    <a:gd name="T26" fmla="*/ 36 w 38"/>
                    <a:gd name="T27" fmla="*/ 47 h 47"/>
                    <a:gd name="T28" fmla="*/ 36 w 38"/>
                    <a:gd name="T29" fmla="*/ 47 h 47"/>
                    <a:gd name="T30" fmla="*/ 30 w 38"/>
                    <a:gd name="T31" fmla="*/ 42 h 47"/>
                    <a:gd name="T32" fmla="*/ 24 w 38"/>
                    <a:gd name="T33" fmla="*/ 36 h 47"/>
                    <a:gd name="T34" fmla="*/ 19 w 38"/>
                    <a:gd name="T35" fmla="*/ 29 h 47"/>
                    <a:gd name="T36" fmla="*/ 11 w 38"/>
                    <a:gd name="T37" fmla="*/ 17 h 47"/>
                    <a:gd name="T38" fmla="*/ 2 w 38"/>
                    <a:gd name="T39" fmla="*/ 2 h 47"/>
                    <a:gd name="T40" fmla="*/ 0 w 38"/>
                    <a:gd name="T41" fmla="*/ 0 h 47"/>
                    <a:gd name="T42" fmla="*/ 0 w 38"/>
                    <a:gd name="T43" fmla="*/ 0 h 47"/>
                    <a:gd name="T44" fmla="*/ 4 w 38"/>
                    <a:gd name="T45" fmla="*/ 0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8" h="47">
                      <a:moveTo>
                        <a:pt x="4" y="0"/>
                      </a:moveTo>
                      <a:lnTo>
                        <a:pt x="9" y="4"/>
                      </a:lnTo>
                      <a:lnTo>
                        <a:pt x="11" y="8"/>
                      </a:lnTo>
                      <a:lnTo>
                        <a:pt x="15" y="15"/>
                      </a:lnTo>
                      <a:lnTo>
                        <a:pt x="21" y="21"/>
                      </a:lnTo>
                      <a:lnTo>
                        <a:pt x="26" y="27"/>
                      </a:lnTo>
                      <a:lnTo>
                        <a:pt x="30" y="32"/>
                      </a:lnTo>
                      <a:lnTo>
                        <a:pt x="30" y="34"/>
                      </a:lnTo>
                      <a:lnTo>
                        <a:pt x="32" y="38"/>
                      </a:lnTo>
                      <a:lnTo>
                        <a:pt x="34" y="40"/>
                      </a:lnTo>
                      <a:lnTo>
                        <a:pt x="38" y="47"/>
                      </a:lnTo>
                      <a:lnTo>
                        <a:pt x="38" y="47"/>
                      </a:lnTo>
                      <a:lnTo>
                        <a:pt x="36" y="47"/>
                      </a:lnTo>
                      <a:lnTo>
                        <a:pt x="36" y="47"/>
                      </a:lnTo>
                      <a:lnTo>
                        <a:pt x="36" y="47"/>
                      </a:lnTo>
                      <a:lnTo>
                        <a:pt x="30" y="42"/>
                      </a:lnTo>
                      <a:lnTo>
                        <a:pt x="24" y="36"/>
                      </a:lnTo>
                      <a:lnTo>
                        <a:pt x="19" y="29"/>
                      </a:lnTo>
                      <a:lnTo>
                        <a:pt x="11" y="17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ABABAB"/>
                </a:solidFill>
                <a:ln w="0">
                  <a:solidFill>
                    <a:srgbClr val="ABABAB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29" name="Freeform 830"/>
                <p:cNvSpPr>
                  <a:spLocks/>
                </p:cNvSpPr>
                <p:nvPr/>
              </p:nvSpPr>
              <p:spPr bwMode="auto">
                <a:xfrm>
                  <a:off x="5673725" y="1419225"/>
                  <a:ext cx="0" cy="3175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  <a:gd name="T3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F8F8F"/>
                </a:solidFill>
                <a:ln w="0">
                  <a:solidFill>
                    <a:srgbClr val="8F8F8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30" name="Freeform 831"/>
                <p:cNvSpPr>
                  <a:spLocks noEditPoints="1"/>
                </p:cNvSpPr>
                <p:nvPr/>
              </p:nvSpPr>
              <p:spPr bwMode="auto">
                <a:xfrm>
                  <a:off x="5356225" y="1374775"/>
                  <a:ext cx="138113" cy="50800"/>
                </a:xfrm>
                <a:custGeom>
                  <a:avLst/>
                  <a:gdLst>
                    <a:gd name="T0" fmla="*/ 10 w 87"/>
                    <a:gd name="T1" fmla="*/ 0 h 32"/>
                    <a:gd name="T2" fmla="*/ 10 w 87"/>
                    <a:gd name="T3" fmla="*/ 0 h 32"/>
                    <a:gd name="T4" fmla="*/ 10 w 87"/>
                    <a:gd name="T5" fmla="*/ 0 h 32"/>
                    <a:gd name="T6" fmla="*/ 10 w 87"/>
                    <a:gd name="T7" fmla="*/ 0 h 32"/>
                    <a:gd name="T8" fmla="*/ 6 w 87"/>
                    <a:gd name="T9" fmla="*/ 0 h 32"/>
                    <a:gd name="T10" fmla="*/ 8 w 87"/>
                    <a:gd name="T11" fmla="*/ 0 h 32"/>
                    <a:gd name="T12" fmla="*/ 8 w 87"/>
                    <a:gd name="T13" fmla="*/ 0 h 32"/>
                    <a:gd name="T14" fmla="*/ 10 w 87"/>
                    <a:gd name="T15" fmla="*/ 0 h 32"/>
                    <a:gd name="T16" fmla="*/ 12 w 87"/>
                    <a:gd name="T17" fmla="*/ 2 h 32"/>
                    <a:gd name="T18" fmla="*/ 12 w 87"/>
                    <a:gd name="T19" fmla="*/ 2 h 32"/>
                    <a:gd name="T20" fmla="*/ 19 w 87"/>
                    <a:gd name="T21" fmla="*/ 4 h 32"/>
                    <a:gd name="T22" fmla="*/ 47 w 87"/>
                    <a:gd name="T23" fmla="*/ 15 h 32"/>
                    <a:gd name="T24" fmla="*/ 49 w 87"/>
                    <a:gd name="T25" fmla="*/ 17 h 32"/>
                    <a:gd name="T26" fmla="*/ 49 w 87"/>
                    <a:gd name="T27" fmla="*/ 17 h 32"/>
                    <a:gd name="T28" fmla="*/ 57 w 87"/>
                    <a:gd name="T29" fmla="*/ 19 h 32"/>
                    <a:gd name="T30" fmla="*/ 57 w 87"/>
                    <a:gd name="T31" fmla="*/ 19 h 32"/>
                    <a:gd name="T32" fmla="*/ 62 w 87"/>
                    <a:gd name="T33" fmla="*/ 21 h 32"/>
                    <a:gd name="T34" fmla="*/ 64 w 87"/>
                    <a:gd name="T35" fmla="*/ 21 h 32"/>
                    <a:gd name="T36" fmla="*/ 64 w 87"/>
                    <a:gd name="T37" fmla="*/ 23 h 32"/>
                    <a:gd name="T38" fmla="*/ 64 w 87"/>
                    <a:gd name="T39" fmla="*/ 23 h 32"/>
                    <a:gd name="T40" fmla="*/ 70 w 87"/>
                    <a:gd name="T41" fmla="*/ 23 h 32"/>
                    <a:gd name="T42" fmla="*/ 72 w 87"/>
                    <a:gd name="T43" fmla="*/ 23 h 32"/>
                    <a:gd name="T44" fmla="*/ 76 w 87"/>
                    <a:gd name="T45" fmla="*/ 25 h 32"/>
                    <a:gd name="T46" fmla="*/ 76 w 87"/>
                    <a:gd name="T47" fmla="*/ 25 h 32"/>
                    <a:gd name="T48" fmla="*/ 79 w 87"/>
                    <a:gd name="T49" fmla="*/ 28 h 32"/>
                    <a:gd name="T50" fmla="*/ 79 w 87"/>
                    <a:gd name="T51" fmla="*/ 28 h 32"/>
                    <a:gd name="T52" fmla="*/ 81 w 87"/>
                    <a:gd name="T53" fmla="*/ 28 h 32"/>
                    <a:gd name="T54" fmla="*/ 83 w 87"/>
                    <a:gd name="T55" fmla="*/ 28 h 32"/>
                    <a:gd name="T56" fmla="*/ 85 w 87"/>
                    <a:gd name="T57" fmla="*/ 30 h 32"/>
                    <a:gd name="T58" fmla="*/ 87 w 87"/>
                    <a:gd name="T59" fmla="*/ 30 h 32"/>
                    <a:gd name="T60" fmla="*/ 85 w 87"/>
                    <a:gd name="T61" fmla="*/ 32 h 32"/>
                    <a:gd name="T62" fmla="*/ 81 w 87"/>
                    <a:gd name="T63" fmla="*/ 32 h 32"/>
                    <a:gd name="T64" fmla="*/ 81 w 87"/>
                    <a:gd name="T65" fmla="*/ 32 h 32"/>
                    <a:gd name="T66" fmla="*/ 76 w 87"/>
                    <a:gd name="T67" fmla="*/ 30 h 32"/>
                    <a:gd name="T68" fmla="*/ 70 w 87"/>
                    <a:gd name="T69" fmla="*/ 32 h 32"/>
                    <a:gd name="T70" fmla="*/ 68 w 87"/>
                    <a:gd name="T71" fmla="*/ 30 h 32"/>
                    <a:gd name="T72" fmla="*/ 66 w 87"/>
                    <a:gd name="T73" fmla="*/ 25 h 32"/>
                    <a:gd name="T74" fmla="*/ 64 w 87"/>
                    <a:gd name="T75" fmla="*/ 28 h 32"/>
                    <a:gd name="T76" fmla="*/ 59 w 87"/>
                    <a:gd name="T77" fmla="*/ 25 h 32"/>
                    <a:gd name="T78" fmla="*/ 57 w 87"/>
                    <a:gd name="T79" fmla="*/ 23 h 32"/>
                    <a:gd name="T80" fmla="*/ 53 w 87"/>
                    <a:gd name="T81" fmla="*/ 23 h 32"/>
                    <a:gd name="T82" fmla="*/ 53 w 87"/>
                    <a:gd name="T83" fmla="*/ 21 h 32"/>
                    <a:gd name="T84" fmla="*/ 51 w 87"/>
                    <a:gd name="T85" fmla="*/ 21 h 32"/>
                    <a:gd name="T86" fmla="*/ 49 w 87"/>
                    <a:gd name="T87" fmla="*/ 21 h 32"/>
                    <a:gd name="T88" fmla="*/ 47 w 87"/>
                    <a:gd name="T89" fmla="*/ 19 h 32"/>
                    <a:gd name="T90" fmla="*/ 47 w 87"/>
                    <a:gd name="T91" fmla="*/ 19 h 32"/>
                    <a:gd name="T92" fmla="*/ 47 w 87"/>
                    <a:gd name="T93" fmla="*/ 19 h 32"/>
                    <a:gd name="T94" fmla="*/ 42 w 87"/>
                    <a:gd name="T95" fmla="*/ 19 h 32"/>
                    <a:gd name="T96" fmla="*/ 40 w 87"/>
                    <a:gd name="T97" fmla="*/ 19 h 32"/>
                    <a:gd name="T98" fmla="*/ 40 w 87"/>
                    <a:gd name="T99" fmla="*/ 19 h 32"/>
                    <a:gd name="T100" fmla="*/ 38 w 87"/>
                    <a:gd name="T101" fmla="*/ 17 h 32"/>
                    <a:gd name="T102" fmla="*/ 32 w 87"/>
                    <a:gd name="T103" fmla="*/ 15 h 32"/>
                    <a:gd name="T104" fmla="*/ 19 w 87"/>
                    <a:gd name="T105" fmla="*/ 10 h 32"/>
                    <a:gd name="T106" fmla="*/ 6 w 87"/>
                    <a:gd name="T107" fmla="*/ 6 h 32"/>
                    <a:gd name="T108" fmla="*/ 4 w 87"/>
                    <a:gd name="T109" fmla="*/ 4 h 32"/>
                    <a:gd name="T110" fmla="*/ 2 w 87"/>
                    <a:gd name="T111" fmla="*/ 4 h 32"/>
                    <a:gd name="T112" fmla="*/ 0 w 87"/>
                    <a:gd name="T113" fmla="*/ 4 h 32"/>
                    <a:gd name="T114" fmla="*/ 0 w 87"/>
                    <a:gd name="T115" fmla="*/ 4 h 32"/>
                    <a:gd name="T116" fmla="*/ 6 w 87"/>
                    <a:gd name="T117" fmla="*/ 0 h 32"/>
                    <a:gd name="T118" fmla="*/ 6 w 87"/>
                    <a:gd name="T119" fmla="*/ 0 h 32"/>
                    <a:gd name="T120" fmla="*/ 6 w 87"/>
                    <a:gd name="T121" fmla="*/ 0 h 32"/>
                    <a:gd name="T122" fmla="*/ 6 w 87"/>
                    <a:gd name="T123" fmla="*/ 0 h 32"/>
                    <a:gd name="T124" fmla="*/ 6 w 87"/>
                    <a:gd name="T125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7" h="32">
                      <a:moveTo>
                        <a:pt x="10" y="0"/>
                      </a:move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close/>
                      <a:moveTo>
                        <a:pt x="6" y="0"/>
                      </a:move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2" y="2"/>
                      </a:lnTo>
                      <a:lnTo>
                        <a:pt x="12" y="2"/>
                      </a:lnTo>
                      <a:lnTo>
                        <a:pt x="19" y="4"/>
                      </a:lnTo>
                      <a:lnTo>
                        <a:pt x="47" y="15"/>
                      </a:lnTo>
                      <a:lnTo>
                        <a:pt x="49" y="17"/>
                      </a:lnTo>
                      <a:lnTo>
                        <a:pt x="49" y="17"/>
                      </a:lnTo>
                      <a:lnTo>
                        <a:pt x="57" y="19"/>
                      </a:lnTo>
                      <a:lnTo>
                        <a:pt x="57" y="19"/>
                      </a:lnTo>
                      <a:lnTo>
                        <a:pt x="62" y="21"/>
                      </a:lnTo>
                      <a:lnTo>
                        <a:pt x="64" y="21"/>
                      </a:lnTo>
                      <a:lnTo>
                        <a:pt x="64" y="23"/>
                      </a:lnTo>
                      <a:lnTo>
                        <a:pt x="64" y="23"/>
                      </a:lnTo>
                      <a:lnTo>
                        <a:pt x="70" y="23"/>
                      </a:lnTo>
                      <a:lnTo>
                        <a:pt x="72" y="23"/>
                      </a:lnTo>
                      <a:lnTo>
                        <a:pt x="76" y="25"/>
                      </a:lnTo>
                      <a:lnTo>
                        <a:pt x="76" y="25"/>
                      </a:lnTo>
                      <a:lnTo>
                        <a:pt x="79" y="28"/>
                      </a:lnTo>
                      <a:lnTo>
                        <a:pt x="79" y="28"/>
                      </a:lnTo>
                      <a:lnTo>
                        <a:pt x="81" y="28"/>
                      </a:lnTo>
                      <a:lnTo>
                        <a:pt x="83" y="28"/>
                      </a:lnTo>
                      <a:lnTo>
                        <a:pt x="85" y="30"/>
                      </a:lnTo>
                      <a:lnTo>
                        <a:pt x="87" y="30"/>
                      </a:lnTo>
                      <a:lnTo>
                        <a:pt x="85" y="32"/>
                      </a:lnTo>
                      <a:lnTo>
                        <a:pt x="81" y="32"/>
                      </a:lnTo>
                      <a:lnTo>
                        <a:pt x="81" y="32"/>
                      </a:lnTo>
                      <a:lnTo>
                        <a:pt x="76" y="30"/>
                      </a:lnTo>
                      <a:lnTo>
                        <a:pt x="70" y="32"/>
                      </a:lnTo>
                      <a:lnTo>
                        <a:pt x="68" y="30"/>
                      </a:lnTo>
                      <a:lnTo>
                        <a:pt x="66" y="25"/>
                      </a:lnTo>
                      <a:lnTo>
                        <a:pt x="64" y="28"/>
                      </a:lnTo>
                      <a:lnTo>
                        <a:pt x="59" y="25"/>
                      </a:lnTo>
                      <a:lnTo>
                        <a:pt x="57" y="23"/>
                      </a:lnTo>
                      <a:lnTo>
                        <a:pt x="53" y="23"/>
                      </a:lnTo>
                      <a:lnTo>
                        <a:pt x="53" y="21"/>
                      </a:lnTo>
                      <a:lnTo>
                        <a:pt x="51" y="21"/>
                      </a:lnTo>
                      <a:lnTo>
                        <a:pt x="49" y="21"/>
                      </a:lnTo>
                      <a:lnTo>
                        <a:pt x="47" y="19"/>
                      </a:lnTo>
                      <a:lnTo>
                        <a:pt x="47" y="19"/>
                      </a:lnTo>
                      <a:lnTo>
                        <a:pt x="47" y="19"/>
                      </a:lnTo>
                      <a:lnTo>
                        <a:pt x="42" y="19"/>
                      </a:lnTo>
                      <a:lnTo>
                        <a:pt x="40" y="19"/>
                      </a:lnTo>
                      <a:lnTo>
                        <a:pt x="40" y="19"/>
                      </a:lnTo>
                      <a:lnTo>
                        <a:pt x="38" y="17"/>
                      </a:lnTo>
                      <a:lnTo>
                        <a:pt x="32" y="15"/>
                      </a:lnTo>
                      <a:lnTo>
                        <a:pt x="19" y="10"/>
                      </a:lnTo>
                      <a:lnTo>
                        <a:pt x="6" y="6"/>
                      </a:lnTo>
                      <a:lnTo>
                        <a:pt x="4" y="4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6" y="0"/>
                      </a:lnTo>
                      <a:close/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0">
                  <a:solidFill>
                    <a:srgbClr val="4D4D4D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31" name="Freeform 832"/>
                <p:cNvSpPr>
                  <a:spLocks/>
                </p:cNvSpPr>
                <p:nvPr/>
              </p:nvSpPr>
              <p:spPr bwMode="auto">
                <a:xfrm>
                  <a:off x="5434013" y="1401762"/>
                  <a:ext cx="12700" cy="3175"/>
                </a:xfrm>
                <a:custGeom>
                  <a:avLst/>
                  <a:gdLst>
                    <a:gd name="T0" fmla="*/ 0 w 8"/>
                    <a:gd name="T1" fmla="*/ 0 h 2"/>
                    <a:gd name="T2" fmla="*/ 8 w 8"/>
                    <a:gd name="T3" fmla="*/ 2 h 2"/>
                    <a:gd name="T4" fmla="*/ 8 w 8"/>
                    <a:gd name="T5" fmla="*/ 2 h 2"/>
                    <a:gd name="T6" fmla="*/ 0 w 8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2">
                      <a:moveTo>
                        <a:pt x="0" y="0"/>
                      </a:move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E4E4E"/>
                </a:solidFill>
                <a:ln w="0">
                  <a:solidFill>
                    <a:srgbClr val="4E4E4E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32" name="Freeform 833"/>
                <p:cNvSpPr>
                  <a:spLocks/>
                </p:cNvSpPr>
                <p:nvPr/>
              </p:nvSpPr>
              <p:spPr bwMode="auto">
                <a:xfrm>
                  <a:off x="5440363" y="1395412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BABAB"/>
                </a:solidFill>
                <a:ln w="0">
                  <a:solidFill>
                    <a:srgbClr val="ABABAB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33" name="Freeform 834"/>
                <p:cNvSpPr>
                  <a:spLocks/>
                </p:cNvSpPr>
                <p:nvPr/>
              </p:nvSpPr>
              <p:spPr bwMode="auto">
                <a:xfrm>
                  <a:off x="5437188" y="1390650"/>
                  <a:ext cx="3175" cy="4763"/>
                </a:xfrm>
                <a:custGeom>
                  <a:avLst/>
                  <a:gdLst>
                    <a:gd name="T0" fmla="*/ 0 w 2"/>
                    <a:gd name="T1" fmla="*/ 0 h 3"/>
                    <a:gd name="T2" fmla="*/ 2 w 2"/>
                    <a:gd name="T3" fmla="*/ 0 h 3"/>
                    <a:gd name="T4" fmla="*/ 2 w 2"/>
                    <a:gd name="T5" fmla="*/ 3 h 3"/>
                    <a:gd name="T6" fmla="*/ 0 w 2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3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2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BABAB"/>
                </a:solidFill>
                <a:ln w="0">
                  <a:solidFill>
                    <a:srgbClr val="ABABAB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34" name="Freeform 835"/>
                <p:cNvSpPr>
                  <a:spLocks/>
                </p:cNvSpPr>
                <p:nvPr/>
              </p:nvSpPr>
              <p:spPr bwMode="auto">
                <a:xfrm>
                  <a:off x="5233988" y="1333500"/>
                  <a:ext cx="6350" cy="3175"/>
                </a:xfrm>
                <a:custGeom>
                  <a:avLst/>
                  <a:gdLst>
                    <a:gd name="T0" fmla="*/ 0 w 4"/>
                    <a:gd name="T1" fmla="*/ 0 h 2"/>
                    <a:gd name="T2" fmla="*/ 4 w 4"/>
                    <a:gd name="T3" fmla="*/ 2 h 2"/>
                    <a:gd name="T4" fmla="*/ 4 w 4"/>
                    <a:gd name="T5" fmla="*/ 2 h 2"/>
                    <a:gd name="T6" fmla="*/ 0 w 4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0" y="0"/>
                      </a:move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83838"/>
                </a:solidFill>
                <a:ln w="0">
                  <a:solidFill>
                    <a:srgbClr val="383838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35" name="Freeform 836"/>
                <p:cNvSpPr>
                  <a:spLocks/>
                </p:cNvSpPr>
                <p:nvPr/>
              </p:nvSpPr>
              <p:spPr bwMode="auto">
                <a:xfrm>
                  <a:off x="5670550" y="1120775"/>
                  <a:ext cx="6350" cy="6350"/>
                </a:xfrm>
                <a:custGeom>
                  <a:avLst/>
                  <a:gdLst>
                    <a:gd name="T0" fmla="*/ 2 w 4"/>
                    <a:gd name="T1" fmla="*/ 0 h 4"/>
                    <a:gd name="T2" fmla="*/ 4 w 4"/>
                    <a:gd name="T3" fmla="*/ 2 h 4"/>
                    <a:gd name="T4" fmla="*/ 4 w 4"/>
                    <a:gd name="T5" fmla="*/ 4 h 4"/>
                    <a:gd name="T6" fmla="*/ 0 w 4"/>
                    <a:gd name="T7" fmla="*/ 0 h 4"/>
                    <a:gd name="T8" fmla="*/ 2 w 4"/>
                    <a:gd name="T9" fmla="*/ 0 h 4"/>
                    <a:gd name="T10" fmla="*/ 2 w 4"/>
                    <a:gd name="T1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" h="4">
                      <a:moveTo>
                        <a:pt x="2" y="0"/>
                      </a:moveTo>
                      <a:lnTo>
                        <a:pt x="4" y="2"/>
                      </a:lnTo>
                      <a:lnTo>
                        <a:pt x="4" y="4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616161"/>
                </a:solidFill>
                <a:ln w="0">
                  <a:solidFill>
                    <a:srgbClr val="61616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36" name="Freeform 837"/>
                <p:cNvSpPr>
                  <a:spLocks/>
                </p:cNvSpPr>
                <p:nvPr/>
              </p:nvSpPr>
              <p:spPr bwMode="auto">
                <a:xfrm>
                  <a:off x="5595938" y="1550987"/>
                  <a:ext cx="309563" cy="77788"/>
                </a:xfrm>
                <a:custGeom>
                  <a:avLst/>
                  <a:gdLst>
                    <a:gd name="T0" fmla="*/ 118 w 195"/>
                    <a:gd name="T1" fmla="*/ 4 h 49"/>
                    <a:gd name="T2" fmla="*/ 133 w 195"/>
                    <a:gd name="T3" fmla="*/ 12 h 49"/>
                    <a:gd name="T4" fmla="*/ 148 w 195"/>
                    <a:gd name="T5" fmla="*/ 21 h 49"/>
                    <a:gd name="T6" fmla="*/ 160 w 195"/>
                    <a:gd name="T7" fmla="*/ 29 h 49"/>
                    <a:gd name="T8" fmla="*/ 171 w 195"/>
                    <a:gd name="T9" fmla="*/ 32 h 49"/>
                    <a:gd name="T10" fmla="*/ 173 w 195"/>
                    <a:gd name="T11" fmla="*/ 38 h 49"/>
                    <a:gd name="T12" fmla="*/ 186 w 195"/>
                    <a:gd name="T13" fmla="*/ 40 h 49"/>
                    <a:gd name="T14" fmla="*/ 195 w 195"/>
                    <a:gd name="T15" fmla="*/ 42 h 49"/>
                    <a:gd name="T16" fmla="*/ 190 w 195"/>
                    <a:gd name="T17" fmla="*/ 47 h 49"/>
                    <a:gd name="T18" fmla="*/ 177 w 195"/>
                    <a:gd name="T19" fmla="*/ 47 h 49"/>
                    <a:gd name="T20" fmla="*/ 169 w 195"/>
                    <a:gd name="T21" fmla="*/ 42 h 49"/>
                    <a:gd name="T22" fmla="*/ 162 w 195"/>
                    <a:gd name="T23" fmla="*/ 44 h 49"/>
                    <a:gd name="T24" fmla="*/ 107 w 195"/>
                    <a:gd name="T25" fmla="*/ 40 h 49"/>
                    <a:gd name="T26" fmla="*/ 77 w 195"/>
                    <a:gd name="T27" fmla="*/ 36 h 49"/>
                    <a:gd name="T28" fmla="*/ 62 w 195"/>
                    <a:gd name="T29" fmla="*/ 34 h 49"/>
                    <a:gd name="T30" fmla="*/ 47 w 195"/>
                    <a:gd name="T31" fmla="*/ 32 h 49"/>
                    <a:gd name="T32" fmla="*/ 26 w 195"/>
                    <a:gd name="T33" fmla="*/ 27 h 49"/>
                    <a:gd name="T34" fmla="*/ 7 w 195"/>
                    <a:gd name="T35" fmla="*/ 27 h 49"/>
                    <a:gd name="T36" fmla="*/ 0 w 195"/>
                    <a:gd name="T37" fmla="*/ 23 h 49"/>
                    <a:gd name="T38" fmla="*/ 0 w 195"/>
                    <a:gd name="T39" fmla="*/ 23 h 49"/>
                    <a:gd name="T40" fmla="*/ 7 w 195"/>
                    <a:gd name="T41" fmla="*/ 23 h 49"/>
                    <a:gd name="T42" fmla="*/ 56 w 195"/>
                    <a:gd name="T43" fmla="*/ 25 h 49"/>
                    <a:gd name="T44" fmla="*/ 75 w 195"/>
                    <a:gd name="T45" fmla="*/ 27 h 49"/>
                    <a:gd name="T46" fmla="*/ 98 w 195"/>
                    <a:gd name="T47" fmla="*/ 32 h 49"/>
                    <a:gd name="T48" fmla="*/ 118 w 195"/>
                    <a:gd name="T49" fmla="*/ 29 h 49"/>
                    <a:gd name="T50" fmla="*/ 130 w 195"/>
                    <a:gd name="T51" fmla="*/ 32 h 49"/>
                    <a:gd name="T52" fmla="*/ 141 w 195"/>
                    <a:gd name="T53" fmla="*/ 32 h 49"/>
                    <a:gd name="T54" fmla="*/ 145 w 195"/>
                    <a:gd name="T55" fmla="*/ 29 h 49"/>
                    <a:gd name="T56" fmla="*/ 141 w 195"/>
                    <a:gd name="T57" fmla="*/ 25 h 49"/>
                    <a:gd name="T58" fmla="*/ 133 w 195"/>
                    <a:gd name="T59" fmla="*/ 23 h 49"/>
                    <a:gd name="T60" fmla="*/ 122 w 195"/>
                    <a:gd name="T61" fmla="*/ 19 h 49"/>
                    <a:gd name="T62" fmla="*/ 120 w 195"/>
                    <a:gd name="T63" fmla="*/ 17 h 49"/>
                    <a:gd name="T64" fmla="*/ 113 w 195"/>
                    <a:gd name="T65" fmla="*/ 15 h 49"/>
                    <a:gd name="T66" fmla="*/ 111 w 195"/>
                    <a:gd name="T67" fmla="*/ 8 h 49"/>
                    <a:gd name="T68" fmla="*/ 109 w 195"/>
                    <a:gd name="T69" fmla="*/ 2 h 49"/>
                    <a:gd name="T70" fmla="*/ 107 w 195"/>
                    <a:gd name="T71" fmla="*/ 2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95" h="49">
                      <a:moveTo>
                        <a:pt x="111" y="0"/>
                      </a:moveTo>
                      <a:lnTo>
                        <a:pt x="118" y="4"/>
                      </a:lnTo>
                      <a:lnTo>
                        <a:pt x="124" y="8"/>
                      </a:lnTo>
                      <a:lnTo>
                        <a:pt x="133" y="12"/>
                      </a:lnTo>
                      <a:lnTo>
                        <a:pt x="139" y="17"/>
                      </a:lnTo>
                      <a:lnTo>
                        <a:pt x="148" y="21"/>
                      </a:lnTo>
                      <a:lnTo>
                        <a:pt x="154" y="25"/>
                      </a:lnTo>
                      <a:lnTo>
                        <a:pt x="160" y="29"/>
                      </a:lnTo>
                      <a:lnTo>
                        <a:pt x="167" y="32"/>
                      </a:lnTo>
                      <a:lnTo>
                        <a:pt x="171" y="32"/>
                      </a:lnTo>
                      <a:lnTo>
                        <a:pt x="169" y="36"/>
                      </a:lnTo>
                      <a:lnTo>
                        <a:pt x="173" y="38"/>
                      </a:lnTo>
                      <a:lnTo>
                        <a:pt x="180" y="40"/>
                      </a:lnTo>
                      <a:lnTo>
                        <a:pt x="186" y="40"/>
                      </a:lnTo>
                      <a:lnTo>
                        <a:pt x="190" y="40"/>
                      </a:lnTo>
                      <a:lnTo>
                        <a:pt x="195" y="42"/>
                      </a:lnTo>
                      <a:lnTo>
                        <a:pt x="192" y="47"/>
                      </a:lnTo>
                      <a:lnTo>
                        <a:pt x="190" y="47"/>
                      </a:lnTo>
                      <a:lnTo>
                        <a:pt x="184" y="49"/>
                      </a:lnTo>
                      <a:lnTo>
                        <a:pt x="177" y="47"/>
                      </a:lnTo>
                      <a:lnTo>
                        <a:pt x="169" y="44"/>
                      </a:lnTo>
                      <a:lnTo>
                        <a:pt x="169" y="42"/>
                      </a:lnTo>
                      <a:lnTo>
                        <a:pt x="165" y="44"/>
                      </a:lnTo>
                      <a:lnTo>
                        <a:pt x="162" y="44"/>
                      </a:lnTo>
                      <a:lnTo>
                        <a:pt x="135" y="44"/>
                      </a:lnTo>
                      <a:lnTo>
                        <a:pt x="107" y="40"/>
                      </a:lnTo>
                      <a:lnTo>
                        <a:pt x="92" y="38"/>
                      </a:lnTo>
                      <a:lnTo>
                        <a:pt x="77" y="36"/>
                      </a:lnTo>
                      <a:lnTo>
                        <a:pt x="71" y="36"/>
                      </a:lnTo>
                      <a:lnTo>
                        <a:pt x="62" y="34"/>
                      </a:lnTo>
                      <a:lnTo>
                        <a:pt x="56" y="32"/>
                      </a:lnTo>
                      <a:lnTo>
                        <a:pt x="47" y="32"/>
                      </a:lnTo>
                      <a:lnTo>
                        <a:pt x="39" y="29"/>
                      </a:lnTo>
                      <a:lnTo>
                        <a:pt x="26" y="27"/>
                      </a:lnTo>
                      <a:lnTo>
                        <a:pt x="13" y="27"/>
                      </a:lnTo>
                      <a:lnTo>
                        <a:pt x="7" y="27"/>
                      </a:lnTo>
                      <a:lnTo>
                        <a:pt x="0" y="25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4" y="23"/>
                      </a:lnTo>
                      <a:lnTo>
                        <a:pt x="7" y="23"/>
                      </a:lnTo>
                      <a:lnTo>
                        <a:pt x="11" y="23"/>
                      </a:lnTo>
                      <a:lnTo>
                        <a:pt x="56" y="25"/>
                      </a:lnTo>
                      <a:lnTo>
                        <a:pt x="64" y="27"/>
                      </a:lnTo>
                      <a:lnTo>
                        <a:pt x="75" y="27"/>
                      </a:lnTo>
                      <a:lnTo>
                        <a:pt x="86" y="29"/>
                      </a:lnTo>
                      <a:lnTo>
                        <a:pt x="98" y="32"/>
                      </a:lnTo>
                      <a:lnTo>
                        <a:pt x="109" y="29"/>
                      </a:lnTo>
                      <a:lnTo>
                        <a:pt x="118" y="29"/>
                      </a:lnTo>
                      <a:lnTo>
                        <a:pt x="124" y="32"/>
                      </a:lnTo>
                      <a:lnTo>
                        <a:pt x="130" y="32"/>
                      </a:lnTo>
                      <a:lnTo>
                        <a:pt x="139" y="32"/>
                      </a:lnTo>
                      <a:lnTo>
                        <a:pt x="141" y="32"/>
                      </a:lnTo>
                      <a:lnTo>
                        <a:pt x="150" y="32"/>
                      </a:lnTo>
                      <a:lnTo>
                        <a:pt x="145" y="29"/>
                      </a:lnTo>
                      <a:lnTo>
                        <a:pt x="143" y="27"/>
                      </a:lnTo>
                      <a:lnTo>
                        <a:pt x="141" y="25"/>
                      </a:lnTo>
                      <a:lnTo>
                        <a:pt x="137" y="23"/>
                      </a:lnTo>
                      <a:lnTo>
                        <a:pt x="133" y="23"/>
                      </a:lnTo>
                      <a:lnTo>
                        <a:pt x="126" y="21"/>
                      </a:lnTo>
                      <a:lnTo>
                        <a:pt x="122" y="19"/>
                      </a:lnTo>
                      <a:lnTo>
                        <a:pt x="122" y="17"/>
                      </a:lnTo>
                      <a:lnTo>
                        <a:pt x="120" y="17"/>
                      </a:lnTo>
                      <a:lnTo>
                        <a:pt x="116" y="15"/>
                      </a:lnTo>
                      <a:lnTo>
                        <a:pt x="113" y="15"/>
                      </a:lnTo>
                      <a:lnTo>
                        <a:pt x="111" y="12"/>
                      </a:lnTo>
                      <a:lnTo>
                        <a:pt x="111" y="8"/>
                      </a:lnTo>
                      <a:lnTo>
                        <a:pt x="111" y="4"/>
                      </a:lnTo>
                      <a:lnTo>
                        <a:pt x="109" y="2"/>
                      </a:lnTo>
                      <a:lnTo>
                        <a:pt x="107" y="2"/>
                      </a:lnTo>
                      <a:lnTo>
                        <a:pt x="107" y="2"/>
                      </a:lnTo>
                      <a:lnTo>
                        <a:pt x="111" y="0"/>
                      </a:lnTo>
                      <a:close/>
                    </a:path>
                  </a:pathLst>
                </a:custGeom>
                <a:solidFill>
                  <a:srgbClr val="3E3E3E"/>
                </a:solidFill>
                <a:ln w="0">
                  <a:solidFill>
                    <a:srgbClr val="3E3E3E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37" name="Freeform 838"/>
                <p:cNvSpPr>
                  <a:spLocks/>
                </p:cNvSpPr>
                <p:nvPr/>
              </p:nvSpPr>
              <p:spPr bwMode="auto">
                <a:xfrm>
                  <a:off x="5751513" y="1557337"/>
                  <a:ext cx="95250" cy="53975"/>
                </a:xfrm>
                <a:custGeom>
                  <a:avLst/>
                  <a:gdLst>
                    <a:gd name="T0" fmla="*/ 3 w 60"/>
                    <a:gd name="T1" fmla="*/ 0 h 34"/>
                    <a:gd name="T2" fmla="*/ 13 w 60"/>
                    <a:gd name="T3" fmla="*/ 2 h 34"/>
                    <a:gd name="T4" fmla="*/ 13 w 60"/>
                    <a:gd name="T5" fmla="*/ 2 h 34"/>
                    <a:gd name="T6" fmla="*/ 15 w 60"/>
                    <a:gd name="T7" fmla="*/ 2 h 34"/>
                    <a:gd name="T8" fmla="*/ 15 w 60"/>
                    <a:gd name="T9" fmla="*/ 2 h 34"/>
                    <a:gd name="T10" fmla="*/ 18 w 60"/>
                    <a:gd name="T11" fmla="*/ 2 h 34"/>
                    <a:gd name="T12" fmla="*/ 18 w 60"/>
                    <a:gd name="T13" fmla="*/ 2 h 34"/>
                    <a:gd name="T14" fmla="*/ 18 w 60"/>
                    <a:gd name="T15" fmla="*/ 8 h 34"/>
                    <a:gd name="T16" fmla="*/ 20 w 60"/>
                    <a:gd name="T17" fmla="*/ 8 h 34"/>
                    <a:gd name="T18" fmla="*/ 22 w 60"/>
                    <a:gd name="T19" fmla="*/ 8 h 34"/>
                    <a:gd name="T20" fmla="*/ 26 w 60"/>
                    <a:gd name="T21" fmla="*/ 8 h 34"/>
                    <a:gd name="T22" fmla="*/ 24 w 60"/>
                    <a:gd name="T23" fmla="*/ 8 h 34"/>
                    <a:gd name="T24" fmla="*/ 30 w 60"/>
                    <a:gd name="T25" fmla="*/ 13 h 34"/>
                    <a:gd name="T26" fmla="*/ 35 w 60"/>
                    <a:gd name="T27" fmla="*/ 15 h 34"/>
                    <a:gd name="T28" fmla="*/ 41 w 60"/>
                    <a:gd name="T29" fmla="*/ 17 h 34"/>
                    <a:gd name="T30" fmla="*/ 43 w 60"/>
                    <a:gd name="T31" fmla="*/ 19 h 34"/>
                    <a:gd name="T32" fmla="*/ 50 w 60"/>
                    <a:gd name="T33" fmla="*/ 23 h 34"/>
                    <a:gd name="T34" fmla="*/ 56 w 60"/>
                    <a:gd name="T35" fmla="*/ 28 h 34"/>
                    <a:gd name="T36" fmla="*/ 60 w 60"/>
                    <a:gd name="T37" fmla="*/ 30 h 34"/>
                    <a:gd name="T38" fmla="*/ 60 w 60"/>
                    <a:gd name="T39" fmla="*/ 32 h 34"/>
                    <a:gd name="T40" fmla="*/ 60 w 60"/>
                    <a:gd name="T41" fmla="*/ 34 h 34"/>
                    <a:gd name="T42" fmla="*/ 52 w 60"/>
                    <a:gd name="T43" fmla="*/ 32 h 34"/>
                    <a:gd name="T44" fmla="*/ 45 w 60"/>
                    <a:gd name="T45" fmla="*/ 32 h 34"/>
                    <a:gd name="T46" fmla="*/ 41 w 60"/>
                    <a:gd name="T47" fmla="*/ 28 h 34"/>
                    <a:gd name="T48" fmla="*/ 41 w 60"/>
                    <a:gd name="T49" fmla="*/ 30 h 34"/>
                    <a:gd name="T50" fmla="*/ 26 w 60"/>
                    <a:gd name="T51" fmla="*/ 30 h 34"/>
                    <a:gd name="T52" fmla="*/ 9 w 60"/>
                    <a:gd name="T53" fmla="*/ 28 h 34"/>
                    <a:gd name="T54" fmla="*/ 0 w 60"/>
                    <a:gd name="T55" fmla="*/ 28 h 34"/>
                    <a:gd name="T56" fmla="*/ 3 w 60"/>
                    <a:gd name="T57" fmla="*/ 23 h 34"/>
                    <a:gd name="T58" fmla="*/ 3 w 60"/>
                    <a:gd name="T59" fmla="*/ 21 h 34"/>
                    <a:gd name="T60" fmla="*/ 5 w 60"/>
                    <a:gd name="T61" fmla="*/ 19 h 34"/>
                    <a:gd name="T62" fmla="*/ 9 w 60"/>
                    <a:gd name="T63" fmla="*/ 19 h 34"/>
                    <a:gd name="T64" fmla="*/ 18 w 60"/>
                    <a:gd name="T65" fmla="*/ 21 h 34"/>
                    <a:gd name="T66" fmla="*/ 22 w 60"/>
                    <a:gd name="T67" fmla="*/ 17 h 34"/>
                    <a:gd name="T68" fmla="*/ 18 w 60"/>
                    <a:gd name="T69" fmla="*/ 15 h 34"/>
                    <a:gd name="T70" fmla="*/ 13 w 60"/>
                    <a:gd name="T71" fmla="*/ 15 h 34"/>
                    <a:gd name="T72" fmla="*/ 9 w 60"/>
                    <a:gd name="T73" fmla="*/ 13 h 34"/>
                    <a:gd name="T74" fmla="*/ 7 w 60"/>
                    <a:gd name="T75" fmla="*/ 11 h 34"/>
                    <a:gd name="T76" fmla="*/ 7 w 60"/>
                    <a:gd name="T77" fmla="*/ 8 h 34"/>
                    <a:gd name="T78" fmla="*/ 5 w 60"/>
                    <a:gd name="T79" fmla="*/ 4 h 34"/>
                    <a:gd name="T80" fmla="*/ 5 w 60"/>
                    <a:gd name="T81" fmla="*/ 2 h 34"/>
                    <a:gd name="T82" fmla="*/ 5 w 60"/>
                    <a:gd name="T83" fmla="*/ 2 h 34"/>
                    <a:gd name="T84" fmla="*/ 3 w 60"/>
                    <a:gd name="T85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60" h="34">
                      <a:moveTo>
                        <a:pt x="3" y="0"/>
                      </a:moveTo>
                      <a:lnTo>
                        <a:pt x="13" y="2"/>
                      </a:lnTo>
                      <a:lnTo>
                        <a:pt x="13" y="2"/>
                      </a:lnTo>
                      <a:lnTo>
                        <a:pt x="15" y="2"/>
                      </a:lnTo>
                      <a:lnTo>
                        <a:pt x="15" y="2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8" y="8"/>
                      </a:lnTo>
                      <a:lnTo>
                        <a:pt x="20" y="8"/>
                      </a:lnTo>
                      <a:lnTo>
                        <a:pt x="22" y="8"/>
                      </a:lnTo>
                      <a:lnTo>
                        <a:pt x="26" y="8"/>
                      </a:lnTo>
                      <a:lnTo>
                        <a:pt x="24" y="8"/>
                      </a:lnTo>
                      <a:lnTo>
                        <a:pt x="30" y="13"/>
                      </a:lnTo>
                      <a:lnTo>
                        <a:pt x="35" y="15"/>
                      </a:lnTo>
                      <a:lnTo>
                        <a:pt x="41" y="17"/>
                      </a:lnTo>
                      <a:lnTo>
                        <a:pt x="43" y="19"/>
                      </a:lnTo>
                      <a:lnTo>
                        <a:pt x="50" y="23"/>
                      </a:lnTo>
                      <a:lnTo>
                        <a:pt x="56" y="28"/>
                      </a:lnTo>
                      <a:lnTo>
                        <a:pt x="60" y="30"/>
                      </a:lnTo>
                      <a:lnTo>
                        <a:pt x="60" y="32"/>
                      </a:lnTo>
                      <a:lnTo>
                        <a:pt x="60" y="34"/>
                      </a:lnTo>
                      <a:lnTo>
                        <a:pt x="52" y="32"/>
                      </a:lnTo>
                      <a:lnTo>
                        <a:pt x="45" y="32"/>
                      </a:lnTo>
                      <a:lnTo>
                        <a:pt x="41" y="28"/>
                      </a:lnTo>
                      <a:lnTo>
                        <a:pt x="41" y="30"/>
                      </a:lnTo>
                      <a:lnTo>
                        <a:pt x="26" y="30"/>
                      </a:lnTo>
                      <a:lnTo>
                        <a:pt x="9" y="28"/>
                      </a:lnTo>
                      <a:lnTo>
                        <a:pt x="0" y="28"/>
                      </a:lnTo>
                      <a:lnTo>
                        <a:pt x="3" y="23"/>
                      </a:lnTo>
                      <a:lnTo>
                        <a:pt x="3" y="21"/>
                      </a:lnTo>
                      <a:lnTo>
                        <a:pt x="5" y="19"/>
                      </a:lnTo>
                      <a:lnTo>
                        <a:pt x="9" y="19"/>
                      </a:lnTo>
                      <a:lnTo>
                        <a:pt x="18" y="21"/>
                      </a:lnTo>
                      <a:lnTo>
                        <a:pt x="22" y="17"/>
                      </a:lnTo>
                      <a:lnTo>
                        <a:pt x="18" y="15"/>
                      </a:lnTo>
                      <a:lnTo>
                        <a:pt x="13" y="15"/>
                      </a:lnTo>
                      <a:lnTo>
                        <a:pt x="9" y="13"/>
                      </a:lnTo>
                      <a:lnTo>
                        <a:pt x="7" y="11"/>
                      </a:lnTo>
                      <a:lnTo>
                        <a:pt x="7" y="8"/>
                      </a:lnTo>
                      <a:lnTo>
                        <a:pt x="5" y="4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909090"/>
                </a:solidFill>
                <a:ln w="0">
                  <a:solidFill>
                    <a:srgbClr val="90909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38" name="Freeform 839"/>
                <p:cNvSpPr>
                  <a:spLocks/>
                </p:cNvSpPr>
                <p:nvPr/>
              </p:nvSpPr>
              <p:spPr bwMode="auto">
                <a:xfrm>
                  <a:off x="5613400" y="1584325"/>
                  <a:ext cx="71438" cy="6350"/>
                </a:xfrm>
                <a:custGeom>
                  <a:avLst/>
                  <a:gdLst>
                    <a:gd name="T0" fmla="*/ 6 w 45"/>
                    <a:gd name="T1" fmla="*/ 0 h 4"/>
                    <a:gd name="T2" fmla="*/ 45 w 45"/>
                    <a:gd name="T3" fmla="*/ 4 h 4"/>
                    <a:gd name="T4" fmla="*/ 45 w 45"/>
                    <a:gd name="T5" fmla="*/ 4 h 4"/>
                    <a:gd name="T6" fmla="*/ 36 w 45"/>
                    <a:gd name="T7" fmla="*/ 4 h 4"/>
                    <a:gd name="T8" fmla="*/ 0 w 45"/>
                    <a:gd name="T9" fmla="*/ 2 h 4"/>
                    <a:gd name="T10" fmla="*/ 0 w 45"/>
                    <a:gd name="T11" fmla="*/ 0 h 4"/>
                    <a:gd name="T12" fmla="*/ 0 w 45"/>
                    <a:gd name="T13" fmla="*/ 0 h 4"/>
                    <a:gd name="T14" fmla="*/ 6 w 45"/>
                    <a:gd name="T1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5" h="4">
                      <a:moveTo>
                        <a:pt x="6" y="0"/>
                      </a:moveTo>
                      <a:lnTo>
                        <a:pt x="45" y="4"/>
                      </a:lnTo>
                      <a:lnTo>
                        <a:pt x="45" y="4"/>
                      </a:lnTo>
                      <a:lnTo>
                        <a:pt x="36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9F9F9F"/>
                </a:solidFill>
                <a:ln w="0">
                  <a:solidFill>
                    <a:srgbClr val="9F9F9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39" name="Freeform 840"/>
                <p:cNvSpPr>
                  <a:spLocks/>
                </p:cNvSpPr>
                <p:nvPr/>
              </p:nvSpPr>
              <p:spPr bwMode="auto">
                <a:xfrm>
                  <a:off x="4562475" y="1614487"/>
                  <a:ext cx="6350" cy="3175"/>
                </a:xfrm>
                <a:custGeom>
                  <a:avLst/>
                  <a:gdLst>
                    <a:gd name="T0" fmla="*/ 4 w 4"/>
                    <a:gd name="T1" fmla="*/ 0 h 2"/>
                    <a:gd name="T2" fmla="*/ 0 w 4"/>
                    <a:gd name="T3" fmla="*/ 2 h 2"/>
                    <a:gd name="T4" fmla="*/ 2 w 4"/>
                    <a:gd name="T5" fmla="*/ 0 h 2"/>
                    <a:gd name="T6" fmla="*/ 4 w 4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4" y="0"/>
                      </a:move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676767"/>
                </a:solidFill>
                <a:ln w="0">
                  <a:solidFill>
                    <a:srgbClr val="676767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40" name="Freeform 841"/>
                <p:cNvSpPr>
                  <a:spLocks/>
                </p:cNvSpPr>
                <p:nvPr/>
              </p:nvSpPr>
              <p:spPr bwMode="auto">
                <a:xfrm>
                  <a:off x="5765800" y="1530350"/>
                  <a:ext cx="95250" cy="47625"/>
                </a:xfrm>
                <a:custGeom>
                  <a:avLst/>
                  <a:gdLst>
                    <a:gd name="T0" fmla="*/ 0 w 60"/>
                    <a:gd name="T1" fmla="*/ 0 h 30"/>
                    <a:gd name="T2" fmla="*/ 6 w 60"/>
                    <a:gd name="T3" fmla="*/ 2 h 30"/>
                    <a:gd name="T4" fmla="*/ 13 w 60"/>
                    <a:gd name="T5" fmla="*/ 6 h 30"/>
                    <a:gd name="T6" fmla="*/ 19 w 60"/>
                    <a:gd name="T7" fmla="*/ 8 h 30"/>
                    <a:gd name="T8" fmla="*/ 19 w 60"/>
                    <a:gd name="T9" fmla="*/ 8 h 30"/>
                    <a:gd name="T10" fmla="*/ 21 w 60"/>
                    <a:gd name="T11" fmla="*/ 8 h 30"/>
                    <a:gd name="T12" fmla="*/ 23 w 60"/>
                    <a:gd name="T13" fmla="*/ 8 h 30"/>
                    <a:gd name="T14" fmla="*/ 26 w 60"/>
                    <a:gd name="T15" fmla="*/ 6 h 30"/>
                    <a:gd name="T16" fmla="*/ 28 w 60"/>
                    <a:gd name="T17" fmla="*/ 4 h 30"/>
                    <a:gd name="T18" fmla="*/ 36 w 60"/>
                    <a:gd name="T19" fmla="*/ 10 h 30"/>
                    <a:gd name="T20" fmla="*/ 38 w 60"/>
                    <a:gd name="T21" fmla="*/ 10 h 30"/>
                    <a:gd name="T22" fmla="*/ 47 w 60"/>
                    <a:gd name="T23" fmla="*/ 13 h 30"/>
                    <a:gd name="T24" fmla="*/ 53 w 60"/>
                    <a:gd name="T25" fmla="*/ 15 h 30"/>
                    <a:gd name="T26" fmla="*/ 60 w 60"/>
                    <a:gd name="T27" fmla="*/ 19 h 30"/>
                    <a:gd name="T28" fmla="*/ 60 w 60"/>
                    <a:gd name="T29" fmla="*/ 23 h 30"/>
                    <a:gd name="T30" fmla="*/ 58 w 60"/>
                    <a:gd name="T31" fmla="*/ 25 h 30"/>
                    <a:gd name="T32" fmla="*/ 53 w 60"/>
                    <a:gd name="T33" fmla="*/ 28 h 30"/>
                    <a:gd name="T34" fmla="*/ 51 w 60"/>
                    <a:gd name="T35" fmla="*/ 28 h 30"/>
                    <a:gd name="T36" fmla="*/ 47 w 60"/>
                    <a:gd name="T37" fmla="*/ 30 h 30"/>
                    <a:gd name="T38" fmla="*/ 43 w 60"/>
                    <a:gd name="T39" fmla="*/ 23 h 30"/>
                    <a:gd name="T40" fmla="*/ 36 w 60"/>
                    <a:gd name="T41" fmla="*/ 21 h 30"/>
                    <a:gd name="T42" fmla="*/ 32 w 60"/>
                    <a:gd name="T43" fmla="*/ 17 h 30"/>
                    <a:gd name="T44" fmla="*/ 28 w 60"/>
                    <a:gd name="T45" fmla="*/ 15 h 30"/>
                    <a:gd name="T46" fmla="*/ 23 w 60"/>
                    <a:gd name="T47" fmla="*/ 15 h 30"/>
                    <a:gd name="T48" fmla="*/ 17 w 60"/>
                    <a:gd name="T49" fmla="*/ 10 h 30"/>
                    <a:gd name="T50" fmla="*/ 11 w 60"/>
                    <a:gd name="T51" fmla="*/ 8 h 30"/>
                    <a:gd name="T52" fmla="*/ 4 w 60"/>
                    <a:gd name="T53" fmla="*/ 4 h 30"/>
                    <a:gd name="T54" fmla="*/ 0 w 60"/>
                    <a:gd name="T55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60" h="30">
                      <a:moveTo>
                        <a:pt x="0" y="0"/>
                      </a:moveTo>
                      <a:lnTo>
                        <a:pt x="6" y="2"/>
                      </a:lnTo>
                      <a:lnTo>
                        <a:pt x="13" y="6"/>
                      </a:lnTo>
                      <a:lnTo>
                        <a:pt x="19" y="8"/>
                      </a:lnTo>
                      <a:lnTo>
                        <a:pt x="19" y="8"/>
                      </a:lnTo>
                      <a:lnTo>
                        <a:pt x="21" y="8"/>
                      </a:lnTo>
                      <a:lnTo>
                        <a:pt x="23" y="8"/>
                      </a:lnTo>
                      <a:lnTo>
                        <a:pt x="26" y="6"/>
                      </a:lnTo>
                      <a:lnTo>
                        <a:pt x="28" y="4"/>
                      </a:lnTo>
                      <a:lnTo>
                        <a:pt x="36" y="10"/>
                      </a:lnTo>
                      <a:lnTo>
                        <a:pt x="38" y="10"/>
                      </a:lnTo>
                      <a:lnTo>
                        <a:pt x="47" y="13"/>
                      </a:lnTo>
                      <a:lnTo>
                        <a:pt x="53" y="15"/>
                      </a:lnTo>
                      <a:lnTo>
                        <a:pt x="60" y="19"/>
                      </a:lnTo>
                      <a:lnTo>
                        <a:pt x="60" y="23"/>
                      </a:lnTo>
                      <a:lnTo>
                        <a:pt x="58" y="25"/>
                      </a:lnTo>
                      <a:lnTo>
                        <a:pt x="53" y="28"/>
                      </a:lnTo>
                      <a:lnTo>
                        <a:pt x="51" y="28"/>
                      </a:lnTo>
                      <a:lnTo>
                        <a:pt x="47" y="30"/>
                      </a:lnTo>
                      <a:lnTo>
                        <a:pt x="43" y="23"/>
                      </a:lnTo>
                      <a:lnTo>
                        <a:pt x="36" y="21"/>
                      </a:lnTo>
                      <a:lnTo>
                        <a:pt x="32" y="17"/>
                      </a:lnTo>
                      <a:lnTo>
                        <a:pt x="28" y="15"/>
                      </a:lnTo>
                      <a:lnTo>
                        <a:pt x="23" y="15"/>
                      </a:lnTo>
                      <a:lnTo>
                        <a:pt x="17" y="10"/>
                      </a:lnTo>
                      <a:lnTo>
                        <a:pt x="11" y="8"/>
                      </a:lnTo>
                      <a:lnTo>
                        <a:pt x="4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0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41" name="Freeform 842"/>
                <p:cNvSpPr>
                  <a:spLocks/>
                </p:cNvSpPr>
                <p:nvPr/>
              </p:nvSpPr>
              <p:spPr bwMode="auto">
                <a:xfrm>
                  <a:off x="5772150" y="1512887"/>
                  <a:ext cx="26988" cy="17463"/>
                </a:xfrm>
                <a:custGeom>
                  <a:avLst/>
                  <a:gdLst>
                    <a:gd name="T0" fmla="*/ 0 w 17"/>
                    <a:gd name="T1" fmla="*/ 0 h 11"/>
                    <a:gd name="T2" fmla="*/ 9 w 17"/>
                    <a:gd name="T3" fmla="*/ 4 h 11"/>
                    <a:gd name="T4" fmla="*/ 17 w 17"/>
                    <a:gd name="T5" fmla="*/ 9 h 11"/>
                    <a:gd name="T6" fmla="*/ 17 w 17"/>
                    <a:gd name="T7" fmla="*/ 11 h 11"/>
                    <a:gd name="T8" fmla="*/ 15 w 17"/>
                    <a:gd name="T9" fmla="*/ 11 h 11"/>
                    <a:gd name="T10" fmla="*/ 2 w 17"/>
                    <a:gd name="T11" fmla="*/ 2 h 11"/>
                    <a:gd name="T12" fmla="*/ 2 w 17"/>
                    <a:gd name="T13" fmla="*/ 2 h 11"/>
                    <a:gd name="T14" fmla="*/ 0 w 17"/>
                    <a:gd name="T15" fmla="*/ 0 h 11"/>
                    <a:gd name="T16" fmla="*/ 0 w 17"/>
                    <a:gd name="T17" fmla="*/ 0 h 11"/>
                    <a:gd name="T18" fmla="*/ 0 w 17"/>
                    <a:gd name="T19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7" h="11">
                      <a:moveTo>
                        <a:pt x="0" y="0"/>
                      </a:moveTo>
                      <a:lnTo>
                        <a:pt x="9" y="4"/>
                      </a:lnTo>
                      <a:lnTo>
                        <a:pt x="17" y="9"/>
                      </a:lnTo>
                      <a:lnTo>
                        <a:pt x="17" y="11"/>
                      </a:lnTo>
                      <a:lnTo>
                        <a:pt x="15" y="11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A7A7A"/>
                </a:solidFill>
                <a:ln w="0">
                  <a:solidFill>
                    <a:srgbClr val="7A7A7A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42" name="Freeform 843"/>
                <p:cNvSpPr>
                  <a:spLocks/>
                </p:cNvSpPr>
                <p:nvPr/>
              </p:nvSpPr>
              <p:spPr bwMode="auto">
                <a:xfrm>
                  <a:off x="5795963" y="1530350"/>
                  <a:ext cx="14288" cy="15875"/>
                </a:xfrm>
                <a:custGeom>
                  <a:avLst/>
                  <a:gdLst>
                    <a:gd name="T0" fmla="*/ 2 w 9"/>
                    <a:gd name="T1" fmla="*/ 0 h 10"/>
                    <a:gd name="T2" fmla="*/ 2 w 9"/>
                    <a:gd name="T3" fmla="*/ 2 h 10"/>
                    <a:gd name="T4" fmla="*/ 9 w 9"/>
                    <a:gd name="T5" fmla="*/ 4 h 10"/>
                    <a:gd name="T6" fmla="*/ 7 w 9"/>
                    <a:gd name="T7" fmla="*/ 8 h 10"/>
                    <a:gd name="T8" fmla="*/ 2 w 9"/>
                    <a:gd name="T9" fmla="*/ 10 h 10"/>
                    <a:gd name="T10" fmla="*/ 0 w 9"/>
                    <a:gd name="T11" fmla="*/ 8 h 10"/>
                    <a:gd name="T12" fmla="*/ 2 w 9"/>
                    <a:gd name="T13" fmla="*/ 6 h 10"/>
                    <a:gd name="T14" fmla="*/ 4 w 9"/>
                    <a:gd name="T15" fmla="*/ 6 h 10"/>
                    <a:gd name="T16" fmla="*/ 2 w 9"/>
                    <a:gd name="T17" fmla="*/ 2 h 10"/>
                    <a:gd name="T18" fmla="*/ 0 w 9"/>
                    <a:gd name="T19" fmla="*/ 0 h 10"/>
                    <a:gd name="T20" fmla="*/ 2 w 9"/>
                    <a:gd name="T21" fmla="*/ 0 h 10"/>
                    <a:gd name="T22" fmla="*/ 2 w 9"/>
                    <a:gd name="T23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" h="10">
                      <a:moveTo>
                        <a:pt x="2" y="0"/>
                      </a:moveTo>
                      <a:lnTo>
                        <a:pt x="2" y="2"/>
                      </a:lnTo>
                      <a:lnTo>
                        <a:pt x="9" y="4"/>
                      </a:lnTo>
                      <a:lnTo>
                        <a:pt x="7" y="8"/>
                      </a:lnTo>
                      <a:lnTo>
                        <a:pt x="2" y="10"/>
                      </a:lnTo>
                      <a:lnTo>
                        <a:pt x="0" y="8"/>
                      </a:lnTo>
                      <a:lnTo>
                        <a:pt x="2" y="6"/>
                      </a:lnTo>
                      <a:lnTo>
                        <a:pt x="4" y="6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C1C1C1"/>
                </a:solidFill>
                <a:ln w="0">
                  <a:solidFill>
                    <a:srgbClr val="C1C1C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43" name="Freeform 844"/>
                <p:cNvSpPr>
                  <a:spLocks/>
                </p:cNvSpPr>
                <p:nvPr/>
              </p:nvSpPr>
              <p:spPr bwMode="auto">
                <a:xfrm>
                  <a:off x="5748338" y="1524000"/>
                  <a:ext cx="17463" cy="6350"/>
                </a:xfrm>
                <a:custGeom>
                  <a:avLst/>
                  <a:gdLst>
                    <a:gd name="T0" fmla="*/ 0 w 11"/>
                    <a:gd name="T1" fmla="*/ 0 h 4"/>
                    <a:gd name="T2" fmla="*/ 7 w 11"/>
                    <a:gd name="T3" fmla="*/ 2 h 4"/>
                    <a:gd name="T4" fmla="*/ 11 w 11"/>
                    <a:gd name="T5" fmla="*/ 4 h 4"/>
                    <a:gd name="T6" fmla="*/ 7 w 11"/>
                    <a:gd name="T7" fmla="*/ 4 h 4"/>
                    <a:gd name="T8" fmla="*/ 5 w 11"/>
                    <a:gd name="T9" fmla="*/ 4 h 4"/>
                    <a:gd name="T10" fmla="*/ 2 w 11"/>
                    <a:gd name="T11" fmla="*/ 2 h 4"/>
                    <a:gd name="T12" fmla="*/ 0 w 11"/>
                    <a:gd name="T13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" h="4">
                      <a:moveTo>
                        <a:pt x="0" y="0"/>
                      </a:moveTo>
                      <a:lnTo>
                        <a:pt x="7" y="2"/>
                      </a:lnTo>
                      <a:lnTo>
                        <a:pt x="11" y="4"/>
                      </a:lnTo>
                      <a:lnTo>
                        <a:pt x="7" y="4"/>
                      </a:lnTo>
                      <a:lnTo>
                        <a:pt x="5" y="4"/>
                      </a:lnTo>
                      <a:lnTo>
                        <a:pt x="2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 w="0">
                  <a:solidFill>
                    <a:srgbClr val="999999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44" name="Freeform 845"/>
                <p:cNvSpPr>
                  <a:spLocks/>
                </p:cNvSpPr>
                <p:nvPr/>
              </p:nvSpPr>
              <p:spPr bwMode="auto">
                <a:xfrm>
                  <a:off x="5473700" y="1655762"/>
                  <a:ext cx="23813" cy="33338"/>
                </a:xfrm>
                <a:custGeom>
                  <a:avLst/>
                  <a:gdLst>
                    <a:gd name="T0" fmla="*/ 9 w 15"/>
                    <a:gd name="T1" fmla="*/ 0 h 21"/>
                    <a:gd name="T2" fmla="*/ 13 w 15"/>
                    <a:gd name="T3" fmla="*/ 2 h 21"/>
                    <a:gd name="T4" fmla="*/ 13 w 15"/>
                    <a:gd name="T5" fmla="*/ 8 h 21"/>
                    <a:gd name="T6" fmla="*/ 15 w 15"/>
                    <a:gd name="T7" fmla="*/ 15 h 21"/>
                    <a:gd name="T8" fmla="*/ 13 w 15"/>
                    <a:gd name="T9" fmla="*/ 21 h 21"/>
                    <a:gd name="T10" fmla="*/ 11 w 15"/>
                    <a:gd name="T11" fmla="*/ 19 h 21"/>
                    <a:gd name="T12" fmla="*/ 11 w 15"/>
                    <a:gd name="T13" fmla="*/ 17 h 21"/>
                    <a:gd name="T14" fmla="*/ 11 w 15"/>
                    <a:gd name="T15" fmla="*/ 10 h 21"/>
                    <a:gd name="T16" fmla="*/ 2 w 15"/>
                    <a:gd name="T17" fmla="*/ 8 h 21"/>
                    <a:gd name="T18" fmla="*/ 0 w 15"/>
                    <a:gd name="T19" fmla="*/ 6 h 21"/>
                    <a:gd name="T20" fmla="*/ 0 w 15"/>
                    <a:gd name="T21" fmla="*/ 4 h 21"/>
                    <a:gd name="T22" fmla="*/ 2 w 15"/>
                    <a:gd name="T23" fmla="*/ 4 h 21"/>
                    <a:gd name="T24" fmla="*/ 5 w 15"/>
                    <a:gd name="T25" fmla="*/ 2 h 21"/>
                    <a:gd name="T26" fmla="*/ 7 w 15"/>
                    <a:gd name="T27" fmla="*/ 4 h 21"/>
                    <a:gd name="T28" fmla="*/ 9 w 15"/>
                    <a:gd name="T29" fmla="*/ 2 h 21"/>
                    <a:gd name="T30" fmla="*/ 9 w 15"/>
                    <a:gd name="T31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5" h="21">
                      <a:moveTo>
                        <a:pt x="9" y="0"/>
                      </a:moveTo>
                      <a:lnTo>
                        <a:pt x="13" y="2"/>
                      </a:lnTo>
                      <a:lnTo>
                        <a:pt x="13" y="8"/>
                      </a:lnTo>
                      <a:lnTo>
                        <a:pt x="15" y="15"/>
                      </a:lnTo>
                      <a:lnTo>
                        <a:pt x="13" y="21"/>
                      </a:lnTo>
                      <a:lnTo>
                        <a:pt x="11" y="19"/>
                      </a:lnTo>
                      <a:lnTo>
                        <a:pt x="11" y="17"/>
                      </a:lnTo>
                      <a:lnTo>
                        <a:pt x="11" y="10"/>
                      </a:lnTo>
                      <a:lnTo>
                        <a:pt x="2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5" y="2"/>
                      </a:lnTo>
                      <a:lnTo>
                        <a:pt x="7" y="4"/>
                      </a:lnTo>
                      <a:lnTo>
                        <a:pt x="9" y="2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 w="0">
                  <a:solidFill>
                    <a:srgbClr val="191919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45" name="Freeform 846"/>
                <p:cNvSpPr>
                  <a:spLocks/>
                </p:cNvSpPr>
                <p:nvPr/>
              </p:nvSpPr>
              <p:spPr bwMode="auto">
                <a:xfrm>
                  <a:off x="5073650" y="1208087"/>
                  <a:ext cx="92075" cy="34925"/>
                </a:xfrm>
                <a:custGeom>
                  <a:avLst/>
                  <a:gdLst>
                    <a:gd name="T0" fmla="*/ 9 w 58"/>
                    <a:gd name="T1" fmla="*/ 0 h 22"/>
                    <a:gd name="T2" fmla="*/ 28 w 58"/>
                    <a:gd name="T3" fmla="*/ 0 h 22"/>
                    <a:gd name="T4" fmla="*/ 39 w 58"/>
                    <a:gd name="T5" fmla="*/ 0 h 22"/>
                    <a:gd name="T6" fmla="*/ 47 w 58"/>
                    <a:gd name="T7" fmla="*/ 3 h 22"/>
                    <a:gd name="T8" fmla="*/ 52 w 58"/>
                    <a:gd name="T9" fmla="*/ 3 h 22"/>
                    <a:gd name="T10" fmla="*/ 54 w 58"/>
                    <a:gd name="T11" fmla="*/ 5 h 22"/>
                    <a:gd name="T12" fmla="*/ 56 w 58"/>
                    <a:gd name="T13" fmla="*/ 7 h 22"/>
                    <a:gd name="T14" fmla="*/ 58 w 58"/>
                    <a:gd name="T15" fmla="*/ 11 h 22"/>
                    <a:gd name="T16" fmla="*/ 56 w 58"/>
                    <a:gd name="T17" fmla="*/ 15 h 22"/>
                    <a:gd name="T18" fmla="*/ 54 w 58"/>
                    <a:gd name="T19" fmla="*/ 13 h 22"/>
                    <a:gd name="T20" fmla="*/ 52 w 58"/>
                    <a:gd name="T21" fmla="*/ 13 h 22"/>
                    <a:gd name="T22" fmla="*/ 49 w 58"/>
                    <a:gd name="T23" fmla="*/ 13 h 22"/>
                    <a:gd name="T24" fmla="*/ 45 w 58"/>
                    <a:gd name="T25" fmla="*/ 11 h 22"/>
                    <a:gd name="T26" fmla="*/ 43 w 58"/>
                    <a:gd name="T27" fmla="*/ 5 h 22"/>
                    <a:gd name="T28" fmla="*/ 41 w 58"/>
                    <a:gd name="T29" fmla="*/ 3 h 22"/>
                    <a:gd name="T30" fmla="*/ 32 w 58"/>
                    <a:gd name="T31" fmla="*/ 3 h 22"/>
                    <a:gd name="T32" fmla="*/ 32 w 58"/>
                    <a:gd name="T33" fmla="*/ 7 h 22"/>
                    <a:gd name="T34" fmla="*/ 32 w 58"/>
                    <a:gd name="T35" fmla="*/ 7 h 22"/>
                    <a:gd name="T36" fmla="*/ 35 w 58"/>
                    <a:gd name="T37" fmla="*/ 11 h 22"/>
                    <a:gd name="T38" fmla="*/ 35 w 58"/>
                    <a:gd name="T39" fmla="*/ 15 h 22"/>
                    <a:gd name="T40" fmla="*/ 35 w 58"/>
                    <a:gd name="T41" fmla="*/ 17 h 22"/>
                    <a:gd name="T42" fmla="*/ 30 w 58"/>
                    <a:gd name="T43" fmla="*/ 20 h 22"/>
                    <a:gd name="T44" fmla="*/ 24 w 58"/>
                    <a:gd name="T45" fmla="*/ 22 h 22"/>
                    <a:gd name="T46" fmla="*/ 17 w 58"/>
                    <a:gd name="T47" fmla="*/ 22 h 22"/>
                    <a:gd name="T48" fmla="*/ 15 w 58"/>
                    <a:gd name="T49" fmla="*/ 17 h 22"/>
                    <a:gd name="T50" fmla="*/ 11 w 58"/>
                    <a:gd name="T51" fmla="*/ 13 h 22"/>
                    <a:gd name="T52" fmla="*/ 9 w 58"/>
                    <a:gd name="T53" fmla="*/ 9 h 22"/>
                    <a:gd name="T54" fmla="*/ 5 w 58"/>
                    <a:gd name="T55" fmla="*/ 7 h 22"/>
                    <a:gd name="T56" fmla="*/ 0 w 58"/>
                    <a:gd name="T57" fmla="*/ 5 h 22"/>
                    <a:gd name="T58" fmla="*/ 5 w 58"/>
                    <a:gd name="T59" fmla="*/ 0 h 22"/>
                    <a:gd name="T60" fmla="*/ 9 w 58"/>
                    <a:gd name="T61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58" h="22">
                      <a:moveTo>
                        <a:pt x="9" y="0"/>
                      </a:moveTo>
                      <a:lnTo>
                        <a:pt x="28" y="0"/>
                      </a:lnTo>
                      <a:lnTo>
                        <a:pt x="39" y="0"/>
                      </a:lnTo>
                      <a:lnTo>
                        <a:pt x="47" y="3"/>
                      </a:lnTo>
                      <a:lnTo>
                        <a:pt x="52" y="3"/>
                      </a:lnTo>
                      <a:lnTo>
                        <a:pt x="54" y="5"/>
                      </a:lnTo>
                      <a:lnTo>
                        <a:pt x="56" y="7"/>
                      </a:lnTo>
                      <a:lnTo>
                        <a:pt x="58" y="11"/>
                      </a:lnTo>
                      <a:lnTo>
                        <a:pt x="56" y="15"/>
                      </a:lnTo>
                      <a:lnTo>
                        <a:pt x="54" y="13"/>
                      </a:lnTo>
                      <a:lnTo>
                        <a:pt x="52" y="13"/>
                      </a:lnTo>
                      <a:lnTo>
                        <a:pt x="49" y="13"/>
                      </a:lnTo>
                      <a:lnTo>
                        <a:pt x="45" y="11"/>
                      </a:lnTo>
                      <a:lnTo>
                        <a:pt x="43" y="5"/>
                      </a:lnTo>
                      <a:lnTo>
                        <a:pt x="41" y="3"/>
                      </a:lnTo>
                      <a:lnTo>
                        <a:pt x="32" y="3"/>
                      </a:lnTo>
                      <a:lnTo>
                        <a:pt x="32" y="7"/>
                      </a:lnTo>
                      <a:lnTo>
                        <a:pt x="32" y="7"/>
                      </a:lnTo>
                      <a:lnTo>
                        <a:pt x="35" y="11"/>
                      </a:lnTo>
                      <a:lnTo>
                        <a:pt x="35" y="15"/>
                      </a:lnTo>
                      <a:lnTo>
                        <a:pt x="35" y="17"/>
                      </a:lnTo>
                      <a:lnTo>
                        <a:pt x="30" y="20"/>
                      </a:lnTo>
                      <a:lnTo>
                        <a:pt x="24" y="22"/>
                      </a:lnTo>
                      <a:lnTo>
                        <a:pt x="17" y="22"/>
                      </a:lnTo>
                      <a:lnTo>
                        <a:pt x="15" y="17"/>
                      </a:lnTo>
                      <a:lnTo>
                        <a:pt x="11" y="13"/>
                      </a:lnTo>
                      <a:lnTo>
                        <a:pt x="9" y="9"/>
                      </a:lnTo>
                      <a:lnTo>
                        <a:pt x="5" y="7"/>
                      </a:lnTo>
                      <a:lnTo>
                        <a:pt x="0" y="5"/>
                      </a:lnTo>
                      <a:lnTo>
                        <a:pt x="5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818181"/>
                </a:solidFill>
                <a:ln w="0">
                  <a:solidFill>
                    <a:srgbClr val="81818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46" name="Freeform 847"/>
                <p:cNvSpPr>
                  <a:spLocks/>
                </p:cNvSpPr>
                <p:nvPr/>
              </p:nvSpPr>
              <p:spPr bwMode="auto">
                <a:xfrm>
                  <a:off x="5121275" y="1239837"/>
                  <a:ext cx="14288" cy="19050"/>
                </a:xfrm>
                <a:custGeom>
                  <a:avLst/>
                  <a:gdLst>
                    <a:gd name="T0" fmla="*/ 9 w 9"/>
                    <a:gd name="T1" fmla="*/ 0 h 12"/>
                    <a:gd name="T2" fmla="*/ 9 w 9"/>
                    <a:gd name="T3" fmla="*/ 4 h 12"/>
                    <a:gd name="T4" fmla="*/ 9 w 9"/>
                    <a:gd name="T5" fmla="*/ 8 h 12"/>
                    <a:gd name="T6" fmla="*/ 7 w 9"/>
                    <a:gd name="T7" fmla="*/ 12 h 12"/>
                    <a:gd name="T8" fmla="*/ 5 w 9"/>
                    <a:gd name="T9" fmla="*/ 12 h 12"/>
                    <a:gd name="T10" fmla="*/ 0 w 9"/>
                    <a:gd name="T11" fmla="*/ 12 h 12"/>
                    <a:gd name="T12" fmla="*/ 0 w 9"/>
                    <a:gd name="T13" fmla="*/ 8 h 12"/>
                    <a:gd name="T14" fmla="*/ 0 w 9"/>
                    <a:gd name="T15" fmla="*/ 6 h 12"/>
                    <a:gd name="T16" fmla="*/ 5 w 9"/>
                    <a:gd name="T17" fmla="*/ 4 h 12"/>
                    <a:gd name="T18" fmla="*/ 9 w 9"/>
                    <a:gd name="T1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9" h="12">
                      <a:moveTo>
                        <a:pt x="9" y="0"/>
                      </a:moveTo>
                      <a:lnTo>
                        <a:pt x="9" y="4"/>
                      </a:lnTo>
                      <a:lnTo>
                        <a:pt x="9" y="8"/>
                      </a:lnTo>
                      <a:lnTo>
                        <a:pt x="7" y="12"/>
                      </a:lnTo>
                      <a:lnTo>
                        <a:pt x="5" y="12"/>
                      </a:lnTo>
                      <a:lnTo>
                        <a:pt x="0" y="12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5" y="4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3D3D3D"/>
                </a:solidFill>
                <a:ln w="0">
                  <a:solidFill>
                    <a:srgbClr val="3D3D3D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47" name="Freeform 848"/>
                <p:cNvSpPr>
                  <a:spLocks/>
                </p:cNvSpPr>
                <p:nvPr/>
              </p:nvSpPr>
              <p:spPr bwMode="auto">
                <a:xfrm>
                  <a:off x="5162550" y="1225550"/>
                  <a:ext cx="12700" cy="14288"/>
                </a:xfrm>
                <a:custGeom>
                  <a:avLst/>
                  <a:gdLst>
                    <a:gd name="T0" fmla="*/ 2 w 8"/>
                    <a:gd name="T1" fmla="*/ 0 h 9"/>
                    <a:gd name="T2" fmla="*/ 6 w 8"/>
                    <a:gd name="T3" fmla="*/ 0 h 9"/>
                    <a:gd name="T4" fmla="*/ 8 w 8"/>
                    <a:gd name="T5" fmla="*/ 2 h 9"/>
                    <a:gd name="T6" fmla="*/ 8 w 8"/>
                    <a:gd name="T7" fmla="*/ 4 h 9"/>
                    <a:gd name="T8" fmla="*/ 8 w 8"/>
                    <a:gd name="T9" fmla="*/ 6 h 9"/>
                    <a:gd name="T10" fmla="*/ 4 w 8"/>
                    <a:gd name="T11" fmla="*/ 9 h 9"/>
                    <a:gd name="T12" fmla="*/ 4 w 8"/>
                    <a:gd name="T13" fmla="*/ 6 h 9"/>
                    <a:gd name="T14" fmla="*/ 4 w 8"/>
                    <a:gd name="T15" fmla="*/ 4 h 9"/>
                    <a:gd name="T16" fmla="*/ 0 w 8"/>
                    <a:gd name="T17" fmla="*/ 4 h 9"/>
                    <a:gd name="T18" fmla="*/ 2 w 8"/>
                    <a:gd name="T19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" h="9">
                      <a:moveTo>
                        <a:pt x="2" y="0"/>
                      </a:moveTo>
                      <a:lnTo>
                        <a:pt x="6" y="0"/>
                      </a:lnTo>
                      <a:lnTo>
                        <a:pt x="8" y="2"/>
                      </a:lnTo>
                      <a:lnTo>
                        <a:pt x="8" y="4"/>
                      </a:lnTo>
                      <a:lnTo>
                        <a:pt x="8" y="6"/>
                      </a:lnTo>
                      <a:lnTo>
                        <a:pt x="4" y="9"/>
                      </a:lnTo>
                      <a:lnTo>
                        <a:pt x="4" y="6"/>
                      </a:lnTo>
                      <a:lnTo>
                        <a:pt x="4" y="4"/>
                      </a:lnTo>
                      <a:lnTo>
                        <a:pt x="0" y="4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ACACAC"/>
                </a:solidFill>
                <a:ln w="0">
                  <a:solidFill>
                    <a:srgbClr val="ACACAC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48" name="Freeform 849"/>
                <p:cNvSpPr>
                  <a:spLocks/>
                </p:cNvSpPr>
                <p:nvPr/>
              </p:nvSpPr>
              <p:spPr bwMode="auto">
                <a:xfrm>
                  <a:off x="5165725" y="1239837"/>
                  <a:ext cx="3175" cy="9525"/>
                </a:xfrm>
                <a:custGeom>
                  <a:avLst/>
                  <a:gdLst>
                    <a:gd name="T0" fmla="*/ 2 w 2"/>
                    <a:gd name="T1" fmla="*/ 0 h 6"/>
                    <a:gd name="T2" fmla="*/ 0 w 2"/>
                    <a:gd name="T3" fmla="*/ 6 h 6"/>
                    <a:gd name="T4" fmla="*/ 0 w 2"/>
                    <a:gd name="T5" fmla="*/ 6 h 6"/>
                    <a:gd name="T6" fmla="*/ 2 w 2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6">
                      <a:moveTo>
                        <a:pt x="2" y="0"/>
                      </a:move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ACACAC"/>
                </a:solidFill>
                <a:ln w="0">
                  <a:solidFill>
                    <a:srgbClr val="ACACAC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49" name="Freeform 850"/>
                <p:cNvSpPr>
                  <a:spLocks/>
                </p:cNvSpPr>
                <p:nvPr/>
              </p:nvSpPr>
              <p:spPr bwMode="auto">
                <a:xfrm>
                  <a:off x="6067425" y="1476375"/>
                  <a:ext cx="41275" cy="30163"/>
                </a:xfrm>
                <a:custGeom>
                  <a:avLst/>
                  <a:gdLst>
                    <a:gd name="T0" fmla="*/ 9 w 26"/>
                    <a:gd name="T1" fmla="*/ 0 h 19"/>
                    <a:gd name="T2" fmla="*/ 13 w 26"/>
                    <a:gd name="T3" fmla="*/ 6 h 19"/>
                    <a:gd name="T4" fmla="*/ 21 w 26"/>
                    <a:gd name="T5" fmla="*/ 15 h 19"/>
                    <a:gd name="T6" fmla="*/ 26 w 26"/>
                    <a:gd name="T7" fmla="*/ 19 h 19"/>
                    <a:gd name="T8" fmla="*/ 21 w 26"/>
                    <a:gd name="T9" fmla="*/ 17 h 19"/>
                    <a:gd name="T10" fmla="*/ 17 w 26"/>
                    <a:gd name="T11" fmla="*/ 13 h 19"/>
                    <a:gd name="T12" fmla="*/ 13 w 26"/>
                    <a:gd name="T13" fmla="*/ 8 h 19"/>
                    <a:gd name="T14" fmla="*/ 11 w 26"/>
                    <a:gd name="T15" fmla="*/ 6 h 19"/>
                    <a:gd name="T16" fmla="*/ 6 w 26"/>
                    <a:gd name="T17" fmla="*/ 4 h 19"/>
                    <a:gd name="T18" fmla="*/ 2 w 26"/>
                    <a:gd name="T19" fmla="*/ 4 h 19"/>
                    <a:gd name="T20" fmla="*/ 0 w 26"/>
                    <a:gd name="T21" fmla="*/ 2 h 19"/>
                    <a:gd name="T22" fmla="*/ 4 w 26"/>
                    <a:gd name="T23" fmla="*/ 2 h 19"/>
                    <a:gd name="T24" fmla="*/ 9 w 26"/>
                    <a:gd name="T25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6" h="19">
                      <a:moveTo>
                        <a:pt x="9" y="0"/>
                      </a:moveTo>
                      <a:lnTo>
                        <a:pt x="13" y="6"/>
                      </a:lnTo>
                      <a:lnTo>
                        <a:pt x="21" y="15"/>
                      </a:lnTo>
                      <a:lnTo>
                        <a:pt x="26" y="19"/>
                      </a:lnTo>
                      <a:lnTo>
                        <a:pt x="21" y="17"/>
                      </a:lnTo>
                      <a:lnTo>
                        <a:pt x="17" y="13"/>
                      </a:lnTo>
                      <a:lnTo>
                        <a:pt x="13" y="8"/>
                      </a:lnTo>
                      <a:lnTo>
                        <a:pt x="11" y="6"/>
                      </a:lnTo>
                      <a:lnTo>
                        <a:pt x="6" y="4"/>
                      </a:lnTo>
                      <a:lnTo>
                        <a:pt x="2" y="4"/>
                      </a:lnTo>
                      <a:lnTo>
                        <a:pt x="0" y="2"/>
                      </a:lnTo>
                      <a:lnTo>
                        <a:pt x="4" y="2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909090"/>
                </a:solidFill>
                <a:ln w="0">
                  <a:solidFill>
                    <a:srgbClr val="90909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50" name="Freeform 851"/>
                <p:cNvSpPr>
                  <a:spLocks/>
                </p:cNvSpPr>
                <p:nvPr/>
              </p:nvSpPr>
              <p:spPr bwMode="auto">
                <a:xfrm>
                  <a:off x="6064250" y="1446212"/>
                  <a:ext cx="9525" cy="6350"/>
                </a:xfrm>
                <a:custGeom>
                  <a:avLst/>
                  <a:gdLst>
                    <a:gd name="T0" fmla="*/ 6 w 6"/>
                    <a:gd name="T1" fmla="*/ 0 h 4"/>
                    <a:gd name="T2" fmla="*/ 4 w 6"/>
                    <a:gd name="T3" fmla="*/ 4 h 4"/>
                    <a:gd name="T4" fmla="*/ 0 w 6"/>
                    <a:gd name="T5" fmla="*/ 4 h 4"/>
                    <a:gd name="T6" fmla="*/ 4 w 6"/>
                    <a:gd name="T7" fmla="*/ 2 h 4"/>
                    <a:gd name="T8" fmla="*/ 6 w 6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4">
                      <a:moveTo>
                        <a:pt x="6" y="0"/>
                      </a:moveTo>
                      <a:lnTo>
                        <a:pt x="4" y="4"/>
                      </a:lnTo>
                      <a:lnTo>
                        <a:pt x="0" y="4"/>
                      </a:lnTo>
                      <a:lnTo>
                        <a:pt x="4" y="2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0">
                  <a:solidFill>
                    <a:srgbClr val="8C8C8C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51" name="Freeform 852"/>
                <p:cNvSpPr>
                  <a:spLocks/>
                </p:cNvSpPr>
                <p:nvPr/>
              </p:nvSpPr>
              <p:spPr bwMode="auto">
                <a:xfrm>
                  <a:off x="5043488" y="1543050"/>
                  <a:ext cx="20638" cy="7938"/>
                </a:xfrm>
                <a:custGeom>
                  <a:avLst/>
                  <a:gdLst>
                    <a:gd name="T0" fmla="*/ 11 w 13"/>
                    <a:gd name="T1" fmla="*/ 0 h 5"/>
                    <a:gd name="T2" fmla="*/ 13 w 13"/>
                    <a:gd name="T3" fmla="*/ 2 h 5"/>
                    <a:gd name="T4" fmla="*/ 13 w 13"/>
                    <a:gd name="T5" fmla="*/ 5 h 5"/>
                    <a:gd name="T6" fmla="*/ 11 w 13"/>
                    <a:gd name="T7" fmla="*/ 5 h 5"/>
                    <a:gd name="T8" fmla="*/ 9 w 13"/>
                    <a:gd name="T9" fmla="*/ 5 h 5"/>
                    <a:gd name="T10" fmla="*/ 7 w 13"/>
                    <a:gd name="T11" fmla="*/ 5 h 5"/>
                    <a:gd name="T12" fmla="*/ 4 w 13"/>
                    <a:gd name="T13" fmla="*/ 5 h 5"/>
                    <a:gd name="T14" fmla="*/ 2 w 13"/>
                    <a:gd name="T15" fmla="*/ 2 h 5"/>
                    <a:gd name="T16" fmla="*/ 0 w 13"/>
                    <a:gd name="T17" fmla="*/ 0 h 5"/>
                    <a:gd name="T18" fmla="*/ 11 w 13"/>
                    <a:gd name="T19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" h="5">
                      <a:moveTo>
                        <a:pt x="11" y="0"/>
                      </a:moveTo>
                      <a:lnTo>
                        <a:pt x="13" y="2"/>
                      </a:lnTo>
                      <a:lnTo>
                        <a:pt x="13" y="5"/>
                      </a:lnTo>
                      <a:lnTo>
                        <a:pt x="11" y="5"/>
                      </a:lnTo>
                      <a:lnTo>
                        <a:pt x="9" y="5"/>
                      </a:lnTo>
                      <a:lnTo>
                        <a:pt x="7" y="5"/>
                      </a:lnTo>
                      <a:lnTo>
                        <a:pt x="4" y="5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 w="0">
                  <a:solidFill>
                    <a:srgbClr val="A6A6A6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52" name="Freeform 853"/>
                <p:cNvSpPr>
                  <a:spLocks/>
                </p:cNvSpPr>
                <p:nvPr/>
              </p:nvSpPr>
              <p:spPr bwMode="auto">
                <a:xfrm>
                  <a:off x="5057775" y="1557337"/>
                  <a:ext cx="12700" cy="9525"/>
                </a:xfrm>
                <a:custGeom>
                  <a:avLst/>
                  <a:gdLst>
                    <a:gd name="T0" fmla="*/ 8 w 8"/>
                    <a:gd name="T1" fmla="*/ 0 h 6"/>
                    <a:gd name="T2" fmla="*/ 8 w 8"/>
                    <a:gd name="T3" fmla="*/ 2 h 6"/>
                    <a:gd name="T4" fmla="*/ 6 w 8"/>
                    <a:gd name="T5" fmla="*/ 4 h 6"/>
                    <a:gd name="T6" fmla="*/ 2 w 8"/>
                    <a:gd name="T7" fmla="*/ 6 h 6"/>
                    <a:gd name="T8" fmla="*/ 0 w 8"/>
                    <a:gd name="T9" fmla="*/ 6 h 6"/>
                    <a:gd name="T10" fmla="*/ 2 w 8"/>
                    <a:gd name="T11" fmla="*/ 4 h 6"/>
                    <a:gd name="T12" fmla="*/ 6 w 8"/>
                    <a:gd name="T13" fmla="*/ 2 h 6"/>
                    <a:gd name="T14" fmla="*/ 8 w 8"/>
                    <a:gd name="T1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" h="6">
                      <a:moveTo>
                        <a:pt x="8" y="0"/>
                      </a:moveTo>
                      <a:lnTo>
                        <a:pt x="8" y="2"/>
                      </a:lnTo>
                      <a:lnTo>
                        <a:pt x="6" y="4"/>
                      </a:lnTo>
                      <a:lnTo>
                        <a:pt x="2" y="6"/>
                      </a:lnTo>
                      <a:lnTo>
                        <a:pt x="0" y="6"/>
                      </a:lnTo>
                      <a:lnTo>
                        <a:pt x="2" y="4"/>
                      </a:lnTo>
                      <a:lnTo>
                        <a:pt x="6" y="2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272727"/>
                </a:solidFill>
                <a:ln w="0">
                  <a:solidFill>
                    <a:srgbClr val="272727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53" name="Freeform 854"/>
                <p:cNvSpPr>
                  <a:spLocks/>
                </p:cNvSpPr>
                <p:nvPr/>
              </p:nvSpPr>
              <p:spPr bwMode="auto">
                <a:xfrm>
                  <a:off x="5060950" y="1546225"/>
                  <a:ext cx="6350" cy="4763"/>
                </a:xfrm>
                <a:custGeom>
                  <a:avLst/>
                  <a:gdLst>
                    <a:gd name="T0" fmla="*/ 2 w 4"/>
                    <a:gd name="T1" fmla="*/ 0 h 3"/>
                    <a:gd name="T2" fmla="*/ 4 w 4"/>
                    <a:gd name="T3" fmla="*/ 0 h 3"/>
                    <a:gd name="T4" fmla="*/ 0 w 4"/>
                    <a:gd name="T5" fmla="*/ 3 h 3"/>
                    <a:gd name="T6" fmla="*/ 2 w 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3">
                      <a:moveTo>
                        <a:pt x="2" y="0"/>
                      </a:moveTo>
                      <a:lnTo>
                        <a:pt x="4" y="0"/>
                      </a:lnTo>
                      <a:lnTo>
                        <a:pt x="0" y="3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272727"/>
                </a:solidFill>
                <a:ln w="0">
                  <a:solidFill>
                    <a:srgbClr val="272727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54" name="Freeform 855"/>
                <p:cNvSpPr>
                  <a:spLocks noEditPoints="1"/>
                </p:cNvSpPr>
                <p:nvPr/>
              </p:nvSpPr>
              <p:spPr bwMode="auto">
                <a:xfrm>
                  <a:off x="5894388" y="1597025"/>
                  <a:ext cx="53975" cy="88900"/>
                </a:xfrm>
                <a:custGeom>
                  <a:avLst/>
                  <a:gdLst>
                    <a:gd name="T0" fmla="*/ 7 w 34"/>
                    <a:gd name="T1" fmla="*/ 37 h 56"/>
                    <a:gd name="T2" fmla="*/ 7 w 34"/>
                    <a:gd name="T3" fmla="*/ 37 h 56"/>
                    <a:gd name="T4" fmla="*/ 7 w 34"/>
                    <a:gd name="T5" fmla="*/ 39 h 56"/>
                    <a:gd name="T6" fmla="*/ 7 w 34"/>
                    <a:gd name="T7" fmla="*/ 37 h 56"/>
                    <a:gd name="T8" fmla="*/ 28 w 34"/>
                    <a:gd name="T9" fmla="*/ 0 h 56"/>
                    <a:gd name="T10" fmla="*/ 30 w 34"/>
                    <a:gd name="T11" fmla="*/ 0 h 56"/>
                    <a:gd name="T12" fmla="*/ 34 w 34"/>
                    <a:gd name="T13" fmla="*/ 3 h 56"/>
                    <a:gd name="T14" fmla="*/ 34 w 34"/>
                    <a:gd name="T15" fmla="*/ 5 h 56"/>
                    <a:gd name="T16" fmla="*/ 34 w 34"/>
                    <a:gd name="T17" fmla="*/ 7 h 56"/>
                    <a:gd name="T18" fmla="*/ 32 w 34"/>
                    <a:gd name="T19" fmla="*/ 9 h 56"/>
                    <a:gd name="T20" fmla="*/ 30 w 34"/>
                    <a:gd name="T21" fmla="*/ 13 h 56"/>
                    <a:gd name="T22" fmla="*/ 30 w 34"/>
                    <a:gd name="T23" fmla="*/ 18 h 56"/>
                    <a:gd name="T24" fmla="*/ 30 w 34"/>
                    <a:gd name="T25" fmla="*/ 18 h 56"/>
                    <a:gd name="T26" fmla="*/ 30 w 34"/>
                    <a:gd name="T27" fmla="*/ 22 h 56"/>
                    <a:gd name="T28" fmla="*/ 26 w 34"/>
                    <a:gd name="T29" fmla="*/ 24 h 56"/>
                    <a:gd name="T30" fmla="*/ 19 w 34"/>
                    <a:gd name="T31" fmla="*/ 37 h 56"/>
                    <a:gd name="T32" fmla="*/ 19 w 34"/>
                    <a:gd name="T33" fmla="*/ 39 h 56"/>
                    <a:gd name="T34" fmla="*/ 19 w 34"/>
                    <a:gd name="T35" fmla="*/ 41 h 56"/>
                    <a:gd name="T36" fmla="*/ 21 w 34"/>
                    <a:gd name="T37" fmla="*/ 43 h 56"/>
                    <a:gd name="T38" fmla="*/ 26 w 34"/>
                    <a:gd name="T39" fmla="*/ 45 h 56"/>
                    <a:gd name="T40" fmla="*/ 28 w 34"/>
                    <a:gd name="T41" fmla="*/ 49 h 56"/>
                    <a:gd name="T42" fmla="*/ 26 w 34"/>
                    <a:gd name="T43" fmla="*/ 54 h 56"/>
                    <a:gd name="T44" fmla="*/ 19 w 34"/>
                    <a:gd name="T45" fmla="*/ 56 h 56"/>
                    <a:gd name="T46" fmla="*/ 13 w 34"/>
                    <a:gd name="T47" fmla="*/ 54 h 56"/>
                    <a:gd name="T48" fmla="*/ 9 w 34"/>
                    <a:gd name="T49" fmla="*/ 54 h 56"/>
                    <a:gd name="T50" fmla="*/ 2 w 34"/>
                    <a:gd name="T51" fmla="*/ 49 h 56"/>
                    <a:gd name="T52" fmla="*/ 0 w 34"/>
                    <a:gd name="T53" fmla="*/ 47 h 56"/>
                    <a:gd name="T54" fmla="*/ 0 w 34"/>
                    <a:gd name="T55" fmla="*/ 45 h 56"/>
                    <a:gd name="T56" fmla="*/ 2 w 34"/>
                    <a:gd name="T57" fmla="*/ 43 h 56"/>
                    <a:gd name="T58" fmla="*/ 4 w 34"/>
                    <a:gd name="T59" fmla="*/ 41 h 56"/>
                    <a:gd name="T60" fmla="*/ 4 w 34"/>
                    <a:gd name="T61" fmla="*/ 41 h 56"/>
                    <a:gd name="T62" fmla="*/ 7 w 34"/>
                    <a:gd name="T63" fmla="*/ 39 h 56"/>
                    <a:gd name="T64" fmla="*/ 7 w 34"/>
                    <a:gd name="T65" fmla="*/ 37 h 56"/>
                    <a:gd name="T66" fmla="*/ 13 w 34"/>
                    <a:gd name="T67" fmla="*/ 32 h 56"/>
                    <a:gd name="T68" fmla="*/ 15 w 34"/>
                    <a:gd name="T69" fmla="*/ 30 h 56"/>
                    <a:gd name="T70" fmla="*/ 13 w 34"/>
                    <a:gd name="T71" fmla="*/ 22 h 56"/>
                    <a:gd name="T72" fmla="*/ 17 w 34"/>
                    <a:gd name="T73" fmla="*/ 13 h 56"/>
                    <a:gd name="T74" fmla="*/ 19 w 34"/>
                    <a:gd name="T75" fmla="*/ 11 h 56"/>
                    <a:gd name="T76" fmla="*/ 17 w 34"/>
                    <a:gd name="T77" fmla="*/ 9 h 56"/>
                    <a:gd name="T78" fmla="*/ 17 w 34"/>
                    <a:gd name="T79" fmla="*/ 7 h 56"/>
                    <a:gd name="T80" fmla="*/ 19 w 34"/>
                    <a:gd name="T81" fmla="*/ 5 h 56"/>
                    <a:gd name="T82" fmla="*/ 19 w 34"/>
                    <a:gd name="T83" fmla="*/ 0 h 56"/>
                    <a:gd name="T84" fmla="*/ 19 w 34"/>
                    <a:gd name="T85" fmla="*/ 0 h 56"/>
                    <a:gd name="T86" fmla="*/ 28 w 34"/>
                    <a:gd name="T87" fmla="*/ 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34" h="56">
                      <a:moveTo>
                        <a:pt x="7" y="37"/>
                      </a:moveTo>
                      <a:lnTo>
                        <a:pt x="7" y="37"/>
                      </a:lnTo>
                      <a:lnTo>
                        <a:pt x="7" y="39"/>
                      </a:lnTo>
                      <a:lnTo>
                        <a:pt x="7" y="37"/>
                      </a:lnTo>
                      <a:close/>
                      <a:moveTo>
                        <a:pt x="28" y="0"/>
                      </a:moveTo>
                      <a:lnTo>
                        <a:pt x="30" y="0"/>
                      </a:lnTo>
                      <a:lnTo>
                        <a:pt x="34" y="3"/>
                      </a:lnTo>
                      <a:lnTo>
                        <a:pt x="34" y="5"/>
                      </a:lnTo>
                      <a:lnTo>
                        <a:pt x="34" y="7"/>
                      </a:lnTo>
                      <a:lnTo>
                        <a:pt x="32" y="9"/>
                      </a:lnTo>
                      <a:lnTo>
                        <a:pt x="30" y="13"/>
                      </a:lnTo>
                      <a:lnTo>
                        <a:pt x="30" y="18"/>
                      </a:lnTo>
                      <a:lnTo>
                        <a:pt x="30" y="18"/>
                      </a:lnTo>
                      <a:lnTo>
                        <a:pt x="30" y="22"/>
                      </a:lnTo>
                      <a:lnTo>
                        <a:pt x="26" y="24"/>
                      </a:lnTo>
                      <a:lnTo>
                        <a:pt x="19" y="37"/>
                      </a:lnTo>
                      <a:lnTo>
                        <a:pt x="19" y="39"/>
                      </a:lnTo>
                      <a:lnTo>
                        <a:pt x="19" y="41"/>
                      </a:lnTo>
                      <a:lnTo>
                        <a:pt x="21" y="43"/>
                      </a:lnTo>
                      <a:lnTo>
                        <a:pt x="26" y="45"/>
                      </a:lnTo>
                      <a:lnTo>
                        <a:pt x="28" y="49"/>
                      </a:lnTo>
                      <a:lnTo>
                        <a:pt x="26" y="54"/>
                      </a:lnTo>
                      <a:lnTo>
                        <a:pt x="19" y="56"/>
                      </a:lnTo>
                      <a:lnTo>
                        <a:pt x="13" y="54"/>
                      </a:lnTo>
                      <a:lnTo>
                        <a:pt x="9" y="54"/>
                      </a:lnTo>
                      <a:lnTo>
                        <a:pt x="2" y="49"/>
                      </a:lnTo>
                      <a:lnTo>
                        <a:pt x="0" y="47"/>
                      </a:lnTo>
                      <a:lnTo>
                        <a:pt x="0" y="45"/>
                      </a:lnTo>
                      <a:lnTo>
                        <a:pt x="2" y="43"/>
                      </a:lnTo>
                      <a:lnTo>
                        <a:pt x="4" y="41"/>
                      </a:lnTo>
                      <a:lnTo>
                        <a:pt x="4" y="41"/>
                      </a:lnTo>
                      <a:lnTo>
                        <a:pt x="7" y="39"/>
                      </a:lnTo>
                      <a:lnTo>
                        <a:pt x="7" y="37"/>
                      </a:lnTo>
                      <a:lnTo>
                        <a:pt x="13" y="32"/>
                      </a:lnTo>
                      <a:lnTo>
                        <a:pt x="15" y="30"/>
                      </a:lnTo>
                      <a:lnTo>
                        <a:pt x="13" y="22"/>
                      </a:lnTo>
                      <a:lnTo>
                        <a:pt x="17" y="13"/>
                      </a:lnTo>
                      <a:lnTo>
                        <a:pt x="19" y="11"/>
                      </a:lnTo>
                      <a:lnTo>
                        <a:pt x="17" y="9"/>
                      </a:lnTo>
                      <a:lnTo>
                        <a:pt x="17" y="7"/>
                      </a:lnTo>
                      <a:lnTo>
                        <a:pt x="19" y="5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202020"/>
                </a:solidFill>
                <a:ln w="0">
                  <a:solidFill>
                    <a:srgbClr val="20202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55" name="Freeform 856"/>
                <p:cNvSpPr>
                  <a:spLocks/>
                </p:cNvSpPr>
                <p:nvPr/>
              </p:nvSpPr>
              <p:spPr bwMode="auto">
                <a:xfrm>
                  <a:off x="5873750" y="1620837"/>
                  <a:ext cx="47625" cy="31750"/>
                </a:xfrm>
                <a:custGeom>
                  <a:avLst/>
                  <a:gdLst>
                    <a:gd name="T0" fmla="*/ 22 w 30"/>
                    <a:gd name="T1" fmla="*/ 0 h 20"/>
                    <a:gd name="T2" fmla="*/ 26 w 30"/>
                    <a:gd name="T3" fmla="*/ 0 h 20"/>
                    <a:gd name="T4" fmla="*/ 30 w 30"/>
                    <a:gd name="T5" fmla="*/ 3 h 20"/>
                    <a:gd name="T6" fmla="*/ 30 w 30"/>
                    <a:gd name="T7" fmla="*/ 9 h 20"/>
                    <a:gd name="T8" fmla="*/ 28 w 30"/>
                    <a:gd name="T9" fmla="*/ 15 h 20"/>
                    <a:gd name="T10" fmla="*/ 26 w 30"/>
                    <a:gd name="T11" fmla="*/ 15 h 20"/>
                    <a:gd name="T12" fmla="*/ 22 w 30"/>
                    <a:gd name="T13" fmla="*/ 15 h 20"/>
                    <a:gd name="T14" fmla="*/ 20 w 30"/>
                    <a:gd name="T15" fmla="*/ 17 h 20"/>
                    <a:gd name="T16" fmla="*/ 17 w 30"/>
                    <a:gd name="T17" fmla="*/ 20 h 20"/>
                    <a:gd name="T18" fmla="*/ 13 w 30"/>
                    <a:gd name="T19" fmla="*/ 17 h 20"/>
                    <a:gd name="T20" fmla="*/ 9 w 30"/>
                    <a:gd name="T21" fmla="*/ 15 h 20"/>
                    <a:gd name="T22" fmla="*/ 7 w 30"/>
                    <a:gd name="T23" fmla="*/ 15 h 20"/>
                    <a:gd name="T24" fmla="*/ 0 w 30"/>
                    <a:gd name="T25" fmla="*/ 11 h 20"/>
                    <a:gd name="T26" fmla="*/ 0 w 30"/>
                    <a:gd name="T27" fmla="*/ 9 h 20"/>
                    <a:gd name="T28" fmla="*/ 5 w 30"/>
                    <a:gd name="T29" fmla="*/ 5 h 20"/>
                    <a:gd name="T30" fmla="*/ 7 w 30"/>
                    <a:gd name="T31" fmla="*/ 5 h 20"/>
                    <a:gd name="T32" fmla="*/ 9 w 30"/>
                    <a:gd name="T33" fmla="*/ 5 h 20"/>
                    <a:gd name="T34" fmla="*/ 11 w 30"/>
                    <a:gd name="T35" fmla="*/ 3 h 20"/>
                    <a:gd name="T36" fmla="*/ 15 w 30"/>
                    <a:gd name="T37" fmla="*/ 3 h 20"/>
                    <a:gd name="T38" fmla="*/ 17 w 30"/>
                    <a:gd name="T39" fmla="*/ 0 h 20"/>
                    <a:gd name="T40" fmla="*/ 15 w 30"/>
                    <a:gd name="T41" fmla="*/ 0 h 20"/>
                    <a:gd name="T42" fmla="*/ 22 w 30"/>
                    <a:gd name="T43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0" h="20">
                      <a:moveTo>
                        <a:pt x="22" y="0"/>
                      </a:moveTo>
                      <a:lnTo>
                        <a:pt x="26" y="0"/>
                      </a:lnTo>
                      <a:lnTo>
                        <a:pt x="30" y="3"/>
                      </a:lnTo>
                      <a:lnTo>
                        <a:pt x="30" y="9"/>
                      </a:lnTo>
                      <a:lnTo>
                        <a:pt x="28" y="15"/>
                      </a:lnTo>
                      <a:lnTo>
                        <a:pt x="26" y="15"/>
                      </a:lnTo>
                      <a:lnTo>
                        <a:pt x="22" y="15"/>
                      </a:lnTo>
                      <a:lnTo>
                        <a:pt x="20" y="17"/>
                      </a:lnTo>
                      <a:lnTo>
                        <a:pt x="17" y="20"/>
                      </a:lnTo>
                      <a:lnTo>
                        <a:pt x="13" y="17"/>
                      </a:lnTo>
                      <a:lnTo>
                        <a:pt x="9" y="15"/>
                      </a:lnTo>
                      <a:lnTo>
                        <a:pt x="7" y="15"/>
                      </a:ln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5" y="5"/>
                      </a:lnTo>
                      <a:lnTo>
                        <a:pt x="7" y="5"/>
                      </a:lnTo>
                      <a:lnTo>
                        <a:pt x="9" y="5"/>
                      </a:lnTo>
                      <a:lnTo>
                        <a:pt x="11" y="3"/>
                      </a:lnTo>
                      <a:lnTo>
                        <a:pt x="15" y="3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979797"/>
                </a:solidFill>
                <a:ln w="0">
                  <a:solidFill>
                    <a:srgbClr val="979797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56" name="Freeform 857"/>
                <p:cNvSpPr>
                  <a:spLocks/>
                </p:cNvSpPr>
                <p:nvPr/>
              </p:nvSpPr>
              <p:spPr bwMode="auto">
                <a:xfrm>
                  <a:off x="5864225" y="1620837"/>
                  <a:ext cx="36513" cy="14288"/>
                </a:xfrm>
                <a:custGeom>
                  <a:avLst/>
                  <a:gdLst>
                    <a:gd name="T0" fmla="*/ 0 w 23"/>
                    <a:gd name="T1" fmla="*/ 0 h 9"/>
                    <a:gd name="T2" fmla="*/ 23 w 23"/>
                    <a:gd name="T3" fmla="*/ 0 h 9"/>
                    <a:gd name="T4" fmla="*/ 23 w 23"/>
                    <a:gd name="T5" fmla="*/ 5 h 9"/>
                    <a:gd name="T6" fmla="*/ 21 w 23"/>
                    <a:gd name="T7" fmla="*/ 7 h 9"/>
                    <a:gd name="T8" fmla="*/ 19 w 23"/>
                    <a:gd name="T9" fmla="*/ 7 h 9"/>
                    <a:gd name="T10" fmla="*/ 15 w 23"/>
                    <a:gd name="T11" fmla="*/ 9 h 9"/>
                    <a:gd name="T12" fmla="*/ 13 w 23"/>
                    <a:gd name="T13" fmla="*/ 7 h 9"/>
                    <a:gd name="T14" fmla="*/ 11 w 23"/>
                    <a:gd name="T15" fmla="*/ 5 h 9"/>
                    <a:gd name="T16" fmla="*/ 4 w 23"/>
                    <a:gd name="T17" fmla="*/ 3 h 9"/>
                    <a:gd name="T18" fmla="*/ 0 w 23"/>
                    <a:gd name="T19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3" h="9">
                      <a:moveTo>
                        <a:pt x="0" y="0"/>
                      </a:moveTo>
                      <a:lnTo>
                        <a:pt x="23" y="0"/>
                      </a:lnTo>
                      <a:lnTo>
                        <a:pt x="23" y="5"/>
                      </a:lnTo>
                      <a:lnTo>
                        <a:pt x="21" y="7"/>
                      </a:lnTo>
                      <a:lnTo>
                        <a:pt x="19" y="7"/>
                      </a:lnTo>
                      <a:lnTo>
                        <a:pt x="15" y="9"/>
                      </a:lnTo>
                      <a:lnTo>
                        <a:pt x="13" y="7"/>
                      </a:lnTo>
                      <a:lnTo>
                        <a:pt x="11" y="5"/>
                      </a:lnTo>
                      <a:lnTo>
                        <a:pt x="4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E6E6E"/>
                </a:solidFill>
                <a:ln w="0">
                  <a:solidFill>
                    <a:srgbClr val="6E6E6E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57" name="Freeform 858"/>
                <p:cNvSpPr>
                  <a:spLocks/>
                </p:cNvSpPr>
                <p:nvPr/>
              </p:nvSpPr>
              <p:spPr bwMode="auto">
                <a:xfrm>
                  <a:off x="5830888" y="1617662"/>
                  <a:ext cx="30163" cy="17463"/>
                </a:xfrm>
                <a:custGeom>
                  <a:avLst/>
                  <a:gdLst>
                    <a:gd name="T0" fmla="*/ 10 w 19"/>
                    <a:gd name="T1" fmla="*/ 0 h 11"/>
                    <a:gd name="T2" fmla="*/ 17 w 19"/>
                    <a:gd name="T3" fmla="*/ 2 h 11"/>
                    <a:gd name="T4" fmla="*/ 17 w 19"/>
                    <a:gd name="T5" fmla="*/ 2 h 11"/>
                    <a:gd name="T6" fmla="*/ 19 w 19"/>
                    <a:gd name="T7" fmla="*/ 2 h 11"/>
                    <a:gd name="T8" fmla="*/ 14 w 19"/>
                    <a:gd name="T9" fmla="*/ 5 h 11"/>
                    <a:gd name="T10" fmla="*/ 8 w 19"/>
                    <a:gd name="T11" fmla="*/ 9 h 11"/>
                    <a:gd name="T12" fmla="*/ 2 w 19"/>
                    <a:gd name="T13" fmla="*/ 11 h 11"/>
                    <a:gd name="T14" fmla="*/ 2 w 19"/>
                    <a:gd name="T15" fmla="*/ 11 h 11"/>
                    <a:gd name="T16" fmla="*/ 2 w 19"/>
                    <a:gd name="T17" fmla="*/ 11 h 11"/>
                    <a:gd name="T18" fmla="*/ 0 w 19"/>
                    <a:gd name="T19" fmla="*/ 9 h 11"/>
                    <a:gd name="T20" fmla="*/ 0 w 19"/>
                    <a:gd name="T21" fmla="*/ 7 h 11"/>
                    <a:gd name="T22" fmla="*/ 2 w 19"/>
                    <a:gd name="T23" fmla="*/ 5 h 11"/>
                    <a:gd name="T24" fmla="*/ 6 w 19"/>
                    <a:gd name="T25" fmla="*/ 2 h 11"/>
                    <a:gd name="T26" fmla="*/ 10 w 19"/>
                    <a:gd name="T27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9" h="11">
                      <a:moveTo>
                        <a:pt x="10" y="0"/>
                      </a:moveTo>
                      <a:lnTo>
                        <a:pt x="17" y="2"/>
                      </a:lnTo>
                      <a:lnTo>
                        <a:pt x="17" y="2"/>
                      </a:lnTo>
                      <a:lnTo>
                        <a:pt x="19" y="2"/>
                      </a:lnTo>
                      <a:lnTo>
                        <a:pt x="14" y="5"/>
                      </a:lnTo>
                      <a:lnTo>
                        <a:pt x="8" y="9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2" y="5"/>
                      </a:lnTo>
                      <a:lnTo>
                        <a:pt x="6" y="2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8E8E8E"/>
                </a:solidFill>
                <a:ln w="0">
                  <a:solidFill>
                    <a:srgbClr val="8E8E8E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58" name="Freeform 859"/>
                <p:cNvSpPr>
                  <a:spLocks/>
                </p:cNvSpPr>
                <p:nvPr/>
              </p:nvSpPr>
              <p:spPr bwMode="auto">
                <a:xfrm>
                  <a:off x="5905500" y="1647825"/>
                  <a:ext cx="9525" cy="11113"/>
                </a:xfrm>
                <a:custGeom>
                  <a:avLst/>
                  <a:gdLst>
                    <a:gd name="T0" fmla="*/ 6 w 6"/>
                    <a:gd name="T1" fmla="*/ 0 h 7"/>
                    <a:gd name="T2" fmla="*/ 6 w 6"/>
                    <a:gd name="T3" fmla="*/ 3 h 7"/>
                    <a:gd name="T4" fmla="*/ 2 w 6"/>
                    <a:gd name="T5" fmla="*/ 5 h 7"/>
                    <a:gd name="T6" fmla="*/ 0 w 6"/>
                    <a:gd name="T7" fmla="*/ 7 h 7"/>
                    <a:gd name="T8" fmla="*/ 6 w 6"/>
                    <a:gd name="T9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7">
                      <a:moveTo>
                        <a:pt x="6" y="0"/>
                      </a:moveTo>
                      <a:lnTo>
                        <a:pt x="6" y="3"/>
                      </a:lnTo>
                      <a:lnTo>
                        <a:pt x="2" y="5"/>
                      </a:lnTo>
                      <a:lnTo>
                        <a:pt x="0" y="7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979797"/>
                </a:solidFill>
                <a:ln w="0">
                  <a:solidFill>
                    <a:srgbClr val="979797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59" name="Freeform 860"/>
                <p:cNvSpPr>
                  <a:spLocks/>
                </p:cNvSpPr>
                <p:nvPr/>
              </p:nvSpPr>
              <p:spPr bwMode="auto">
                <a:xfrm>
                  <a:off x="5857875" y="1617662"/>
                  <a:ext cx="6350" cy="3175"/>
                </a:xfrm>
                <a:custGeom>
                  <a:avLst/>
                  <a:gdLst>
                    <a:gd name="T0" fmla="*/ 4 w 4"/>
                    <a:gd name="T1" fmla="*/ 0 h 2"/>
                    <a:gd name="T2" fmla="*/ 2 w 4"/>
                    <a:gd name="T3" fmla="*/ 2 h 2"/>
                    <a:gd name="T4" fmla="*/ 0 w 4"/>
                    <a:gd name="T5" fmla="*/ 2 h 2"/>
                    <a:gd name="T6" fmla="*/ 4 w 4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4" y="0"/>
                      </a:move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727272"/>
                </a:solidFill>
                <a:ln w="0">
                  <a:solidFill>
                    <a:srgbClr val="727272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60" name="Freeform 861"/>
                <p:cNvSpPr>
                  <a:spLocks/>
                </p:cNvSpPr>
                <p:nvPr/>
              </p:nvSpPr>
              <p:spPr bwMode="auto">
                <a:xfrm>
                  <a:off x="5834063" y="1635125"/>
                  <a:ext cx="3175" cy="3175"/>
                </a:xfrm>
                <a:custGeom>
                  <a:avLst/>
                  <a:gdLst>
                    <a:gd name="T0" fmla="*/ 0 w 2"/>
                    <a:gd name="T1" fmla="*/ 0 h 2"/>
                    <a:gd name="T2" fmla="*/ 2 w 2"/>
                    <a:gd name="T3" fmla="*/ 0 h 2"/>
                    <a:gd name="T4" fmla="*/ 2 w 2"/>
                    <a:gd name="T5" fmla="*/ 2 h 2"/>
                    <a:gd name="T6" fmla="*/ 2 w 2"/>
                    <a:gd name="T7" fmla="*/ 2 h 2"/>
                    <a:gd name="T8" fmla="*/ 0 w 2"/>
                    <a:gd name="T9" fmla="*/ 0 h 2"/>
                    <a:gd name="T10" fmla="*/ 0 w 2"/>
                    <a:gd name="T11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2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  <a:ln w="0">
                  <a:solidFill>
                    <a:srgbClr val="545454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61" name="Freeform 862"/>
                <p:cNvSpPr>
                  <a:spLocks/>
                </p:cNvSpPr>
                <p:nvPr/>
              </p:nvSpPr>
              <p:spPr bwMode="auto">
                <a:xfrm>
                  <a:off x="5837238" y="1635125"/>
                  <a:ext cx="3175" cy="3175"/>
                </a:xfrm>
                <a:custGeom>
                  <a:avLst/>
                  <a:gdLst>
                    <a:gd name="T0" fmla="*/ 0 w 2"/>
                    <a:gd name="T1" fmla="*/ 0 h 2"/>
                    <a:gd name="T2" fmla="*/ 2 w 2"/>
                    <a:gd name="T3" fmla="*/ 2 h 2"/>
                    <a:gd name="T4" fmla="*/ 0 w 2"/>
                    <a:gd name="T5" fmla="*/ 2 h 2"/>
                    <a:gd name="T6" fmla="*/ 0 w 2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0" y="0"/>
                      </a:move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E8E8E"/>
                </a:solidFill>
                <a:ln w="0">
                  <a:solidFill>
                    <a:srgbClr val="8E8E8E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62" name="Freeform 863"/>
                <p:cNvSpPr>
                  <a:spLocks/>
                </p:cNvSpPr>
                <p:nvPr/>
              </p:nvSpPr>
              <p:spPr bwMode="auto">
                <a:xfrm>
                  <a:off x="5900738" y="1655762"/>
                  <a:ext cx="4763" cy="3175"/>
                </a:xfrm>
                <a:custGeom>
                  <a:avLst/>
                  <a:gdLst>
                    <a:gd name="T0" fmla="*/ 3 w 3"/>
                    <a:gd name="T1" fmla="*/ 0 h 2"/>
                    <a:gd name="T2" fmla="*/ 3 w 3"/>
                    <a:gd name="T3" fmla="*/ 2 h 2"/>
                    <a:gd name="T4" fmla="*/ 0 w 3"/>
                    <a:gd name="T5" fmla="*/ 2 h 2"/>
                    <a:gd name="T6" fmla="*/ 3 w 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2">
                      <a:moveTo>
                        <a:pt x="3" y="0"/>
                      </a:moveTo>
                      <a:lnTo>
                        <a:pt x="3" y="2"/>
                      </a:lnTo>
                      <a:lnTo>
                        <a:pt x="0" y="2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979797"/>
                </a:solidFill>
                <a:ln w="0">
                  <a:solidFill>
                    <a:srgbClr val="979797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63" name="Freeform 864"/>
                <p:cNvSpPr>
                  <a:spLocks/>
                </p:cNvSpPr>
                <p:nvPr/>
              </p:nvSpPr>
              <p:spPr bwMode="auto">
                <a:xfrm>
                  <a:off x="5900738" y="1658937"/>
                  <a:ext cx="4763" cy="3175"/>
                </a:xfrm>
                <a:custGeom>
                  <a:avLst/>
                  <a:gdLst>
                    <a:gd name="T0" fmla="*/ 3 w 3"/>
                    <a:gd name="T1" fmla="*/ 0 h 2"/>
                    <a:gd name="T2" fmla="*/ 0 w 3"/>
                    <a:gd name="T3" fmla="*/ 2 h 2"/>
                    <a:gd name="T4" fmla="*/ 0 w 3"/>
                    <a:gd name="T5" fmla="*/ 0 h 2"/>
                    <a:gd name="T6" fmla="*/ 3 w 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2">
                      <a:moveTo>
                        <a:pt x="3" y="0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505050"/>
                </a:solidFill>
                <a:ln w="0">
                  <a:solidFill>
                    <a:srgbClr val="50505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64" name="Freeform 865"/>
                <p:cNvSpPr>
                  <a:spLocks/>
                </p:cNvSpPr>
                <p:nvPr/>
              </p:nvSpPr>
              <p:spPr bwMode="auto">
                <a:xfrm>
                  <a:off x="6470650" y="1892300"/>
                  <a:ext cx="61913" cy="23813"/>
                </a:xfrm>
                <a:custGeom>
                  <a:avLst/>
                  <a:gdLst>
                    <a:gd name="T0" fmla="*/ 24 w 39"/>
                    <a:gd name="T1" fmla="*/ 0 h 15"/>
                    <a:gd name="T2" fmla="*/ 28 w 39"/>
                    <a:gd name="T3" fmla="*/ 0 h 15"/>
                    <a:gd name="T4" fmla="*/ 32 w 39"/>
                    <a:gd name="T5" fmla="*/ 2 h 15"/>
                    <a:gd name="T6" fmla="*/ 36 w 39"/>
                    <a:gd name="T7" fmla="*/ 4 h 15"/>
                    <a:gd name="T8" fmla="*/ 39 w 39"/>
                    <a:gd name="T9" fmla="*/ 8 h 15"/>
                    <a:gd name="T10" fmla="*/ 39 w 39"/>
                    <a:gd name="T11" fmla="*/ 13 h 15"/>
                    <a:gd name="T12" fmla="*/ 34 w 39"/>
                    <a:gd name="T13" fmla="*/ 13 h 15"/>
                    <a:gd name="T14" fmla="*/ 32 w 39"/>
                    <a:gd name="T15" fmla="*/ 15 h 15"/>
                    <a:gd name="T16" fmla="*/ 26 w 39"/>
                    <a:gd name="T17" fmla="*/ 13 h 15"/>
                    <a:gd name="T18" fmla="*/ 17 w 39"/>
                    <a:gd name="T19" fmla="*/ 11 h 15"/>
                    <a:gd name="T20" fmla="*/ 6 w 39"/>
                    <a:gd name="T21" fmla="*/ 8 h 15"/>
                    <a:gd name="T22" fmla="*/ 2 w 39"/>
                    <a:gd name="T23" fmla="*/ 6 h 15"/>
                    <a:gd name="T24" fmla="*/ 0 w 39"/>
                    <a:gd name="T25" fmla="*/ 6 h 15"/>
                    <a:gd name="T26" fmla="*/ 0 w 39"/>
                    <a:gd name="T27" fmla="*/ 6 h 15"/>
                    <a:gd name="T28" fmla="*/ 2 w 39"/>
                    <a:gd name="T29" fmla="*/ 2 h 15"/>
                    <a:gd name="T30" fmla="*/ 6 w 39"/>
                    <a:gd name="T31" fmla="*/ 2 h 15"/>
                    <a:gd name="T32" fmla="*/ 15 w 39"/>
                    <a:gd name="T33" fmla="*/ 0 h 15"/>
                    <a:gd name="T34" fmla="*/ 24 w 39"/>
                    <a:gd name="T35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9" h="15">
                      <a:moveTo>
                        <a:pt x="24" y="0"/>
                      </a:moveTo>
                      <a:lnTo>
                        <a:pt x="28" y="0"/>
                      </a:lnTo>
                      <a:lnTo>
                        <a:pt x="32" y="2"/>
                      </a:lnTo>
                      <a:lnTo>
                        <a:pt x="36" y="4"/>
                      </a:lnTo>
                      <a:lnTo>
                        <a:pt x="39" y="8"/>
                      </a:lnTo>
                      <a:lnTo>
                        <a:pt x="39" y="13"/>
                      </a:lnTo>
                      <a:lnTo>
                        <a:pt x="34" y="13"/>
                      </a:lnTo>
                      <a:lnTo>
                        <a:pt x="32" y="15"/>
                      </a:lnTo>
                      <a:lnTo>
                        <a:pt x="26" y="13"/>
                      </a:lnTo>
                      <a:lnTo>
                        <a:pt x="17" y="11"/>
                      </a:lnTo>
                      <a:lnTo>
                        <a:pt x="6" y="8"/>
                      </a:lnTo>
                      <a:lnTo>
                        <a:pt x="2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2" y="2"/>
                      </a:lnTo>
                      <a:lnTo>
                        <a:pt x="6" y="2"/>
                      </a:lnTo>
                      <a:lnTo>
                        <a:pt x="15" y="0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8A8A8A"/>
                </a:solidFill>
                <a:ln w="0">
                  <a:solidFill>
                    <a:srgbClr val="8A8A8A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65" name="Freeform 866"/>
                <p:cNvSpPr>
                  <a:spLocks/>
                </p:cNvSpPr>
                <p:nvPr/>
              </p:nvSpPr>
              <p:spPr bwMode="auto">
                <a:xfrm>
                  <a:off x="6559550" y="1928812"/>
                  <a:ext cx="9525" cy="3175"/>
                </a:xfrm>
                <a:custGeom>
                  <a:avLst/>
                  <a:gdLst>
                    <a:gd name="T0" fmla="*/ 0 w 6"/>
                    <a:gd name="T1" fmla="*/ 0 h 2"/>
                    <a:gd name="T2" fmla="*/ 2 w 6"/>
                    <a:gd name="T3" fmla="*/ 0 h 2"/>
                    <a:gd name="T4" fmla="*/ 6 w 6"/>
                    <a:gd name="T5" fmla="*/ 2 h 2"/>
                    <a:gd name="T6" fmla="*/ 0 w 6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2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6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A4A4A"/>
                </a:solidFill>
                <a:ln w="0">
                  <a:solidFill>
                    <a:srgbClr val="4A4A4A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66" name="Freeform 867"/>
                <p:cNvSpPr>
                  <a:spLocks/>
                </p:cNvSpPr>
                <p:nvPr/>
              </p:nvSpPr>
              <p:spPr bwMode="auto">
                <a:xfrm>
                  <a:off x="6559550" y="1925637"/>
                  <a:ext cx="3175" cy="3175"/>
                </a:xfrm>
                <a:custGeom>
                  <a:avLst/>
                  <a:gdLst>
                    <a:gd name="T0" fmla="*/ 0 w 2"/>
                    <a:gd name="T1" fmla="*/ 0 h 2"/>
                    <a:gd name="T2" fmla="*/ 2 w 2"/>
                    <a:gd name="T3" fmla="*/ 2 h 2"/>
                    <a:gd name="T4" fmla="*/ 0 w 2"/>
                    <a:gd name="T5" fmla="*/ 2 h 2"/>
                    <a:gd name="T6" fmla="*/ 0 w 2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0" y="0"/>
                      </a:move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67676"/>
                </a:solidFill>
                <a:ln w="0">
                  <a:solidFill>
                    <a:srgbClr val="767676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67" name="Freeform 868"/>
                <p:cNvSpPr>
                  <a:spLocks/>
                </p:cNvSpPr>
                <p:nvPr/>
              </p:nvSpPr>
              <p:spPr bwMode="auto">
                <a:xfrm>
                  <a:off x="6434138" y="1831975"/>
                  <a:ext cx="19050" cy="49213"/>
                </a:xfrm>
                <a:custGeom>
                  <a:avLst/>
                  <a:gdLst>
                    <a:gd name="T0" fmla="*/ 0 w 12"/>
                    <a:gd name="T1" fmla="*/ 0 h 31"/>
                    <a:gd name="T2" fmla="*/ 8 w 12"/>
                    <a:gd name="T3" fmla="*/ 4 h 31"/>
                    <a:gd name="T4" fmla="*/ 12 w 12"/>
                    <a:gd name="T5" fmla="*/ 8 h 31"/>
                    <a:gd name="T6" fmla="*/ 12 w 12"/>
                    <a:gd name="T7" fmla="*/ 12 h 31"/>
                    <a:gd name="T8" fmla="*/ 12 w 12"/>
                    <a:gd name="T9" fmla="*/ 19 h 31"/>
                    <a:gd name="T10" fmla="*/ 12 w 12"/>
                    <a:gd name="T11" fmla="*/ 23 h 31"/>
                    <a:gd name="T12" fmla="*/ 10 w 12"/>
                    <a:gd name="T13" fmla="*/ 27 h 31"/>
                    <a:gd name="T14" fmla="*/ 4 w 12"/>
                    <a:gd name="T15" fmla="*/ 31 h 31"/>
                    <a:gd name="T16" fmla="*/ 4 w 12"/>
                    <a:gd name="T17" fmla="*/ 27 h 31"/>
                    <a:gd name="T18" fmla="*/ 4 w 12"/>
                    <a:gd name="T19" fmla="*/ 25 h 31"/>
                    <a:gd name="T20" fmla="*/ 6 w 12"/>
                    <a:gd name="T21" fmla="*/ 21 h 31"/>
                    <a:gd name="T22" fmla="*/ 8 w 12"/>
                    <a:gd name="T23" fmla="*/ 19 h 31"/>
                    <a:gd name="T24" fmla="*/ 8 w 12"/>
                    <a:gd name="T25" fmla="*/ 17 h 31"/>
                    <a:gd name="T26" fmla="*/ 8 w 12"/>
                    <a:gd name="T27" fmla="*/ 12 h 31"/>
                    <a:gd name="T28" fmla="*/ 4 w 12"/>
                    <a:gd name="T29" fmla="*/ 10 h 31"/>
                    <a:gd name="T30" fmla="*/ 2 w 12"/>
                    <a:gd name="T31" fmla="*/ 4 h 31"/>
                    <a:gd name="T32" fmla="*/ 0 w 12"/>
                    <a:gd name="T33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2" h="31">
                      <a:moveTo>
                        <a:pt x="0" y="0"/>
                      </a:moveTo>
                      <a:lnTo>
                        <a:pt x="8" y="4"/>
                      </a:lnTo>
                      <a:lnTo>
                        <a:pt x="12" y="8"/>
                      </a:lnTo>
                      <a:lnTo>
                        <a:pt x="12" y="12"/>
                      </a:lnTo>
                      <a:lnTo>
                        <a:pt x="12" y="19"/>
                      </a:lnTo>
                      <a:lnTo>
                        <a:pt x="12" y="23"/>
                      </a:lnTo>
                      <a:lnTo>
                        <a:pt x="10" y="27"/>
                      </a:lnTo>
                      <a:lnTo>
                        <a:pt x="4" y="31"/>
                      </a:lnTo>
                      <a:lnTo>
                        <a:pt x="4" y="27"/>
                      </a:lnTo>
                      <a:lnTo>
                        <a:pt x="4" y="25"/>
                      </a:lnTo>
                      <a:lnTo>
                        <a:pt x="6" y="21"/>
                      </a:lnTo>
                      <a:lnTo>
                        <a:pt x="8" y="19"/>
                      </a:lnTo>
                      <a:lnTo>
                        <a:pt x="8" y="17"/>
                      </a:lnTo>
                      <a:lnTo>
                        <a:pt x="8" y="12"/>
                      </a:lnTo>
                      <a:lnTo>
                        <a:pt x="4" y="10"/>
                      </a:lnTo>
                      <a:lnTo>
                        <a:pt x="2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D7D7D"/>
                </a:solidFill>
                <a:ln w="0">
                  <a:solidFill>
                    <a:srgbClr val="7D7D7D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68" name="Freeform 869"/>
                <p:cNvSpPr>
                  <a:spLocks/>
                </p:cNvSpPr>
                <p:nvPr/>
              </p:nvSpPr>
              <p:spPr bwMode="auto">
                <a:xfrm>
                  <a:off x="6392863" y="1800225"/>
                  <a:ext cx="26988" cy="31750"/>
                </a:xfrm>
                <a:custGeom>
                  <a:avLst/>
                  <a:gdLst>
                    <a:gd name="T0" fmla="*/ 0 w 17"/>
                    <a:gd name="T1" fmla="*/ 0 h 20"/>
                    <a:gd name="T2" fmla="*/ 4 w 17"/>
                    <a:gd name="T3" fmla="*/ 2 h 20"/>
                    <a:gd name="T4" fmla="*/ 17 w 17"/>
                    <a:gd name="T5" fmla="*/ 15 h 20"/>
                    <a:gd name="T6" fmla="*/ 17 w 17"/>
                    <a:gd name="T7" fmla="*/ 17 h 20"/>
                    <a:gd name="T8" fmla="*/ 15 w 17"/>
                    <a:gd name="T9" fmla="*/ 20 h 20"/>
                    <a:gd name="T10" fmla="*/ 11 w 17"/>
                    <a:gd name="T11" fmla="*/ 17 h 20"/>
                    <a:gd name="T12" fmla="*/ 4 w 17"/>
                    <a:gd name="T13" fmla="*/ 9 h 20"/>
                    <a:gd name="T14" fmla="*/ 0 w 17"/>
                    <a:gd name="T15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7" h="20">
                      <a:moveTo>
                        <a:pt x="0" y="0"/>
                      </a:moveTo>
                      <a:lnTo>
                        <a:pt x="4" y="2"/>
                      </a:lnTo>
                      <a:lnTo>
                        <a:pt x="17" y="15"/>
                      </a:lnTo>
                      <a:lnTo>
                        <a:pt x="17" y="17"/>
                      </a:lnTo>
                      <a:lnTo>
                        <a:pt x="15" y="20"/>
                      </a:lnTo>
                      <a:lnTo>
                        <a:pt x="11" y="17"/>
                      </a:lnTo>
                      <a:lnTo>
                        <a:pt x="4" y="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A8A8A"/>
                </a:solidFill>
                <a:ln w="0">
                  <a:solidFill>
                    <a:srgbClr val="8A8A8A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69" name="Freeform 870"/>
                <p:cNvSpPr>
                  <a:spLocks/>
                </p:cNvSpPr>
                <p:nvPr/>
              </p:nvSpPr>
              <p:spPr bwMode="auto">
                <a:xfrm>
                  <a:off x="4827588" y="1012825"/>
                  <a:ext cx="69850" cy="30163"/>
                </a:xfrm>
                <a:custGeom>
                  <a:avLst/>
                  <a:gdLst>
                    <a:gd name="T0" fmla="*/ 32 w 44"/>
                    <a:gd name="T1" fmla="*/ 0 h 19"/>
                    <a:gd name="T2" fmla="*/ 36 w 44"/>
                    <a:gd name="T3" fmla="*/ 6 h 19"/>
                    <a:gd name="T4" fmla="*/ 40 w 44"/>
                    <a:gd name="T5" fmla="*/ 10 h 19"/>
                    <a:gd name="T6" fmla="*/ 44 w 44"/>
                    <a:gd name="T7" fmla="*/ 15 h 19"/>
                    <a:gd name="T8" fmla="*/ 44 w 44"/>
                    <a:gd name="T9" fmla="*/ 17 h 19"/>
                    <a:gd name="T10" fmla="*/ 40 w 44"/>
                    <a:gd name="T11" fmla="*/ 19 h 19"/>
                    <a:gd name="T12" fmla="*/ 23 w 44"/>
                    <a:gd name="T13" fmla="*/ 19 h 19"/>
                    <a:gd name="T14" fmla="*/ 6 w 44"/>
                    <a:gd name="T15" fmla="*/ 19 h 19"/>
                    <a:gd name="T16" fmla="*/ 4 w 44"/>
                    <a:gd name="T17" fmla="*/ 19 h 19"/>
                    <a:gd name="T18" fmla="*/ 0 w 44"/>
                    <a:gd name="T19" fmla="*/ 17 h 19"/>
                    <a:gd name="T20" fmla="*/ 2 w 44"/>
                    <a:gd name="T21" fmla="*/ 15 h 19"/>
                    <a:gd name="T22" fmla="*/ 4 w 44"/>
                    <a:gd name="T23" fmla="*/ 15 h 19"/>
                    <a:gd name="T24" fmla="*/ 8 w 44"/>
                    <a:gd name="T25" fmla="*/ 15 h 19"/>
                    <a:gd name="T26" fmla="*/ 14 w 44"/>
                    <a:gd name="T27" fmla="*/ 15 h 19"/>
                    <a:gd name="T28" fmla="*/ 17 w 44"/>
                    <a:gd name="T29" fmla="*/ 13 h 19"/>
                    <a:gd name="T30" fmla="*/ 12 w 44"/>
                    <a:gd name="T31" fmla="*/ 8 h 19"/>
                    <a:gd name="T32" fmla="*/ 8 w 44"/>
                    <a:gd name="T33" fmla="*/ 6 h 19"/>
                    <a:gd name="T34" fmla="*/ 6 w 44"/>
                    <a:gd name="T35" fmla="*/ 2 h 19"/>
                    <a:gd name="T36" fmla="*/ 10 w 44"/>
                    <a:gd name="T37" fmla="*/ 2 h 19"/>
                    <a:gd name="T38" fmla="*/ 14 w 44"/>
                    <a:gd name="T39" fmla="*/ 4 h 19"/>
                    <a:gd name="T40" fmla="*/ 17 w 44"/>
                    <a:gd name="T41" fmla="*/ 4 h 19"/>
                    <a:gd name="T42" fmla="*/ 21 w 44"/>
                    <a:gd name="T43" fmla="*/ 2 h 19"/>
                    <a:gd name="T44" fmla="*/ 23 w 44"/>
                    <a:gd name="T45" fmla="*/ 2 h 19"/>
                    <a:gd name="T46" fmla="*/ 27 w 44"/>
                    <a:gd name="T47" fmla="*/ 0 h 19"/>
                    <a:gd name="T48" fmla="*/ 32 w 44"/>
                    <a:gd name="T49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44" h="19">
                      <a:moveTo>
                        <a:pt x="32" y="0"/>
                      </a:moveTo>
                      <a:lnTo>
                        <a:pt x="36" y="6"/>
                      </a:lnTo>
                      <a:lnTo>
                        <a:pt x="40" y="10"/>
                      </a:lnTo>
                      <a:lnTo>
                        <a:pt x="44" y="15"/>
                      </a:lnTo>
                      <a:lnTo>
                        <a:pt x="44" y="17"/>
                      </a:lnTo>
                      <a:lnTo>
                        <a:pt x="40" y="19"/>
                      </a:lnTo>
                      <a:lnTo>
                        <a:pt x="23" y="19"/>
                      </a:lnTo>
                      <a:lnTo>
                        <a:pt x="6" y="19"/>
                      </a:lnTo>
                      <a:lnTo>
                        <a:pt x="4" y="19"/>
                      </a:lnTo>
                      <a:lnTo>
                        <a:pt x="0" y="17"/>
                      </a:lnTo>
                      <a:lnTo>
                        <a:pt x="2" y="15"/>
                      </a:lnTo>
                      <a:lnTo>
                        <a:pt x="4" y="15"/>
                      </a:lnTo>
                      <a:lnTo>
                        <a:pt x="8" y="15"/>
                      </a:lnTo>
                      <a:lnTo>
                        <a:pt x="14" y="15"/>
                      </a:lnTo>
                      <a:lnTo>
                        <a:pt x="17" y="13"/>
                      </a:lnTo>
                      <a:lnTo>
                        <a:pt x="12" y="8"/>
                      </a:lnTo>
                      <a:lnTo>
                        <a:pt x="8" y="6"/>
                      </a:lnTo>
                      <a:lnTo>
                        <a:pt x="6" y="2"/>
                      </a:lnTo>
                      <a:lnTo>
                        <a:pt x="10" y="2"/>
                      </a:lnTo>
                      <a:lnTo>
                        <a:pt x="14" y="4"/>
                      </a:lnTo>
                      <a:lnTo>
                        <a:pt x="17" y="4"/>
                      </a:lnTo>
                      <a:lnTo>
                        <a:pt x="21" y="2"/>
                      </a:lnTo>
                      <a:lnTo>
                        <a:pt x="23" y="2"/>
                      </a:lnTo>
                      <a:lnTo>
                        <a:pt x="27" y="0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8A8A8A"/>
                </a:solidFill>
                <a:ln w="0">
                  <a:solidFill>
                    <a:srgbClr val="8A8A8A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70" name="Freeform 871"/>
                <p:cNvSpPr>
                  <a:spLocks/>
                </p:cNvSpPr>
                <p:nvPr/>
              </p:nvSpPr>
              <p:spPr bwMode="auto">
                <a:xfrm>
                  <a:off x="5538788" y="1577975"/>
                  <a:ext cx="57150" cy="12700"/>
                </a:xfrm>
                <a:custGeom>
                  <a:avLst/>
                  <a:gdLst>
                    <a:gd name="T0" fmla="*/ 2 w 36"/>
                    <a:gd name="T1" fmla="*/ 0 h 8"/>
                    <a:gd name="T2" fmla="*/ 8 w 36"/>
                    <a:gd name="T3" fmla="*/ 0 h 8"/>
                    <a:gd name="T4" fmla="*/ 21 w 36"/>
                    <a:gd name="T5" fmla="*/ 2 h 8"/>
                    <a:gd name="T6" fmla="*/ 30 w 36"/>
                    <a:gd name="T7" fmla="*/ 2 h 8"/>
                    <a:gd name="T8" fmla="*/ 36 w 36"/>
                    <a:gd name="T9" fmla="*/ 6 h 8"/>
                    <a:gd name="T10" fmla="*/ 36 w 36"/>
                    <a:gd name="T11" fmla="*/ 8 h 8"/>
                    <a:gd name="T12" fmla="*/ 26 w 36"/>
                    <a:gd name="T13" fmla="*/ 6 h 8"/>
                    <a:gd name="T14" fmla="*/ 11 w 36"/>
                    <a:gd name="T15" fmla="*/ 4 h 8"/>
                    <a:gd name="T16" fmla="*/ 6 w 36"/>
                    <a:gd name="T17" fmla="*/ 4 h 8"/>
                    <a:gd name="T18" fmla="*/ 6 w 36"/>
                    <a:gd name="T19" fmla="*/ 2 h 8"/>
                    <a:gd name="T20" fmla="*/ 2 w 36"/>
                    <a:gd name="T21" fmla="*/ 2 h 8"/>
                    <a:gd name="T22" fmla="*/ 0 w 36"/>
                    <a:gd name="T23" fmla="*/ 0 h 8"/>
                    <a:gd name="T24" fmla="*/ 2 w 36"/>
                    <a:gd name="T25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6" h="8">
                      <a:moveTo>
                        <a:pt x="2" y="0"/>
                      </a:moveTo>
                      <a:lnTo>
                        <a:pt x="8" y="0"/>
                      </a:lnTo>
                      <a:lnTo>
                        <a:pt x="21" y="2"/>
                      </a:lnTo>
                      <a:lnTo>
                        <a:pt x="30" y="2"/>
                      </a:lnTo>
                      <a:lnTo>
                        <a:pt x="36" y="6"/>
                      </a:lnTo>
                      <a:lnTo>
                        <a:pt x="36" y="8"/>
                      </a:lnTo>
                      <a:lnTo>
                        <a:pt x="26" y="6"/>
                      </a:lnTo>
                      <a:lnTo>
                        <a:pt x="11" y="4"/>
                      </a:lnTo>
                      <a:lnTo>
                        <a:pt x="6" y="4"/>
                      </a:lnTo>
                      <a:lnTo>
                        <a:pt x="6" y="2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  <a:ln w="0">
                  <a:solidFill>
                    <a:srgbClr val="545454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71" name="Freeform 872"/>
                <p:cNvSpPr>
                  <a:spLocks/>
                </p:cNvSpPr>
                <p:nvPr/>
              </p:nvSpPr>
              <p:spPr bwMode="auto">
                <a:xfrm>
                  <a:off x="5595938" y="1584325"/>
                  <a:ext cx="17463" cy="3175"/>
                </a:xfrm>
                <a:custGeom>
                  <a:avLst/>
                  <a:gdLst>
                    <a:gd name="T0" fmla="*/ 7 w 11"/>
                    <a:gd name="T1" fmla="*/ 0 h 2"/>
                    <a:gd name="T2" fmla="*/ 11 w 11"/>
                    <a:gd name="T3" fmla="*/ 0 h 2"/>
                    <a:gd name="T4" fmla="*/ 11 w 11"/>
                    <a:gd name="T5" fmla="*/ 2 h 2"/>
                    <a:gd name="T6" fmla="*/ 0 w 11"/>
                    <a:gd name="T7" fmla="*/ 2 h 2"/>
                    <a:gd name="T8" fmla="*/ 4 w 11"/>
                    <a:gd name="T9" fmla="*/ 0 h 2"/>
                    <a:gd name="T10" fmla="*/ 7 w 11"/>
                    <a:gd name="T11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" h="2">
                      <a:moveTo>
                        <a:pt x="7" y="0"/>
                      </a:moveTo>
                      <a:lnTo>
                        <a:pt x="11" y="0"/>
                      </a:lnTo>
                      <a:lnTo>
                        <a:pt x="11" y="2"/>
                      </a:lnTo>
                      <a:lnTo>
                        <a:pt x="0" y="2"/>
                      </a:lnTo>
                      <a:lnTo>
                        <a:pt x="4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  <a:ln w="0">
                  <a:solidFill>
                    <a:srgbClr val="545454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72" name="Freeform 873"/>
                <p:cNvSpPr>
                  <a:spLocks/>
                </p:cNvSpPr>
                <p:nvPr/>
              </p:nvSpPr>
              <p:spPr bwMode="auto">
                <a:xfrm>
                  <a:off x="4772025" y="1039812"/>
                  <a:ext cx="125413" cy="15875"/>
                </a:xfrm>
                <a:custGeom>
                  <a:avLst/>
                  <a:gdLst>
                    <a:gd name="T0" fmla="*/ 79 w 79"/>
                    <a:gd name="T1" fmla="*/ 0 h 10"/>
                    <a:gd name="T2" fmla="*/ 79 w 79"/>
                    <a:gd name="T3" fmla="*/ 0 h 10"/>
                    <a:gd name="T4" fmla="*/ 77 w 79"/>
                    <a:gd name="T5" fmla="*/ 2 h 10"/>
                    <a:gd name="T6" fmla="*/ 77 w 79"/>
                    <a:gd name="T7" fmla="*/ 2 h 10"/>
                    <a:gd name="T8" fmla="*/ 75 w 79"/>
                    <a:gd name="T9" fmla="*/ 4 h 10"/>
                    <a:gd name="T10" fmla="*/ 73 w 79"/>
                    <a:gd name="T11" fmla="*/ 4 h 10"/>
                    <a:gd name="T12" fmla="*/ 69 w 79"/>
                    <a:gd name="T13" fmla="*/ 4 h 10"/>
                    <a:gd name="T14" fmla="*/ 67 w 79"/>
                    <a:gd name="T15" fmla="*/ 4 h 10"/>
                    <a:gd name="T16" fmla="*/ 62 w 79"/>
                    <a:gd name="T17" fmla="*/ 6 h 10"/>
                    <a:gd name="T18" fmla="*/ 56 w 79"/>
                    <a:gd name="T19" fmla="*/ 8 h 10"/>
                    <a:gd name="T20" fmla="*/ 49 w 79"/>
                    <a:gd name="T21" fmla="*/ 8 h 10"/>
                    <a:gd name="T22" fmla="*/ 41 w 79"/>
                    <a:gd name="T23" fmla="*/ 10 h 10"/>
                    <a:gd name="T24" fmla="*/ 32 w 79"/>
                    <a:gd name="T25" fmla="*/ 10 h 10"/>
                    <a:gd name="T26" fmla="*/ 22 w 79"/>
                    <a:gd name="T27" fmla="*/ 10 h 10"/>
                    <a:gd name="T28" fmla="*/ 13 w 79"/>
                    <a:gd name="T29" fmla="*/ 10 h 10"/>
                    <a:gd name="T30" fmla="*/ 5 w 79"/>
                    <a:gd name="T31" fmla="*/ 6 h 10"/>
                    <a:gd name="T32" fmla="*/ 0 w 79"/>
                    <a:gd name="T33" fmla="*/ 4 h 10"/>
                    <a:gd name="T34" fmla="*/ 2 w 79"/>
                    <a:gd name="T35" fmla="*/ 0 h 10"/>
                    <a:gd name="T36" fmla="*/ 5 w 79"/>
                    <a:gd name="T37" fmla="*/ 0 h 10"/>
                    <a:gd name="T38" fmla="*/ 17 w 79"/>
                    <a:gd name="T39" fmla="*/ 2 h 10"/>
                    <a:gd name="T40" fmla="*/ 30 w 79"/>
                    <a:gd name="T41" fmla="*/ 2 h 10"/>
                    <a:gd name="T42" fmla="*/ 39 w 79"/>
                    <a:gd name="T43" fmla="*/ 2 h 10"/>
                    <a:gd name="T44" fmla="*/ 45 w 79"/>
                    <a:gd name="T45" fmla="*/ 0 h 10"/>
                    <a:gd name="T46" fmla="*/ 54 w 79"/>
                    <a:gd name="T47" fmla="*/ 0 h 10"/>
                    <a:gd name="T48" fmla="*/ 62 w 79"/>
                    <a:gd name="T49" fmla="*/ 0 h 10"/>
                    <a:gd name="T50" fmla="*/ 79 w 79"/>
                    <a:gd name="T51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79" h="10">
                      <a:moveTo>
                        <a:pt x="79" y="0"/>
                      </a:moveTo>
                      <a:lnTo>
                        <a:pt x="79" y="0"/>
                      </a:lnTo>
                      <a:lnTo>
                        <a:pt x="77" y="2"/>
                      </a:lnTo>
                      <a:lnTo>
                        <a:pt x="77" y="2"/>
                      </a:lnTo>
                      <a:lnTo>
                        <a:pt x="75" y="4"/>
                      </a:lnTo>
                      <a:lnTo>
                        <a:pt x="73" y="4"/>
                      </a:lnTo>
                      <a:lnTo>
                        <a:pt x="69" y="4"/>
                      </a:lnTo>
                      <a:lnTo>
                        <a:pt x="67" y="4"/>
                      </a:lnTo>
                      <a:lnTo>
                        <a:pt x="62" y="6"/>
                      </a:lnTo>
                      <a:lnTo>
                        <a:pt x="56" y="8"/>
                      </a:lnTo>
                      <a:lnTo>
                        <a:pt x="49" y="8"/>
                      </a:lnTo>
                      <a:lnTo>
                        <a:pt x="41" y="10"/>
                      </a:lnTo>
                      <a:lnTo>
                        <a:pt x="32" y="10"/>
                      </a:lnTo>
                      <a:lnTo>
                        <a:pt x="22" y="10"/>
                      </a:lnTo>
                      <a:lnTo>
                        <a:pt x="13" y="10"/>
                      </a:lnTo>
                      <a:lnTo>
                        <a:pt x="5" y="6"/>
                      </a:lnTo>
                      <a:lnTo>
                        <a:pt x="0" y="4"/>
                      </a:ln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17" y="2"/>
                      </a:lnTo>
                      <a:lnTo>
                        <a:pt x="30" y="2"/>
                      </a:lnTo>
                      <a:lnTo>
                        <a:pt x="39" y="2"/>
                      </a:lnTo>
                      <a:lnTo>
                        <a:pt x="45" y="0"/>
                      </a:lnTo>
                      <a:lnTo>
                        <a:pt x="54" y="0"/>
                      </a:lnTo>
                      <a:lnTo>
                        <a:pt x="62" y="0"/>
                      </a:lnTo>
                      <a:lnTo>
                        <a:pt x="79" y="0"/>
                      </a:lnTo>
                      <a:close/>
                    </a:path>
                  </a:pathLst>
                </a:custGeom>
                <a:solidFill>
                  <a:srgbClr val="282828"/>
                </a:solidFill>
                <a:ln w="0">
                  <a:solidFill>
                    <a:srgbClr val="282828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73" name="Freeform 874"/>
                <p:cNvSpPr>
                  <a:spLocks/>
                </p:cNvSpPr>
                <p:nvPr/>
              </p:nvSpPr>
              <p:spPr bwMode="auto">
                <a:xfrm>
                  <a:off x="4741863" y="1039812"/>
                  <a:ext cx="23813" cy="9525"/>
                </a:xfrm>
                <a:custGeom>
                  <a:avLst/>
                  <a:gdLst>
                    <a:gd name="T0" fmla="*/ 2 w 15"/>
                    <a:gd name="T1" fmla="*/ 0 h 6"/>
                    <a:gd name="T2" fmla="*/ 9 w 15"/>
                    <a:gd name="T3" fmla="*/ 2 h 6"/>
                    <a:gd name="T4" fmla="*/ 15 w 15"/>
                    <a:gd name="T5" fmla="*/ 4 h 6"/>
                    <a:gd name="T6" fmla="*/ 7 w 15"/>
                    <a:gd name="T7" fmla="*/ 6 h 6"/>
                    <a:gd name="T8" fmla="*/ 7 w 15"/>
                    <a:gd name="T9" fmla="*/ 6 h 6"/>
                    <a:gd name="T10" fmla="*/ 0 w 15"/>
                    <a:gd name="T11" fmla="*/ 4 h 6"/>
                    <a:gd name="T12" fmla="*/ 0 w 15"/>
                    <a:gd name="T13" fmla="*/ 4 h 6"/>
                    <a:gd name="T14" fmla="*/ 0 w 15"/>
                    <a:gd name="T15" fmla="*/ 0 h 6"/>
                    <a:gd name="T16" fmla="*/ 2 w 15"/>
                    <a:gd name="T1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" h="6">
                      <a:moveTo>
                        <a:pt x="2" y="0"/>
                      </a:moveTo>
                      <a:lnTo>
                        <a:pt x="9" y="2"/>
                      </a:lnTo>
                      <a:lnTo>
                        <a:pt x="15" y="4"/>
                      </a:lnTo>
                      <a:lnTo>
                        <a:pt x="7" y="6"/>
                      </a:lnTo>
                      <a:lnTo>
                        <a:pt x="7" y="6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D6D6D6"/>
                </a:solidFill>
                <a:ln w="0">
                  <a:solidFill>
                    <a:srgbClr val="D6D6D6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74" name="Freeform 875"/>
                <p:cNvSpPr>
                  <a:spLocks/>
                </p:cNvSpPr>
                <p:nvPr/>
              </p:nvSpPr>
              <p:spPr bwMode="auto">
                <a:xfrm>
                  <a:off x="4735513" y="1036637"/>
                  <a:ext cx="9525" cy="3175"/>
                </a:xfrm>
                <a:custGeom>
                  <a:avLst/>
                  <a:gdLst>
                    <a:gd name="T0" fmla="*/ 6 w 6"/>
                    <a:gd name="T1" fmla="*/ 0 h 2"/>
                    <a:gd name="T2" fmla="*/ 6 w 6"/>
                    <a:gd name="T3" fmla="*/ 2 h 2"/>
                    <a:gd name="T4" fmla="*/ 4 w 6"/>
                    <a:gd name="T5" fmla="*/ 2 h 2"/>
                    <a:gd name="T6" fmla="*/ 0 w 6"/>
                    <a:gd name="T7" fmla="*/ 2 h 2"/>
                    <a:gd name="T8" fmla="*/ 0 w 6"/>
                    <a:gd name="T9" fmla="*/ 2 h 2"/>
                    <a:gd name="T10" fmla="*/ 4 w 6"/>
                    <a:gd name="T11" fmla="*/ 0 h 2"/>
                    <a:gd name="T12" fmla="*/ 6 w 6"/>
                    <a:gd name="T13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2">
                      <a:moveTo>
                        <a:pt x="6" y="0"/>
                      </a:moveTo>
                      <a:lnTo>
                        <a:pt x="6" y="2"/>
                      </a:lnTo>
                      <a:lnTo>
                        <a:pt x="4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515151"/>
                </a:solidFill>
                <a:ln w="0">
                  <a:solidFill>
                    <a:srgbClr val="51515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75" name="Freeform 876"/>
                <p:cNvSpPr>
                  <a:spLocks/>
                </p:cNvSpPr>
                <p:nvPr/>
              </p:nvSpPr>
              <p:spPr bwMode="auto">
                <a:xfrm>
                  <a:off x="4595813" y="1597025"/>
                  <a:ext cx="17463" cy="0"/>
                </a:xfrm>
                <a:custGeom>
                  <a:avLst/>
                  <a:gdLst>
                    <a:gd name="T0" fmla="*/ 7 w 11"/>
                    <a:gd name="T1" fmla="*/ 11 w 11"/>
                    <a:gd name="T2" fmla="*/ 7 w 11"/>
                    <a:gd name="T3" fmla="*/ 0 w 11"/>
                    <a:gd name="T4" fmla="*/ 7 w 1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</a:cxnLst>
                  <a:rect l="0" t="0" r="r" b="b"/>
                  <a:pathLst>
                    <a:path w="11">
                      <a:moveTo>
                        <a:pt x="7" y="0"/>
                      </a:move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676767"/>
                </a:solidFill>
                <a:ln w="0">
                  <a:solidFill>
                    <a:srgbClr val="676767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76" name="Freeform 877"/>
                <p:cNvSpPr>
                  <a:spLocks/>
                </p:cNvSpPr>
                <p:nvPr/>
              </p:nvSpPr>
              <p:spPr bwMode="auto">
                <a:xfrm>
                  <a:off x="6061075" y="1401762"/>
                  <a:ext cx="3175" cy="0"/>
                </a:xfrm>
                <a:custGeom>
                  <a:avLst/>
                  <a:gdLst>
                    <a:gd name="T0" fmla="*/ 2 w 2"/>
                    <a:gd name="T1" fmla="*/ 2 w 2"/>
                    <a:gd name="T2" fmla="*/ 0 w 2"/>
                    <a:gd name="T3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9A9A9A"/>
                </a:solidFill>
                <a:ln w="0">
                  <a:solidFill>
                    <a:srgbClr val="9A9A9A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77" name="Freeform 878"/>
                <p:cNvSpPr>
                  <a:spLocks/>
                </p:cNvSpPr>
                <p:nvPr/>
              </p:nvSpPr>
              <p:spPr bwMode="auto">
                <a:xfrm>
                  <a:off x="5033963" y="1249362"/>
                  <a:ext cx="63500" cy="74613"/>
                </a:xfrm>
                <a:custGeom>
                  <a:avLst/>
                  <a:gdLst>
                    <a:gd name="T0" fmla="*/ 15 w 40"/>
                    <a:gd name="T1" fmla="*/ 0 h 47"/>
                    <a:gd name="T2" fmla="*/ 17 w 40"/>
                    <a:gd name="T3" fmla="*/ 2 h 47"/>
                    <a:gd name="T4" fmla="*/ 19 w 40"/>
                    <a:gd name="T5" fmla="*/ 4 h 47"/>
                    <a:gd name="T6" fmla="*/ 21 w 40"/>
                    <a:gd name="T7" fmla="*/ 6 h 47"/>
                    <a:gd name="T8" fmla="*/ 21 w 40"/>
                    <a:gd name="T9" fmla="*/ 6 h 47"/>
                    <a:gd name="T10" fmla="*/ 21 w 40"/>
                    <a:gd name="T11" fmla="*/ 11 h 47"/>
                    <a:gd name="T12" fmla="*/ 25 w 40"/>
                    <a:gd name="T13" fmla="*/ 15 h 47"/>
                    <a:gd name="T14" fmla="*/ 28 w 40"/>
                    <a:gd name="T15" fmla="*/ 17 h 47"/>
                    <a:gd name="T16" fmla="*/ 32 w 40"/>
                    <a:gd name="T17" fmla="*/ 19 h 47"/>
                    <a:gd name="T18" fmla="*/ 36 w 40"/>
                    <a:gd name="T19" fmla="*/ 21 h 47"/>
                    <a:gd name="T20" fmla="*/ 38 w 40"/>
                    <a:gd name="T21" fmla="*/ 28 h 47"/>
                    <a:gd name="T22" fmla="*/ 40 w 40"/>
                    <a:gd name="T23" fmla="*/ 34 h 47"/>
                    <a:gd name="T24" fmla="*/ 40 w 40"/>
                    <a:gd name="T25" fmla="*/ 40 h 47"/>
                    <a:gd name="T26" fmla="*/ 38 w 40"/>
                    <a:gd name="T27" fmla="*/ 43 h 47"/>
                    <a:gd name="T28" fmla="*/ 38 w 40"/>
                    <a:gd name="T29" fmla="*/ 43 h 47"/>
                    <a:gd name="T30" fmla="*/ 34 w 40"/>
                    <a:gd name="T31" fmla="*/ 43 h 47"/>
                    <a:gd name="T32" fmla="*/ 32 w 40"/>
                    <a:gd name="T33" fmla="*/ 43 h 47"/>
                    <a:gd name="T34" fmla="*/ 32 w 40"/>
                    <a:gd name="T35" fmla="*/ 40 h 47"/>
                    <a:gd name="T36" fmla="*/ 32 w 40"/>
                    <a:gd name="T37" fmla="*/ 38 h 47"/>
                    <a:gd name="T38" fmla="*/ 32 w 40"/>
                    <a:gd name="T39" fmla="*/ 36 h 47"/>
                    <a:gd name="T40" fmla="*/ 30 w 40"/>
                    <a:gd name="T41" fmla="*/ 32 h 47"/>
                    <a:gd name="T42" fmla="*/ 28 w 40"/>
                    <a:gd name="T43" fmla="*/ 30 h 47"/>
                    <a:gd name="T44" fmla="*/ 28 w 40"/>
                    <a:gd name="T45" fmla="*/ 30 h 47"/>
                    <a:gd name="T46" fmla="*/ 25 w 40"/>
                    <a:gd name="T47" fmla="*/ 28 h 47"/>
                    <a:gd name="T48" fmla="*/ 23 w 40"/>
                    <a:gd name="T49" fmla="*/ 30 h 47"/>
                    <a:gd name="T50" fmla="*/ 21 w 40"/>
                    <a:gd name="T51" fmla="*/ 32 h 47"/>
                    <a:gd name="T52" fmla="*/ 21 w 40"/>
                    <a:gd name="T53" fmla="*/ 38 h 47"/>
                    <a:gd name="T54" fmla="*/ 19 w 40"/>
                    <a:gd name="T55" fmla="*/ 43 h 47"/>
                    <a:gd name="T56" fmla="*/ 19 w 40"/>
                    <a:gd name="T57" fmla="*/ 45 h 47"/>
                    <a:gd name="T58" fmla="*/ 17 w 40"/>
                    <a:gd name="T59" fmla="*/ 45 h 47"/>
                    <a:gd name="T60" fmla="*/ 13 w 40"/>
                    <a:gd name="T61" fmla="*/ 47 h 47"/>
                    <a:gd name="T62" fmla="*/ 8 w 40"/>
                    <a:gd name="T63" fmla="*/ 47 h 47"/>
                    <a:gd name="T64" fmla="*/ 6 w 40"/>
                    <a:gd name="T65" fmla="*/ 47 h 47"/>
                    <a:gd name="T66" fmla="*/ 8 w 40"/>
                    <a:gd name="T67" fmla="*/ 45 h 47"/>
                    <a:gd name="T68" fmla="*/ 10 w 40"/>
                    <a:gd name="T69" fmla="*/ 43 h 47"/>
                    <a:gd name="T70" fmla="*/ 10 w 40"/>
                    <a:gd name="T71" fmla="*/ 43 h 47"/>
                    <a:gd name="T72" fmla="*/ 15 w 40"/>
                    <a:gd name="T73" fmla="*/ 38 h 47"/>
                    <a:gd name="T74" fmla="*/ 15 w 40"/>
                    <a:gd name="T75" fmla="*/ 36 h 47"/>
                    <a:gd name="T76" fmla="*/ 15 w 40"/>
                    <a:gd name="T77" fmla="*/ 32 h 47"/>
                    <a:gd name="T78" fmla="*/ 10 w 40"/>
                    <a:gd name="T79" fmla="*/ 30 h 47"/>
                    <a:gd name="T80" fmla="*/ 10 w 40"/>
                    <a:gd name="T81" fmla="*/ 28 h 47"/>
                    <a:gd name="T82" fmla="*/ 4 w 40"/>
                    <a:gd name="T83" fmla="*/ 23 h 47"/>
                    <a:gd name="T84" fmla="*/ 4 w 40"/>
                    <a:gd name="T85" fmla="*/ 17 h 47"/>
                    <a:gd name="T86" fmla="*/ 4 w 40"/>
                    <a:gd name="T87" fmla="*/ 11 h 47"/>
                    <a:gd name="T88" fmla="*/ 0 w 40"/>
                    <a:gd name="T89" fmla="*/ 8 h 47"/>
                    <a:gd name="T90" fmla="*/ 2 w 40"/>
                    <a:gd name="T91" fmla="*/ 6 h 47"/>
                    <a:gd name="T92" fmla="*/ 10 w 40"/>
                    <a:gd name="T93" fmla="*/ 2 h 47"/>
                    <a:gd name="T94" fmla="*/ 15 w 40"/>
                    <a:gd name="T95" fmla="*/ 0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0" h="47">
                      <a:moveTo>
                        <a:pt x="15" y="0"/>
                      </a:moveTo>
                      <a:lnTo>
                        <a:pt x="17" y="2"/>
                      </a:lnTo>
                      <a:lnTo>
                        <a:pt x="19" y="4"/>
                      </a:lnTo>
                      <a:lnTo>
                        <a:pt x="21" y="6"/>
                      </a:lnTo>
                      <a:lnTo>
                        <a:pt x="21" y="6"/>
                      </a:lnTo>
                      <a:lnTo>
                        <a:pt x="21" y="11"/>
                      </a:lnTo>
                      <a:lnTo>
                        <a:pt x="25" y="15"/>
                      </a:lnTo>
                      <a:lnTo>
                        <a:pt x="28" y="17"/>
                      </a:lnTo>
                      <a:lnTo>
                        <a:pt x="32" y="19"/>
                      </a:lnTo>
                      <a:lnTo>
                        <a:pt x="36" y="21"/>
                      </a:lnTo>
                      <a:lnTo>
                        <a:pt x="38" y="28"/>
                      </a:lnTo>
                      <a:lnTo>
                        <a:pt x="40" y="34"/>
                      </a:lnTo>
                      <a:lnTo>
                        <a:pt x="40" y="40"/>
                      </a:lnTo>
                      <a:lnTo>
                        <a:pt x="38" y="43"/>
                      </a:lnTo>
                      <a:lnTo>
                        <a:pt x="38" y="43"/>
                      </a:lnTo>
                      <a:lnTo>
                        <a:pt x="34" y="43"/>
                      </a:lnTo>
                      <a:lnTo>
                        <a:pt x="32" y="43"/>
                      </a:lnTo>
                      <a:lnTo>
                        <a:pt x="32" y="40"/>
                      </a:lnTo>
                      <a:lnTo>
                        <a:pt x="32" y="38"/>
                      </a:lnTo>
                      <a:lnTo>
                        <a:pt x="32" y="36"/>
                      </a:lnTo>
                      <a:lnTo>
                        <a:pt x="30" y="3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25" y="28"/>
                      </a:lnTo>
                      <a:lnTo>
                        <a:pt x="23" y="30"/>
                      </a:lnTo>
                      <a:lnTo>
                        <a:pt x="21" y="32"/>
                      </a:lnTo>
                      <a:lnTo>
                        <a:pt x="21" y="38"/>
                      </a:lnTo>
                      <a:lnTo>
                        <a:pt x="19" y="43"/>
                      </a:lnTo>
                      <a:lnTo>
                        <a:pt x="19" y="45"/>
                      </a:lnTo>
                      <a:lnTo>
                        <a:pt x="17" y="45"/>
                      </a:lnTo>
                      <a:lnTo>
                        <a:pt x="13" y="47"/>
                      </a:lnTo>
                      <a:lnTo>
                        <a:pt x="8" y="47"/>
                      </a:lnTo>
                      <a:lnTo>
                        <a:pt x="6" y="47"/>
                      </a:lnTo>
                      <a:lnTo>
                        <a:pt x="8" y="45"/>
                      </a:lnTo>
                      <a:lnTo>
                        <a:pt x="10" y="43"/>
                      </a:lnTo>
                      <a:lnTo>
                        <a:pt x="10" y="43"/>
                      </a:lnTo>
                      <a:lnTo>
                        <a:pt x="15" y="38"/>
                      </a:lnTo>
                      <a:lnTo>
                        <a:pt x="15" y="36"/>
                      </a:lnTo>
                      <a:lnTo>
                        <a:pt x="15" y="32"/>
                      </a:lnTo>
                      <a:lnTo>
                        <a:pt x="10" y="30"/>
                      </a:lnTo>
                      <a:lnTo>
                        <a:pt x="10" y="28"/>
                      </a:lnTo>
                      <a:lnTo>
                        <a:pt x="4" y="23"/>
                      </a:lnTo>
                      <a:lnTo>
                        <a:pt x="4" y="17"/>
                      </a:lnTo>
                      <a:lnTo>
                        <a:pt x="4" y="11"/>
                      </a:lnTo>
                      <a:lnTo>
                        <a:pt x="0" y="8"/>
                      </a:lnTo>
                      <a:lnTo>
                        <a:pt x="2" y="6"/>
                      </a:lnTo>
                      <a:lnTo>
                        <a:pt x="10" y="2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2C2C2C"/>
                </a:solidFill>
                <a:ln w="0">
                  <a:solidFill>
                    <a:srgbClr val="2C2C2C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78" name="Freeform 879"/>
                <p:cNvSpPr>
                  <a:spLocks/>
                </p:cNvSpPr>
                <p:nvPr/>
              </p:nvSpPr>
              <p:spPr bwMode="auto">
                <a:xfrm>
                  <a:off x="5111750" y="1300162"/>
                  <a:ext cx="6350" cy="3175"/>
                </a:xfrm>
                <a:custGeom>
                  <a:avLst/>
                  <a:gdLst>
                    <a:gd name="T0" fmla="*/ 2 w 4"/>
                    <a:gd name="T1" fmla="*/ 0 h 2"/>
                    <a:gd name="T2" fmla="*/ 2 w 4"/>
                    <a:gd name="T3" fmla="*/ 0 h 2"/>
                    <a:gd name="T4" fmla="*/ 4 w 4"/>
                    <a:gd name="T5" fmla="*/ 2 h 2"/>
                    <a:gd name="T6" fmla="*/ 2 w 4"/>
                    <a:gd name="T7" fmla="*/ 2 h 2"/>
                    <a:gd name="T8" fmla="*/ 0 w 4"/>
                    <a:gd name="T9" fmla="*/ 0 h 2"/>
                    <a:gd name="T10" fmla="*/ 2 w 4"/>
                    <a:gd name="T11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" h="2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0">
                  <a:solidFill>
                    <a:srgbClr val="666666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79" name="Freeform 880"/>
                <p:cNvSpPr>
                  <a:spLocks/>
                </p:cNvSpPr>
                <p:nvPr/>
              </p:nvSpPr>
              <p:spPr bwMode="auto">
                <a:xfrm>
                  <a:off x="4389438" y="1628775"/>
                  <a:ext cx="20638" cy="6350"/>
                </a:xfrm>
                <a:custGeom>
                  <a:avLst/>
                  <a:gdLst>
                    <a:gd name="T0" fmla="*/ 13 w 13"/>
                    <a:gd name="T1" fmla="*/ 0 h 4"/>
                    <a:gd name="T2" fmla="*/ 13 w 13"/>
                    <a:gd name="T3" fmla="*/ 0 h 4"/>
                    <a:gd name="T4" fmla="*/ 13 w 13"/>
                    <a:gd name="T5" fmla="*/ 2 h 4"/>
                    <a:gd name="T6" fmla="*/ 11 w 13"/>
                    <a:gd name="T7" fmla="*/ 2 h 4"/>
                    <a:gd name="T8" fmla="*/ 4 w 13"/>
                    <a:gd name="T9" fmla="*/ 4 h 4"/>
                    <a:gd name="T10" fmla="*/ 0 w 13"/>
                    <a:gd name="T11" fmla="*/ 4 h 4"/>
                    <a:gd name="T12" fmla="*/ 0 w 13"/>
                    <a:gd name="T13" fmla="*/ 2 h 4"/>
                    <a:gd name="T14" fmla="*/ 0 w 13"/>
                    <a:gd name="T15" fmla="*/ 0 h 4"/>
                    <a:gd name="T16" fmla="*/ 2 w 13"/>
                    <a:gd name="T17" fmla="*/ 0 h 4"/>
                    <a:gd name="T18" fmla="*/ 6 w 13"/>
                    <a:gd name="T19" fmla="*/ 0 h 4"/>
                    <a:gd name="T20" fmla="*/ 13 w 13"/>
                    <a:gd name="T2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3" h="4">
                      <a:moveTo>
                        <a:pt x="13" y="0"/>
                      </a:moveTo>
                      <a:lnTo>
                        <a:pt x="13" y="0"/>
                      </a:lnTo>
                      <a:lnTo>
                        <a:pt x="13" y="2"/>
                      </a:lnTo>
                      <a:lnTo>
                        <a:pt x="11" y="2"/>
                      </a:lnTo>
                      <a:lnTo>
                        <a:pt x="4" y="4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6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4B4B4B"/>
                </a:solidFill>
                <a:ln w="0">
                  <a:solidFill>
                    <a:srgbClr val="4B4B4B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80" name="Freeform 881"/>
                <p:cNvSpPr>
                  <a:spLocks/>
                </p:cNvSpPr>
                <p:nvPr/>
              </p:nvSpPr>
              <p:spPr bwMode="auto">
                <a:xfrm>
                  <a:off x="4376738" y="1625600"/>
                  <a:ext cx="12700" cy="6350"/>
                </a:xfrm>
                <a:custGeom>
                  <a:avLst/>
                  <a:gdLst>
                    <a:gd name="T0" fmla="*/ 6 w 8"/>
                    <a:gd name="T1" fmla="*/ 0 h 4"/>
                    <a:gd name="T2" fmla="*/ 8 w 8"/>
                    <a:gd name="T3" fmla="*/ 2 h 4"/>
                    <a:gd name="T4" fmla="*/ 8 w 8"/>
                    <a:gd name="T5" fmla="*/ 4 h 4"/>
                    <a:gd name="T6" fmla="*/ 4 w 8"/>
                    <a:gd name="T7" fmla="*/ 4 h 4"/>
                    <a:gd name="T8" fmla="*/ 0 w 8"/>
                    <a:gd name="T9" fmla="*/ 2 h 4"/>
                    <a:gd name="T10" fmla="*/ 2 w 8"/>
                    <a:gd name="T11" fmla="*/ 2 h 4"/>
                    <a:gd name="T12" fmla="*/ 4 w 8"/>
                    <a:gd name="T13" fmla="*/ 2 h 4"/>
                    <a:gd name="T14" fmla="*/ 4 w 8"/>
                    <a:gd name="T15" fmla="*/ 2 h 4"/>
                    <a:gd name="T16" fmla="*/ 6 w 8"/>
                    <a:gd name="T1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" h="4">
                      <a:moveTo>
                        <a:pt x="6" y="0"/>
                      </a:moveTo>
                      <a:lnTo>
                        <a:pt x="8" y="2"/>
                      </a:lnTo>
                      <a:lnTo>
                        <a:pt x="8" y="4"/>
                      </a:lnTo>
                      <a:lnTo>
                        <a:pt x="4" y="4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626262"/>
                </a:solidFill>
                <a:ln w="0">
                  <a:solidFill>
                    <a:srgbClr val="626262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81" name="Freeform 882"/>
                <p:cNvSpPr>
                  <a:spLocks/>
                </p:cNvSpPr>
                <p:nvPr/>
              </p:nvSpPr>
              <p:spPr bwMode="auto">
                <a:xfrm>
                  <a:off x="4383088" y="1625600"/>
                  <a:ext cx="3175" cy="3175"/>
                </a:xfrm>
                <a:custGeom>
                  <a:avLst/>
                  <a:gdLst>
                    <a:gd name="T0" fmla="*/ 2 w 2"/>
                    <a:gd name="T1" fmla="*/ 0 h 2"/>
                    <a:gd name="T2" fmla="*/ 0 w 2"/>
                    <a:gd name="T3" fmla="*/ 2 h 2"/>
                    <a:gd name="T4" fmla="*/ 0 w 2"/>
                    <a:gd name="T5" fmla="*/ 2 h 2"/>
                    <a:gd name="T6" fmla="*/ 0 w 2"/>
                    <a:gd name="T7" fmla="*/ 0 h 2"/>
                    <a:gd name="T8" fmla="*/ 2 w 2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4B4B4B"/>
                </a:solidFill>
                <a:ln w="0">
                  <a:solidFill>
                    <a:srgbClr val="4B4B4B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82" name="Freeform 883"/>
                <p:cNvSpPr>
                  <a:spLocks/>
                </p:cNvSpPr>
                <p:nvPr/>
              </p:nvSpPr>
              <p:spPr bwMode="auto">
                <a:xfrm>
                  <a:off x="4732338" y="1039812"/>
                  <a:ext cx="9525" cy="6350"/>
                </a:xfrm>
                <a:custGeom>
                  <a:avLst/>
                  <a:gdLst>
                    <a:gd name="T0" fmla="*/ 6 w 6"/>
                    <a:gd name="T1" fmla="*/ 0 h 4"/>
                    <a:gd name="T2" fmla="*/ 6 w 6"/>
                    <a:gd name="T3" fmla="*/ 4 h 4"/>
                    <a:gd name="T4" fmla="*/ 0 w 6"/>
                    <a:gd name="T5" fmla="*/ 2 h 4"/>
                    <a:gd name="T6" fmla="*/ 2 w 6"/>
                    <a:gd name="T7" fmla="*/ 2 h 4"/>
                    <a:gd name="T8" fmla="*/ 2 w 6"/>
                    <a:gd name="T9" fmla="*/ 0 h 4"/>
                    <a:gd name="T10" fmla="*/ 2 w 6"/>
                    <a:gd name="T11" fmla="*/ 0 h 4"/>
                    <a:gd name="T12" fmla="*/ 6 w 6"/>
                    <a:gd name="T13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4">
                      <a:moveTo>
                        <a:pt x="6" y="0"/>
                      </a:moveTo>
                      <a:lnTo>
                        <a:pt x="6" y="4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646464"/>
                </a:solidFill>
                <a:ln w="0">
                  <a:solidFill>
                    <a:srgbClr val="646464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83" name="Freeform 884"/>
                <p:cNvSpPr>
                  <a:spLocks/>
                </p:cNvSpPr>
                <p:nvPr/>
              </p:nvSpPr>
              <p:spPr bwMode="auto">
                <a:xfrm>
                  <a:off x="4694238" y="1509712"/>
                  <a:ext cx="65088" cy="14288"/>
                </a:xfrm>
                <a:custGeom>
                  <a:avLst/>
                  <a:gdLst>
                    <a:gd name="T0" fmla="*/ 0 w 41"/>
                    <a:gd name="T1" fmla="*/ 0 h 9"/>
                    <a:gd name="T2" fmla="*/ 7 w 41"/>
                    <a:gd name="T3" fmla="*/ 0 h 9"/>
                    <a:gd name="T4" fmla="*/ 13 w 41"/>
                    <a:gd name="T5" fmla="*/ 2 h 9"/>
                    <a:gd name="T6" fmla="*/ 19 w 41"/>
                    <a:gd name="T7" fmla="*/ 2 h 9"/>
                    <a:gd name="T8" fmla="*/ 32 w 41"/>
                    <a:gd name="T9" fmla="*/ 2 h 9"/>
                    <a:gd name="T10" fmla="*/ 39 w 41"/>
                    <a:gd name="T11" fmla="*/ 4 h 9"/>
                    <a:gd name="T12" fmla="*/ 41 w 41"/>
                    <a:gd name="T13" fmla="*/ 9 h 9"/>
                    <a:gd name="T14" fmla="*/ 39 w 41"/>
                    <a:gd name="T15" fmla="*/ 9 h 9"/>
                    <a:gd name="T16" fmla="*/ 26 w 41"/>
                    <a:gd name="T17" fmla="*/ 6 h 9"/>
                    <a:gd name="T18" fmla="*/ 19 w 41"/>
                    <a:gd name="T19" fmla="*/ 9 h 9"/>
                    <a:gd name="T20" fmla="*/ 9 w 41"/>
                    <a:gd name="T21" fmla="*/ 6 h 9"/>
                    <a:gd name="T22" fmla="*/ 2 w 41"/>
                    <a:gd name="T23" fmla="*/ 2 h 9"/>
                    <a:gd name="T24" fmla="*/ 0 w 41"/>
                    <a:gd name="T25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1" h="9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13" y="2"/>
                      </a:lnTo>
                      <a:lnTo>
                        <a:pt x="19" y="2"/>
                      </a:lnTo>
                      <a:lnTo>
                        <a:pt x="32" y="2"/>
                      </a:lnTo>
                      <a:lnTo>
                        <a:pt x="39" y="4"/>
                      </a:lnTo>
                      <a:lnTo>
                        <a:pt x="41" y="9"/>
                      </a:lnTo>
                      <a:lnTo>
                        <a:pt x="39" y="9"/>
                      </a:lnTo>
                      <a:lnTo>
                        <a:pt x="26" y="6"/>
                      </a:lnTo>
                      <a:lnTo>
                        <a:pt x="19" y="9"/>
                      </a:lnTo>
                      <a:lnTo>
                        <a:pt x="9" y="6"/>
                      </a:lnTo>
                      <a:lnTo>
                        <a:pt x="2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46464"/>
                </a:solidFill>
                <a:ln w="0">
                  <a:solidFill>
                    <a:srgbClr val="646464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84" name="Freeform 885"/>
                <p:cNvSpPr>
                  <a:spLocks/>
                </p:cNvSpPr>
                <p:nvPr/>
              </p:nvSpPr>
              <p:spPr bwMode="auto">
                <a:xfrm>
                  <a:off x="6480175" y="1871662"/>
                  <a:ext cx="28575" cy="26988"/>
                </a:xfrm>
                <a:custGeom>
                  <a:avLst/>
                  <a:gdLst>
                    <a:gd name="T0" fmla="*/ 15 w 18"/>
                    <a:gd name="T1" fmla="*/ 0 h 17"/>
                    <a:gd name="T2" fmla="*/ 18 w 18"/>
                    <a:gd name="T3" fmla="*/ 2 h 17"/>
                    <a:gd name="T4" fmla="*/ 18 w 18"/>
                    <a:gd name="T5" fmla="*/ 2 h 17"/>
                    <a:gd name="T6" fmla="*/ 15 w 18"/>
                    <a:gd name="T7" fmla="*/ 6 h 17"/>
                    <a:gd name="T8" fmla="*/ 18 w 18"/>
                    <a:gd name="T9" fmla="*/ 11 h 17"/>
                    <a:gd name="T10" fmla="*/ 18 w 18"/>
                    <a:gd name="T11" fmla="*/ 13 h 17"/>
                    <a:gd name="T12" fmla="*/ 18 w 18"/>
                    <a:gd name="T13" fmla="*/ 15 h 17"/>
                    <a:gd name="T14" fmla="*/ 15 w 18"/>
                    <a:gd name="T15" fmla="*/ 17 h 17"/>
                    <a:gd name="T16" fmla="*/ 13 w 18"/>
                    <a:gd name="T17" fmla="*/ 17 h 17"/>
                    <a:gd name="T18" fmla="*/ 0 w 18"/>
                    <a:gd name="T19" fmla="*/ 15 h 17"/>
                    <a:gd name="T20" fmla="*/ 3 w 18"/>
                    <a:gd name="T21" fmla="*/ 13 h 17"/>
                    <a:gd name="T22" fmla="*/ 9 w 18"/>
                    <a:gd name="T23" fmla="*/ 9 h 17"/>
                    <a:gd name="T24" fmla="*/ 13 w 18"/>
                    <a:gd name="T25" fmla="*/ 4 h 17"/>
                    <a:gd name="T26" fmla="*/ 15 w 18"/>
                    <a:gd name="T27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8" h="17">
                      <a:moveTo>
                        <a:pt x="15" y="0"/>
                      </a:move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5" y="6"/>
                      </a:lnTo>
                      <a:lnTo>
                        <a:pt x="18" y="11"/>
                      </a:lnTo>
                      <a:lnTo>
                        <a:pt x="18" y="13"/>
                      </a:lnTo>
                      <a:lnTo>
                        <a:pt x="18" y="15"/>
                      </a:lnTo>
                      <a:lnTo>
                        <a:pt x="15" y="17"/>
                      </a:lnTo>
                      <a:lnTo>
                        <a:pt x="13" y="17"/>
                      </a:lnTo>
                      <a:lnTo>
                        <a:pt x="0" y="15"/>
                      </a:lnTo>
                      <a:lnTo>
                        <a:pt x="3" y="13"/>
                      </a:lnTo>
                      <a:lnTo>
                        <a:pt x="9" y="9"/>
                      </a:lnTo>
                      <a:lnTo>
                        <a:pt x="13" y="4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767676"/>
                </a:solidFill>
                <a:ln w="0">
                  <a:solidFill>
                    <a:srgbClr val="767676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85" name="Freeform 886"/>
                <p:cNvSpPr>
                  <a:spLocks/>
                </p:cNvSpPr>
                <p:nvPr/>
              </p:nvSpPr>
              <p:spPr bwMode="auto">
                <a:xfrm>
                  <a:off x="5335588" y="1363662"/>
                  <a:ext cx="3175" cy="4763"/>
                </a:xfrm>
                <a:custGeom>
                  <a:avLst/>
                  <a:gdLst>
                    <a:gd name="T0" fmla="*/ 2 w 2"/>
                    <a:gd name="T1" fmla="*/ 0 h 3"/>
                    <a:gd name="T2" fmla="*/ 2 w 2"/>
                    <a:gd name="T3" fmla="*/ 3 h 3"/>
                    <a:gd name="T4" fmla="*/ 2 w 2"/>
                    <a:gd name="T5" fmla="*/ 3 h 3"/>
                    <a:gd name="T6" fmla="*/ 0 w 2"/>
                    <a:gd name="T7" fmla="*/ 3 h 3"/>
                    <a:gd name="T8" fmla="*/ 2 w 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3">
                      <a:moveTo>
                        <a:pt x="2" y="0"/>
                      </a:move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0" y="3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727272"/>
                </a:solidFill>
                <a:ln w="0">
                  <a:solidFill>
                    <a:srgbClr val="727272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86" name="Rectangle 887"/>
                <p:cNvSpPr>
                  <a:spLocks noChangeArrowheads="1"/>
                </p:cNvSpPr>
                <p:nvPr/>
              </p:nvSpPr>
              <p:spPr bwMode="auto">
                <a:xfrm>
                  <a:off x="5345113" y="1371600"/>
                  <a:ext cx="3175" cy="1588"/>
                </a:xfrm>
                <a:prstGeom prst="rect">
                  <a:avLst/>
                </a:prstGeom>
                <a:solidFill>
                  <a:srgbClr val="727272"/>
                </a:solidFill>
                <a:ln w="0">
                  <a:solidFill>
                    <a:srgbClr val="727272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87" name="Freeform 888"/>
                <p:cNvSpPr>
                  <a:spLocks/>
                </p:cNvSpPr>
                <p:nvPr/>
              </p:nvSpPr>
              <p:spPr bwMode="auto">
                <a:xfrm>
                  <a:off x="5121275" y="1258887"/>
                  <a:ext cx="7938" cy="0"/>
                </a:xfrm>
                <a:custGeom>
                  <a:avLst/>
                  <a:gdLst>
                    <a:gd name="T0" fmla="*/ 0 w 5"/>
                    <a:gd name="T1" fmla="*/ 5 w 5"/>
                    <a:gd name="T2" fmla="*/ 0 w 5"/>
                    <a:gd name="T3" fmla="*/ 0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07070"/>
                </a:solidFill>
                <a:ln w="0">
                  <a:solidFill>
                    <a:srgbClr val="70707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88" name="Freeform 889"/>
                <p:cNvSpPr>
                  <a:spLocks/>
                </p:cNvSpPr>
                <p:nvPr/>
              </p:nvSpPr>
              <p:spPr bwMode="auto">
                <a:xfrm>
                  <a:off x="4878388" y="1519237"/>
                  <a:ext cx="12700" cy="14288"/>
                </a:xfrm>
                <a:custGeom>
                  <a:avLst/>
                  <a:gdLst>
                    <a:gd name="T0" fmla="*/ 0 w 8"/>
                    <a:gd name="T1" fmla="*/ 0 h 9"/>
                    <a:gd name="T2" fmla="*/ 8 w 8"/>
                    <a:gd name="T3" fmla="*/ 5 h 9"/>
                    <a:gd name="T4" fmla="*/ 8 w 8"/>
                    <a:gd name="T5" fmla="*/ 7 h 9"/>
                    <a:gd name="T6" fmla="*/ 6 w 8"/>
                    <a:gd name="T7" fmla="*/ 9 h 9"/>
                    <a:gd name="T8" fmla="*/ 4 w 8"/>
                    <a:gd name="T9" fmla="*/ 9 h 9"/>
                    <a:gd name="T10" fmla="*/ 2 w 8"/>
                    <a:gd name="T11" fmla="*/ 7 h 9"/>
                    <a:gd name="T12" fmla="*/ 2 w 8"/>
                    <a:gd name="T13" fmla="*/ 7 h 9"/>
                    <a:gd name="T14" fmla="*/ 0 w 8"/>
                    <a:gd name="T15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" h="9">
                      <a:moveTo>
                        <a:pt x="0" y="0"/>
                      </a:moveTo>
                      <a:lnTo>
                        <a:pt x="8" y="5"/>
                      </a:lnTo>
                      <a:lnTo>
                        <a:pt x="8" y="7"/>
                      </a:lnTo>
                      <a:lnTo>
                        <a:pt x="6" y="9"/>
                      </a:lnTo>
                      <a:lnTo>
                        <a:pt x="4" y="9"/>
                      </a:lnTo>
                      <a:lnTo>
                        <a:pt x="2" y="7"/>
                      </a:lnTo>
                      <a:lnTo>
                        <a:pt x="2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98989"/>
                </a:solidFill>
                <a:ln w="0">
                  <a:solidFill>
                    <a:srgbClr val="898989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89" name="Freeform 890"/>
                <p:cNvSpPr>
                  <a:spLocks/>
                </p:cNvSpPr>
                <p:nvPr/>
              </p:nvSpPr>
              <p:spPr bwMode="auto">
                <a:xfrm>
                  <a:off x="4911725" y="1533525"/>
                  <a:ext cx="23813" cy="3175"/>
                </a:xfrm>
                <a:custGeom>
                  <a:avLst/>
                  <a:gdLst>
                    <a:gd name="T0" fmla="*/ 6 w 15"/>
                    <a:gd name="T1" fmla="*/ 0 h 2"/>
                    <a:gd name="T2" fmla="*/ 15 w 15"/>
                    <a:gd name="T3" fmla="*/ 0 h 2"/>
                    <a:gd name="T4" fmla="*/ 11 w 15"/>
                    <a:gd name="T5" fmla="*/ 2 h 2"/>
                    <a:gd name="T6" fmla="*/ 8 w 15"/>
                    <a:gd name="T7" fmla="*/ 2 h 2"/>
                    <a:gd name="T8" fmla="*/ 4 w 15"/>
                    <a:gd name="T9" fmla="*/ 2 h 2"/>
                    <a:gd name="T10" fmla="*/ 0 w 15"/>
                    <a:gd name="T11" fmla="*/ 0 h 2"/>
                    <a:gd name="T12" fmla="*/ 6 w 15"/>
                    <a:gd name="T13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" h="2">
                      <a:moveTo>
                        <a:pt x="6" y="0"/>
                      </a:moveTo>
                      <a:lnTo>
                        <a:pt x="15" y="0"/>
                      </a:lnTo>
                      <a:lnTo>
                        <a:pt x="11" y="2"/>
                      </a:lnTo>
                      <a:lnTo>
                        <a:pt x="8" y="2"/>
                      </a:lnTo>
                      <a:lnTo>
                        <a:pt x="4" y="2"/>
                      </a:lnTo>
                      <a:lnTo>
                        <a:pt x="0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5D5D5D"/>
                </a:solidFill>
                <a:ln w="0">
                  <a:solidFill>
                    <a:srgbClr val="5D5D5D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90" name="Freeform 891"/>
                <p:cNvSpPr>
                  <a:spLocks/>
                </p:cNvSpPr>
                <p:nvPr/>
              </p:nvSpPr>
              <p:spPr bwMode="auto">
                <a:xfrm>
                  <a:off x="4873625" y="1519237"/>
                  <a:ext cx="7938" cy="11113"/>
                </a:xfrm>
                <a:custGeom>
                  <a:avLst/>
                  <a:gdLst>
                    <a:gd name="T0" fmla="*/ 0 w 5"/>
                    <a:gd name="T1" fmla="*/ 0 h 7"/>
                    <a:gd name="T2" fmla="*/ 3 w 5"/>
                    <a:gd name="T3" fmla="*/ 0 h 7"/>
                    <a:gd name="T4" fmla="*/ 5 w 5"/>
                    <a:gd name="T5" fmla="*/ 7 h 7"/>
                    <a:gd name="T6" fmla="*/ 0 w 5"/>
                    <a:gd name="T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7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5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B3B3B"/>
                </a:solidFill>
                <a:ln w="0">
                  <a:solidFill>
                    <a:srgbClr val="3B3B3B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91" name="Freeform 892"/>
                <p:cNvSpPr>
                  <a:spLocks/>
                </p:cNvSpPr>
                <p:nvPr/>
              </p:nvSpPr>
              <p:spPr bwMode="auto">
                <a:xfrm>
                  <a:off x="4383088" y="1625600"/>
                  <a:ext cx="9525" cy="3175"/>
                </a:xfrm>
                <a:custGeom>
                  <a:avLst/>
                  <a:gdLst>
                    <a:gd name="T0" fmla="*/ 4 w 6"/>
                    <a:gd name="T1" fmla="*/ 0 h 2"/>
                    <a:gd name="T2" fmla="*/ 6 w 6"/>
                    <a:gd name="T3" fmla="*/ 0 h 2"/>
                    <a:gd name="T4" fmla="*/ 6 w 6"/>
                    <a:gd name="T5" fmla="*/ 0 h 2"/>
                    <a:gd name="T6" fmla="*/ 6 w 6"/>
                    <a:gd name="T7" fmla="*/ 2 h 2"/>
                    <a:gd name="T8" fmla="*/ 4 w 6"/>
                    <a:gd name="T9" fmla="*/ 2 h 2"/>
                    <a:gd name="T10" fmla="*/ 0 w 6"/>
                    <a:gd name="T11" fmla="*/ 2 h 2"/>
                    <a:gd name="T12" fmla="*/ 2 w 6"/>
                    <a:gd name="T13" fmla="*/ 0 h 2"/>
                    <a:gd name="T14" fmla="*/ 4 w 6"/>
                    <a:gd name="T1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" h="2">
                      <a:moveTo>
                        <a:pt x="4" y="0"/>
                      </a:move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2"/>
                      </a:lnTo>
                      <a:lnTo>
                        <a:pt x="4" y="2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B3B3B3"/>
                </a:solidFill>
                <a:ln w="0">
                  <a:solidFill>
                    <a:srgbClr val="B3B3B3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92" name="Freeform 893"/>
                <p:cNvSpPr>
                  <a:spLocks/>
                </p:cNvSpPr>
                <p:nvPr/>
              </p:nvSpPr>
              <p:spPr bwMode="auto">
                <a:xfrm>
                  <a:off x="5948363" y="887412"/>
                  <a:ext cx="26988" cy="84138"/>
                </a:xfrm>
                <a:custGeom>
                  <a:avLst/>
                  <a:gdLst>
                    <a:gd name="T0" fmla="*/ 13 w 17"/>
                    <a:gd name="T1" fmla="*/ 0 h 53"/>
                    <a:gd name="T2" fmla="*/ 15 w 17"/>
                    <a:gd name="T3" fmla="*/ 0 h 53"/>
                    <a:gd name="T4" fmla="*/ 17 w 17"/>
                    <a:gd name="T5" fmla="*/ 2 h 53"/>
                    <a:gd name="T6" fmla="*/ 17 w 17"/>
                    <a:gd name="T7" fmla="*/ 4 h 53"/>
                    <a:gd name="T8" fmla="*/ 17 w 17"/>
                    <a:gd name="T9" fmla="*/ 11 h 53"/>
                    <a:gd name="T10" fmla="*/ 17 w 17"/>
                    <a:gd name="T11" fmla="*/ 15 h 53"/>
                    <a:gd name="T12" fmla="*/ 15 w 17"/>
                    <a:gd name="T13" fmla="*/ 23 h 53"/>
                    <a:gd name="T14" fmla="*/ 15 w 17"/>
                    <a:gd name="T15" fmla="*/ 30 h 53"/>
                    <a:gd name="T16" fmla="*/ 13 w 17"/>
                    <a:gd name="T17" fmla="*/ 32 h 53"/>
                    <a:gd name="T18" fmla="*/ 11 w 17"/>
                    <a:gd name="T19" fmla="*/ 43 h 53"/>
                    <a:gd name="T20" fmla="*/ 7 w 17"/>
                    <a:gd name="T21" fmla="*/ 51 h 53"/>
                    <a:gd name="T22" fmla="*/ 7 w 17"/>
                    <a:gd name="T23" fmla="*/ 53 h 53"/>
                    <a:gd name="T24" fmla="*/ 5 w 17"/>
                    <a:gd name="T25" fmla="*/ 47 h 53"/>
                    <a:gd name="T26" fmla="*/ 2 w 17"/>
                    <a:gd name="T27" fmla="*/ 43 h 53"/>
                    <a:gd name="T28" fmla="*/ 0 w 17"/>
                    <a:gd name="T29" fmla="*/ 40 h 53"/>
                    <a:gd name="T30" fmla="*/ 0 w 17"/>
                    <a:gd name="T31" fmla="*/ 38 h 53"/>
                    <a:gd name="T32" fmla="*/ 2 w 17"/>
                    <a:gd name="T33" fmla="*/ 34 h 53"/>
                    <a:gd name="T34" fmla="*/ 7 w 17"/>
                    <a:gd name="T35" fmla="*/ 28 h 53"/>
                    <a:gd name="T36" fmla="*/ 9 w 17"/>
                    <a:gd name="T37" fmla="*/ 23 h 53"/>
                    <a:gd name="T38" fmla="*/ 7 w 17"/>
                    <a:gd name="T39" fmla="*/ 19 h 53"/>
                    <a:gd name="T40" fmla="*/ 7 w 17"/>
                    <a:gd name="T41" fmla="*/ 15 h 53"/>
                    <a:gd name="T42" fmla="*/ 7 w 17"/>
                    <a:gd name="T43" fmla="*/ 6 h 53"/>
                    <a:gd name="T44" fmla="*/ 7 w 17"/>
                    <a:gd name="T45" fmla="*/ 4 h 53"/>
                    <a:gd name="T46" fmla="*/ 9 w 17"/>
                    <a:gd name="T47" fmla="*/ 2 h 53"/>
                    <a:gd name="T48" fmla="*/ 9 w 17"/>
                    <a:gd name="T49" fmla="*/ 2 h 53"/>
                    <a:gd name="T50" fmla="*/ 13 w 17"/>
                    <a:gd name="T51" fmla="*/ 0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7" h="53">
                      <a:moveTo>
                        <a:pt x="13" y="0"/>
                      </a:moveTo>
                      <a:lnTo>
                        <a:pt x="15" y="0"/>
                      </a:lnTo>
                      <a:lnTo>
                        <a:pt x="17" y="2"/>
                      </a:lnTo>
                      <a:lnTo>
                        <a:pt x="17" y="4"/>
                      </a:lnTo>
                      <a:lnTo>
                        <a:pt x="17" y="11"/>
                      </a:lnTo>
                      <a:lnTo>
                        <a:pt x="17" y="15"/>
                      </a:lnTo>
                      <a:lnTo>
                        <a:pt x="15" y="23"/>
                      </a:lnTo>
                      <a:lnTo>
                        <a:pt x="15" y="30"/>
                      </a:lnTo>
                      <a:lnTo>
                        <a:pt x="13" y="32"/>
                      </a:lnTo>
                      <a:lnTo>
                        <a:pt x="11" y="43"/>
                      </a:lnTo>
                      <a:lnTo>
                        <a:pt x="7" y="51"/>
                      </a:lnTo>
                      <a:lnTo>
                        <a:pt x="7" y="53"/>
                      </a:lnTo>
                      <a:lnTo>
                        <a:pt x="5" y="47"/>
                      </a:lnTo>
                      <a:lnTo>
                        <a:pt x="2" y="43"/>
                      </a:lnTo>
                      <a:lnTo>
                        <a:pt x="0" y="40"/>
                      </a:lnTo>
                      <a:lnTo>
                        <a:pt x="0" y="38"/>
                      </a:lnTo>
                      <a:lnTo>
                        <a:pt x="2" y="34"/>
                      </a:lnTo>
                      <a:lnTo>
                        <a:pt x="7" y="28"/>
                      </a:lnTo>
                      <a:lnTo>
                        <a:pt x="9" y="23"/>
                      </a:lnTo>
                      <a:lnTo>
                        <a:pt x="7" y="19"/>
                      </a:lnTo>
                      <a:lnTo>
                        <a:pt x="7" y="15"/>
                      </a:lnTo>
                      <a:lnTo>
                        <a:pt x="7" y="6"/>
                      </a:lnTo>
                      <a:lnTo>
                        <a:pt x="7" y="4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A4A4A4"/>
                </a:solidFill>
                <a:ln w="0">
                  <a:solidFill>
                    <a:srgbClr val="A4A4A4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93" name="Freeform 894"/>
                <p:cNvSpPr>
                  <a:spLocks/>
                </p:cNvSpPr>
                <p:nvPr/>
              </p:nvSpPr>
              <p:spPr bwMode="auto">
                <a:xfrm>
                  <a:off x="5033963" y="1262062"/>
                  <a:ext cx="6350" cy="11113"/>
                </a:xfrm>
                <a:custGeom>
                  <a:avLst/>
                  <a:gdLst>
                    <a:gd name="T0" fmla="*/ 0 w 4"/>
                    <a:gd name="T1" fmla="*/ 0 h 7"/>
                    <a:gd name="T2" fmla="*/ 4 w 4"/>
                    <a:gd name="T3" fmla="*/ 3 h 7"/>
                    <a:gd name="T4" fmla="*/ 4 w 4"/>
                    <a:gd name="T5" fmla="*/ 7 h 7"/>
                    <a:gd name="T6" fmla="*/ 0 w 4"/>
                    <a:gd name="T7" fmla="*/ 7 h 7"/>
                    <a:gd name="T8" fmla="*/ 0 w 4"/>
                    <a:gd name="T9" fmla="*/ 5 h 7"/>
                    <a:gd name="T10" fmla="*/ 0 w 4"/>
                    <a:gd name="T11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" h="7">
                      <a:moveTo>
                        <a:pt x="0" y="0"/>
                      </a:moveTo>
                      <a:lnTo>
                        <a:pt x="4" y="3"/>
                      </a:lnTo>
                      <a:lnTo>
                        <a:pt x="4" y="7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8C8C8"/>
                </a:solidFill>
                <a:ln w="0">
                  <a:solidFill>
                    <a:srgbClr val="C8C8C8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94" name="Freeform 895"/>
                <p:cNvSpPr>
                  <a:spLocks/>
                </p:cNvSpPr>
                <p:nvPr/>
              </p:nvSpPr>
              <p:spPr bwMode="auto">
                <a:xfrm>
                  <a:off x="5356225" y="1381125"/>
                  <a:ext cx="3175" cy="0"/>
                </a:xfrm>
                <a:custGeom>
                  <a:avLst/>
                  <a:gdLst>
                    <a:gd name="T0" fmla="*/ 0 w 2"/>
                    <a:gd name="T1" fmla="*/ 2 w 2"/>
                    <a:gd name="T2" fmla="*/ 0 w 2"/>
                    <a:gd name="T3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0">
                  <a:solidFill>
                    <a:srgbClr val="4D4D4D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95" name="Freeform 896"/>
                <p:cNvSpPr>
                  <a:spLocks/>
                </p:cNvSpPr>
                <p:nvPr/>
              </p:nvSpPr>
              <p:spPr bwMode="auto">
                <a:xfrm>
                  <a:off x="4799013" y="1465262"/>
                  <a:ext cx="28575" cy="31750"/>
                </a:xfrm>
                <a:custGeom>
                  <a:avLst/>
                  <a:gdLst>
                    <a:gd name="T0" fmla="*/ 0 w 18"/>
                    <a:gd name="T1" fmla="*/ 0 h 20"/>
                    <a:gd name="T2" fmla="*/ 3 w 18"/>
                    <a:gd name="T3" fmla="*/ 2 h 20"/>
                    <a:gd name="T4" fmla="*/ 5 w 18"/>
                    <a:gd name="T5" fmla="*/ 2 h 20"/>
                    <a:gd name="T6" fmla="*/ 5 w 18"/>
                    <a:gd name="T7" fmla="*/ 5 h 20"/>
                    <a:gd name="T8" fmla="*/ 11 w 18"/>
                    <a:gd name="T9" fmla="*/ 7 h 20"/>
                    <a:gd name="T10" fmla="*/ 13 w 18"/>
                    <a:gd name="T11" fmla="*/ 11 h 20"/>
                    <a:gd name="T12" fmla="*/ 18 w 18"/>
                    <a:gd name="T13" fmla="*/ 20 h 20"/>
                    <a:gd name="T14" fmla="*/ 15 w 18"/>
                    <a:gd name="T15" fmla="*/ 20 h 20"/>
                    <a:gd name="T16" fmla="*/ 11 w 18"/>
                    <a:gd name="T17" fmla="*/ 17 h 20"/>
                    <a:gd name="T18" fmla="*/ 9 w 18"/>
                    <a:gd name="T19" fmla="*/ 15 h 20"/>
                    <a:gd name="T20" fmla="*/ 0 w 18"/>
                    <a:gd name="T21" fmla="*/ 7 h 20"/>
                    <a:gd name="T22" fmla="*/ 0 w 18"/>
                    <a:gd name="T23" fmla="*/ 5 h 20"/>
                    <a:gd name="T24" fmla="*/ 0 w 18"/>
                    <a:gd name="T25" fmla="*/ 2 h 20"/>
                    <a:gd name="T26" fmla="*/ 0 w 18"/>
                    <a:gd name="T27" fmla="*/ 2 h 20"/>
                    <a:gd name="T28" fmla="*/ 0 w 18"/>
                    <a:gd name="T29" fmla="*/ 0 h 20"/>
                    <a:gd name="T30" fmla="*/ 0 w 18"/>
                    <a:gd name="T31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8" h="20">
                      <a:moveTo>
                        <a:pt x="0" y="0"/>
                      </a:moveTo>
                      <a:lnTo>
                        <a:pt x="3" y="2"/>
                      </a:lnTo>
                      <a:lnTo>
                        <a:pt x="5" y="2"/>
                      </a:lnTo>
                      <a:lnTo>
                        <a:pt x="5" y="5"/>
                      </a:lnTo>
                      <a:lnTo>
                        <a:pt x="11" y="7"/>
                      </a:lnTo>
                      <a:lnTo>
                        <a:pt x="13" y="11"/>
                      </a:lnTo>
                      <a:lnTo>
                        <a:pt x="18" y="20"/>
                      </a:lnTo>
                      <a:lnTo>
                        <a:pt x="15" y="20"/>
                      </a:lnTo>
                      <a:lnTo>
                        <a:pt x="11" y="17"/>
                      </a:lnTo>
                      <a:lnTo>
                        <a:pt x="9" y="15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6C6C6"/>
                </a:solidFill>
                <a:ln w="0">
                  <a:solidFill>
                    <a:srgbClr val="C6C6C6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96" name="Freeform 897"/>
                <p:cNvSpPr>
                  <a:spLocks/>
                </p:cNvSpPr>
                <p:nvPr/>
              </p:nvSpPr>
              <p:spPr bwMode="auto">
                <a:xfrm>
                  <a:off x="5772150" y="1557337"/>
                  <a:ext cx="7938" cy="6350"/>
                </a:xfrm>
                <a:custGeom>
                  <a:avLst/>
                  <a:gdLst>
                    <a:gd name="T0" fmla="*/ 0 w 5"/>
                    <a:gd name="T1" fmla="*/ 0 h 4"/>
                    <a:gd name="T2" fmla="*/ 5 w 5"/>
                    <a:gd name="T3" fmla="*/ 2 h 4"/>
                    <a:gd name="T4" fmla="*/ 5 w 5"/>
                    <a:gd name="T5" fmla="*/ 4 h 4"/>
                    <a:gd name="T6" fmla="*/ 2 w 5"/>
                    <a:gd name="T7" fmla="*/ 4 h 4"/>
                    <a:gd name="T8" fmla="*/ 2 w 5"/>
                    <a:gd name="T9" fmla="*/ 4 h 4"/>
                    <a:gd name="T10" fmla="*/ 0 w 5"/>
                    <a:gd name="T11" fmla="*/ 2 h 4"/>
                    <a:gd name="T12" fmla="*/ 0 w 5"/>
                    <a:gd name="T13" fmla="*/ 2 h 4"/>
                    <a:gd name="T14" fmla="*/ 0 w 5"/>
                    <a:gd name="T1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" h="4">
                      <a:moveTo>
                        <a:pt x="0" y="0"/>
                      </a:moveTo>
                      <a:lnTo>
                        <a:pt x="5" y="2"/>
                      </a:lnTo>
                      <a:lnTo>
                        <a:pt x="5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09090"/>
                </a:solidFill>
                <a:ln w="0">
                  <a:solidFill>
                    <a:srgbClr val="90909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97" name="Freeform 898"/>
                <p:cNvSpPr>
                  <a:spLocks/>
                </p:cNvSpPr>
                <p:nvPr/>
              </p:nvSpPr>
              <p:spPr bwMode="auto">
                <a:xfrm>
                  <a:off x="4786313" y="1452562"/>
                  <a:ext cx="12700" cy="15875"/>
                </a:xfrm>
                <a:custGeom>
                  <a:avLst/>
                  <a:gdLst>
                    <a:gd name="T0" fmla="*/ 2 w 8"/>
                    <a:gd name="T1" fmla="*/ 0 h 10"/>
                    <a:gd name="T2" fmla="*/ 6 w 8"/>
                    <a:gd name="T3" fmla="*/ 4 h 10"/>
                    <a:gd name="T4" fmla="*/ 8 w 8"/>
                    <a:gd name="T5" fmla="*/ 8 h 10"/>
                    <a:gd name="T6" fmla="*/ 8 w 8"/>
                    <a:gd name="T7" fmla="*/ 10 h 10"/>
                    <a:gd name="T8" fmla="*/ 0 w 8"/>
                    <a:gd name="T9" fmla="*/ 6 h 10"/>
                    <a:gd name="T10" fmla="*/ 2 w 8"/>
                    <a:gd name="T11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" h="10">
                      <a:moveTo>
                        <a:pt x="2" y="0"/>
                      </a:moveTo>
                      <a:lnTo>
                        <a:pt x="6" y="4"/>
                      </a:lnTo>
                      <a:lnTo>
                        <a:pt x="8" y="8"/>
                      </a:lnTo>
                      <a:lnTo>
                        <a:pt x="8" y="10"/>
                      </a:lnTo>
                      <a:lnTo>
                        <a:pt x="0" y="6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969696"/>
                </a:solidFill>
                <a:ln w="0">
                  <a:solidFill>
                    <a:srgbClr val="969696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98" name="Freeform 899"/>
                <p:cNvSpPr>
                  <a:spLocks/>
                </p:cNvSpPr>
                <p:nvPr/>
              </p:nvSpPr>
              <p:spPr bwMode="auto">
                <a:xfrm>
                  <a:off x="5105400" y="958850"/>
                  <a:ext cx="138113" cy="42863"/>
                </a:xfrm>
                <a:custGeom>
                  <a:avLst/>
                  <a:gdLst>
                    <a:gd name="T0" fmla="*/ 59 w 87"/>
                    <a:gd name="T1" fmla="*/ 0 h 27"/>
                    <a:gd name="T2" fmla="*/ 66 w 87"/>
                    <a:gd name="T3" fmla="*/ 0 h 27"/>
                    <a:gd name="T4" fmla="*/ 72 w 87"/>
                    <a:gd name="T5" fmla="*/ 0 h 27"/>
                    <a:gd name="T6" fmla="*/ 76 w 87"/>
                    <a:gd name="T7" fmla="*/ 2 h 27"/>
                    <a:gd name="T8" fmla="*/ 81 w 87"/>
                    <a:gd name="T9" fmla="*/ 2 h 27"/>
                    <a:gd name="T10" fmla="*/ 83 w 87"/>
                    <a:gd name="T11" fmla="*/ 4 h 27"/>
                    <a:gd name="T12" fmla="*/ 85 w 87"/>
                    <a:gd name="T13" fmla="*/ 6 h 27"/>
                    <a:gd name="T14" fmla="*/ 87 w 87"/>
                    <a:gd name="T15" fmla="*/ 8 h 27"/>
                    <a:gd name="T16" fmla="*/ 85 w 87"/>
                    <a:gd name="T17" fmla="*/ 10 h 27"/>
                    <a:gd name="T18" fmla="*/ 83 w 87"/>
                    <a:gd name="T19" fmla="*/ 12 h 27"/>
                    <a:gd name="T20" fmla="*/ 81 w 87"/>
                    <a:gd name="T21" fmla="*/ 15 h 27"/>
                    <a:gd name="T22" fmla="*/ 81 w 87"/>
                    <a:gd name="T23" fmla="*/ 15 h 27"/>
                    <a:gd name="T24" fmla="*/ 81 w 87"/>
                    <a:gd name="T25" fmla="*/ 15 h 27"/>
                    <a:gd name="T26" fmla="*/ 81 w 87"/>
                    <a:gd name="T27" fmla="*/ 15 h 27"/>
                    <a:gd name="T28" fmla="*/ 79 w 87"/>
                    <a:gd name="T29" fmla="*/ 17 h 27"/>
                    <a:gd name="T30" fmla="*/ 79 w 87"/>
                    <a:gd name="T31" fmla="*/ 17 h 27"/>
                    <a:gd name="T32" fmla="*/ 76 w 87"/>
                    <a:gd name="T33" fmla="*/ 23 h 27"/>
                    <a:gd name="T34" fmla="*/ 70 w 87"/>
                    <a:gd name="T35" fmla="*/ 25 h 27"/>
                    <a:gd name="T36" fmla="*/ 62 w 87"/>
                    <a:gd name="T37" fmla="*/ 25 h 27"/>
                    <a:gd name="T38" fmla="*/ 53 w 87"/>
                    <a:gd name="T39" fmla="*/ 25 h 27"/>
                    <a:gd name="T40" fmla="*/ 49 w 87"/>
                    <a:gd name="T41" fmla="*/ 25 h 27"/>
                    <a:gd name="T42" fmla="*/ 38 w 87"/>
                    <a:gd name="T43" fmla="*/ 25 h 27"/>
                    <a:gd name="T44" fmla="*/ 27 w 87"/>
                    <a:gd name="T45" fmla="*/ 23 h 27"/>
                    <a:gd name="T46" fmla="*/ 21 w 87"/>
                    <a:gd name="T47" fmla="*/ 23 h 27"/>
                    <a:gd name="T48" fmla="*/ 17 w 87"/>
                    <a:gd name="T49" fmla="*/ 23 h 27"/>
                    <a:gd name="T50" fmla="*/ 12 w 87"/>
                    <a:gd name="T51" fmla="*/ 25 h 27"/>
                    <a:gd name="T52" fmla="*/ 8 w 87"/>
                    <a:gd name="T53" fmla="*/ 27 h 27"/>
                    <a:gd name="T54" fmla="*/ 4 w 87"/>
                    <a:gd name="T55" fmla="*/ 27 h 27"/>
                    <a:gd name="T56" fmla="*/ 2 w 87"/>
                    <a:gd name="T57" fmla="*/ 25 h 27"/>
                    <a:gd name="T58" fmla="*/ 0 w 87"/>
                    <a:gd name="T59" fmla="*/ 21 h 27"/>
                    <a:gd name="T60" fmla="*/ 0 w 87"/>
                    <a:gd name="T61" fmla="*/ 12 h 27"/>
                    <a:gd name="T62" fmla="*/ 0 w 87"/>
                    <a:gd name="T63" fmla="*/ 10 h 27"/>
                    <a:gd name="T64" fmla="*/ 2 w 87"/>
                    <a:gd name="T65" fmla="*/ 10 h 27"/>
                    <a:gd name="T66" fmla="*/ 4 w 87"/>
                    <a:gd name="T67" fmla="*/ 6 h 27"/>
                    <a:gd name="T68" fmla="*/ 6 w 87"/>
                    <a:gd name="T69" fmla="*/ 4 h 27"/>
                    <a:gd name="T70" fmla="*/ 10 w 87"/>
                    <a:gd name="T71" fmla="*/ 4 h 27"/>
                    <a:gd name="T72" fmla="*/ 10 w 87"/>
                    <a:gd name="T73" fmla="*/ 6 h 27"/>
                    <a:gd name="T74" fmla="*/ 10 w 87"/>
                    <a:gd name="T75" fmla="*/ 8 h 27"/>
                    <a:gd name="T76" fmla="*/ 10 w 87"/>
                    <a:gd name="T77" fmla="*/ 10 h 27"/>
                    <a:gd name="T78" fmla="*/ 10 w 87"/>
                    <a:gd name="T79" fmla="*/ 12 h 27"/>
                    <a:gd name="T80" fmla="*/ 15 w 87"/>
                    <a:gd name="T81" fmla="*/ 12 h 27"/>
                    <a:gd name="T82" fmla="*/ 17 w 87"/>
                    <a:gd name="T83" fmla="*/ 10 h 27"/>
                    <a:gd name="T84" fmla="*/ 21 w 87"/>
                    <a:gd name="T85" fmla="*/ 8 h 27"/>
                    <a:gd name="T86" fmla="*/ 23 w 87"/>
                    <a:gd name="T87" fmla="*/ 6 h 27"/>
                    <a:gd name="T88" fmla="*/ 29 w 87"/>
                    <a:gd name="T89" fmla="*/ 4 h 27"/>
                    <a:gd name="T90" fmla="*/ 36 w 87"/>
                    <a:gd name="T91" fmla="*/ 4 h 27"/>
                    <a:gd name="T92" fmla="*/ 47 w 87"/>
                    <a:gd name="T93" fmla="*/ 4 h 27"/>
                    <a:gd name="T94" fmla="*/ 55 w 87"/>
                    <a:gd name="T95" fmla="*/ 4 h 27"/>
                    <a:gd name="T96" fmla="*/ 59 w 87"/>
                    <a:gd name="T97" fmla="*/ 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87" h="27">
                      <a:moveTo>
                        <a:pt x="59" y="0"/>
                      </a:moveTo>
                      <a:lnTo>
                        <a:pt x="66" y="0"/>
                      </a:lnTo>
                      <a:lnTo>
                        <a:pt x="72" y="0"/>
                      </a:lnTo>
                      <a:lnTo>
                        <a:pt x="76" y="2"/>
                      </a:lnTo>
                      <a:lnTo>
                        <a:pt x="81" y="2"/>
                      </a:lnTo>
                      <a:lnTo>
                        <a:pt x="83" y="4"/>
                      </a:lnTo>
                      <a:lnTo>
                        <a:pt x="85" y="6"/>
                      </a:lnTo>
                      <a:lnTo>
                        <a:pt x="87" y="8"/>
                      </a:lnTo>
                      <a:lnTo>
                        <a:pt x="85" y="10"/>
                      </a:lnTo>
                      <a:lnTo>
                        <a:pt x="83" y="12"/>
                      </a:lnTo>
                      <a:lnTo>
                        <a:pt x="81" y="15"/>
                      </a:lnTo>
                      <a:lnTo>
                        <a:pt x="81" y="15"/>
                      </a:lnTo>
                      <a:lnTo>
                        <a:pt x="81" y="15"/>
                      </a:lnTo>
                      <a:lnTo>
                        <a:pt x="81" y="15"/>
                      </a:lnTo>
                      <a:lnTo>
                        <a:pt x="79" y="17"/>
                      </a:lnTo>
                      <a:lnTo>
                        <a:pt x="79" y="17"/>
                      </a:lnTo>
                      <a:lnTo>
                        <a:pt x="76" y="23"/>
                      </a:lnTo>
                      <a:lnTo>
                        <a:pt x="70" y="25"/>
                      </a:lnTo>
                      <a:lnTo>
                        <a:pt x="62" y="25"/>
                      </a:lnTo>
                      <a:lnTo>
                        <a:pt x="53" y="25"/>
                      </a:lnTo>
                      <a:lnTo>
                        <a:pt x="49" y="25"/>
                      </a:lnTo>
                      <a:lnTo>
                        <a:pt x="38" y="25"/>
                      </a:lnTo>
                      <a:lnTo>
                        <a:pt x="27" y="23"/>
                      </a:lnTo>
                      <a:lnTo>
                        <a:pt x="21" y="23"/>
                      </a:lnTo>
                      <a:lnTo>
                        <a:pt x="17" y="23"/>
                      </a:lnTo>
                      <a:lnTo>
                        <a:pt x="12" y="25"/>
                      </a:lnTo>
                      <a:lnTo>
                        <a:pt x="8" y="27"/>
                      </a:lnTo>
                      <a:lnTo>
                        <a:pt x="4" y="27"/>
                      </a:lnTo>
                      <a:lnTo>
                        <a:pt x="2" y="25"/>
                      </a:lnTo>
                      <a:lnTo>
                        <a:pt x="0" y="21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2" y="10"/>
                      </a:lnTo>
                      <a:lnTo>
                        <a:pt x="4" y="6"/>
                      </a:lnTo>
                      <a:lnTo>
                        <a:pt x="6" y="4"/>
                      </a:lnTo>
                      <a:lnTo>
                        <a:pt x="10" y="4"/>
                      </a:lnTo>
                      <a:lnTo>
                        <a:pt x="10" y="6"/>
                      </a:lnTo>
                      <a:lnTo>
                        <a:pt x="10" y="8"/>
                      </a:lnTo>
                      <a:lnTo>
                        <a:pt x="10" y="10"/>
                      </a:lnTo>
                      <a:lnTo>
                        <a:pt x="10" y="12"/>
                      </a:lnTo>
                      <a:lnTo>
                        <a:pt x="15" y="12"/>
                      </a:lnTo>
                      <a:lnTo>
                        <a:pt x="17" y="10"/>
                      </a:lnTo>
                      <a:lnTo>
                        <a:pt x="21" y="8"/>
                      </a:lnTo>
                      <a:lnTo>
                        <a:pt x="23" y="6"/>
                      </a:lnTo>
                      <a:lnTo>
                        <a:pt x="29" y="4"/>
                      </a:lnTo>
                      <a:lnTo>
                        <a:pt x="36" y="4"/>
                      </a:lnTo>
                      <a:lnTo>
                        <a:pt x="47" y="4"/>
                      </a:lnTo>
                      <a:lnTo>
                        <a:pt x="55" y="4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4C4C4C"/>
                </a:solidFill>
                <a:ln w="0">
                  <a:solidFill>
                    <a:srgbClr val="4C4C4C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99" name="Freeform 900"/>
                <p:cNvSpPr>
                  <a:spLocks/>
                </p:cNvSpPr>
                <p:nvPr/>
              </p:nvSpPr>
              <p:spPr bwMode="auto">
                <a:xfrm>
                  <a:off x="5111750" y="962025"/>
                  <a:ext cx="36513" cy="26988"/>
                </a:xfrm>
                <a:custGeom>
                  <a:avLst/>
                  <a:gdLst>
                    <a:gd name="T0" fmla="*/ 15 w 23"/>
                    <a:gd name="T1" fmla="*/ 0 h 17"/>
                    <a:gd name="T2" fmla="*/ 13 w 23"/>
                    <a:gd name="T3" fmla="*/ 2 h 17"/>
                    <a:gd name="T4" fmla="*/ 13 w 23"/>
                    <a:gd name="T5" fmla="*/ 4 h 17"/>
                    <a:gd name="T6" fmla="*/ 15 w 23"/>
                    <a:gd name="T7" fmla="*/ 4 h 17"/>
                    <a:gd name="T8" fmla="*/ 19 w 23"/>
                    <a:gd name="T9" fmla="*/ 4 h 17"/>
                    <a:gd name="T10" fmla="*/ 23 w 23"/>
                    <a:gd name="T11" fmla="*/ 6 h 17"/>
                    <a:gd name="T12" fmla="*/ 21 w 23"/>
                    <a:gd name="T13" fmla="*/ 8 h 17"/>
                    <a:gd name="T14" fmla="*/ 13 w 23"/>
                    <a:gd name="T15" fmla="*/ 13 h 17"/>
                    <a:gd name="T16" fmla="*/ 4 w 23"/>
                    <a:gd name="T17" fmla="*/ 17 h 17"/>
                    <a:gd name="T18" fmla="*/ 2 w 23"/>
                    <a:gd name="T19" fmla="*/ 17 h 17"/>
                    <a:gd name="T20" fmla="*/ 0 w 23"/>
                    <a:gd name="T21" fmla="*/ 6 h 17"/>
                    <a:gd name="T22" fmla="*/ 6 w 23"/>
                    <a:gd name="T23" fmla="*/ 2 h 17"/>
                    <a:gd name="T24" fmla="*/ 11 w 23"/>
                    <a:gd name="T25" fmla="*/ 0 h 17"/>
                    <a:gd name="T26" fmla="*/ 15 w 23"/>
                    <a:gd name="T27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3" h="17">
                      <a:moveTo>
                        <a:pt x="15" y="0"/>
                      </a:moveTo>
                      <a:lnTo>
                        <a:pt x="13" y="2"/>
                      </a:lnTo>
                      <a:lnTo>
                        <a:pt x="13" y="4"/>
                      </a:lnTo>
                      <a:lnTo>
                        <a:pt x="15" y="4"/>
                      </a:lnTo>
                      <a:lnTo>
                        <a:pt x="19" y="4"/>
                      </a:lnTo>
                      <a:lnTo>
                        <a:pt x="23" y="6"/>
                      </a:lnTo>
                      <a:lnTo>
                        <a:pt x="21" y="8"/>
                      </a:lnTo>
                      <a:lnTo>
                        <a:pt x="13" y="13"/>
                      </a:lnTo>
                      <a:lnTo>
                        <a:pt x="4" y="17"/>
                      </a:lnTo>
                      <a:lnTo>
                        <a:pt x="2" y="17"/>
                      </a:lnTo>
                      <a:lnTo>
                        <a:pt x="0" y="6"/>
                      </a:lnTo>
                      <a:lnTo>
                        <a:pt x="6" y="2"/>
                      </a:lnTo>
                      <a:lnTo>
                        <a:pt x="11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292929"/>
                </a:solidFill>
                <a:ln w="0">
                  <a:solidFill>
                    <a:srgbClr val="292929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00" name="Freeform 901"/>
                <p:cNvSpPr>
                  <a:spLocks/>
                </p:cNvSpPr>
                <p:nvPr/>
              </p:nvSpPr>
              <p:spPr bwMode="auto">
                <a:xfrm>
                  <a:off x="5087938" y="977900"/>
                  <a:ext cx="36513" cy="34925"/>
                </a:xfrm>
                <a:custGeom>
                  <a:avLst/>
                  <a:gdLst>
                    <a:gd name="T0" fmla="*/ 11 w 23"/>
                    <a:gd name="T1" fmla="*/ 0 h 22"/>
                    <a:gd name="T2" fmla="*/ 13 w 23"/>
                    <a:gd name="T3" fmla="*/ 9 h 22"/>
                    <a:gd name="T4" fmla="*/ 15 w 23"/>
                    <a:gd name="T5" fmla="*/ 11 h 22"/>
                    <a:gd name="T6" fmla="*/ 17 w 23"/>
                    <a:gd name="T7" fmla="*/ 13 h 22"/>
                    <a:gd name="T8" fmla="*/ 19 w 23"/>
                    <a:gd name="T9" fmla="*/ 13 h 22"/>
                    <a:gd name="T10" fmla="*/ 23 w 23"/>
                    <a:gd name="T11" fmla="*/ 13 h 22"/>
                    <a:gd name="T12" fmla="*/ 19 w 23"/>
                    <a:gd name="T13" fmla="*/ 22 h 22"/>
                    <a:gd name="T14" fmla="*/ 19 w 23"/>
                    <a:gd name="T15" fmla="*/ 22 h 22"/>
                    <a:gd name="T16" fmla="*/ 17 w 23"/>
                    <a:gd name="T17" fmla="*/ 22 h 22"/>
                    <a:gd name="T18" fmla="*/ 15 w 23"/>
                    <a:gd name="T19" fmla="*/ 22 h 22"/>
                    <a:gd name="T20" fmla="*/ 11 w 23"/>
                    <a:gd name="T21" fmla="*/ 20 h 22"/>
                    <a:gd name="T22" fmla="*/ 6 w 23"/>
                    <a:gd name="T23" fmla="*/ 18 h 22"/>
                    <a:gd name="T24" fmla="*/ 2 w 23"/>
                    <a:gd name="T25" fmla="*/ 13 h 22"/>
                    <a:gd name="T26" fmla="*/ 0 w 23"/>
                    <a:gd name="T27" fmla="*/ 9 h 22"/>
                    <a:gd name="T28" fmla="*/ 0 w 23"/>
                    <a:gd name="T29" fmla="*/ 5 h 22"/>
                    <a:gd name="T30" fmla="*/ 0 w 23"/>
                    <a:gd name="T31" fmla="*/ 3 h 22"/>
                    <a:gd name="T32" fmla="*/ 2 w 23"/>
                    <a:gd name="T33" fmla="*/ 3 h 22"/>
                    <a:gd name="T34" fmla="*/ 6 w 23"/>
                    <a:gd name="T35" fmla="*/ 3 h 22"/>
                    <a:gd name="T36" fmla="*/ 11 w 23"/>
                    <a:gd name="T37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3" h="22">
                      <a:moveTo>
                        <a:pt x="11" y="0"/>
                      </a:moveTo>
                      <a:lnTo>
                        <a:pt x="13" y="9"/>
                      </a:lnTo>
                      <a:lnTo>
                        <a:pt x="15" y="11"/>
                      </a:lnTo>
                      <a:lnTo>
                        <a:pt x="17" y="13"/>
                      </a:lnTo>
                      <a:lnTo>
                        <a:pt x="19" y="13"/>
                      </a:lnTo>
                      <a:lnTo>
                        <a:pt x="23" y="13"/>
                      </a:lnTo>
                      <a:lnTo>
                        <a:pt x="19" y="22"/>
                      </a:lnTo>
                      <a:lnTo>
                        <a:pt x="19" y="22"/>
                      </a:lnTo>
                      <a:lnTo>
                        <a:pt x="17" y="22"/>
                      </a:lnTo>
                      <a:lnTo>
                        <a:pt x="15" y="22"/>
                      </a:lnTo>
                      <a:lnTo>
                        <a:pt x="11" y="20"/>
                      </a:lnTo>
                      <a:lnTo>
                        <a:pt x="6" y="18"/>
                      </a:lnTo>
                      <a:lnTo>
                        <a:pt x="2" y="13"/>
                      </a:lnTo>
                      <a:lnTo>
                        <a:pt x="0" y="9"/>
                      </a:ln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6" y="3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6A6A6A"/>
                </a:solidFill>
                <a:ln w="0">
                  <a:solidFill>
                    <a:srgbClr val="6A6A6A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01" name="Freeform 902"/>
                <p:cNvSpPr>
                  <a:spLocks/>
                </p:cNvSpPr>
                <p:nvPr/>
              </p:nvSpPr>
              <p:spPr bwMode="auto">
                <a:xfrm>
                  <a:off x="5070475" y="1290637"/>
                  <a:ext cx="17463" cy="19050"/>
                </a:xfrm>
                <a:custGeom>
                  <a:avLst/>
                  <a:gdLst>
                    <a:gd name="T0" fmla="*/ 0 w 11"/>
                    <a:gd name="T1" fmla="*/ 0 h 12"/>
                    <a:gd name="T2" fmla="*/ 2 w 11"/>
                    <a:gd name="T3" fmla="*/ 0 h 12"/>
                    <a:gd name="T4" fmla="*/ 9 w 11"/>
                    <a:gd name="T5" fmla="*/ 2 h 12"/>
                    <a:gd name="T6" fmla="*/ 11 w 11"/>
                    <a:gd name="T7" fmla="*/ 6 h 12"/>
                    <a:gd name="T8" fmla="*/ 11 w 11"/>
                    <a:gd name="T9" fmla="*/ 8 h 12"/>
                    <a:gd name="T10" fmla="*/ 11 w 11"/>
                    <a:gd name="T11" fmla="*/ 12 h 12"/>
                    <a:gd name="T12" fmla="*/ 9 w 11"/>
                    <a:gd name="T13" fmla="*/ 12 h 12"/>
                    <a:gd name="T14" fmla="*/ 5 w 11"/>
                    <a:gd name="T15" fmla="*/ 12 h 12"/>
                    <a:gd name="T16" fmla="*/ 2 w 11"/>
                    <a:gd name="T17" fmla="*/ 10 h 12"/>
                    <a:gd name="T18" fmla="*/ 0 w 11"/>
                    <a:gd name="T19" fmla="*/ 4 h 12"/>
                    <a:gd name="T20" fmla="*/ 0 w 11"/>
                    <a:gd name="T21" fmla="*/ 0 h 12"/>
                    <a:gd name="T22" fmla="*/ 0 w 11"/>
                    <a:gd name="T23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1" h="12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9" y="2"/>
                      </a:lnTo>
                      <a:lnTo>
                        <a:pt x="11" y="6"/>
                      </a:lnTo>
                      <a:lnTo>
                        <a:pt x="11" y="8"/>
                      </a:lnTo>
                      <a:lnTo>
                        <a:pt x="11" y="12"/>
                      </a:lnTo>
                      <a:lnTo>
                        <a:pt x="9" y="12"/>
                      </a:lnTo>
                      <a:lnTo>
                        <a:pt x="5" y="12"/>
                      </a:lnTo>
                      <a:lnTo>
                        <a:pt x="2" y="10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2A2A2"/>
                </a:solidFill>
                <a:ln w="0">
                  <a:solidFill>
                    <a:srgbClr val="A2A2A2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02" name="Freeform 903"/>
                <p:cNvSpPr>
                  <a:spLocks/>
                </p:cNvSpPr>
                <p:nvPr/>
              </p:nvSpPr>
              <p:spPr bwMode="auto">
                <a:xfrm>
                  <a:off x="5067300" y="1300162"/>
                  <a:ext cx="3175" cy="9525"/>
                </a:xfrm>
                <a:custGeom>
                  <a:avLst/>
                  <a:gdLst>
                    <a:gd name="T0" fmla="*/ 0 w 2"/>
                    <a:gd name="T1" fmla="*/ 0 h 6"/>
                    <a:gd name="T2" fmla="*/ 2 w 2"/>
                    <a:gd name="T3" fmla="*/ 6 h 6"/>
                    <a:gd name="T4" fmla="*/ 0 w 2"/>
                    <a:gd name="T5" fmla="*/ 6 h 6"/>
                    <a:gd name="T6" fmla="*/ 0 w 2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6">
                      <a:moveTo>
                        <a:pt x="0" y="0"/>
                      </a:moveTo>
                      <a:lnTo>
                        <a:pt x="2" y="6"/>
                      </a:lnTo>
                      <a:lnTo>
                        <a:pt x="0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0">
                  <a:solidFill>
                    <a:srgbClr val="BFBFB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03" name="Freeform 904"/>
                <p:cNvSpPr>
                  <a:spLocks/>
                </p:cNvSpPr>
                <p:nvPr/>
              </p:nvSpPr>
              <p:spPr bwMode="auto">
                <a:xfrm>
                  <a:off x="5073650" y="1306512"/>
                  <a:ext cx="7938" cy="3175"/>
                </a:xfrm>
                <a:custGeom>
                  <a:avLst/>
                  <a:gdLst>
                    <a:gd name="T0" fmla="*/ 5 w 5"/>
                    <a:gd name="T1" fmla="*/ 0 h 2"/>
                    <a:gd name="T2" fmla="*/ 5 w 5"/>
                    <a:gd name="T3" fmla="*/ 0 h 2"/>
                    <a:gd name="T4" fmla="*/ 5 w 5"/>
                    <a:gd name="T5" fmla="*/ 0 h 2"/>
                    <a:gd name="T6" fmla="*/ 3 w 5"/>
                    <a:gd name="T7" fmla="*/ 2 h 2"/>
                    <a:gd name="T8" fmla="*/ 0 w 5"/>
                    <a:gd name="T9" fmla="*/ 0 h 2"/>
                    <a:gd name="T10" fmla="*/ 5 w 5"/>
                    <a:gd name="T11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" h="2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3" y="2"/>
                      </a:lnTo>
                      <a:lnTo>
                        <a:pt x="0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 w="0">
                  <a:solidFill>
                    <a:srgbClr val="D2D2D2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04" name="Freeform 905"/>
                <p:cNvSpPr>
                  <a:spLocks/>
                </p:cNvSpPr>
                <p:nvPr/>
              </p:nvSpPr>
              <p:spPr bwMode="auto">
                <a:xfrm>
                  <a:off x="5026025" y="1219200"/>
                  <a:ext cx="74613" cy="39688"/>
                </a:xfrm>
                <a:custGeom>
                  <a:avLst/>
                  <a:gdLst>
                    <a:gd name="T0" fmla="*/ 35 w 47"/>
                    <a:gd name="T1" fmla="*/ 0 h 25"/>
                    <a:gd name="T2" fmla="*/ 41 w 47"/>
                    <a:gd name="T3" fmla="*/ 0 h 25"/>
                    <a:gd name="T4" fmla="*/ 45 w 47"/>
                    <a:gd name="T5" fmla="*/ 2 h 25"/>
                    <a:gd name="T6" fmla="*/ 45 w 47"/>
                    <a:gd name="T7" fmla="*/ 6 h 25"/>
                    <a:gd name="T8" fmla="*/ 47 w 47"/>
                    <a:gd name="T9" fmla="*/ 10 h 25"/>
                    <a:gd name="T10" fmla="*/ 47 w 47"/>
                    <a:gd name="T11" fmla="*/ 15 h 25"/>
                    <a:gd name="T12" fmla="*/ 45 w 47"/>
                    <a:gd name="T13" fmla="*/ 19 h 25"/>
                    <a:gd name="T14" fmla="*/ 43 w 47"/>
                    <a:gd name="T15" fmla="*/ 21 h 25"/>
                    <a:gd name="T16" fmla="*/ 41 w 47"/>
                    <a:gd name="T17" fmla="*/ 23 h 25"/>
                    <a:gd name="T18" fmla="*/ 37 w 47"/>
                    <a:gd name="T19" fmla="*/ 25 h 25"/>
                    <a:gd name="T20" fmla="*/ 33 w 47"/>
                    <a:gd name="T21" fmla="*/ 25 h 25"/>
                    <a:gd name="T22" fmla="*/ 26 w 47"/>
                    <a:gd name="T23" fmla="*/ 25 h 25"/>
                    <a:gd name="T24" fmla="*/ 26 w 47"/>
                    <a:gd name="T25" fmla="*/ 25 h 25"/>
                    <a:gd name="T26" fmla="*/ 20 w 47"/>
                    <a:gd name="T27" fmla="*/ 21 h 25"/>
                    <a:gd name="T28" fmla="*/ 15 w 47"/>
                    <a:gd name="T29" fmla="*/ 21 h 25"/>
                    <a:gd name="T30" fmla="*/ 7 w 47"/>
                    <a:gd name="T31" fmla="*/ 21 h 25"/>
                    <a:gd name="T32" fmla="*/ 5 w 47"/>
                    <a:gd name="T33" fmla="*/ 19 h 25"/>
                    <a:gd name="T34" fmla="*/ 0 w 47"/>
                    <a:gd name="T35" fmla="*/ 17 h 25"/>
                    <a:gd name="T36" fmla="*/ 0 w 47"/>
                    <a:gd name="T37" fmla="*/ 13 h 25"/>
                    <a:gd name="T38" fmla="*/ 5 w 47"/>
                    <a:gd name="T39" fmla="*/ 13 h 25"/>
                    <a:gd name="T40" fmla="*/ 7 w 47"/>
                    <a:gd name="T41" fmla="*/ 13 h 25"/>
                    <a:gd name="T42" fmla="*/ 7 w 47"/>
                    <a:gd name="T43" fmla="*/ 10 h 25"/>
                    <a:gd name="T44" fmla="*/ 7 w 47"/>
                    <a:gd name="T45" fmla="*/ 8 h 25"/>
                    <a:gd name="T46" fmla="*/ 9 w 47"/>
                    <a:gd name="T47" fmla="*/ 6 h 25"/>
                    <a:gd name="T48" fmla="*/ 11 w 47"/>
                    <a:gd name="T49" fmla="*/ 4 h 25"/>
                    <a:gd name="T50" fmla="*/ 11 w 47"/>
                    <a:gd name="T51" fmla="*/ 2 h 25"/>
                    <a:gd name="T52" fmla="*/ 15 w 47"/>
                    <a:gd name="T53" fmla="*/ 0 h 25"/>
                    <a:gd name="T54" fmla="*/ 20 w 47"/>
                    <a:gd name="T55" fmla="*/ 2 h 25"/>
                    <a:gd name="T56" fmla="*/ 22 w 47"/>
                    <a:gd name="T57" fmla="*/ 4 h 25"/>
                    <a:gd name="T58" fmla="*/ 28 w 47"/>
                    <a:gd name="T59" fmla="*/ 6 h 25"/>
                    <a:gd name="T60" fmla="*/ 35 w 47"/>
                    <a:gd name="T61" fmla="*/ 4 h 25"/>
                    <a:gd name="T62" fmla="*/ 35 w 47"/>
                    <a:gd name="T63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47" h="25">
                      <a:moveTo>
                        <a:pt x="35" y="0"/>
                      </a:moveTo>
                      <a:lnTo>
                        <a:pt x="41" y="0"/>
                      </a:lnTo>
                      <a:lnTo>
                        <a:pt x="45" y="2"/>
                      </a:lnTo>
                      <a:lnTo>
                        <a:pt x="45" y="6"/>
                      </a:lnTo>
                      <a:lnTo>
                        <a:pt x="47" y="10"/>
                      </a:lnTo>
                      <a:lnTo>
                        <a:pt x="47" y="15"/>
                      </a:lnTo>
                      <a:lnTo>
                        <a:pt x="45" y="19"/>
                      </a:lnTo>
                      <a:lnTo>
                        <a:pt x="43" y="21"/>
                      </a:lnTo>
                      <a:lnTo>
                        <a:pt x="41" y="23"/>
                      </a:lnTo>
                      <a:lnTo>
                        <a:pt x="37" y="25"/>
                      </a:lnTo>
                      <a:lnTo>
                        <a:pt x="33" y="25"/>
                      </a:lnTo>
                      <a:lnTo>
                        <a:pt x="26" y="25"/>
                      </a:lnTo>
                      <a:lnTo>
                        <a:pt x="26" y="25"/>
                      </a:lnTo>
                      <a:lnTo>
                        <a:pt x="20" y="21"/>
                      </a:lnTo>
                      <a:lnTo>
                        <a:pt x="15" y="21"/>
                      </a:lnTo>
                      <a:lnTo>
                        <a:pt x="7" y="21"/>
                      </a:lnTo>
                      <a:lnTo>
                        <a:pt x="5" y="19"/>
                      </a:lnTo>
                      <a:lnTo>
                        <a:pt x="0" y="17"/>
                      </a:lnTo>
                      <a:lnTo>
                        <a:pt x="0" y="13"/>
                      </a:lnTo>
                      <a:lnTo>
                        <a:pt x="5" y="13"/>
                      </a:lnTo>
                      <a:lnTo>
                        <a:pt x="7" y="13"/>
                      </a:lnTo>
                      <a:lnTo>
                        <a:pt x="7" y="10"/>
                      </a:lnTo>
                      <a:lnTo>
                        <a:pt x="7" y="8"/>
                      </a:lnTo>
                      <a:lnTo>
                        <a:pt x="9" y="6"/>
                      </a:lnTo>
                      <a:lnTo>
                        <a:pt x="11" y="4"/>
                      </a:lnTo>
                      <a:lnTo>
                        <a:pt x="11" y="2"/>
                      </a:lnTo>
                      <a:lnTo>
                        <a:pt x="15" y="0"/>
                      </a:lnTo>
                      <a:lnTo>
                        <a:pt x="20" y="2"/>
                      </a:lnTo>
                      <a:lnTo>
                        <a:pt x="22" y="4"/>
                      </a:lnTo>
                      <a:lnTo>
                        <a:pt x="28" y="6"/>
                      </a:lnTo>
                      <a:lnTo>
                        <a:pt x="35" y="4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0">
                  <a:solidFill>
                    <a:srgbClr val="91919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05" name="Freeform 906"/>
                <p:cNvSpPr>
                  <a:spLocks/>
                </p:cNvSpPr>
                <p:nvPr/>
              </p:nvSpPr>
              <p:spPr bwMode="auto">
                <a:xfrm>
                  <a:off x="5022850" y="1243012"/>
                  <a:ext cx="14288" cy="9525"/>
                </a:xfrm>
                <a:custGeom>
                  <a:avLst/>
                  <a:gdLst>
                    <a:gd name="T0" fmla="*/ 2 w 9"/>
                    <a:gd name="T1" fmla="*/ 0 h 6"/>
                    <a:gd name="T2" fmla="*/ 2 w 9"/>
                    <a:gd name="T3" fmla="*/ 0 h 6"/>
                    <a:gd name="T4" fmla="*/ 9 w 9"/>
                    <a:gd name="T5" fmla="*/ 6 h 6"/>
                    <a:gd name="T6" fmla="*/ 9 w 9"/>
                    <a:gd name="T7" fmla="*/ 6 h 6"/>
                    <a:gd name="T8" fmla="*/ 7 w 9"/>
                    <a:gd name="T9" fmla="*/ 6 h 6"/>
                    <a:gd name="T10" fmla="*/ 0 w 9"/>
                    <a:gd name="T11" fmla="*/ 2 h 6"/>
                    <a:gd name="T12" fmla="*/ 2 w 9"/>
                    <a:gd name="T13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" h="6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7" y="6"/>
                      </a:lnTo>
                      <a:lnTo>
                        <a:pt x="0" y="2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A5A5A5"/>
                </a:solidFill>
                <a:ln w="0">
                  <a:solidFill>
                    <a:srgbClr val="A5A5A5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06" name="Freeform 907"/>
                <p:cNvSpPr>
                  <a:spLocks/>
                </p:cNvSpPr>
                <p:nvPr/>
              </p:nvSpPr>
              <p:spPr bwMode="auto">
                <a:xfrm>
                  <a:off x="5484813" y="1425575"/>
                  <a:ext cx="6350" cy="3175"/>
                </a:xfrm>
                <a:custGeom>
                  <a:avLst/>
                  <a:gdLst>
                    <a:gd name="T0" fmla="*/ 0 w 4"/>
                    <a:gd name="T1" fmla="*/ 0 h 2"/>
                    <a:gd name="T2" fmla="*/ 4 w 4"/>
                    <a:gd name="T3" fmla="*/ 0 h 2"/>
                    <a:gd name="T4" fmla="*/ 4 w 4"/>
                    <a:gd name="T5" fmla="*/ 0 h 2"/>
                    <a:gd name="T6" fmla="*/ 4 w 4"/>
                    <a:gd name="T7" fmla="*/ 2 h 2"/>
                    <a:gd name="T8" fmla="*/ 0 w 4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2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16161"/>
                </a:solidFill>
                <a:ln w="0">
                  <a:solidFill>
                    <a:srgbClr val="61616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07" name="Freeform 908"/>
                <p:cNvSpPr>
                  <a:spLocks/>
                </p:cNvSpPr>
                <p:nvPr/>
              </p:nvSpPr>
              <p:spPr bwMode="auto">
                <a:xfrm>
                  <a:off x="5073650" y="985837"/>
                  <a:ext cx="34925" cy="30163"/>
                </a:xfrm>
                <a:custGeom>
                  <a:avLst/>
                  <a:gdLst>
                    <a:gd name="T0" fmla="*/ 9 w 22"/>
                    <a:gd name="T1" fmla="*/ 0 h 19"/>
                    <a:gd name="T2" fmla="*/ 11 w 22"/>
                    <a:gd name="T3" fmla="*/ 2 h 19"/>
                    <a:gd name="T4" fmla="*/ 13 w 22"/>
                    <a:gd name="T5" fmla="*/ 4 h 19"/>
                    <a:gd name="T6" fmla="*/ 15 w 22"/>
                    <a:gd name="T7" fmla="*/ 6 h 19"/>
                    <a:gd name="T8" fmla="*/ 15 w 22"/>
                    <a:gd name="T9" fmla="*/ 10 h 19"/>
                    <a:gd name="T10" fmla="*/ 17 w 22"/>
                    <a:gd name="T11" fmla="*/ 10 h 19"/>
                    <a:gd name="T12" fmla="*/ 22 w 22"/>
                    <a:gd name="T13" fmla="*/ 10 h 19"/>
                    <a:gd name="T14" fmla="*/ 22 w 22"/>
                    <a:gd name="T15" fmla="*/ 17 h 19"/>
                    <a:gd name="T16" fmla="*/ 22 w 22"/>
                    <a:gd name="T17" fmla="*/ 17 h 19"/>
                    <a:gd name="T18" fmla="*/ 15 w 22"/>
                    <a:gd name="T19" fmla="*/ 19 h 19"/>
                    <a:gd name="T20" fmla="*/ 5 w 22"/>
                    <a:gd name="T21" fmla="*/ 19 h 19"/>
                    <a:gd name="T22" fmla="*/ 3 w 22"/>
                    <a:gd name="T23" fmla="*/ 17 h 19"/>
                    <a:gd name="T24" fmla="*/ 0 w 22"/>
                    <a:gd name="T25" fmla="*/ 13 h 19"/>
                    <a:gd name="T26" fmla="*/ 0 w 22"/>
                    <a:gd name="T27" fmla="*/ 6 h 19"/>
                    <a:gd name="T28" fmla="*/ 9 w 22"/>
                    <a:gd name="T29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2" h="19">
                      <a:moveTo>
                        <a:pt x="9" y="0"/>
                      </a:moveTo>
                      <a:lnTo>
                        <a:pt x="11" y="2"/>
                      </a:lnTo>
                      <a:lnTo>
                        <a:pt x="13" y="4"/>
                      </a:lnTo>
                      <a:lnTo>
                        <a:pt x="15" y="6"/>
                      </a:lnTo>
                      <a:lnTo>
                        <a:pt x="15" y="10"/>
                      </a:lnTo>
                      <a:lnTo>
                        <a:pt x="17" y="10"/>
                      </a:lnTo>
                      <a:lnTo>
                        <a:pt x="22" y="10"/>
                      </a:lnTo>
                      <a:lnTo>
                        <a:pt x="22" y="17"/>
                      </a:lnTo>
                      <a:lnTo>
                        <a:pt x="22" y="17"/>
                      </a:lnTo>
                      <a:lnTo>
                        <a:pt x="15" y="19"/>
                      </a:lnTo>
                      <a:lnTo>
                        <a:pt x="5" y="19"/>
                      </a:lnTo>
                      <a:lnTo>
                        <a:pt x="3" y="17"/>
                      </a:lnTo>
                      <a:lnTo>
                        <a:pt x="0" y="13"/>
                      </a:lnTo>
                      <a:lnTo>
                        <a:pt x="0" y="6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7E7E7E"/>
                </a:solidFill>
                <a:ln w="0">
                  <a:solidFill>
                    <a:srgbClr val="7E7E7E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08" name="Freeform 909"/>
                <p:cNvSpPr>
                  <a:spLocks/>
                </p:cNvSpPr>
                <p:nvPr/>
              </p:nvSpPr>
              <p:spPr bwMode="auto">
                <a:xfrm>
                  <a:off x="5022850" y="1222375"/>
                  <a:ext cx="20638" cy="20638"/>
                </a:xfrm>
                <a:custGeom>
                  <a:avLst/>
                  <a:gdLst>
                    <a:gd name="T0" fmla="*/ 13 w 13"/>
                    <a:gd name="T1" fmla="*/ 0 h 13"/>
                    <a:gd name="T2" fmla="*/ 13 w 13"/>
                    <a:gd name="T3" fmla="*/ 6 h 13"/>
                    <a:gd name="T4" fmla="*/ 9 w 13"/>
                    <a:gd name="T5" fmla="*/ 11 h 13"/>
                    <a:gd name="T6" fmla="*/ 7 w 13"/>
                    <a:gd name="T7" fmla="*/ 11 h 13"/>
                    <a:gd name="T8" fmla="*/ 2 w 13"/>
                    <a:gd name="T9" fmla="*/ 13 h 13"/>
                    <a:gd name="T10" fmla="*/ 2 w 13"/>
                    <a:gd name="T11" fmla="*/ 13 h 13"/>
                    <a:gd name="T12" fmla="*/ 0 w 13"/>
                    <a:gd name="T13" fmla="*/ 8 h 13"/>
                    <a:gd name="T14" fmla="*/ 2 w 13"/>
                    <a:gd name="T15" fmla="*/ 8 h 13"/>
                    <a:gd name="T16" fmla="*/ 2 w 13"/>
                    <a:gd name="T17" fmla="*/ 8 h 13"/>
                    <a:gd name="T18" fmla="*/ 2 w 13"/>
                    <a:gd name="T19" fmla="*/ 8 h 13"/>
                    <a:gd name="T20" fmla="*/ 9 w 13"/>
                    <a:gd name="T21" fmla="*/ 0 h 13"/>
                    <a:gd name="T22" fmla="*/ 13 w 13"/>
                    <a:gd name="T23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3" h="13">
                      <a:moveTo>
                        <a:pt x="13" y="0"/>
                      </a:moveTo>
                      <a:lnTo>
                        <a:pt x="13" y="6"/>
                      </a:lnTo>
                      <a:lnTo>
                        <a:pt x="9" y="11"/>
                      </a:lnTo>
                      <a:lnTo>
                        <a:pt x="7" y="11"/>
                      </a:lnTo>
                      <a:lnTo>
                        <a:pt x="2" y="13"/>
                      </a:lnTo>
                      <a:lnTo>
                        <a:pt x="2" y="13"/>
                      </a:lnTo>
                      <a:lnTo>
                        <a:pt x="0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9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4F4F4F"/>
                </a:solidFill>
                <a:ln w="0">
                  <a:solidFill>
                    <a:srgbClr val="4F4F4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09" name="Rectangle 910"/>
                <p:cNvSpPr>
                  <a:spLocks noChangeArrowheads="1"/>
                </p:cNvSpPr>
                <p:nvPr/>
              </p:nvSpPr>
              <p:spPr bwMode="auto">
                <a:xfrm>
                  <a:off x="5449888" y="1597025"/>
                  <a:ext cx="1588" cy="1588"/>
                </a:xfrm>
                <a:prstGeom prst="rect">
                  <a:avLst/>
                </a:prstGeom>
                <a:solidFill>
                  <a:srgbClr val="232323"/>
                </a:solidFill>
                <a:ln w="0">
                  <a:solidFill>
                    <a:srgbClr val="232323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10" name="Freeform 911"/>
                <p:cNvSpPr>
                  <a:spLocks/>
                </p:cNvSpPr>
                <p:nvPr/>
              </p:nvSpPr>
              <p:spPr bwMode="auto">
                <a:xfrm>
                  <a:off x="5748338" y="1339850"/>
                  <a:ext cx="109538" cy="47625"/>
                </a:xfrm>
                <a:custGeom>
                  <a:avLst/>
                  <a:gdLst>
                    <a:gd name="T0" fmla="*/ 13 w 69"/>
                    <a:gd name="T1" fmla="*/ 0 h 30"/>
                    <a:gd name="T2" fmla="*/ 20 w 69"/>
                    <a:gd name="T3" fmla="*/ 3 h 30"/>
                    <a:gd name="T4" fmla="*/ 24 w 69"/>
                    <a:gd name="T5" fmla="*/ 7 h 30"/>
                    <a:gd name="T6" fmla="*/ 30 w 69"/>
                    <a:gd name="T7" fmla="*/ 7 h 30"/>
                    <a:gd name="T8" fmla="*/ 34 w 69"/>
                    <a:gd name="T9" fmla="*/ 9 h 30"/>
                    <a:gd name="T10" fmla="*/ 37 w 69"/>
                    <a:gd name="T11" fmla="*/ 9 h 30"/>
                    <a:gd name="T12" fmla="*/ 39 w 69"/>
                    <a:gd name="T13" fmla="*/ 11 h 30"/>
                    <a:gd name="T14" fmla="*/ 41 w 69"/>
                    <a:gd name="T15" fmla="*/ 15 h 30"/>
                    <a:gd name="T16" fmla="*/ 43 w 69"/>
                    <a:gd name="T17" fmla="*/ 18 h 30"/>
                    <a:gd name="T18" fmla="*/ 47 w 69"/>
                    <a:gd name="T19" fmla="*/ 20 h 30"/>
                    <a:gd name="T20" fmla="*/ 54 w 69"/>
                    <a:gd name="T21" fmla="*/ 22 h 30"/>
                    <a:gd name="T22" fmla="*/ 60 w 69"/>
                    <a:gd name="T23" fmla="*/ 20 h 30"/>
                    <a:gd name="T24" fmla="*/ 64 w 69"/>
                    <a:gd name="T25" fmla="*/ 20 h 30"/>
                    <a:gd name="T26" fmla="*/ 64 w 69"/>
                    <a:gd name="T27" fmla="*/ 24 h 30"/>
                    <a:gd name="T28" fmla="*/ 66 w 69"/>
                    <a:gd name="T29" fmla="*/ 26 h 30"/>
                    <a:gd name="T30" fmla="*/ 69 w 69"/>
                    <a:gd name="T31" fmla="*/ 30 h 30"/>
                    <a:gd name="T32" fmla="*/ 60 w 69"/>
                    <a:gd name="T33" fmla="*/ 30 h 30"/>
                    <a:gd name="T34" fmla="*/ 56 w 69"/>
                    <a:gd name="T35" fmla="*/ 30 h 30"/>
                    <a:gd name="T36" fmla="*/ 39 w 69"/>
                    <a:gd name="T37" fmla="*/ 28 h 30"/>
                    <a:gd name="T38" fmla="*/ 20 w 69"/>
                    <a:gd name="T39" fmla="*/ 24 h 30"/>
                    <a:gd name="T40" fmla="*/ 0 w 69"/>
                    <a:gd name="T41" fmla="*/ 15 h 30"/>
                    <a:gd name="T42" fmla="*/ 0 w 69"/>
                    <a:gd name="T43" fmla="*/ 13 h 30"/>
                    <a:gd name="T44" fmla="*/ 0 w 69"/>
                    <a:gd name="T45" fmla="*/ 13 h 30"/>
                    <a:gd name="T46" fmla="*/ 7 w 69"/>
                    <a:gd name="T47" fmla="*/ 11 h 30"/>
                    <a:gd name="T48" fmla="*/ 9 w 69"/>
                    <a:gd name="T49" fmla="*/ 9 h 30"/>
                    <a:gd name="T50" fmla="*/ 9 w 69"/>
                    <a:gd name="T51" fmla="*/ 9 h 30"/>
                    <a:gd name="T52" fmla="*/ 7 w 69"/>
                    <a:gd name="T53" fmla="*/ 7 h 30"/>
                    <a:gd name="T54" fmla="*/ 5 w 69"/>
                    <a:gd name="T55" fmla="*/ 7 h 30"/>
                    <a:gd name="T56" fmla="*/ 5 w 69"/>
                    <a:gd name="T57" fmla="*/ 5 h 30"/>
                    <a:gd name="T58" fmla="*/ 13 w 69"/>
                    <a:gd name="T59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69" h="30">
                      <a:moveTo>
                        <a:pt x="13" y="0"/>
                      </a:moveTo>
                      <a:lnTo>
                        <a:pt x="20" y="3"/>
                      </a:lnTo>
                      <a:lnTo>
                        <a:pt x="24" y="7"/>
                      </a:lnTo>
                      <a:lnTo>
                        <a:pt x="30" y="7"/>
                      </a:lnTo>
                      <a:lnTo>
                        <a:pt x="34" y="9"/>
                      </a:lnTo>
                      <a:lnTo>
                        <a:pt x="37" y="9"/>
                      </a:lnTo>
                      <a:lnTo>
                        <a:pt x="39" y="11"/>
                      </a:lnTo>
                      <a:lnTo>
                        <a:pt x="41" y="15"/>
                      </a:lnTo>
                      <a:lnTo>
                        <a:pt x="43" y="18"/>
                      </a:lnTo>
                      <a:lnTo>
                        <a:pt x="47" y="20"/>
                      </a:lnTo>
                      <a:lnTo>
                        <a:pt x="54" y="22"/>
                      </a:lnTo>
                      <a:lnTo>
                        <a:pt x="60" y="20"/>
                      </a:lnTo>
                      <a:lnTo>
                        <a:pt x="64" y="20"/>
                      </a:lnTo>
                      <a:lnTo>
                        <a:pt x="64" y="24"/>
                      </a:lnTo>
                      <a:lnTo>
                        <a:pt x="66" y="26"/>
                      </a:lnTo>
                      <a:lnTo>
                        <a:pt x="69" y="30"/>
                      </a:lnTo>
                      <a:lnTo>
                        <a:pt x="60" y="30"/>
                      </a:lnTo>
                      <a:lnTo>
                        <a:pt x="56" y="30"/>
                      </a:lnTo>
                      <a:lnTo>
                        <a:pt x="39" y="28"/>
                      </a:lnTo>
                      <a:lnTo>
                        <a:pt x="20" y="24"/>
                      </a:ln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7" y="11"/>
                      </a:lnTo>
                      <a:lnTo>
                        <a:pt x="9" y="9"/>
                      </a:lnTo>
                      <a:lnTo>
                        <a:pt x="9" y="9"/>
                      </a:lnTo>
                      <a:lnTo>
                        <a:pt x="7" y="7"/>
                      </a:lnTo>
                      <a:lnTo>
                        <a:pt x="5" y="7"/>
                      </a:lnTo>
                      <a:lnTo>
                        <a:pt x="5" y="5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5C5C5C"/>
                </a:solidFill>
                <a:ln w="0">
                  <a:solidFill>
                    <a:srgbClr val="5C5C5C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11" name="Freeform 912"/>
                <p:cNvSpPr>
                  <a:spLocks/>
                </p:cNvSpPr>
                <p:nvPr/>
              </p:nvSpPr>
              <p:spPr bwMode="auto">
                <a:xfrm>
                  <a:off x="5897563" y="1347787"/>
                  <a:ext cx="88900" cy="47625"/>
                </a:xfrm>
                <a:custGeom>
                  <a:avLst/>
                  <a:gdLst>
                    <a:gd name="T0" fmla="*/ 47 w 56"/>
                    <a:gd name="T1" fmla="*/ 0 h 30"/>
                    <a:gd name="T2" fmla="*/ 45 w 56"/>
                    <a:gd name="T3" fmla="*/ 2 h 30"/>
                    <a:gd name="T4" fmla="*/ 47 w 56"/>
                    <a:gd name="T5" fmla="*/ 6 h 30"/>
                    <a:gd name="T6" fmla="*/ 49 w 56"/>
                    <a:gd name="T7" fmla="*/ 10 h 30"/>
                    <a:gd name="T8" fmla="*/ 49 w 56"/>
                    <a:gd name="T9" fmla="*/ 13 h 30"/>
                    <a:gd name="T10" fmla="*/ 51 w 56"/>
                    <a:gd name="T11" fmla="*/ 15 h 30"/>
                    <a:gd name="T12" fmla="*/ 54 w 56"/>
                    <a:gd name="T13" fmla="*/ 19 h 30"/>
                    <a:gd name="T14" fmla="*/ 56 w 56"/>
                    <a:gd name="T15" fmla="*/ 23 h 30"/>
                    <a:gd name="T16" fmla="*/ 56 w 56"/>
                    <a:gd name="T17" fmla="*/ 25 h 30"/>
                    <a:gd name="T18" fmla="*/ 56 w 56"/>
                    <a:gd name="T19" fmla="*/ 25 h 30"/>
                    <a:gd name="T20" fmla="*/ 51 w 56"/>
                    <a:gd name="T21" fmla="*/ 27 h 30"/>
                    <a:gd name="T22" fmla="*/ 51 w 56"/>
                    <a:gd name="T23" fmla="*/ 25 h 30"/>
                    <a:gd name="T24" fmla="*/ 34 w 56"/>
                    <a:gd name="T25" fmla="*/ 25 h 30"/>
                    <a:gd name="T26" fmla="*/ 28 w 56"/>
                    <a:gd name="T27" fmla="*/ 25 h 30"/>
                    <a:gd name="T28" fmla="*/ 24 w 56"/>
                    <a:gd name="T29" fmla="*/ 27 h 30"/>
                    <a:gd name="T30" fmla="*/ 15 w 56"/>
                    <a:gd name="T31" fmla="*/ 30 h 30"/>
                    <a:gd name="T32" fmla="*/ 7 w 56"/>
                    <a:gd name="T33" fmla="*/ 30 h 30"/>
                    <a:gd name="T34" fmla="*/ 0 w 56"/>
                    <a:gd name="T35" fmla="*/ 27 h 30"/>
                    <a:gd name="T36" fmla="*/ 9 w 56"/>
                    <a:gd name="T37" fmla="*/ 25 h 30"/>
                    <a:gd name="T38" fmla="*/ 15 w 56"/>
                    <a:gd name="T39" fmla="*/ 25 h 30"/>
                    <a:gd name="T40" fmla="*/ 17 w 56"/>
                    <a:gd name="T41" fmla="*/ 23 h 30"/>
                    <a:gd name="T42" fmla="*/ 22 w 56"/>
                    <a:gd name="T43" fmla="*/ 23 h 30"/>
                    <a:gd name="T44" fmla="*/ 26 w 56"/>
                    <a:gd name="T45" fmla="*/ 23 h 30"/>
                    <a:gd name="T46" fmla="*/ 28 w 56"/>
                    <a:gd name="T47" fmla="*/ 21 h 30"/>
                    <a:gd name="T48" fmla="*/ 30 w 56"/>
                    <a:gd name="T49" fmla="*/ 19 h 30"/>
                    <a:gd name="T50" fmla="*/ 34 w 56"/>
                    <a:gd name="T51" fmla="*/ 15 h 30"/>
                    <a:gd name="T52" fmla="*/ 37 w 56"/>
                    <a:gd name="T53" fmla="*/ 8 h 30"/>
                    <a:gd name="T54" fmla="*/ 41 w 56"/>
                    <a:gd name="T55" fmla="*/ 6 h 30"/>
                    <a:gd name="T56" fmla="*/ 41 w 56"/>
                    <a:gd name="T57" fmla="*/ 2 h 30"/>
                    <a:gd name="T58" fmla="*/ 43 w 56"/>
                    <a:gd name="T59" fmla="*/ 2 h 30"/>
                    <a:gd name="T60" fmla="*/ 47 w 56"/>
                    <a:gd name="T61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56" h="30">
                      <a:moveTo>
                        <a:pt x="47" y="0"/>
                      </a:moveTo>
                      <a:lnTo>
                        <a:pt x="45" y="2"/>
                      </a:lnTo>
                      <a:lnTo>
                        <a:pt x="47" y="6"/>
                      </a:lnTo>
                      <a:lnTo>
                        <a:pt x="49" y="10"/>
                      </a:lnTo>
                      <a:lnTo>
                        <a:pt x="49" y="13"/>
                      </a:lnTo>
                      <a:lnTo>
                        <a:pt x="51" y="15"/>
                      </a:lnTo>
                      <a:lnTo>
                        <a:pt x="54" y="19"/>
                      </a:lnTo>
                      <a:lnTo>
                        <a:pt x="56" y="23"/>
                      </a:lnTo>
                      <a:lnTo>
                        <a:pt x="56" y="25"/>
                      </a:lnTo>
                      <a:lnTo>
                        <a:pt x="56" y="25"/>
                      </a:lnTo>
                      <a:lnTo>
                        <a:pt x="51" y="27"/>
                      </a:lnTo>
                      <a:lnTo>
                        <a:pt x="51" y="25"/>
                      </a:lnTo>
                      <a:lnTo>
                        <a:pt x="34" y="25"/>
                      </a:lnTo>
                      <a:lnTo>
                        <a:pt x="28" y="25"/>
                      </a:lnTo>
                      <a:lnTo>
                        <a:pt x="24" y="27"/>
                      </a:lnTo>
                      <a:lnTo>
                        <a:pt x="15" y="30"/>
                      </a:lnTo>
                      <a:lnTo>
                        <a:pt x="7" y="30"/>
                      </a:lnTo>
                      <a:lnTo>
                        <a:pt x="0" y="27"/>
                      </a:lnTo>
                      <a:lnTo>
                        <a:pt x="9" y="25"/>
                      </a:lnTo>
                      <a:lnTo>
                        <a:pt x="15" y="25"/>
                      </a:lnTo>
                      <a:lnTo>
                        <a:pt x="17" y="23"/>
                      </a:lnTo>
                      <a:lnTo>
                        <a:pt x="22" y="23"/>
                      </a:lnTo>
                      <a:lnTo>
                        <a:pt x="26" y="23"/>
                      </a:lnTo>
                      <a:lnTo>
                        <a:pt x="28" y="21"/>
                      </a:lnTo>
                      <a:lnTo>
                        <a:pt x="30" y="19"/>
                      </a:lnTo>
                      <a:lnTo>
                        <a:pt x="34" y="15"/>
                      </a:lnTo>
                      <a:lnTo>
                        <a:pt x="37" y="8"/>
                      </a:lnTo>
                      <a:lnTo>
                        <a:pt x="41" y="6"/>
                      </a:lnTo>
                      <a:lnTo>
                        <a:pt x="41" y="2"/>
                      </a:lnTo>
                      <a:lnTo>
                        <a:pt x="43" y="2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rgbClr val="6D6D6D"/>
                </a:solidFill>
                <a:ln w="0">
                  <a:solidFill>
                    <a:srgbClr val="6D6D6D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12" name="Freeform 913"/>
                <p:cNvSpPr>
                  <a:spLocks noEditPoints="1"/>
                </p:cNvSpPr>
                <p:nvPr/>
              </p:nvSpPr>
              <p:spPr bwMode="auto">
                <a:xfrm>
                  <a:off x="5834063" y="1327150"/>
                  <a:ext cx="47625" cy="33338"/>
                </a:xfrm>
                <a:custGeom>
                  <a:avLst/>
                  <a:gdLst>
                    <a:gd name="T0" fmla="*/ 4 w 30"/>
                    <a:gd name="T1" fmla="*/ 19 h 21"/>
                    <a:gd name="T2" fmla="*/ 4 w 30"/>
                    <a:gd name="T3" fmla="*/ 19 h 21"/>
                    <a:gd name="T4" fmla="*/ 4 w 30"/>
                    <a:gd name="T5" fmla="*/ 19 h 21"/>
                    <a:gd name="T6" fmla="*/ 4 w 30"/>
                    <a:gd name="T7" fmla="*/ 19 h 21"/>
                    <a:gd name="T8" fmla="*/ 8 w 30"/>
                    <a:gd name="T9" fmla="*/ 0 h 21"/>
                    <a:gd name="T10" fmla="*/ 10 w 30"/>
                    <a:gd name="T11" fmla="*/ 2 h 21"/>
                    <a:gd name="T12" fmla="*/ 12 w 30"/>
                    <a:gd name="T13" fmla="*/ 8 h 21"/>
                    <a:gd name="T14" fmla="*/ 12 w 30"/>
                    <a:gd name="T15" fmla="*/ 11 h 21"/>
                    <a:gd name="T16" fmla="*/ 19 w 30"/>
                    <a:gd name="T17" fmla="*/ 8 h 21"/>
                    <a:gd name="T18" fmla="*/ 23 w 30"/>
                    <a:gd name="T19" fmla="*/ 4 h 21"/>
                    <a:gd name="T20" fmla="*/ 27 w 30"/>
                    <a:gd name="T21" fmla="*/ 4 h 21"/>
                    <a:gd name="T22" fmla="*/ 30 w 30"/>
                    <a:gd name="T23" fmla="*/ 8 h 21"/>
                    <a:gd name="T24" fmla="*/ 30 w 30"/>
                    <a:gd name="T25" fmla="*/ 13 h 21"/>
                    <a:gd name="T26" fmla="*/ 27 w 30"/>
                    <a:gd name="T27" fmla="*/ 17 h 21"/>
                    <a:gd name="T28" fmla="*/ 27 w 30"/>
                    <a:gd name="T29" fmla="*/ 17 h 21"/>
                    <a:gd name="T30" fmla="*/ 23 w 30"/>
                    <a:gd name="T31" fmla="*/ 19 h 21"/>
                    <a:gd name="T32" fmla="*/ 19 w 30"/>
                    <a:gd name="T33" fmla="*/ 19 h 21"/>
                    <a:gd name="T34" fmla="*/ 15 w 30"/>
                    <a:gd name="T35" fmla="*/ 19 h 21"/>
                    <a:gd name="T36" fmla="*/ 10 w 30"/>
                    <a:gd name="T37" fmla="*/ 21 h 21"/>
                    <a:gd name="T38" fmla="*/ 6 w 30"/>
                    <a:gd name="T39" fmla="*/ 21 h 21"/>
                    <a:gd name="T40" fmla="*/ 4 w 30"/>
                    <a:gd name="T41" fmla="*/ 19 h 21"/>
                    <a:gd name="T42" fmla="*/ 4 w 30"/>
                    <a:gd name="T43" fmla="*/ 17 h 21"/>
                    <a:gd name="T44" fmla="*/ 4 w 30"/>
                    <a:gd name="T45" fmla="*/ 15 h 21"/>
                    <a:gd name="T46" fmla="*/ 4 w 30"/>
                    <a:gd name="T47" fmla="*/ 13 h 21"/>
                    <a:gd name="T48" fmla="*/ 2 w 30"/>
                    <a:gd name="T49" fmla="*/ 11 h 21"/>
                    <a:gd name="T50" fmla="*/ 0 w 30"/>
                    <a:gd name="T51" fmla="*/ 6 h 21"/>
                    <a:gd name="T52" fmla="*/ 2 w 30"/>
                    <a:gd name="T53" fmla="*/ 6 h 21"/>
                    <a:gd name="T54" fmla="*/ 2 w 30"/>
                    <a:gd name="T55" fmla="*/ 6 h 21"/>
                    <a:gd name="T56" fmla="*/ 2 w 30"/>
                    <a:gd name="T57" fmla="*/ 6 h 21"/>
                    <a:gd name="T58" fmla="*/ 4 w 30"/>
                    <a:gd name="T59" fmla="*/ 8 h 21"/>
                    <a:gd name="T60" fmla="*/ 6 w 30"/>
                    <a:gd name="T61" fmla="*/ 6 h 21"/>
                    <a:gd name="T62" fmla="*/ 6 w 30"/>
                    <a:gd name="T63" fmla="*/ 2 h 21"/>
                    <a:gd name="T64" fmla="*/ 8 w 30"/>
                    <a:gd name="T6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0" h="21">
                      <a:moveTo>
                        <a:pt x="4" y="19"/>
                      </a:moveTo>
                      <a:lnTo>
                        <a:pt x="4" y="19"/>
                      </a:lnTo>
                      <a:lnTo>
                        <a:pt x="4" y="19"/>
                      </a:lnTo>
                      <a:lnTo>
                        <a:pt x="4" y="19"/>
                      </a:lnTo>
                      <a:close/>
                      <a:moveTo>
                        <a:pt x="8" y="0"/>
                      </a:moveTo>
                      <a:lnTo>
                        <a:pt x="10" y="2"/>
                      </a:lnTo>
                      <a:lnTo>
                        <a:pt x="12" y="8"/>
                      </a:lnTo>
                      <a:lnTo>
                        <a:pt x="12" y="11"/>
                      </a:lnTo>
                      <a:lnTo>
                        <a:pt x="19" y="8"/>
                      </a:lnTo>
                      <a:lnTo>
                        <a:pt x="23" y="4"/>
                      </a:lnTo>
                      <a:lnTo>
                        <a:pt x="27" y="4"/>
                      </a:lnTo>
                      <a:lnTo>
                        <a:pt x="30" y="8"/>
                      </a:lnTo>
                      <a:lnTo>
                        <a:pt x="30" y="13"/>
                      </a:lnTo>
                      <a:lnTo>
                        <a:pt x="27" y="17"/>
                      </a:lnTo>
                      <a:lnTo>
                        <a:pt x="27" y="17"/>
                      </a:lnTo>
                      <a:lnTo>
                        <a:pt x="23" y="19"/>
                      </a:lnTo>
                      <a:lnTo>
                        <a:pt x="19" y="19"/>
                      </a:lnTo>
                      <a:lnTo>
                        <a:pt x="15" y="19"/>
                      </a:lnTo>
                      <a:lnTo>
                        <a:pt x="10" y="21"/>
                      </a:lnTo>
                      <a:lnTo>
                        <a:pt x="6" y="21"/>
                      </a:lnTo>
                      <a:lnTo>
                        <a:pt x="4" y="19"/>
                      </a:lnTo>
                      <a:lnTo>
                        <a:pt x="4" y="17"/>
                      </a:lnTo>
                      <a:lnTo>
                        <a:pt x="4" y="15"/>
                      </a:lnTo>
                      <a:lnTo>
                        <a:pt x="4" y="13"/>
                      </a:lnTo>
                      <a:lnTo>
                        <a:pt x="2" y="11"/>
                      </a:lnTo>
                      <a:lnTo>
                        <a:pt x="0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4" y="8"/>
                      </a:lnTo>
                      <a:lnTo>
                        <a:pt x="6" y="6"/>
                      </a:lnTo>
                      <a:lnTo>
                        <a:pt x="6" y="2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5C5C5C"/>
                </a:solidFill>
                <a:ln w="0">
                  <a:solidFill>
                    <a:srgbClr val="5C5C5C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13" name="Freeform 914"/>
                <p:cNvSpPr>
                  <a:spLocks/>
                </p:cNvSpPr>
                <p:nvPr/>
              </p:nvSpPr>
              <p:spPr bwMode="auto">
                <a:xfrm>
                  <a:off x="5789613" y="1317625"/>
                  <a:ext cx="33338" cy="36513"/>
                </a:xfrm>
                <a:custGeom>
                  <a:avLst/>
                  <a:gdLst>
                    <a:gd name="T0" fmla="*/ 15 w 21"/>
                    <a:gd name="T1" fmla="*/ 0 h 23"/>
                    <a:gd name="T2" fmla="*/ 17 w 21"/>
                    <a:gd name="T3" fmla="*/ 6 h 23"/>
                    <a:gd name="T4" fmla="*/ 19 w 21"/>
                    <a:gd name="T5" fmla="*/ 6 h 23"/>
                    <a:gd name="T6" fmla="*/ 21 w 21"/>
                    <a:gd name="T7" fmla="*/ 12 h 23"/>
                    <a:gd name="T8" fmla="*/ 21 w 21"/>
                    <a:gd name="T9" fmla="*/ 19 h 23"/>
                    <a:gd name="T10" fmla="*/ 17 w 21"/>
                    <a:gd name="T11" fmla="*/ 23 h 23"/>
                    <a:gd name="T12" fmla="*/ 15 w 21"/>
                    <a:gd name="T13" fmla="*/ 19 h 23"/>
                    <a:gd name="T14" fmla="*/ 15 w 21"/>
                    <a:gd name="T15" fmla="*/ 19 h 23"/>
                    <a:gd name="T16" fmla="*/ 8 w 21"/>
                    <a:gd name="T17" fmla="*/ 17 h 23"/>
                    <a:gd name="T18" fmla="*/ 4 w 21"/>
                    <a:gd name="T19" fmla="*/ 17 h 23"/>
                    <a:gd name="T20" fmla="*/ 2 w 21"/>
                    <a:gd name="T21" fmla="*/ 17 h 23"/>
                    <a:gd name="T22" fmla="*/ 0 w 21"/>
                    <a:gd name="T23" fmla="*/ 14 h 23"/>
                    <a:gd name="T24" fmla="*/ 0 w 21"/>
                    <a:gd name="T25" fmla="*/ 12 h 23"/>
                    <a:gd name="T26" fmla="*/ 0 w 21"/>
                    <a:gd name="T27" fmla="*/ 6 h 23"/>
                    <a:gd name="T28" fmla="*/ 0 w 21"/>
                    <a:gd name="T29" fmla="*/ 6 h 23"/>
                    <a:gd name="T30" fmla="*/ 2 w 21"/>
                    <a:gd name="T31" fmla="*/ 6 h 23"/>
                    <a:gd name="T32" fmla="*/ 2 w 21"/>
                    <a:gd name="T33" fmla="*/ 8 h 23"/>
                    <a:gd name="T34" fmla="*/ 6 w 21"/>
                    <a:gd name="T35" fmla="*/ 10 h 23"/>
                    <a:gd name="T36" fmla="*/ 8 w 21"/>
                    <a:gd name="T37" fmla="*/ 8 h 23"/>
                    <a:gd name="T38" fmla="*/ 8 w 21"/>
                    <a:gd name="T39" fmla="*/ 6 h 23"/>
                    <a:gd name="T40" fmla="*/ 6 w 21"/>
                    <a:gd name="T41" fmla="*/ 4 h 23"/>
                    <a:gd name="T42" fmla="*/ 8 w 21"/>
                    <a:gd name="T43" fmla="*/ 2 h 23"/>
                    <a:gd name="T44" fmla="*/ 15 w 21"/>
                    <a:gd name="T45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1" h="23">
                      <a:moveTo>
                        <a:pt x="15" y="0"/>
                      </a:moveTo>
                      <a:lnTo>
                        <a:pt x="17" y="6"/>
                      </a:lnTo>
                      <a:lnTo>
                        <a:pt x="19" y="6"/>
                      </a:lnTo>
                      <a:lnTo>
                        <a:pt x="21" y="12"/>
                      </a:lnTo>
                      <a:lnTo>
                        <a:pt x="21" y="19"/>
                      </a:lnTo>
                      <a:lnTo>
                        <a:pt x="17" y="23"/>
                      </a:lnTo>
                      <a:lnTo>
                        <a:pt x="15" y="19"/>
                      </a:lnTo>
                      <a:lnTo>
                        <a:pt x="15" y="19"/>
                      </a:lnTo>
                      <a:lnTo>
                        <a:pt x="8" y="17"/>
                      </a:lnTo>
                      <a:lnTo>
                        <a:pt x="4" y="17"/>
                      </a:lnTo>
                      <a:lnTo>
                        <a:pt x="2" y="17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2" y="6"/>
                      </a:lnTo>
                      <a:lnTo>
                        <a:pt x="2" y="8"/>
                      </a:lnTo>
                      <a:lnTo>
                        <a:pt x="6" y="10"/>
                      </a:lnTo>
                      <a:lnTo>
                        <a:pt x="8" y="8"/>
                      </a:lnTo>
                      <a:lnTo>
                        <a:pt x="8" y="6"/>
                      </a:lnTo>
                      <a:lnTo>
                        <a:pt x="6" y="4"/>
                      </a:lnTo>
                      <a:lnTo>
                        <a:pt x="8" y="2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5C5C5C"/>
                </a:solidFill>
                <a:ln w="0">
                  <a:solidFill>
                    <a:srgbClr val="5C5C5C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14" name="Freeform 915"/>
                <p:cNvSpPr>
                  <a:spLocks noEditPoints="1"/>
                </p:cNvSpPr>
                <p:nvPr/>
              </p:nvSpPr>
              <p:spPr bwMode="auto">
                <a:xfrm>
                  <a:off x="5864225" y="1377950"/>
                  <a:ext cx="9525" cy="9525"/>
                </a:xfrm>
                <a:custGeom>
                  <a:avLst/>
                  <a:gdLst>
                    <a:gd name="T0" fmla="*/ 2 w 6"/>
                    <a:gd name="T1" fmla="*/ 6 h 6"/>
                    <a:gd name="T2" fmla="*/ 2 w 6"/>
                    <a:gd name="T3" fmla="*/ 6 h 6"/>
                    <a:gd name="T4" fmla="*/ 2 w 6"/>
                    <a:gd name="T5" fmla="*/ 6 h 6"/>
                    <a:gd name="T6" fmla="*/ 2 w 6"/>
                    <a:gd name="T7" fmla="*/ 6 h 6"/>
                    <a:gd name="T8" fmla="*/ 2 w 6"/>
                    <a:gd name="T9" fmla="*/ 0 h 6"/>
                    <a:gd name="T10" fmla="*/ 6 w 6"/>
                    <a:gd name="T11" fmla="*/ 2 h 6"/>
                    <a:gd name="T12" fmla="*/ 4 w 6"/>
                    <a:gd name="T13" fmla="*/ 6 h 6"/>
                    <a:gd name="T14" fmla="*/ 2 w 6"/>
                    <a:gd name="T15" fmla="*/ 6 h 6"/>
                    <a:gd name="T16" fmla="*/ 0 w 6"/>
                    <a:gd name="T17" fmla="*/ 4 h 6"/>
                    <a:gd name="T18" fmla="*/ 2 w 6"/>
                    <a:gd name="T1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6">
                      <a:moveTo>
                        <a:pt x="2" y="6"/>
                      </a:move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close/>
                      <a:moveTo>
                        <a:pt x="2" y="0"/>
                      </a:moveTo>
                      <a:lnTo>
                        <a:pt x="6" y="2"/>
                      </a:lnTo>
                      <a:lnTo>
                        <a:pt x="4" y="6"/>
                      </a:lnTo>
                      <a:lnTo>
                        <a:pt x="2" y="6"/>
                      </a:lnTo>
                      <a:lnTo>
                        <a:pt x="0" y="4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6C6C6C"/>
                </a:solidFill>
                <a:ln w="0">
                  <a:solidFill>
                    <a:srgbClr val="6C6C6C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15" name="Freeform 916"/>
                <p:cNvSpPr>
                  <a:spLocks/>
                </p:cNvSpPr>
                <p:nvPr/>
              </p:nvSpPr>
              <p:spPr bwMode="auto">
                <a:xfrm>
                  <a:off x="5727700" y="1330325"/>
                  <a:ext cx="11113" cy="6350"/>
                </a:xfrm>
                <a:custGeom>
                  <a:avLst/>
                  <a:gdLst>
                    <a:gd name="T0" fmla="*/ 0 w 7"/>
                    <a:gd name="T1" fmla="*/ 0 h 4"/>
                    <a:gd name="T2" fmla="*/ 7 w 7"/>
                    <a:gd name="T3" fmla="*/ 0 h 4"/>
                    <a:gd name="T4" fmla="*/ 7 w 7"/>
                    <a:gd name="T5" fmla="*/ 2 h 4"/>
                    <a:gd name="T6" fmla="*/ 5 w 7"/>
                    <a:gd name="T7" fmla="*/ 4 h 4"/>
                    <a:gd name="T8" fmla="*/ 3 w 7"/>
                    <a:gd name="T9" fmla="*/ 2 h 4"/>
                    <a:gd name="T10" fmla="*/ 0 w 7"/>
                    <a:gd name="T1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" h="4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7" y="2"/>
                      </a:lnTo>
                      <a:lnTo>
                        <a:pt x="5" y="4"/>
                      </a:lnTo>
                      <a:lnTo>
                        <a:pt x="3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C5C5C"/>
                </a:solidFill>
                <a:ln w="0">
                  <a:solidFill>
                    <a:srgbClr val="5C5C5C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16" name="Freeform 917"/>
                <p:cNvSpPr>
                  <a:spLocks/>
                </p:cNvSpPr>
                <p:nvPr/>
              </p:nvSpPr>
              <p:spPr bwMode="auto">
                <a:xfrm>
                  <a:off x="5861050" y="1387475"/>
                  <a:ext cx="12700" cy="3175"/>
                </a:xfrm>
                <a:custGeom>
                  <a:avLst/>
                  <a:gdLst>
                    <a:gd name="T0" fmla="*/ 4 w 8"/>
                    <a:gd name="T1" fmla="*/ 0 h 2"/>
                    <a:gd name="T2" fmla="*/ 8 w 8"/>
                    <a:gd name="T3" fmla="*/ 2 h 2"/>
                    <a:gd name="T4" fmla="*/ 0 w 8"/>
                    <a:gd name="T5" fmla="*/ 0 h 2"/>
                    <a:gd name="T6" fmla="*/ 4 w 8"/>
                    <a:gd name="T7" fmla="*/ 0 h 2"/>
                    <a:gd name="T8" fmla="*/ 4 w 8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2">
                      <a:moveTo>
                        <a:pt x="4" y="0"/>
                      </a:moveTo>
                      <a:lnTo>
                        <a:pt x="8" y="2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6C6C6C"/>
                </a:solidFill>
                <a:ln w="0">
                  <a:solidFill>
                    <a:srgbClr val="6C6C6C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17" name="Freeform 918"/>
                <p:cNvSpPr>
                  <a:spLocks/>
                </p:cNvSpPr>
                <p:nvPr/>
              </p:nvSpPr>
              <p:spPr bwMode="auto">
                <a:xfrm>
                  <a:off x="5830888" y="1360487"/>
                  <a:ext cx="3175" cy="3175"/>
                </a:xfrm>
                <a:custGeom>
                  <a:avLst/>
                  <a:gdLst>
                    <a:gd name="T0" fmla="*/ 0 w 2"/>
                    <a:gd name="T1" fmla="*/ 0 h 2"/>
                    <a:gd name="T2" fmla="*/ 2 w 2"/>
                    <a:gd name="T3" fmla="*/ 2 h 2"/>
                    <a:gd name="T4" fmla="*/ 0 w 2"/>
                    <a:gd name="T5" fmla="*/ 2 h 2"/>
                    <a:gd name="T6" fmla="*/ 0 w 2"/>
                    <a:gd name="T7" fmla="*/ 2 h 2"/>
                    <a:gd name="T8" fmla="*/ 0 w 2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2">
                      <a:moveTo>
                        <a:pt x="0" y="0"/>
                      </a:move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C5C5C"/>
                </a:solidFill>
                <a:ln w="0">
                  <a:solidFill>
                    <a:srgbClr val="5C5C5C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18" name="Rectangle 919"/>
                <p:cNvSpPr>
                  <a:spLocks noChangeArrowheads="1"/>
                </p:cNvSpPr>
                <p:nvPr/>
              </p:nvSpPr>
              <p:spPr bwMode="auto">
                <a:xfrm>
                  <a:off x="5822950" y="1357312"/>
                  <a:ext cx="1588" cy="3175"/>
                </a:xfrm>
                <a:prstGeom prst="rect">
                  <a:avLst/>
                </a:prstGeom>
                <a:solidFill>
                  <a:srgbClr val="5C5C5C"/>
                </a:solidFill>
                <a:ln w="0">
                  <a:solidFill>
                    <a:srgbClr val="5C5C5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19" name="Rectangle 920"/>
                <p:cNvSpPr>
                  <a:spLocks noChangeArrowheads="1"/>
                </p:cNvSpPr>
                <p:nvPr/>
              </p:nvSpPr>
              <p:spPr bwMode="auto">
                <a:xfrm>
                  <a:off x="5840413" y="1357312"/>
                  <a:ext cx="1588" cy="1588"/>
                </a:xfrm>
                <a:prstGeom prst="rect">
                  <a:avLst/>
                </a:prstGeom>
                <a:solidFill>
                  <a:srgbClr val="5C5C5C"/>
                </a:solidFill>
                <a:ln w="0">
                  <a:solidFill>
                    <a:srgbClr val="5C5C5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20" name="Freeform 921"/>
                <p:cNvSpPr>
                  <a:spLocks noEditPoints="1"/>
                </p:cNvSpPr>
                <p:nvPr/>
              </p:nvSpPr>
              <p:spPr bwMode="auto">
                <a:xfrm>
                  <a:off x="5643563" y="1347787"/>
                  <a:ext cx="57150" cy="30163"/>
                </a:xfrm>
                <a:custGeom>
                  <a:avLst/>
                  <a:gdLst>
                    <a:gd name="T0" fmla="*/ 4 w 36"/>
                    <a:gd name="T1" fmla="*/ 6 h 19"/>
                    <a:gd name="T2" fmla="*/ 4 w 36"/>
                    <a:gd name="T3" fmla="*/ 6 h 19"/>
                    <a:gd name="T4" fmla="*/ 4 w 36"/>
                    <a:gd name="T5" fmla="*/ 6 h 19"/>
                    <a:gd name="T6" fmla="*/ 4 w 36"/>
                    <a:gd name="T7" fmla="*/ 6 h 19"/>
                    <a:gd name="T8" fmla="*/ 4 w 36"/>
                    <a:gd name="T9" fmla="*/ 0 h 19"/>
                    <a:gd name="T10" fmla="*/ 11 w 36"/>
                    <a:gd name="T11" fmla="*/ 4 h 19"/>
                    <a:gd name="T12" fmla="*/ 13 w 36"/>
                    <a:gd name="T13" fmla="*/ 4 h 19"/>
                    <a:gd name="T14" fmla="*/ 13 w 36"/>
                    <a:gd name="T15" fmla="*/ 4 h 19"/>
                    <a:gd name="T16" fmla="*/ 19 w 36"/>
                    <a:gd name="T17" fmla="*/ 8 h 19"/>
                    <a:gd name="T18" fmla="*/ 26 w 36"/>
                    <a:gd name="T19" fmla="*/ 13 h 19"/>
                    <a:gd name="T20" fmla="*/ 30 w 36"/>
                    <a:gd name="T21" fmla="*/ 15 h 19"/>
                    <a:gd name="T22" fmla="*/ 36 w 36"/>
                    <a:gd name="T23" fmla="*/ 17 h 19"/>
                    <a:gd name="T24" fmla="*/ 30 w 36"/>
                    <a:gd name="T25" fmla="*/ 19 h 19"/>
                    <a:gd name="T26" fmla="*/ 26 w 36"/>
                    <a:gd name="T27" fmla="*/ 19 h 19"/>
                    <a:gd name="T28" fmla="*/ 21 w 36"/>
                    <a:gd name="T29" fmla="*/ 17 h 19"/>
                    <a:gd name="T30" fmla="*/ 17 w 36"/>
                    <a:gd name="T31" fmla="*/ 13 h 19"/>
                    <a:gd name="T32" fmla="*/ 11 w 36"/>
                    <a:gd name="T33" fmla="*/ 8 h 19"/>
                    <a:gd name="T34" fmla="*/ 4 w 36"/>
                    <a:gd name="T35" fmla="*/ 6 h 19"/>
                    <a:gd name="T36" fmla="*/ 4 w 36"/>
                    <a:gd name="T37" fmla="*/ 4 h 19"/>
                    <a:gd name="T38" fmla="*/ 2 w 36"/>
                    <a:gd name="T39" fmla="*/ 4 h 19"/>
                    <a:gd name="T40" fmla="*/ 0 w 36"/>
                    <a:gd name="T41" fmla="*/ 2 h 19"/>
                    <a:gd name="T42" fmla="*/ 0 w 36"/>
                    <a:gd name="T43" fmla="*/ 0 h 19"/>
                    <a:gd name="T44" fmla="*/ 4 w 36"/>
                    <a:gd name="T45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6" h="19">
                      <a:moveTo>
                        <a:pt x="4" y="6"/>
                      </a:move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close/>
                      <a:moveTo>
                        <a:pt x="4" y="0"/>
                      </a:moveTo>
                      <a:lnTo>
                        <a:pt x="11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9" y="8"/>
                      </a:lnTo>
                      <a:lnTo>
                        <a:pt x="26" y="13"/>
                      </a:lnTo>
                      <a:lnTo>
                        <a:pt x="30" y="15"/>
                      </a:lnTo>
                      <a:lnTo>
                        <a:pt x="36" y="17"/>
                      </a:lnTo>
                      <a:lnTo>
                        <a:pt x="30" y="19"/>
                      </a:lnTo>
                      <a:lnTo>
                        <a:pt x="26" y="19"/>
                      </a:lnTo>
                      <a:lnTo>
                        <a:pt x="21" y="17"/>
                      </a:lnTo>
                      <a:lnTo>
                        <a:pt x="17" y="13"/>
                      </a:lnTo>
                      <a:lnTo>
                        <a:pt x="11" y="8"/>
                      </a:lnTo>
                      <a:lnTo>
                        <a:pt x="4" y="6"/>
                      </a:lnTo>
                      <a:lnTo>
                        <a:pt x="4" y="4"/>
                      </a:lnTo>
                      <a:lnTo>
                        <a:pt x="2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848484"/>
                </a:solidFill>
                <a:ln w="0">
                  <a:solidFill>
                    <a:srgbClr val="848484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21" name="Freeform 922"/>
                <p:cNvSpPr>
                  <a:spLocks/>
                </p:cNvSpPr>
                <p:nvPr/>
              </p:nvSpPr>
              <p:spPr bwMode="auto">
                <a:xfrm>
                  <a:off x="5643563" y="1333500"/>
                  <a:ext cx="44450" cy="20638"/>
                </a:xfrm>
                <a:custGeom>
                  <a:avLst/>
                  <a:gdLst>
                    <a:gd name="T0" fmla="*/ 0 w 28"/>
                    <a:gd name="T1" fmla="*/ 0 h 13"/>
                    <a:gd name="T2" fmla="*/ 2 w 28"/>
                    <a:gd name="T3" fmla="*/ 0 h 13"/>
                    <a:gd name="T4" fmla="*/ 7 w 28"/>
                    <a:gd name="T5" fmla="*/ 0 h 13"/>
                    <a:gd name="T6" fmla="*/ 9 w 28"/>
                    <a:gd name="T7" fmla="*/ 2 h 13"/>
                    <a:gd name="T8" fmla="*/ 17 w 28"/>
                    <a:gd name="T9" fmla="*/ 4 h 13"/>
                    <a:gd name="T10" fmla="*/ 28 w 28"/>
                    <a:gd name="T11" fmla="*/ 7 h 13"/>
                    <a:gd name="T12" fmla="*/ 28 w 28"/>
                    <a:gd name="T13" fmla="*/ 9 h 13"/>
                    <a:gd name="T14" fmla="*/ 28 w 28"/>
                    <a:gd name="T15" fmla="*/ 11 h 13"/>
                    <a:gd name="T16" fmla="*/ 26 w 28"/>
                    <a:gd name="T17" fmla="*/ 13 h 13"/>
                    <a:gd name="T18" fmla="*/ 24 w 28"/>
                    <a:gd name="T19" fmla="*/ 13 h 13"/>
                    <a:gd name="T20" fmla="*/ 17 w 28"/>
                    <a:gd name="T21" fmla="*/ 13 h 13"/>
                    <a:gd name="T22" fmla="*/ 15 w 28"/>
                    <a:gd name="T23" fmla="*/ 13 h 13"/>
                    <a:gd name="T24" fmla="*/ 15 w 28"/>
                    <a:gd name="T25" fmla="*/ 13 h 13"/>
                    <a:gd name="T26" fmla="*/ 15 w 28"/>
                    <a:gd name="T27" fmla="*/ 11 h 13"/>
                    <a:gd name="T28" fmla="*/ 11 w 28"/>
                    <a:gd name="T29" fmla="*/ 7 h 13"/>
                    <a:gd name="T30" fmla="*/ 4 w 28"/>
                    <a:gd name="T31" fmla="*/ 4 h 13"/>
                    <a:gd name="T32" fmla="*/ 0 w 28"/>
                    <a:gd name="T33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8" h="13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7" y="0"/>
                      </a:lnTo>
                      <a:lnTo>
                        <a:pt x="9" y="2"/>
                      </a:lnTo>
                      <a:lnTo>
                        <a:pt x="17" y="4"/>
                      </a:lnTo>
                      <a:lnTo>
                        <a:pt x="28" y="7"/>
                      </a:lnTo>
                      <a:lnTo>
                        <a:pt x="28" y="9"/>
                      </a:lnTo>
                      <a:lnTo>
                        <a:pt x="28" y="11"/>
                      </a:lnTo>
                      <a:lnTo>
                        <a:pt x="26" y="13"/>
                      </a:lnTo>
                      <a:lnTo>
                        <a:pt x="24" y="13"/>
                      </a:lnTo>
                      <a:lnTo>
                        <a:pt x="17" y="13"/>
                      </a:lnTo>
                      <a:lnTo>
                        <a:pt x="15" y="13"/>
                      </a:lnTo>
                      <a:lnTo>
                        <a:pt x="15" y="13"/>
                      </a:lnTo>
                      <a:lnTo>
                        <a:pt x="15" y="11"/>
                      </a:lnTo>
                      <a:lnTo>
                        <a:pt x="11" y="7"/>
                      </a:lnTo>
                      <a:lnTo>
                        <a:pt x="4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47474"/>
                </a:solidFill>
                <a:ln w="0">
                  <a:solidFill>
                    <a:srgbClr val="747474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22" name="Freeform 923"/>
                <p:cNvSpPr>
                  <a:spLocks/>
                </p:cNvSpPr>
                <p:nvPr/>
              </p:nvSpPr>
              <p:spPr bwMode="auto">
                <a:xfrm>
                  <a:off x="5622925" y="1333500"/>
                  <a:ext cx="26988" cy="23813"/>
                </a:xfrm>
                <a:custGeom>
                  <a:avLst/>
                  <a:gdLst>
                    <a:gd name="T0" fmla="*/ 0 w 17"/>
                    <a:gd name="T1" fmla="*/ 0 h 15"/>
                    <a:gd name="T2" fmla="*/ 7 w 17"/>
                    <a:gd name="T3" fmla="*/ 2 h 15"/>
                    <a:gd name="T4" fmla="*/ 11 w 17"/>
                    <a:gd name="T5" fmla="*/ 4 h 15"/>
                    <a:gd name="T6" fmla="*/ 17 w 17"/>
                    <a:gd name="T7" fmla="*/ 9 h 15"/>
                    <a:gd name="T8" fmla="*/ 15 w 17"/>
                    <a:gd name="T9" fmla="*/ 11 h 15"/>
                    <a:gd name="T10" fmla="*/ 15 w 17"/>
                    <a:gd name="T11" fmla="*/ 11 h 15"/>
                    <a:gd name="T12" fmla="*/ 17 w 17"/>
                    <a:gd name="T13" fmla="*/ 13 h 15"/>
                    <a:gd name="T14" fmla="*/ 17 w 17"/>
                    <a:gd name="T15" fmla="*/ 15 h 15"/>
                    <a:gd name="T16" fmla="*/ 13 w 17"/>
                    <a:gd name="T17" fmla="*/ 13 h 15"/>
                    <a:gd name="T18" fmla="*/ 7 w 17"/>
                    <a:gd name="T19" fmla="*/ 9 h 15"/>
                    <a:gd name="T20" fmla="*/ 5 w 17"/>
                    <a:gd name="T21" fmla="*/ 4 h 15"/>
                    <a:gd name="T22" fmla="*/ 0 w 17"/>
                    <a:gd name="T23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" h="15">
                      <a:moveTo>
                        <a:pt x="0" y="0"/>
                      </a:moveTo>
                      <a:lnTo>
                        <a:pt x="7" y="2"/>
                      </a:lnTo>
                      <a:lnTo>
                        <a:pt x="11" y="4"/>
                      </a:lnTo>
                      <a:lnTo>
                        <a:pt x="17" y="9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7" y="13"/>
                      </a:lnTo>
                      <a:lnTo>
                        <a:pt x="17" y="15"/>
                      </a:lnTo>
                      <a:lnTo>
                        <a:pt x="13" y="13"/>
                      </a:lnTo>
                      <a:lnTo>
                        <a:pt x="7" y="9"/>
                      </a:lnTo>
                      <a:lnTo>
                        <a:pt x="5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B6B6B"/>
                </a:solidFill>
                <a:ln w="0">
                  <a:solidFill>
                    <a:srgbClr val="6B6B6B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23" name="Freeform 924"/>
                <p:cNvSpPr>
                  <a:spLocks/>
                </p:cNvSpPr>
                <p:nvPr/>
              </p:nvSpPr>
              <p:spPr bwMode="auto">
                <a:xfrm>
                  <a:off x="5670550" y="1347787"/>
                  <a:ext cx="71438" cy="42863"/>
                </a:xfrm>
                <a:custGeom>
                  <a:avLst/>
                  <a:gdLst>
                    <a:gd name="T0" fmla="*/ 11 w 45"/>
                    <a:gd name="T1" fmla="*/ 0 h 27"/>
                    <a:gd name="T2" fmla="*/ 15 w 45"/>
                    <a:gd name="T3" fmla="*/ 0 h 27"/>
                    <a:gd name="T4" fmla="*/ 22 w 45"/>
                    <a:gd name="T5" fmla="*/ 4 h 27"/>
                    <a:gd name="T6" fmla="*/ 28 w 45"/>
                    <a:gd name="T7" fmla="*/ 6 h 27"/>
                    <a:gd name="T8" fmla="*/ 32 w 45"/>
                    <a:gd name="T9" fmla="*/ 10 h 27"/>
                    <a:gd name="T10" fmla="*/ 39 w 45"/>
                    <a:gd name="T11" fmla="*/ 17 h 27"/>
                    <a:gd name="T12" fmla="*/ 39 w 45"/>
                    <a:gd name="T13" fmla="*/ 17 h 27"/>
                    <a:gd name="T14" fmla="*/ 41 w 45"/>
                    <a:gd name="T15" fmla="*/ 19 h 27"/>
                    <a:gd name="T16" fmla="*/ 45 w 45"/>
                    <a:gd name="T17" fmla="*/ 23 h 27"/>
                    <a:gd name="T18" fmla="*/ 45 w 45"/>
                    <a:gd name="T19" fmla="*/ 23 h 27"/>
                    <a:gd name="T20" fmla="*/ 41 w 45"/>
                    <a:gd name="T21" fmla="*/ 27 h 27"/>
                    <a:gd name="T22" fmla="*/ 0 w 45"/>
                    <a:gd name="T23" fmla="*/ 4 h 27"/>
                    <a:gd name="T24" fmla="*/ 4 w 45"/>
                    <a:gd name="T25" fmla="*/ 2 h 27"/>
                    <a:gd name="T26" fmla="*/ 11 w 45"/>
                    <a:gd name="T27" fmla="*/ 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5" h="27">
                      <a:moveTo>
                        <a:pt x="11" y="0"/>
                      </a:moveTo>
                      <a:lnTo>
                        <a:pt x="15" y="0"/>
                      </a:lnTo>
                      <a:lnTo>
                        <a:pt x="22" y="4"/>
                      </a:lnTo>
                      <a:lnTo>
                        <a:pt x="28" y="6"/>
                      </a:lnTo>
                      <a:lnTo>
                        <a:pt x="32" y="10"/>
                      </a:lnTo>
                      <a:lnTo>
                        <a:pt x="39" y="17"/>
                      </a:lnTo>
                      <a:lnTo>
                        <a:pt x="39" y="17"/>
                      </a:lnTo>
                      <a:lnTo>
                        <a:pt x="41" y="19"/>
                      </a:lnTo>
                      <a:lnTo>
                        <a:pt x="45" y="23"/>
                      </a:lnTo>
                      <a:lnTo>
                        <a:pt x="45" y="23"/>
                      </a:lnTo>
                      <a:lnTo>
                        <a:pt x="41" y="27"/>
                      </a:lnTo>
                      <a:lnTo>
                        <a:pt x="0" y="4"/>
                      </a:lnTo>
                      <a:lnTo>
                        <a:pt x="4" y="2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8A8A8A"/>
                </a:solidFill>
                <a:ln w="0">
                  <a:solidFill>
                    <a:srgbClr val="8A8A8A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24" name="Freeform 925"/>
                <p:cNvSpPr>
                  <a:spLocks/>
                </p:cNvSpPr>
                <p:nvPr/>
              </p:nvSpPr>
              <p:spPr bwMode="auto">
                <a:xfrm>
                  <a:off x="5694363" y="1347787"/>
                  <a:ext cx="61913" cy="36513"/>
                </a:xfrm>
                <a:custGeom>
                  <a:avLst/>
                  <a:gdLst>
                    <a:gd name="T0" fmla="*/ 0 w 39"/>
                    <a:gd name="T1" fmla="*/ 0 h 23"/>
                    <a:gd name="T2" fmla="*/ 2 w 39"/>
                    <a:gd name="T3" fmla="*/ 0 h 23"/>
                    <a:gd name="T4" fmla="*/ 2 w 39"/>
                    <a:gd name="T5" fmla="*/ 0 h 23"/>
                    <a:gd name="T6" fmla="*/ 2 w 39"/>
                    <a:gd name="T7" fmla="*/ 2 h 23"/>
                    <a:gd name="T8" fmla="*/ 7 w 39"/>
                    <a:gd name="T9" fmla="*/ 2 h 23"/>
                    <a:gd name="T10" fmla="*/ 9 w 39"/>
                    <a:gd name="T11" fmla="*/ 2 h 23"/>
                    <a:gd name="T12" fmla="*/ 17 w 39"/>
                    <a:gd name="T13" fmla="*/ 6 h 23"/>
                    <a:gd name="T14" fmla="*/ 26 w 39"/>
                    <a:gd name="T15" fmla="*/ 6 h 23"/>
                    <a:gd name="T16" fmla="*/ 30 w 39"/>
                    <a:gd name="T17" fmla="*/ 8 h 23"/>
                    <a:gd name="T18" fmla="*/ 30 w 39"/>
                    <a:gd name="T19" fmla="*/ 10 h 23"/>
                    <a:gd name="T20" fmla="*/ 32 w 39"/>
                    <a:gd name="T21" fmla="*/ 10 h 23"/>
                    <a:gd name="T22" fmla="*/ 34 w 39"/>
                    <a:gd name="T23" fmla="*/ 13 h 23"/>
                    <a:gd name="T24" fmla="*/ 36 w 39"/>
                    <a:gd name="T25" fmla="*/ 13 h 23"/>
                    <a:gd name="T26" fmla="*/ 39 w 39"/>
                    <a:gd name="T27" fmla="*/ 15 h 23"/>
                    <a:gd name="T28" fmla="*/ 39 w 39"/>
                    <a:gd name="T29" fmla="*/ 15 h 23"/>
                    <a:gd name="T30" fmla="*/ 39 w 39"/>
                    <a:gd name="T31" fmla="*/ 19 h 23"/>
                    <a:gd name="T32" fmla="*/ 36 w 39"/>
                    <a:gd name="T33" fmla="*/ 21 h 23"/>
                    <a:gd name="T34" fmla="*/ 34 w 39"/>
                    <a:gd name="T35" fmla="*/ 23 h 23"/>
                    <a:gd name="T36" fmla="*/ 32 w 39"/>
                    <a:gd name="T37" fmla="*/ 23 h 23"/>
                    <a:gd name="T38" fmla="*/ 30 w 39"/>
                    <a:gd name="T39" fmla="*/ 23 h 23"/>
                    <a:gd name="T40" fmla="*/ 21 w 39"/>
                    <a:gd name="T41" fmla="*/ 21 h 23"/>
                    <a:gd name="T42" fmla="*/ 21 w 39"/>
                    <a:gd name="T43" fmla="*/ 21 h 23"/>
                    <a:gd name="T44" fmla="*/ 19 w 39"/>
                    <a:gd name="T45" fmla="*/ 19 h 23"/>
                    <a:gd name="T46" fmla="*/ 15 w 39"/>
                    <a:gd name="T47" fmla="*/ 15 h 23"/>
                    <a:gd name="T48" fmla="*/ 11 w 39"/>
                    <a:gd name="T49" fmla="*/ 10 h 23"/>
                    <a:gd name="T50" fmla="*/ 7 w 39"/>
                    <a:gd name="T51" fmla="*/ 6 h 23"/>
                    <a:gd name="T52" fmla="*/ 0 w 39"/>
                    <a:gd name="T53" fmla="*/ 0 h 23"/>
                    <a:gd name="T54" fmla="*/ 0 w 39"/>
                    <a:gd name="T55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9" h="23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7" y="2"/>
                      </a:lnTo>
                      <a:lnTo>
                        <a:pt x="9" y="2"/>
                      </a:lnTo>
                      <a:lnTo>
                        <a:pt x="17" y="6"/>
                      </a:lnTo>
                      <a:lnTo>
                        <a:pt x="26" y="6"/>
                      </a:lnTo>
                      <a:lnTo>
                        <a:pt x="30" y="8"/>
                      </a:lnTo>
                      <a:lnTo>
                        <a:pt x="30" y="10"/>
                      </a:lnTo>
                      <a:lnTo>
                        <a:pt x="32" y="10"/>
                      </a:lnTo>
                      <a:lnTo>
                        <a:pt x="34" y="13"/>
                      </a:lnTo>
                      <a:lnTo>
                        <a:pt x="36" y="13"/>
                      </a:lnTo>
                      <a:lnTo>
                        <a:pt x="39" y="15"/>
                      </a:lnTo>
                      <a:lnTo>
                        <a:pt x="39" y="15"/>
                      </a:lnTo>
                      <a:lnTo>
                        <a:pt x="39" y="19"/>
                      </a:lnTo>
                      <a:lnTo>
                        <a:pt x="36" y="21"/>
                      </a:lnTo>
                      <a:lnTo>
                        <a:pt x="34" y="23"/>
                      </a:lnTo>
                      <a:lnTo>
                        <a:pt x="32" y="23"/>
                      </a:lnTo>
                      <a:lnTo>
                        <a:pt x="30" y="23"/>
                      </a:lnTo>
                      <a:lnTo>
                        <a:pt x="21" y="21"/>
                      </a:lnTo>
                      <a:lnTo>
                        <a:pt x="21" y="21"/>
                      </a:lnTo>
                      <a:lnTo>
                        <a:pt x="19" y="19"/>
                      </a:lnTo>
                      <a:lnTo>
                        <a:pt x="15" y="15"/>
                      </a:lnTo>
                      <a:lnTo>
                        <a:pt x="11" y="10"/>
                      </a:lnTo>
                      <a:lnTo>
                        <a:pt x="7" y="6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FAFAF"/>
                </a:solidFill>
                <a:ln w="0">
                  <a:solidFill>
                    <a:srgbClr val="AFAFA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25" name="Freeform 926"/>
                <p:cNvSpPr>
                  <a:spLocks/>
                </p:cNvSpPr>
                <p:nvPr/>
              </p:nvSpPr>
              <p:spPr bwMode="auto">
                <a:xfrm>
                  <a:off x="5738813" y="1360487"/>
                  <a:ext cx="9525" cy="3175"/>
                </a:xfrm>
                <a:custGeom>
                  <a:avLst/>
                  <a:gdLst>
                    <a:gd name="T0" fmla="*/ 2 w 6"/>
                    <a:gd name="T1" fmla="*/ 0 h 2"/>
                    <a:gd name="T2" fmla="*/ 6 w 6"/>
                    <a:gd name="T3" fmla="*/ 0 h 2"/>
                    <a:gd name="T4" fmla="*/ 6 w 6"/>
                    <a:gd name="T5" fmla="*/ 2 h 2"/>
                    <a:gd name="T6" fmla="*/ 0 w 6"/>
                    <a:gd name="T7" fmla="*/ 0 h 2"/>
                    <a:gd name="T8" fmla="*/ 2 w 6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2">
                      <a:moveTo>
                        <a:pt x="2" y="0"/>
                      </a:moveTo>
                      <a:lnTo>
                        <a:pt x="6" y="0"/>
                      </a:lnTo>
                      <a:lnTo>
                        <a:pt x="6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AFAFAF"/>
                </a:solidFill>
                <a:ln w="0">
                  <a:solidFill>
                    <a:srgbClr val="AFAFA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26" name="Freeform 927"/>
                <p:cNvSpPr>
                  <a:spLocks/>
                </p:cNvSpPr>
                <p:nvPr/>
              </p:nvSpPr>
              <p:spPr bwMode="auto">
                <a:xfrm>
                  <a:off x="4979988" y="1090612"/>
                  <a:ext cx="138113" cy="77788"/>
                </a:xfrm>
                <a:custGeom>
                  <a:avLst/>
                  <a:gdLst>
                    <a:gd name="T0" fmla="*/ 76 w 87"/>
                    <a:gd name="T1" fmla="*/ 0 h 49"/>
                    <a:gd name="T2" fmla="*/ 81 w 87"/>
                    <a:gd name="T3" fmla="*/ 2 h 49"/>
                    <a:gd name="T4" fmla="*/ 81 w 87"/>
                    <a:gd name="T5" fmla="*/ 6 h 49"/>
                    <a:gd name="T6" fmla="*/ 85 w 87"/>
                    <a:gd name="T7" fmla="*/ 15 h 49"/>
                    <a:gd name="T8" fmla="*/ 83 w 87"/>
                    <a:gd name="T9" fmla="*/ 23 h 49"/>
                    <a:gd name="T10" fmla="*/ 87 w 87"/>
                    <a:gd name="T11" fmla="*/ 23 h 49"/>
                    <a:gd name="T12" fmla="*/ 79 w 87"/>
                    <a:gd name="T13" fmla="*/ 32 h 49"/>
                    <a:gd name="T14" fmla="*/ 66 w 87"/>
                    <a:gd name="T15" fmla="*/ 30 h 49"/>
                    <a:gd name="T16" fmla="*/ 59 w 87"/>
                    <a:gd name="T17" fmla="*/ 27 h 49"/>
                    <a:gd name="T18" fmla="*/ 55 w 87"/>
                    <a:gd name="T19" fmla="*/ 32 h 49"/>
                    <a:gd name="T20" fmla="*/ 47 w 87"/>
                    <a:gd name="T21" fmla="*/ 34 h 49"/>
                    <a:gd name="T22" fmla="*/ 34 w 87"/>
                    <a:gd name="T23" fmla="*/ 38 h 49"/>
                    <a:gd name="T24" fmla="*/ 27 w 87"/>
                    <a:gd name="T25" fmla="*/ 45 h 49"/>
                    <a:gd name="T26" fmla="*/ 25 w 87"/>
                    <a:gd name="T27" fmla="*/ 47 h 49"/>
                    <a:gd name="T28" fmla="*/ 21 w 87"/>
                    <a:gd name="T29" fmla="*/ 42 h 49"/>
                    <a:gd name="T30" fmla="*/ 17 w 87"/>
                    <a:gd name="T31" fmla="*/ 40 h 49"/>
                    <a:gd name="T32" fmla="*/ 12 w 87"/>
                    <a:gd name="T33" fmla="*/ 38 h 49"/>
                    <a:gd name="T34" fmla="*/ 17 w 87"/>
                    <a:gd name="T35" fmla="*/ 34 h 49"/>
                    <a:gd name="T36" fmla="*/ 21 w 87"/>
                    <a:gd name="T37" fmla="*/ 21 h 49"/>
                    <a:gd name="T38" fmla="*/ 17 w 87"/>
                    <a:gd name="T39" fmla="*/ 21 h 49"/>
                    <a:gd name="T40" fmla="*/ 4 w 87"/>
                    <a:gd name="T41" fmla="*/ 23 h 49"/>
                    <a:gd name="T42" fmla="*/ 0 w 87"/>
                    <a:gd name="T43" fmla="*/ 17 h 49"/>
                    <a:gd name="T44" fmla="*/ 4 w 87"/>
                    <a:gd name="T45" fmla="*/ 15 h 49"/>
                    <a:gd name="T46" fmla="*/ 6 w 87"/>
                    <a:gd name="T47" fmla="*/ 13 h 49"/>
                    <a:gd name="T48" fmla="*/ 8 w 87"/>
                    <a:gd name="T49" fmla="*/ 10 h 49"/>
                    <a:gd name="T50" fmla="*/ 8 w 87"/>
                    <a:gd name="T51" fmla="*/ 10 h 49"/>
                    <a:gd name="T52" fmla="*/ 8 w 87"/>
                    <a:gd name="T53" fmla="*/ 2 h 49"/>
                    <a:gd name="T54" fmla="*/ 17 w 87"/>
                    <a:gd name="T55" fmla="*/ 2 h 49"/>
                    <a:gd name="T56" fmla="*/ 23 w 87"/>
                    <a:gd name="T57" fmla="*/ 0 h 49"/>
                    <a:gd name="T58" fmla="*/ 32 w 87"/>
                    <a:gd name="T59" fmla="*/ 4 h 49"/>
                    <a:gd name="T60" fmla="*/ 42 w 87"/>
                    <a:gd name="T61" fmla="*/ 6 h 49"/>
                    <a:gd name="T62" fmla="*/ 53 w 87"/>
                    <a:gd name="T63" fmla="*/ 8 h 49"/>
                    <a:gd name="T64" fmla="*/ 59 w 87"/>
                    <a:gd name="T65" fmla="*/ 4 h 49"/>
                    <a:gd name="T66" fmla="*/ 64 w 87"/>
                    <a:gd name="T67" fmla="*/ 0 h 49"/>
                    <a:gd name="T68" fmla="*/ 72 w 87"/>
                    <a:gd name="T69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87" h="49">
                      <a:moveTo>
                        <a:pt x="72" y="0"/>
                      </a:moveTo>
                      <a:lnTo>
                        <a:pt x="76" y="0"/>
                      </a:lnTo>
                      <a:lnTo>
                        <a:pt x="79" y="2"/>
                      </a:lnTo>
                      <a:lnTo>
                        <a:pt x="81" y="2"/>
                      </a:lnTo>
                      <a:lnTo>
                        <a:pt x="81" y="4"/>
                      </a:lnTo>
                      <a:lnTo>
                        <a:pt x="81" y="6"/>
                      </a:lnTo>
                      <a:lnTo>
                        <a:pt x="83" y="10"/>
                      </a:lnTo>
                      <a:lnTo>
                        <a:pt x="85" y="15"/>
                      </a:lnTo>
                      <a:lnTo>
                        <a:pt x="85" y="19"/>
                      </a:lnTo>
                      <a:lnTo>
                        <a:pt x="83" y="23"/>
                      </a:lnTo>
                      <a:lnTo>
                        <a:pt x="83" y="25"/>
                      </a:lnTo>
                      <a:lnTo>
                        <a:pt x="87" y="23"/>
                      </a:lnTo>
                      <a:lnTo>
                        <a:pt x="85" y="30"/>
                      </a:lnTo>
                      <a:lnTo>
                        <a:pt x="79" y="32"/>
                      </a:lnTo>
                      <a:lnTo>
                        <a:pt x="72" y="32"/>
                      </a:lnTo>
                      <a:lnTo>
                        <a:pt x="66" y="30"/>
                      </a:lnTo>
                      <a:lnTo>
                        <a:pt x="62" y="27"/>
                      </a:lnTo>
                      <a:lnTo>
                        <a:pt x="59" y="27"/>
                      </a:lnTo>
                      <a:lnTo>
                        <a:pt x="55" y="30"/>
                      </a:lnTo>
                      <a:lnTo>
                        <a:pt x="55" y="32"/>
                      </a:lnTo>
                      <a:lnTo>
                        <a:pt x="53" y="34"/>
                      </a:lnTo>
                      <a:lnTo>
                        <a:pt x="47" y="34"/>
                      </a:lnTo>
                      <a:lnTo>
                        <a:pt x="40" y="36"/>
                      </a:lnTo>
                      <a:lnTo>
                        <a:pt x="34" y="38"/>
                      </a:lnTo>
                      <a:lnTo>
                        <a:pt x="29" y="40"/>
                      </a:lnTo>
                      <a:lnTo>
                        <a:pt x="27" y="45"/>
                      </a:lnTo>
                      <a:lnTo>
                        <a:pt x="23" y="49"/>
                      </a:lnTo>
                      <a:lnTo>
                        <a:pt x="25" y="47"/>
                      </a:lnTo>
                      <a:lnTo>
                        <a:pt x="23" y="45"/>
                      </a:lnTo>
                      <a:lnTo>
                        <a:pt x="21" y="42"/>
                      </a:lnTo>
                      <a:lnTo>
                        <a:pt x="19" y="42"/>
                      </a:lnTo>
                      <a:lnTo>
                        <a:pt x="17" y="40"/>
                      </a:lnTo>
                      <a:lnTo>
                        <a:pt x="15" y="40"/>
                      </a:lnTo>
                      <a:lnTo>
                        <a:pt x="12" y="38"/>
                      </a:lnTo>
                      <a:lnTo>
                        <a:pt x="12" y="36"/>
                      </a:lnTo>
                      <a:lnTo>
                        <a:pt x="17" y="34"/>
                      </a:lnTo>
                      <a:lnTo>
                        <a:pt x="19" y="27"/>
                      </a:lnTo>
                      <a:lnTo>
                        <a:pt x="21" y="21"/>
                      </a:lnTo>
                      <a:lnTo>
                        <a:pt x="19" y="19"/>
                      </a:lnTo>
                      <a:lnTo>
                        <a:pt x="17" y="21"/>
                      </a:lnTo>
                      <a:lnTo>
                        <a:pt x="10" y="23"/>
                      </a:lnTo>
                      <a:lnTo>
                        <a:pt x="4" y="23"/>
                      </a:lnTo>
                      <a:lnTo>
                        <a:pt x="0" y="19"/>
                      </a:lnTo>
                      <a:lnTo>
                        <a:pt x="0" y="17"/>
                      </a:lnTo>
                      <a:lnTo>
                        <a:pt x="2" y="15"/>
                      </a:lnTo>
                      <a:lnTo>
                        <a:pt x="4" y="15"/>
                      </a:lnTo>
                      <a:lnTo>
                        <a:pt x="6" y="13"/>
                      </a:lnTo>
                      <a:lnTo>
                        <a:pt x="6" y="13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8" y="4"/>
                      </a:lnTo>
                      <a:lnTo>
                        <a:pt x="8" y="2"/>
                      </a:lnTo>
                      <a:lnTo>
                        <a:pt x="10" y="2"/>
                      </a:lnTo>
                      <a:lnTo>
                        <a:pt x="17" y="2"/>
                      </a:lnTo>
                      <a:lnTo>
                        <a:pt x="19" y="2"/>
                      </a:lnTo>
                      <a:lnTo>
                        <a:pt x="23" y="0"/>
                      </a:lnTo>
                      <a:lnTo>
                        <a:pt x="27" y="2"/>
                      </a:lnTo>
                      <a:lnTo>
                        <a:pt x="32" y="4"/>
                      </a:lnTo>
                      <a:lnTo>
                        <a:pt x="38" y="6"/>
                      </a:lnTo>
                      <a:lnTo>
                        <a:pt x="42" y="6"/>
                      </a:lnTo>
                      <a:lnTo>
                        <a:pt x="49" y="8"/>
                      </a:lnTo>
                      <a:lnTo>
                        <a:pt x="53" y="8"/>
                      </a:lnTo>
                      <a:lnTo>
                        <a:pt x="57" y="8"/>
                      </a:lnTo>
                      <a:lnTo>
                        <a:pt x="59" y="4"/>
                      </a:lnTo>
                      <a:lnTo>
                        <a:pt x="62" y="2"/>
                      </a:lnTo>
                      <a:lnTo>
                        <a:pt x="64" y="0"/>
                      </a:lnTo>
                      <a:lnTo>
                        <a:pt x="68" y="0"/>
                      </a:lnTo>
                      <a:lnTo>
                        <a:pt x="72" y="0"/>
                      </a:lnTo>
                      <a:close/>
                    </a:path>
                  </a:pathLst>
                </a:custGeom>
                <a:solidFill>
                  <a:srgbClr val="727272"/>
                </a:solidFill>
                <a:ln w="0">
                  <a:solidFill>
                    <a:srgbClr val="727272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27" name="Freeform 928"/>
                <p:cNvSpPr>
                  <a:spLocks/>
                </p:cNvSpPr>
                <p:nvPr/>
              </p:nvSpPr>
              <p:spPr bwMode="auto">
                <a:xfrm>
                  <a:off x="5067300" y="1127125"/>
                  <a:ext cx="50800" cy="53975"/>
                </a:xfrm>
                <a:custGeom>
                  <a:avLst/>
                  <a:gdLst>
                    <a:gd name="T0" fmla="*/ 11 w 32"/>
                    <a:gd name="T1" fmla="*/ 0 h 34"/>
                    <a:gd name="T2" fmla="*/ 13 w 32"/>
                    <a:gd name="T3" fmla="*/ 2 h 34"/>
                    <a:gd name="T4" fmla="*/ 13 w 32"/>
                    <a:gd name="T5" fmla="*/ 2 h 34"/>
                    <a:gd name="T6" fmla="*/ 19 w 32"/>
                    <a:gd name="T7" fmla="*/ 4 h 34"/>
                    <a:gd name="T8" fmla="*/ 24 w 32"/>
                    <a:gd name="T9" fmla="*/ 4 h 34"/>
                    <a:gd name="T10" fmla="*/ 28 w 32"/>
                    <a:gd name="T11" fmla="*/ 4 h 34"/>
                    <a:gd name="T12" fmla="*/ 30 w 32"/>
                    <a:gd name="T13" fmla="*/ 7 h 34"/>
                    <a:gd name="T14" fmla="*/ 32 w 32"/>
                    <a:gd name="T15" fmla="*/ 17 h 34"/>
                    <a:gd name="T16" fmla="*/ 28 w 32"/>
                    <a:gd name="T17" fmla="*/ 24 h 34"/>
                    <a:gd name="T18" fmla="*/ 26 w 32"/>
                    <a:gd name="T19" fmla="*/ 24 h 34"/>
                    <a:gd name="T20" fmla="*/ 24 w 32"/>
                    <a:gd name="T21" fmla="*/ 26 h 34"/>
                    <a:gd name="T22" fmla="*/ 24 w 32"/>
                    <a:gd name="T23" fmla="*/ 28 h 34"/>
                    <a:gd name="T24" fmla="*/ 24 w 32"/>
                    <a:gd name="T25" fmla="*/ 30 h 34"/>
                    <a:gd name="T26" fmla="*/ 19 w 32"/>
                    <a:gd name="T27" fmla="*/ 32 h 34"/>
                    <a:gd name="T28" fmla="*/ 19 w 32"/>
                    <a:gd name="T29" fmla="*/ 32 h 34"/>
                    <a:gd name="T30" fmla="*/ 17 w 32"/>
                    <a:gd name="T31" fmla="*/ 34 h 34"/>
                    <a:gd name="T32" fmla="*/ 15 w 32"/>
                    <a:gd name="T33" fmla="*/ 32 h 34"/>
                    <a:gd name="T34" fmla="*/ 15 w 32"/>
                    <a:gd name="T35" fmla="*/ 28 h 34"/>
                    <a:gd name="T36" fmla="*/ 15 w 32"/>
                    <a:gd name="T37" fmla="*/ 26 h 34"/>
                    <a:gd name="T38" fmla="*/ 13 w 32"/>
                    <a:gd name="T39" fmla="*/ 24 h 34"/>
                    <a:gd name="T40" fmla="*/ 9 w 32"/>
                    <a:gd name="T41" fmla="*/ 19 h 34"/>
                    <a:gd name="T42" fmla="*/ 7 w 32"/>
                    <a:gd name="T43" fmla="*/ 15 h 34"/>
                    <a:gd name="T44" fmla="*/ 4 w 32"/>
                    <a:gd name="T45" fmla="*/ 11 h 34"/>
                    <a:gd name="T46" fmla="*/ 0 w 32"/>
                    <a:gd name="T47" fmla="*/ 7 h 34"/>
                    <a:gd name="T48" fmla="*/ 4 w 32"/>
                    <a:gd name="T49" fmla="*/ 2 h 34"/>
                    <a:gd name="T50" fmla="*/ 11 w 32"/>
                    <a:gd name="T51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2" h="34">
                      <a:moveTo>
                        <a:pt x="11" y="0"/>
                      </a:moveTo>
                      <a:lnTo>
                        <a:pt x="13" y="2"/>
                      </a:lnTo>
                      <a:lnTo>
                        <a:pt x="13" y="2"/>
                      </a:lnTo>
                      <a:lnTo>
                        <a:pt x="19" y="4"/>
                      </a:lnTo>
                      <a:lnTo>
                        <a:pt x="24" y="4"/>
                      </a:lnTo>
                      <a:lnTo>
                        <a:pt x="28" y="4"/>
                      </a:lnTo>
                      <a:lnTo>
                        <a:pt x="30" y="7"/>
                      </a:lnTo>
                      <a:lnTo>
                        <a:pt x="32" y="17"/>
                      </a:lnTo>
                      <a:lnTo>
                        <a:pt x="28" y="24"/>
                      </a:lnTo>
                      <a:lnTo>
                        <a:pt x="26" y="24"/>
                      </a:lnTo>
                      <a:lnTo>
                        <a:pt x="24" y="26"/>
                      </a:lnTo>
                      <a:lnTo>
                        <a:pt x="24" y="28"/>
                      </a:lnTo>
                      <a:lnTo>
                        <a:pt x="24" y="30"/>
                      </a:lnTo>
                      <a:lnTo>
                        <a:pt x="19" y="32"/>
                      </a:lnTo>
                      <a:lnTo>
                        <a:pt x="19" y="32"/>
                      </a:lnTo>
                      <a:lnTo>
                        <a:pt x="17" y="34"/>
                      </a:lnTo>
                      <a:lnTo>
                        <a:pt x="15" y="32"/>
                      </a:lnTo>
                      <a:lnTo>
                        <a:pt x="15" y="28"/>
                      </a:lnTo>
                      <a:lnTo>
                        <a:pt x="15" y="26"/>
                      </a:lnTo>
                      <a:lnTo>
                        <a:pt x="13" y="24"/>
                      </a:lnTo>
                      <a:lnTo>
                        <a:pt x="9" y="19"/>
                      </a:lnTo>
                      <a:lnTo>
                        <a:pt x="7" y="15"/>
                      </a:lnTo>
                      <a:lnTo>
                        <a:pt x="4" y="11"/>
                      </a:lnTo>
                      <a:lnTo>
                        <a:pt x="0" y="7"/>
                      </a:lnTo>
                      <a:lnTo>
                        <a:pt x="4" y="2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909090"/>
                </a:solidFill>
                <a:ln w="0">
                  <a:solidFill>
                    <a:srgbClr val="90909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28" name="Freeform 929"/>
                <p:cNvSpPr>
                  <a:spLocks/>
                </p:cNvSpPr>
                <p:nvPr/>
              </p:nvSpPr>
              <p:spPr bwMode="auto">
                <a:xfrm>
                  <a:off x="5273675" y="1066800"/>
                  <a:ext cx="11113" cy="3175"/>
                </a:xfrm>
                <a:custGeom>
                  <a:avLst/>
                  <a:gdLst>
                    <a:gd name="T0" fmla="*/ 2 w 7"/>
                    <a:gd name="T1" fmla="*/ 0 h 2"/>
                    <a:gd name="T2" fmla="*/ 2 w 7"/>
                    <a:gd name="T3" fmla="*/ 0 h 2"/>
                    <a:gd name="T4" fmla="*/ 7 w 7"/>
                    <a:gd name="T5" fmla="*/ 2 h 2"/>
                    <a:gd name="T6" fmla="*/ 0 w 7"/>
                    <a:gd name="T7" fmla="*/ 2 h 2"/>
                    <a:gd name="T8" fmla="*/ 2 w 7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2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7" y="2"/>
                      </a:lnTo>
                      <a:lnTo>
                        <a:pt x="0" y="2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9C9C9C"/>
                </a:solidFill>
                <a:ln w="0">
                  <a:solidFill>
                    <a:srgbClr val="9C9C9C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29" name="Freeform 930"/>
                <p:cNvSpPr>
                  <a:spLocks/>
                </p:cNvSpPr>
                <p:nvPr/>
              </p:nvSpPr>
              <p:spPr bwMode="auto">
                <a:xfrm>
                  <a:off x="4864100" y="1039812"/>
                  <a:ext cx="265113" cy="47625"/>
                </a:xfrm>
                <a:custGeom>
                  <a:avLst/>
                  <a:gdLst>
                    <a:gd name="T0" fmla="*/ 21 w 167"/>
                    <a:gd name="T1" fmla="*/ 0 h 30"/>
                    <a:gd name="T2" fmla="*/ 26 w 167"/>
                    <a:gd name="T3" fmla="*/ 2 h 30"/>
                    <a:gd name="T4" fmla="*/ 32 w 167"/>
                    <a:gd name="T5" fmla="*/ 2 h 30"/>
                    <a:gd name="T6" fmla="*/ 36 w 167"/>
                    <a:gd name="T7" fmla="*/ 2 h 30"/>
                    <a:gd name="T8" fmla="*/ 38 w 167"/>
                    <a:gd name="T9" fmla="*/ 2 h 30"/>
                    <a:gd name="T10" fmla="*/ 45 w 167"/>
                    <a:gd name="T11" fmla="*/ 2 h 30"/>
                    <a:gd name="T12" fmla="*/ 49 w 167"/>
                    <a:gd name="T13" fmla="*/ 4 h 30"/>
                    <a:gd name="T14" fmla="*/ 56 w 167"/>
                    <a:gd name="T15" fmla="*/ 4 h 30"/>
                    <a:gd name="T16" fmla="*/ 56 w 167"/>
                    <a:gd name="T17" fmla="*/ 4 h 30"/>
                    <a:gd name="T18" fmla="*/ 70 w 167"/>
                    <a:gd name="T19" fmla="*/ 6 h 30"/>
                    <a:gd name="T20" fmla="*/ 83 w 167"/>
                    <a:gd name="T21" fmla="*/ 6 h 30"/>
                    <a:gd name="T22" fmla="*/ 90 w 167"/>
                    <a:gd name="T23" fmla="*/ 8 h 30"/>
                    <a:gd name="T24" fmla="*/ 94 w 167"/>
                    <a:gd name="T25" fmla="*/ 8 h 30"/>
                    <a:gd name="T26" fmla="*/ 98 w 167"/>
                    <a:gd name="T27" fmla="*/ 10 h 30"/>
                    <a:gd name="T28" fmla="*/ 107 w 167"/>
                    <a:gd name="T29" fmla="*/ 10 h 30"/>
                    <a:gd name="T30" fmla="*/ 113 w 167"/>
                    <a:gd name="T31" fmla="*/ 10 h 30"/>
                    <a:gd name="T32" fmla="*/ 117 w 167"/>
                    <a:gd name="T33" fmla="*/ 13 h 30"/>
                    <a:gd name="T34" fmla="*/ 124 w 167"/>
                    <a:gd name="T35" fmla="*/ 15 h 30"/>
                    <a:gd name="T36" fmla="*/ 128 w 167"/>
                    <a:gd name="T37" fmla="*/ 15 h 30"/>
                    <a:gd name="T38" fmla="*/ 135 w 167"/>
                    <a:gd name="T39" fmla="*/ 15 h 30"/>
                    <a:gd name="T40" fmla="*/ 141 w 167"/>
                    <a:gd name="T41" fmla="*/ 17 h 30"/>
                    <a:gd name="T42" fmla="*/ 158 w 167"/>
                    <a:gd name="T43" fmla="*/ 19 h 30"/>
                    <a:gd name="T44" fmla="*/ 162 w 167"/>
                    <a:gd name="T45" fmla="*/ 21 h 30"/>
                    <a:gd name="T46" fmla="*/ 167 w 167"/>
                    <a:gd name="T47" fmla="*/ 23 h 30"/>
                    <a:gd name="T48" fmla="*/ 164 w 167"/>
                    <a:gd name="T49" fmla="*/ 28 h 30"/>
                    <a:gd name="T50" fmla="*/ 162 w 167"/>
                    <a:gd name="T51" fmla="*/ 30 h 30"/>
                    <a:gd name="T52" fmla="*/ 158 w 167"/>
                    <a:gd name="T53" fmla="*/ 28 h 30"/>
                    <a:gd name="T54" fmla="*/ 156 w 167"/>
                    <a:gd name="T55" fmla="*/ 28 h 30"/>
                    <a:gd name="T56" fmla="*/ 149 w 167"/>
                    <a:gd name="T57" fmla="*/ 25 h 30"/>
                    <a:gd name="T58" fmla="*/ 145 w 167"/>
                    <a:gd name="T59" fmla="*/ 23 h 30"/>
                    <a:gd name="T60" fmla="*/ 141 w 167"/>
                    <a:gd name="T61" fmla="*/ 23 h 30"/>
                    <a:gd name="T62" fmla="*/ 137 w 167"/>
                    <a:gd name="T63" fmla="*/ 23 h 30"/>
                    <a:gd name="T64" fmla="*/ 130 w 167"/>
                    <a:gd name="T65" fmla="*/ 23 h 30"/>
                    <a:gd name="T66" fmla="*/ 126 w 167"/>
                    <a:gd name="T67" fmla="*/ 21 h 30"/>
                    <a:gd name="T68" fmla="*/ 120 w 167"/>
                    <a:gd name="T69" fmla="*/ 19 h 30"/>
                    <a:gd name="T70" fmla="*/ 115 w 167"/>
                    <a:gd name="T71" fmla="*/ 19 h 30"/>
                    <a:gd name="T72" fmla="*/ 109 w 167"/>
                    <a:gd name="T73" fmla="*/ 19 h 30"/>
                    <a:gd name="T74" fmla="*/ 98 w 167"/>
                    <a:gd name="T75" fmla="*/ 17 h 30"/>
                    <a:gd name="T76" fmla="*/ 88 w 167"/>
                    <a:gd name="T77" fmla="*/ 15 h 30"/>
                    <a:gd name="T78" fmla="*/ 75 w 167"/>
                    <a:gd name="T79" fmla="*/ 13 h 30"/>
                    <a:gd name="T80" fmla="*/ 70 w 167"/>
                    <a:gd name="T81" fmla="*/ 13 h 30"/>
                    <a:gd name="T82" fmla="*/ 60 w 167"/>
                    <a:gd name="T83" fmla="*/ 10 h 30"/>
                    <a:gd name="T84" fmla="*/ 49 w 167"/>
                    <a:gd name="T85" fmla="*/ 10 h 30"/>
                    <a:gd name="T86" fmla="*/ 38 w 167"/>
                    <a:gd name="T87" fmla="*/ 10 h 30"/>
                    <a:gd name="T88" fmla="*/ 36 w 167"/>
                    <a:gd name="T89" fmla="*/ 10 h 30"/>
                    <a:gd name="T90" fmla="*/ 30 w 167"/>
                    <a:gd name="T91" fmla="*/ 10 h 30"/>
                    <a:gd name="T92" fmla="*/ 26 w 167"/>
                    <a:gd name="T93" fmla="*/ 8 h 30"/>
                    <a:gd name="T94" fmla="*/ 19 w 167"/>
                    <a:gd name="T95" fmla="*/ 8 h 30"/>
                    <a:gd name="T96" fmla="*/ 13 w 167"/>
                    <a:gd name="T97" fmla="*/ 8 h 30"/>
                    <a:gd name="T98" fmla="*/ 6 w 167"/>
                    <a:gd name="T99" fmla="*/ 10 h 30"/>
                    <a:gd name="T100" fmla="*/ 2 w 167"/>
                    <a:gd name="T101" fmla="*/ 10 h 30"/>
                    <a:gd name="T102" fmla="*/ 0 w 167"/>
                    <a:gd name="T103" fmla="*/ 8 h 30"/>
                    <a:gd name="T104" fmla="*/ 2 w 167"/>
                    <a:gd name="T105" fmla="*/ 6 h 30"/>
                    <a:gd name="T106" fmla="*/ 2 w 167"/>
                    <a:gd name="T107" fmla="*/ 4 h 30"/>
                    <a:gd name="T108" fmla="*/ 4 w 167"/>
                    <a:gd name="T109" fmla="*/ 4 h 30"/>
                    <a:gd name="T110" fmla="*/ 11 w 167"/>
                    <a:gd name="T111" fmla="*/ 2 h 30"/>
                    <a:gd name="T112" fmla="*/ 15 w 167"/>
                    <a:gd name="T113" fmla="*/ 0 h 30"/>
                    <a:gd name="T114" fmla="*/ 21 w 167"/>
                    <a:gd name="T115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67" h="30">
                      <a:moveTo>
                        <a:pt x="21" y="0"/>
                      </a:moveTo>
                      <a:lnTo>
                        <a:pt x="26" y="2"/>
                      </a:lnTo>
                      <a:lnTo>
                        <a:pt x="32" y="2"/>
                      </a:lnTo>
                      <a:lnTo>
                        <a:pt x="36" y="2"/>
                      </a:lnTo>
                      <a:lnTo>
                        <a:pt x="38" y="2"/>
                      </a:lnTo>
                      <a:lnTo>
                        <a:pt x="45" y="2"/>
                      </a:lnTo>
                      <a:lnTo>
                        <a:pt x="49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70" y="6"/>
                      </a:lnTo>
                      <a:lnTo>
                        <a:pt x="83" y="6"/>
                      </a:lnTo>
                      <a:lnTo>
                        <a:pt x="90" y="8"/>
                      </a:lnTo>
                      <a:lnTo>
                        <a:pt x="94" y="8"/>
                      </a:lnTo>
                      <a:lnTo>
                        <a:pt x="98" y="10"/>
                      </a:lnTo>
                      <a:lnTo>
                        <a:pt x="107" y="10"/>
                      </a:lnTo>
                      <a:lnTo>
                        <a:pt x="113" y="10"/>
                      </a:lnTo>
                      <a:lnTo>
                        <a:pt x="117" y="13"/>
                      </a:lnTo>
                      <a:lnTo>
                        <a:pt x="124" y="15"/>
                      </a:lnTo>
                      <a:lnTo>
                        <a:pt x="128" y="15"/>
                      </a:lnTo>
                      <a:lnTo>
                        <a:pt x="135" y="15"/>
                      </a:lnTo>
                      <a:lnTo>
                        <a:pt x="141" y="17"/>
                      </a:lnTo>
                      <a:lnTo>
                        <a:pt x="158" y="19"/>
                      </a:lnTo>
                      <a:lnTo>
                        <a:pt x="162" y="21"/>
                      </a:lnTo>
                      <a:lnTo>
                        <a:pt x="167" y="23"/>
                      </a:lnTo>
                      <a:lnTo>
                        <a:pt x="164" y="28"/>
                      </a:lnTo>
                      <a:lnTo>
                        <a:pt x="162" y="30"/>
                      </a:lnTo>
                      <a:lnTo>
                        <a:pt x="158" y="28"/>
                      </a:lnTo>
                      <a:lnTo>
                        <a:pt x="156" y="28"/>
                      </a:lnTo>
                      <a:lnTo>
                        <a:pt x="149" y="25"/>
                      </a:lnTo>
                      <a:lnTo>
                        <a:pt x="145" y="23"/>
                      </a:lnTo>
                      <a:lnTo>
                        <a:pt x="141" y="23"/>
                      </a:lnTo>
                      <a:lnTo>
                        <a:pt x="137" y="23"/>
                      </a:lnTo>
                      <a:lnTo>
                        <a:pt x="130" y="23"/>
                      </a:lnTo>
                      <a:lnTo>
                        <a:pt x="126" y="21"/>
                      </a:lnTo>
                      <a:lnTo>
                        <a:pt x="120" y="19"/>
                      </a:lnTo>
                      <a:lnTo>
                        <a:pt x="115" y="19"/>
                      </a:lnTo>
                      <a:lnTo>
                        <a:pt x="109" y="19"/>
                      </a:lnTo>
                      <a:lnTo>
                        <a:pt x="98" y="17"/>
                      </a:lnTo>
                      <a:lnTo>
                        <a:pt x="88" y="15"/>
                      </a:lnTo>
                      <a:lnTo>
                        <a:pt x="75" y="13"/>
                      </a:lnTo>
                      <a:lnTo>
                        <a:pt x="70" y="13"/>
                      </a:lnTo>
                      <a:lnTo>
                        <a:pt x="60" y="10"/>
                      </a:lnTo>
                      <a:lnTo>
                        <a:pt x="49" y="10"/>
                      </a:lnTo>
                      <a:lnTo>
                        <a:pt x="38" y="10"/>
                      </a:lnTo>
                      <a:lnTo>
                        <a:pt x="36" y="10"/>
                      </a:lnTo>
                      <a:lnTo>
                        <a:pt x="30" y="10"/>
                      </a:lnTo>
                      <a:lnTo>
                        <a:pt x="26" y="8"/>
                      </a:lnTo>
                      <a:lnTo>
                        <a:pt x="19" y="8"/>
                      </a:lnTo>
                      <a:lnTo>
                        <a:pt x="13" y="8"/>
                      </a:lnTo>
                      <a:lnTo>
                        <a:pt x="6" y="10"/>
                      </a:lnTo>
                      <a:lnTo>
                        <a:pt x="2" y="10"/>
                      </a:lnTo>
                      <a:lnTo>
                        <a:pt x="0" y="8"/>
                      </a:lnTo>
                      <a:lnTo>
                        <a:pt x="2" y="6"/>
                      </a:lnTo>
                      <a:lnTo>
                        <a:pt x="2" y="4"/>
                      </a:lnTo>
                      <a:lnTo>
                        <a:pt x="4" y="4"/>
                      </a:lnTo>
                      <a:lnTo>
                        <a:pt x="11" y="2"/>
                      </a:lnTo>
                      <a:lnTo>
                        <a:pt x="15" y="0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1F1F1F"/>
                </a:solidFill>
                <a:ln w="0">
                  <a:solidFill>
                    <a:srgbClr val="1F1F1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30" name="Freeform 931"/>
                <p:cNvSpPr>
                  <a:spLocks/>
                </p:cNvSpPr>
                <p:nvPr/>
              </p:nvSpPr>
              <p:spPr bwMode="auto">
                <a:xfrm>
                  <a:off x="5078413" y="1073150"/>
                  <a:ext cx="66675" cy="26988"/>
                </a:xfrm>
                <a:custGeom>
                  <a:avLst/>
                  <a:gdLst>
                    <a:gd name="T0" fmla="*/ 8 w 42"/>
                    <a:gd name="T1" fmla="*/ 0 h 17"/>
                    <a:gd name="T2" fmla="*/ 14 w 42"/>
                    <a:gd name="T3" fmla="*/ 2 h 17"/>
                    <a:gd name="T4" fmla="*/ 21 w 42"/>
                    <a:gd name="T5" fmla="*/ 4 h 17"/>
                    <a:gd name="T6" fmla="*/ 25 w 42"/>
                    <a:gd name="T7" fmla="*/ 4 h 17"/>
                    <a:gd name="T8" fmla="*/ 32 w 42"/>
                    <a:gd name="T9" fmla="*/ 2 h 17"/>
                    <a:gd name="T10" fmla="*/ 36 w 42"/>
                    <a:gd name="T11" fmla="*/ 2 h 17"/>
                    <a:gd name="T12" fmla="*/ 40 w 42"/>
                    <a:gd name="T13" fmla="*/ 4 h 17"/>
                    <a:gd name="T14" fmla="*/ 42 w 42"/>
                    <a:gd name="T15" fmla="*/ 9 h 17"/>
                    <a:gd name="T16" fmla="*/ 40 w 42"/>
                    <a:gd name="T17" fmla="*/ 11 h 17"/>
                    <a:gd name="T18" fmla="*/ 38 w 42"/>
                    <a:gd name="T19" fmla="*/ 13 h 17"/>
                    <a:gd name="T20" fmla="*/ 34 w 42"/>
                    <a:gd name="T21" fmla="*/ 15 h 17"/>
                    <a:gd name="T22" fmla="*/ 32 w 42"/>
                    <a:gd name="T23" fmla="*/ 17 h 17"/>
                    <a:gd name="T24" fmla="*/ 29 w 42"/>
                    <a:gd name="T25" fmla="*/ 15 h 17"/>
                    <a:gd name="T26" fmla="*/ 25 w 42"/>
                    <a:gd name="T27" fmla="*/ 15 h 17"/>
                    <a:gd name="T28" fmla="*/ 23 w 42"/>
                    <a:gd name="T29" fmla="*/ 13 h 17"/>
                    <a:gd name="T30" fmla="*/ 23 w 42"/>
                    <a:gd name="T31" fmla="*/ 13 h 17"/>
                    <a:gd name="T32" fmla="*/ 17 w 42"/>
                    <a:gd name="T33" fmla="*/ 11 h 17"/>
                    <a:gd name="T34" fmla="*/ 12 w 42"/>
                    <a:gd name="T35" fmla="*/ 9 h 17"/>
                    <a:gd name="T36" fmla="*/ 6 w 42"/>
                    <a:gd name="T37" fmla="*/ 7 h 17"/>
                    <a:gd name="T38" fmla="*/ 0 w 42"/>
                    <a:gd name="T39" fmla="*/ 4 h 17"/>
                    <a:gd name="T40" fmla="*/ 2 w 42"/>
                    <a:gd name="T41" fmla="*/ 2 h 17"/>
                    <a:gd name="T42" fmla="*/ 4 w 42"/>
                    <a:gd name="T43" fmla="*/ 0 h 17"/>
                    <a:gd name="T44" fmla="*/ 6 w 42"/>
                    <a:gd name="T45" fmla="*/ 0 h 17"/>
                    <a:gd name="T46" fmla="*/ 8 w 42"/>
                    <a:gd name="T47" fmla="*/ 0 h 17"/>
                    <a:gd name="T48" fmla="*/ 8 w 42"/>
                    <a:gd name="T4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42" h="17">
                      <a:moveTo>
                        <a:pt x="8" y="0"/>
                      </a:moveTo>
                      <a:lnTo>
                        <a:pt x="14" y="2"/>
                      </a:lnTo>
                      <a:lnTo>
                        <a:pt x="21" y="4"/>
                      </a:lnTo>
                      <a:lnTo>
                        <a:pt x="25" y="4"/>
                      </a:lnTo>
                      <a:lnTo>
                        <a:pt x="32" y="2"/>
                      </a:lnTo>
                      <a:lnTo>
                        <a:pt x="36" y="2"/>
                      </a:lnTo>
                      <a:lnTo>
                        <a:pt x="40" y="4"/>
                      </a:lnTo>
                      <a:lnTo>
                        <a:pt x="42" y="9"/>
                      </a:lnTo>
                      <a:lnTo>
                        <a:pt x="40" y="11"/>
                      </a:lnTo>
                      <a:lnTo>
                        <a:pt x="38" y="13"/>
                      </a:lnTo>
                      <a:lnTo>
                        <a:pt x="34" y="15"/>
                      </a:lnTo>
                      <a:lnTo>
                        <a:pt x="32" y="17"/>
                      </a:lnTo>
                      <a:lnTo>
                        <a:pt x="29" y="15"/>
                      </a:lnTo>
                      <a:lnTo>
                        <a:pt x="25" y="15"/>
                      </a:lnTo>
                      <a:lnTo>
                        <a:pt x="23" y="13"/>
                      </a:lnTo>
                      <a:lnTo>
                        <a:pt x="23" y="13"/>
                      </a:lnTo>
                      <a:lnTo>
                        <a:pt x="17" y="11"/>
                      </a:lnTo>
                      <a:lnTo>
                        <a:pt x="12" y="9"/>
                      </a:lnTo>
                      <a:lnTo>
                        <a:pt x="6" y="7"/>
                      </a:ln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343434"/>
                </a:solidFill>
                <a:ln w="0">
                  <a:solidFill>
                    <a:srgbClr val="343434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31" name="Freeform 932"/>
                <p:cNvSpPr>
                  <a:spLocks noEditPoints="1"/>
                </p:cNvSpPr>
                <p:nvPr/>
              </p:nvSpPr>
              <p:spPr bwMode="auto">
                <a:xfrm>
                  <a:off x="5114925" y="1012825"/>
                  <a:ext cx="9525" cy="15875"/>
                </a:xfrm>
                <a:custGeom>
                  <a:avLst/>
                  <a:gdLst>
                    <a:gd name="T0" fmla="*/ 2 w 6"/>
                    <a:gd name="T1" fmla="*/ 0 h 10"/>
                    <a:gd name="T2" fmla="*/ 4 w 6"/>
                    <a:gd name="T3" fmla="*/ 2 h 10"/>
                    <a:gd name="T4" fmla="*/ 6 w 6"/>
                    <a:gd name="T5" fmla="*/ 10 h 10"/>
                    <a:gd name="T6" fmla="*/ 2 w 6"/>
                    <a:gd name="T7" fmla="*/ 6 h 10"/>
                    <a:gd name="T8" fmla="*/ 0 w 6"/>
                    <a:gd name="T9" fmla="*/ 0 h 10"/>
                    <a:gd name="T10" fmla="*/ 0 w 6"/>
                    <a:gd name="T11" fmla="*/ 0 h 10"/>
                    <a:gd name="T12" fmla="*/ 2 w 6"/>
                    <a:gd name="T13" fmla="*/ 0 h 10"/>
                    <a:gd name="T14" fmla="*/ 2 w 6"/>
                    <a:gd name="T15" fmla="*/ 0 h 10"/>
                    <a:gd name="T16" fmla="*/ 2 w 6"/>
                    <a:gd name="T17" fmla="*/ 0 h 10"/>
                    <a:gd name="T18" fmla="*/ 2 w 6"/>
                    <a:gd name="T19" fmla="*/ 0 h 10"/>
                    <a:gd name="T20" fmla="*/ 2 w 6"/>
                    <a:gd name="T21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" h="10">
                      <a:moveTo>
                        <a:pt x="2" y="0"/>
                      </a:moveTo>
                      <a:lnTo>
                        <a:pt x="4" y="2"/>
                      </a:lnTo>
                      <a:lnTo>
                        <a:pt x="6" y="10"/>
                      </a:lnTo>
                      <a:lnTo>
                        <a:pt x="2" y="6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7E7E7E"/>
                </a:solidFill>
                <a:ln w="0">
                  <a:solidFill>
                    <a:srgbClr val="7E7E7E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32" name="Freeform 933"/>
                <p:cNvSpPr>
                  <a:spLocks/>
                </p:cNvSpPr>
                <p:nvPr/>
              </p:nvSpPr>
              <p:spPr bwMode="auto">
                <a:xfrm>
                  <a:off x="5108575" y="1012825"/>
                  <a:ext cx="6350" cy="0"/>
                </a:xfrm>
                <a:custGeom>
                  <a:avLst/>
                  <a:gdLst>
                    <a:gd name="T0" fmla="*/ 4 w 4"/>
                    <a:gd name="T1" fmla="*/ 4 w 4"/>
                    <a:gd name="T2" fmla="*/ 4 w 4"/>
                    <a:gd name="T3" fmla="*/ 4 w 4"/>
                    <a:gd name="T4" fmla="*/ 0 w 4"/>
                    <a:gd name="T5" fmla="*/ 0 w 4"/>
                    <a:gd name="T6" fmla="*/ 4 w 4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</a:cxnLst>
                  <a:rect l="0" t="0" r="r" b="b"/>
                  <a:pathLst>
                    <a:path w="4"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7E7E7E"/>
                </a:solidFill>
                <a:ln w="0">
                  <a:solidFill>
                    <a:srgbClr val="7E7E7E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33" name="Freeform 934"/>
                <p:cNvSpPr>
                  <a:spLocks/>
                </p:cNvSpPr>
                <p:nvPr/>
              </p:nvSpPr>
              <p:spPr bwMode="auto">
                <a:xfrm>
                  <a:off x="5081588" y="1079500"/>
                  <a:ext cx="33338" cy="20638"/>
                </a:xfrm>
                <a:custGeom>
                  <a:avLst/>
                  <a:gdLst>
                    <a:gd name="T0" fmla="*/ 6 w 21"/>
                    <a:gd name="T1" fmla="*/ 0 h 13"/>
                    <a:gd name="T2" fmla="*/ 10 w 21"/>
                    <a:gd name="T3" fmla="*/ 3 h 13"/>
                    <a:gd name="T4" fmla="*/ 17 w 21"/>
                    <a:gd name="T5" fmla="*/ 5 h 13"/>
                    <a:gd name="T6" fmla="*/ 21 w 21"/>
                    <a:gd name="T7" fmla="*/ 9 h 13"/>
                    <a:gd name="T8" fmla="*/ 17 w 21"/>
                    <a:gd name="T9" fmla="*/ 13 h 13"/>
                    <a:gd name="T10" fmla="*/ 17 w 21"/>
                    <a:gd name="T11" fmla="*/ 13 h 13"/>
                    <a:gd name="T12" fmla="*/ 17 w 21"/>
                    <a:gd name="T13" fmla="*/ 11 h 13"/>
                    <a:gd name="T14" fmla="*/ 15 w 21"/>
                    <a:gd name="T15" fmla="*/ 11 h 13"/>
                    <a:gd name="T16" fmla="*/ 12 w 21"/>
                    <a:gd name="T17" fmla="*/ 11 h 13"/>
                    <a:gd name="T18" fmla="*/ 8 w 21"/>
                    <a:gd name="T19" fmla="*/ 9 h 13"/>
                    <a:gd name="T20" fmla="*/ 4 w 21"/>
                    <a:gd name="T21" fmla="*/ 7 h 13"/>
                    <a:gd name="T22" fmla="*/ 0 w 21"/>
                    <a:gd name="T23" fmla="*/ 5 h 13"/>
                    <a:gd name="T24" fmla="*/ 0 w 21"/>
                    <a:gd name="T25" fmla="*/ 0 h 13"/>
                    <a:gd name="T26" fmla="*/ 6 w 21"/>
                    <a:gd name="T27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1" h="13">
                      <a:moveTo>
                        <a:pt x="6" y="0"/>
                      </a:moveTo>
                      <a:lnTo>
                        <a:pt x="10" y="3"/>
                      </a:lnTo>
                      <a:lnTo>
                        <a:pt x="17" y="5"/>
                      </a:lnTo>
                      <a:lnTo>
                        <a:pt x="21" y="9"/>
                      </a:lnTo>
                      <a:lnTo>
                        <a:pt x="17" y="13"/>
                      </a:lnTo>
                      <a:lnTo>
                        <a:pt x="17" y="13"/>
                      </a:lnTo>
                      <a:lnTo>
                        <a:pt x="17" y="11"/>
                      </a:lnTo>
                      <a:lnTo>
                        <a:pt x="15" y="11"/>
                      </a:lnTo>
                      <a:lnTo>
                        <a:pt x="12" y="11"/>
                      </a:lnTo>
                      <a:lnTo>
                        <a:pt x="8" y="9"/>
                      </a:lnTo>
                      <a:lnTo>
                        <a:pt x="4" y="7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4E4E4E"/>
                </a:solidFill>
                <a:ln w="0">
                  <a:solidFill>
                    <a:srgbClr val="4E4E4E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34" name="Freeform 935"/>
                <p:cNvSpPr>
                  <a:spLocks/>
                </p:cNvSpPr>
                <p:nvPr/>
              </p:nvSpPr>
              <p:spPr bwMode="auto">
                <a:xfrm>
                  <a:off x="5114925" y="1093787"/>
                  <a:ext cx="17463" cy="6350"/>
                </a:xfrm>
                <a:custGeom>
                  <a:avLst/>
                  <a:gdLst>
                    <a:gd name="T0" fmla="*/ 2 w 11"/>
                    <a:gd name="T1" fmla="*/ 0 h 4"/>
                    <a:gd name="T2" fmla="*/ 11 w 11"/>
                    <a:gd name="T3" fmla="*/ 2 h 4"/>
                    <a:gd name="T4" fmla="*/ 4 w 11"/>
                    <a:gd name="T5" fmla="*/ 4 h 4"/>
                    <a:gd name="T6" fmla="*/ 0 w 11"/>
                    <a:gd name="T7" fmla="*/ 0 h 4"/>
                    <a:gd name="T8" fmla="*/ 2 w 11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4">
                      <a:moveTo>
                        <a:pt x="2" y="0"/>
                      </a:moveTo>
                      <a:lnTo>
                        <a:pt x="11" y="2"/>
                      </a:lnTo>
                      <a:lnTo>
                        <a:pt x="4" y="4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4E4E4E"/>
                </a:solidFill>
                <a:ln w="0">
                  <a:solidFill>
                    <a:srgbClr val="4E4E4E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35" name="Freeform 936"/>
                <p:cNvSpPr>
                  <a:spLocks/>
                </p:cNvSpPr>
                <p:nvPr/>
              </p:nvSpPr>
              <p:spPr bwMode="auto">
                <a:xfrm>
                  <a:off x="5118100" y="1052512"/>
                  <a:ext cx="6350" cy="7938"/>
                </a:xfrm>
                <a:custGeom>
                  <a:avLst/>
                  <a:gdLst>
                    <a:gd name="T0" fmla="*/ 2 w 4"/>
                    <a:gd name="T1" fmla="*/ 0 h 5"/>
                    <a:gd name="T2" fmla="*/ 4 w 4"/>
                    <a:gd name="T3" fmla="*/ 2 h 5"/>
                    <a:gd name="T4" fmla="*/ 2 w 4"/>
                    <a:gd name="T5" fmla="*/ 5 h 5"/>
                    <a:gd name="T6" fmla="*/ 0 w 4"/>
                    <a:gd name="T7" fmla="*/ 2 h 5"/>
                    <a:gd name="T8" fmla="*/ 2 w 4"/>
                    <a:gd name="T9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5">
                      <a:moveTo>
                        <a:pt x="2" y="0"/>
                      </a:moveTo>
                      <a:lnTo>
                        <a:pt x="4" y="2"/>
                      </a:lnTo>
                      <a:lnTo>
                        <a:pt x="2" y="5"/>
                      </a:lnTo>
                      <a:lnTo>
                        <a:pt x="0" y="2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0">
                  <a:solidFill>
                    <a:srgbClr val="91919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36" name="Freeform 937"/>
                <p:cNvSpPr>
                  <a:spLocks/>
                </p:cNvSpPr>
                <p:nvPr/>
              </p:nvSpPr>
              <p:spPr bwMode="auto">
                <a:xfrm>
                  <a:off x="5807075" y="819150"/>
                  <a:ext cx="3175" cy="0"/>
                </a:xfrm>
                <a:custGeom>
                  <a:avLst/>
                  <a:gdLst>
                    <a:gd name="T0" fmla="*/ 2 w 2"/>
                    <a:gd name="T1" fmla="*/ 2 w 2"/>
                    <a:gd name="T2" fmla="*/ 0 w 2"/>
                    <a:gd name="T3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D0D0D0"/>
                </a:solidFill>
                <a:ln w="0">
                  <a:solidFill>
                    <a:srgbClr val="D0D0D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37" name="Freeform 938"/>
                <p:cNvSpPr>
                  <a:spLocks/>
                </p:cNvSpPr>
                <p:nvPr/>
              </p:nvSpPr>
              <p:spPr bwMode="auto">
                <a:xfrm>
                  <a:off x="5816600" y="812800"/>
                  <a:ext cx="3175" cy="3175"/>
                </a:xfrm>
                <a:custGeom>
                  <a:avLst/>
                  <a:gdLst>
                    <a:gd name="T0" fmla="*/ 0 w 2"/>
                    <a:gd name="T1" fmla="*/ 0 h 2"/>
                    <a:gd name="T2" fmla="*/ 2 w 2"/>
                    <a:gd name="T3" fmla="*/ 0 h 2"/>
                    <a:gd name="T4" fmla="*/ 2 w 2"/>
                    <a:gd name="T5" fmla="*/ 2 h 2"/>
                    <a:gd name="T6" fmla="*/ 0 w 2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0D0D0"/>
                </a:solidFill>
                <a:ln w="0">
                  <a:solidFill>
                    <a:srgbClr val="D0D0D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38" name="Freeform 939"/>
                <p:cNvSpPr>
                  <a:spLocks/>
                </p:cNvSpPr>
                <p:nvPr/>
              </p:nvSpPr>
              <p:spPr bwMode="auto">
                <a:xfrm>
                  <a:off x="5826125" y="920750"/>
                  <a:ext cx="14288" cy="11113"/>
                </a:xfrm>
                <a:custGeom>
                  <a:avLst/>
                  <a:gdLst>
                    <a:gd name="T0" fmla="*/ 0 w 9"/>
                    <a:gd name="T1" fmla="*/ 0 h 7"/>
                    <a:gd name="T2" fmla="*/ 5 w 9"/>
                    <a:gd name="T3" fmla="*/ 2 h 7"/>
                    <a:gd name="T4" fmla="*/ 7 w 9"/>
                    <a:gd name="T5" fmla="*/ 4 h 7"/>
                    <a:gd name="T6" fmla="*/ 9 w 9"/>
                    <a:gd name="T7" fmla="*/ 7 h 7"/>
                    <a:gd name="T8" fmla="*/ 5 w 9"/>
                    <a:gd name="T9" fmla="*/ 7 h 7"/>
                    <a:gd name="T10" fmla="*/ 3 w 9"/>
                    <a:gd name="T11" fmla="*/ 4 h 7"/>
                    <a:gd name="T12" fmla="*/ 3 w 9"/>
                    <a:gd name="T13" fmla="*/ 2 h 7"/>
                    <a:gd name="T14" fmla="*/ 0 w 9"/>
                    <a:gd name="T15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" h="7">
                      <a:moveTo>
                        <a:pt x="0" y="0"/>
                      </a:moveTo>
                      <a:lnTo>
                        <a:pt x="5" y="2"/>
                      </a:lnTo>
                      <a:lnTo>
                        <a:pt x="7" y="4"/>
                      </a:lnTo>
                      <a:lnTo>
                        <a:pt x="9" y="7"/>
                      </a:lnTo>
                      <a:lnTo>
                        <a:pt x="5" y="7"/>
                      </a:lnTo>
                      <a:lnTo>
                        <a:pt x="3" y="4"/>
                      </a:lnTo>
                      <a:lnTo>
                        <a:pt x="3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0">
                  <a:solidFill>
                    <a:srgbClr val="8C8C8C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39" name="Freeform 940"/>
                <p:cNvSpPr>
                  <a:spLocks/>
                </p:cNvSpPr>
                <p:nvPr/>
              </p:nvSpPr>
              <p:spPr bwMode="auto">
                <a:xfrm>
                  <a:off x="5840413" y="931862"/>
                  <a:ext cx="3175" cy="9525"/>
                </a:xfrm>
                <a:custGeom>
                  <a:avLst/>
                  <a:gdLst>
                    <a:gd name="T0" fmla="*/ 0 w 2"/>
                    <a:gd name="T1" fmla="*/ 0 h 6"/>
                    <a:gd name="T2" fmla="*/ 2 w 2"/>
                    <a:gd name="T3" fmla="*/ 4 h 6"/>
                    <a:gd name="T4" fmla="*/ 0 w 2"/>
                    <a:gd name="T5" fmla="*/ 6 h 6"/>
                    <a:gd name="T6" fmla="*/ 0 w 2"/>
                    <a:gd name="T7" fmla="*/ 6 h 6"/>
                    <a:gd name="T8" fmla="*/ 0 w 2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6">
                      <a:moveTo>
                        <a:pt x="0" y="0"/>
                      </a:moveTo>
                      <a:lnTo>
                        <a:pt x="2" y="4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0">
                  <a:solidFill>
                    <a:srgbClr val="8C8C8C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40" name="Freeform 941"/>
                <p:cNvSpPr>
                  <a:spLocks noEditPoints="1"/>
                </p:cNvSpPr>
                <p:nvPr/>
              </p:nvSpPr>
              <p:spPr bwMode="auto">
                <a:xfrm>
                  <a:off x="4827588" y="1527175"/>
                  <a:ext cx="39688" cy="6350"/>
                </a:xfrm>
                <a:custGeom>
                  <a:avLst/>
                  <a:gdLst>
                    <a:gd name="T0" fmla="*/ 19 w 25"/>
                    <a:gd name="T1" fmla="*/ 0 h 4"/>
                    <a:gd name="T2" fmla="*/ 19 w 25"/>
                    <a:gd name="T3" fmla="*/ 0 h 4"/>
                    <a:gd name="T4" fmla="*/ 19 w 25"/>
                    <a:gd name="T5" fmla="*/ 0 h 4"/>
                    <a:gd name="T6" fmla="*/ 19 w 25"/>
                    <a:gd name="T7" fmla="*/ 0 h 4"/>
                    <a:gd name="T8" fmla="*/ 17 w 25"/>
                    <a:gd name="T9" fmla="*/ 0 h 4"/>
                    <a:gd name="T10" fmla="*/ 19 w 25"/>
                    <a:gd name="T11" fmla="*/ 0 h 4"/>
                    <a:gd name="T12" fmla="*/ 25 w 25"/>
                    <a:gd name="T13" fmla="*/ 4 h 4"/>
                    <a:gd name="T14" fmla="*/ 25 w 25"/>
                    <a:gd name="T15" fmla="*/ 4 h 4"/>
                    <a:gd name="T16" fmla="*/ 4 w 25"/>
                    <a:gd name="T17" fmla="*/ 4 h 4"/>
                    <a:gd name="T18" fmla="*/ 0 w 25"/>
                    <a:gd name="T19" fmla="*/ 4 h 4"/>
                    <a:gd name="T20" fmla="*/ 0 w 25"/>
                    <a:gd name="T21" fmla="*/ 4 h 4"/>
                    <a:gd name="T22" fmla="*/ 0 w 25"/>
                    <a:gd name="T23" fmla="*/ 2 h 4"/>
                    <a:gd name="T24" fmla="*/ 6 w 25"/>
                    <a:gd name="T25" fmla="*/ 0 h 4"/>
                    <a:gd name="T26" fmla="*/ 17 w 25"/>
                    <a:gd name="T2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5" h="4">
                      <a:moveTo>
                        <a:pt x="19" y="0"/>
                      </a:move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close/>
                      <a:moveTo>
                        <a:pt x="17" y="0"/>
                      </a:moveTo>
                      <a:lnTo>
                        <a:pt x="19" y="0"/>
                      </a:lnTo>
                      <a:lnTo>
                        <a:pt x="25" y="4"/>
                      </a:lnTo>
                      <a:lnTo>
                        <a:pt x="25" y="4"/>
                      </a:lnTo>
                      <a:lnTo>
                        <a:pt x="4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6" y="0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7D7D7D"/>
                </a:solidFill>
                <a:ln w="0">
                  <a:solidFill>
                    <a:srgbClr val="7D7D7D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41" name="Freeform 942"/>
                <p:cNvSpPr>
                  <a:spLocks noEditPoints="1"/>
                </p:cNvSpPr>
                <p:nvPr/>
              </p:nvSpPr>
              <p:spPr bwMode="auto">
                <a:xfrm>
                  <a:off x="4705350" y="1530350"/>
                  <a:ext cx="30163" cy="12700"/>
                </a:xfrm>
                <a:custGeom>
                  <a:avLst/>
                  <a:gdLst>
                    <a:gd name="T0" fmla="*/ 2 w 19"/>
                    <a:gd name="T1" fmla="*/ 8 h 8"/>
                    <a:gd name="T2" fmla="*/ 2 w 19"/>
                    <a:gd name="T3" fmla="*/ 8 h 8"/>
                    <a:gd name="T4" fmla="*/ 2 w 19"/>
                    <a:gd name="T5" fmla="*/ 8 h 8"/>
                    <a:gd name="T6" fmla="*/ 2 w 19"/>
                    <a:gd name="T7" fmla="*/ 8 h 8"/>
                    <a:gd name="T8" fmla="*/ 10 w 19"/>
                    <a:gd name="T9" fmla="*/ 0 h 8"/>
                    <a:gd name="T10" fmla="*/ 19 w 19"/>
                    <a:gd name="T11" fmla="*/ 0 h 8"/>
                    <a:gd name="T12" fmla="*/ 12 w 19"/>
                    <a:gd name="T13" fmla="*/ 4 h 8"/>
                    <a:gd name="T14" fmla="*/ 8 w 19"/>
                    <a:gd name="T15" fmla="*/ 6 h 8"/>
                    <a:gd name="T16" fmla="*/ 8 w 19"/>
                    <a:gd name="T17" fmla="*/ 6 h 8"/>
                    <a:gd name="T18" fmla="*/ 2 w 19"/>
                    <a:gd name="T19" fmla="*/ 8 h 8"/>
                    <a:gd name="T20" fmla="*/ 0 w 19"/>
                    <a:gd name="T21" fmla="*/ 8 h 8"/>
                    <a:gd name="T22" fmla="*/ 2 w 19"/>
                    <a:gd name="T23" fmla="*/ 4 h 8"/>
                    <a:gd name="T24" fmla="*/ 4 w 19"/>
                    <a:gd name="T25" fmla="*/ 2 h 8"/>
                    <a:gd name="T26" fmla="*/ 6 w 19"/>
                    <a:gd name="T27" fmla="*/ 0 h 8"/>
                    <a:gd name="T28" fmla="*/ 10 w 19"/>
                    <a:gd name="T29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9" h="8">
                      <a:moveTo>
                        <a:pt x="2" y="8"/>
                      </a:move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close/>
                      <a:moveTo>
                        <a:pt x="10" y="0"/>
                      </a:moveTo>
                      <a:lnTo>
                        <a:pt x="19" y="0"/>
                      </a:lnTo>
                      <a:lnTo>
                        <a:pt x="12" y="4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2" y="8"/>
                      </a:lnTo>
                      <a:lnTo>
                        <a:pt x="0" y="8"/>
                      </a:lnTo>
                      <a:lnTo>
                        <a:pt x="2" y="4"/>
                      </a:lnTo>
                      <a:lnTo>
                        <a:pt x="4" y="2"/>
                      </a:lnTo>
                      <a:lnTo>
                        <a:pt x="6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646464"/>
                </a:solidFill>
                <a:ln w="0">
                  <a:solidFill>
                    <a:srgbClr val="646464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42" name="Freeform 943"/>
                <p:cNvSpPr>
                  <a:spLocks/>
                </p:cNvSpPr>
                <p:nvPr/>
              </p:nvSpPr>
              <p:spPr bwMode="auto">
                <a:xfrm>
                  <a:off x="4705350" y="1543050"/>
                  <a:ext cx="3175" cy="3175"/>
                </a:xfrm>
                <a:custGeom>
                  <a:avLst/>
                  <a:gdLst>
                    <a:gd name="T0" fmla="*/ 2 w 2"/>
                    <a:gd name="T1" fmla="*/ 0 h 2"/>
                    <a:gd name="T2" fmla="*/ 0 w 2"/>
                    <a:gd name="T3" fmla="*/ 2 h 2"/>
                    <a:gd name="T4" fmla="*/ 0 w 2"/>
                    <a:gd name="T5" fmla="*/ 0 h 2"/>
                    <a:gd name="T6" fmla="*/ 2 w 2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DADADA"/>
                </a:solidFill>
                <a:ln w="0">
                  <a:solidFill>
                    <a:srgbClr val="DADADA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43" name="Freeform 944"/>
                <p:cNvSpPr>
                  <a:spLocks/>
                </p:cNvSpPr>
                <p:nvPr/>
              </p:nvSpPr>
              <p:spPr bwMode="auto">
                <a:xfrm>
                  <a:off x="4857750" y="1527175"/>
                  <a:ext cx="12700" cy="6350"/>
                </a:xfrm>
                <a:custGeom>
                  <a:avLst/>
                  <a:gdLst>
                    <a:gd name="T0" fmla="*/ 0 w 8"/>
                    <a:gd name="T1" fmla="*/ 0 h 4"/>
                    <a:gd name="T2" fmla="*/ 8 w 8"/>
                    <a:gd name="T3" fmla="*/ 4 h 4"/>
                    <a:gd name="T4" fmla="*/ 6 w 8"/>
                    <a:gd name="T5" fmla="*/ 4 h 4"/>
                    <a:gd name="T6" fmla="*/ 0 w 8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4">
                      <a:moveTo>
                        <a:pt x="0" y="0"/>
                      </a:moveTo>
                      <a:lnTo>
                        <a:pt x="8" y="4"/>
                      </a:lnTo>
                      <a:lnTo>
                        <a:pt x="6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B3B3B"/>
                </a:solidFill>
                <a:ln w="0">
                  <a:solidFill>
                    <a:srgbClr val="3B3B3B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44" name="Freeform 945"/>
                <p:cNvSpPr>
                  <a:spLocks/>
                </p:cNvSpPr>
                <p:nvPr/>
              </p:nvSpPr>
              <p:spPr bwMode="auto">
                <a:xfrm>
                  <a:off x="4854575" y="1527175"/>
                  <a:ext cx="3175" cy="0"/>
                </a:xfrm>
                <a:custGeom>
                  <a:avLst/>
                  <a:gdLst>
                    <a:gd name="T0" fmla="*/ 0 w 2"/>
                    <a:gd name="T1" fmla="*/ 2 w 2"/>
                    <a:gd name="T2" fmla="*/ 0 w 2"/>
                    <a:gd name="T3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B3B3B"/>
                </a:solidFill>
                <a:ln w="0">
                  <a:solidFill>
                    <a:srgbClr val="3B3B3B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45" name="Freeform 946"/>
                <p:cNvSpPr>
                  <a:spLocks/>
                </p:cNvSpPr>
                <p:nvPr/>
              </p:nvSpPr>
              <p:spPr bwMode="auto">
                <a:xfrm>
                  <a:off x="5097463" y="1539875"/>
                  <a:ext cx="58738" cy="38100"/>
                </a:xfrm>
                <a:custGeom>
                  <a:avLst/>
                  <a:gdLst>
                    <a:gd name="T0" fmla="*/ 26 w 37"/>
                    <a:gd name="T1" fmla="*/ 0 h 24"/>
                    <a:gd name="T2" fmla="*/ 28 w 37"/>
                    <a:gd name="T3" fmla="*/ 2 h 24"/>
                    <a:gd name="T4" fmla="*/ 30 w 37"/>
                    <a:gd name="T5" fmla="*/ 4 h 24"/>
                    <a:gd name="T6" fmla="*/ 32 w 37"/>
                    <a:gd name="T7" fmla="*/ 9 h 24"/>
                    <a:gd name="T8" fmla="*/ 34 w 37"/>
                    <a:gd name="T9" fmla="*/ 11 h 24"/>
                    <a:gd name="T10" fmla="*/ 37 w 37"/>
                    <a:gd name="T11" fmla="*/ 15 h 24"/>
                    <a:gd name="T12" fmla="*/ 37 w 37"/>
                    <a:gd name="T13" fmla="*/ 15 h 24"/>
                    <a:gd name="T14" fmla="*/ 32 w 37"/>
                    <a:gd name="T15" fmla="*/ 15 h 24"/>
                    <a:gd name="T16" fmla="*/ 30 w 37"/>
                    <a:gd name="T17" fmla="*/ 15 h 24"/>
                    <a:gd name="T18" fmla="*/ 28 w 37"/>
                    <a:gd name="T19" fmla="*/ 17 h 24"/>
                    <a:gd name="T20" fmla="*/ 24 w 37"/>
                    <a:gd name="T21" fmla="*/ 19 h 24"/>
                    <a:gd name="T22" fmla="*/ 24 w 37"/>
                    <a:gd name="T23" fmla="*/ 24 h 24"/>
                    <a:gd name="T24" fmla="*/ 20 w 37"/>
                    <a:gd name="T25" fmla="*/ 22 h 24"/>
                    <a:gd name="T26" fmla="*/ 15 w 37"/>
                    <a:gd name="T27" fmla="*/ 22 h 24"/>
                    <a:gd name="T28" fmla="*/ 15 w 37"/>
                    <a:gd name="T29" fmla="*/ 19 h 24"/>
                    <a:gd name="T30" fmla="*/ 17 w 37"/>
                    <a:gd name="T31" fmla="*/ 19 h 24"/>
                    <a:gd name="T32" fmla="*/ 20 w 37"/>
                    <a:gd name="T33" fmla="*/ 17 h 24"/>
                    <a:gd name="T34" fmla="*/ 20 w 37"/>
                    <a:gd name="T35" fmla="*/ 15 h 24"/>
                    <a:gd name="T36" fmla="*/ 17 w 37"/>
                    <a:gd name="T37" fmla="*/ 15 h 24"/>
                    <a:gd name="T38" fmla="*/ 13 w 37"/>
                    <a:gd name="T39" fmla="*/ 19 h 24"/>
                    <a:gd name="T40" fmla="*/ 7 w 37"/>
                    <a:gd name="T41" fmla="*/ 19 h 24"/>
                    <a:gd name="T42" fmla="*/ 2 w 37"/>
                    <a:gd name="T43" fmla="*/ 19 h 24"/>
                    <a:gd name="T44" fmla="*/ 0 w 37"/>
                    <a:gd name="T45" fmla="*/ 17 h 24"/>
                    <a:gd name="T46" fmla="*/ 0 w 37"/>
                    <a:gd name="T47" fmla="*/ 15 h 24"/>
                    <a:gd name="T48" fmla="*/ 5 w 37"/>
                    <a:gd name="T49" fmla="*/ 13 h 24"/>
                    <a:gd name="T50" fmla="*/ 9 w 37"/>
                    <a:gd name="T51" fmla="*/ 9 h 24"/>
                    <a:gd name="T52" fmla="*/ 13 w 37"/>
                    <a:gd name="T53" fmla="*/ 7 h 24"/>
                    <a:gd name="T54" fmla="*/ 20 w 37"/>
                    <a:gd name="T55" fmla="*/ 7 h 24"/>
                    <a:gd name="T56" fmla="*/ 22 w 37"/>
                    <a:gd name="T57" fmla="*/ 7 h 24"/>
                    <a:gd name="T58" fmla="*/ 26 w 37"/>
                    <a:gd name="T59" fmla="*/ 2 h 24"/>
                    <a:gd name="T60" fmla="*/ 26 w 37"/>
                    <a:gd name="T61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37" h="24">
                      <a:moveTo>
                        <a:pt x="26" y="0"/>
                      </a:moveTo>
                      <a:lnTo>
                        <a:pt x="28" y="2"/>
                      </a:lnTo>
                      <a:lnTo>
                        <a:pt x="30" y="4"/>
                      </a:lnTo>
                      <a:lnTo>
                        <a:pt x="32" y="9"/>
                      </a:lnTo>
                      <a:lnTo>
                        <a:pt x="34" y="11"/>
                      </a:lnTo>
                      <a:lnTo>
                        <a:pt x="37" y="15"/>
                      </a:lnTo>
                      <a:lnTo>
                        <a:pt x="37" y="15"/>
                      </a:lnTo>
                      <a:lnTo>
                        <a:pt x="32" y="15"/>
                      </a:lnTo>
                      <a:lnTo>
                        <a:pt x="30" y="15"/>
                      </a:lnTo>
                      <a:lnTo>
                        <a:pt x="28" y="17"/>
                      </a:lnTo>
                      <a:lnTo>
                        <a:pt x="24" y="19"/>
                      </a:lnTo>
                      <a:lnTo>
                        <a:pt x="24" y="24"/>
                      </a:lnTo>
                      <a:lnTo>
                        <a:pt x="20" y="22"/>
                      </a:lnTo>
                      <a:lnTo>
                        <a:pt x="15" y="22"/>
                      </a:lnTo>
                      <a:lnTo>
                        <a:pt x="15" y="19"/>
                      </a:lnTo>
                      <a:lnTo>
                        <a:pt x="17" y="19"/>
                      </a:lnTo>
                      <a:lnTo>
                        <a:pt x="20" y="17"/>
                      </a:lnTo>
                      <a:lnTo>
                        <a:pt x="20" y="15"/>
                      </a:lnTo>
                      <a:lnTo>
                        <a:pt x="17" y="15"/>
                      </a:lnTo>
                      <a:lnTo>
                        <a:pt x="13" y="19"/>
                      </a:lnTo>
                      <a:lnTo>
                        <a:pt x="7" y="19"/>
                      </a:lnTo>
                      <a:lnTo>
                        <a:pt x="2" y="19"/>
                      </a:ln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5" y="13"/>
                      </a:lnTo>
                      <a:lnTo>
                        <a:pt x="9" y="9"/>
                      </a:lnTo>
                      <a:lnTo>
                        <a:pt x="13" y="7"/>
                      </a:lnTo>
                      <a:lnTo>
                        <a:pt x="20" y="7"/>
                      </a:lnTo>
                      <a:lnTo>
                        <a:pt x="22" y="7"/>
                      </a:lnTo>
                      <a:lnTo>
                        <a:pt x="26" y="2"/>
                      </a:lnTo>
                      <a:lnTo>
                        <a:pt x="26" y="0"/>
                      </a:lnTo>
                      <a:close/>
                    </a:path>
                  </a:pathLst>
                </a:custGeom>
                <a:solidFill>
                  <a:srgbClr val="2C2C2C"/>
                </a:solidFill>
                <a:ln w="0">
                  <a:solidFill>
                    <a:srgbClr val="2C2C2C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46" name="Freeform 947"/>
                <p:cNvSpPr>
                  <a:spLocks/>
                </p:cNvSpPr>
                <p:nvPr/>
              </p:nvSpPr>
              <p:spPr bwMode="auto">
                <a:xfrm>
                  <a:off x="4989513" y="1719262"/>
                  <a:ext cx="3175" cy="3175"/>
                </a:xfrm>
                <a:custGeom>
                  <a:avLst/>
                  <a:gdLst>
                    <a:gd name="T0" fmla="*/ 0 w 2"/>
                    <a:gd name="T1" fmla="*/ 0 h 2"/>
                    <a:gd name="T2" fmla="*/ 0 w 2"/>
                    <a:gd name="T3" fmla="*/ 0 h 2"/>
                    <a:gd name="T4" fmla="*/ 2 w 2"/>
                    <a:gd name="T5" fmla="*/ 2 h 2"/>
                    <a:gd name="T6" fmla="*/ 2 w 2"/>
                    <a:gd name="T7" fmla="*/ 2 h 2"/>
                    <a:gd name="T8" fmla="*/ 0 w 2"/>
                    <a:gd name="T9" fmla="*/ 2 h 2"/>
                    <a:gd name="T10" fmla="*/ 0 w 2"/>
                    <a:gd name="T11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64646"/>
                </a:solidFill>
                <a:ln w="0">
                  <a:solidFill>
                    <a:srgbClr val="464646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47" name="Freeform 948"/>
                <p:cNvSpPr>
                  <a:spLocks noEditPoints="1"/>
                </p:cNvSpPr>
                <p:nvPr/>
              </p:nvSpPr>
              <p:spPr bwMode="auto">
                <a:xfrm>
                  <a:off x="4956175" y="1725612"/>
                  <a:ext cx="0" cy="4763"/>
                </a:xfrm>
                <a:custGeom>
                  <a:avLst/>
                  <a:gdLst>
                    <a:gd name="T0" fmla="*/ 0 h 3"/>
                    <a:gd name="T1" fmla="*/ 0 h 3"/>
                    <a:gd name="T2" fmla="*/ 3 h 3"/>
                    <a:gd name="T3" fmla="*/ 0 h 3"/>
                    <a:gd name="T4" fmla="*/ 0 h 3"/>
                    <a:gd name="T5" fmla="*/ 0 h 3"/>
                    <a:gd name="T6" fmla="*/ 0 h 3"/>
                    <a:gd name="T7" fmla="*/ 0 h 3"/>
                    <a:gd name="T8" fmla="*/ 0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</a:cxnLst>
                  <a:rect l="0" t="0" r="r" b="b"/>
                  <a:pathLst>
                    <a:path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72727"/>
                </a:solidFill>
                <a:ln w="0">
                  <a:solidFill>
                    <a:srgbClr val="272727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48" name="Freeform 949"/>
                <p:cNvSpPr>
                  <a:spLocks/>
                </p:cNvSpPr>
                <p:nvPr/>
              </p:nvSpPr>
              <p:spPr bwMode="auto">
                <a:xfrm>
                  <a:off x="5681663" y="1601787"/>
                  <a:ext cx="176213" cy="33338"/>
                </a:xfrm>
                <a:custGeom>
                  <a:avLst/>
                  <a:gdLst>
                    <a:gd name="T0" fmla="*/ 2 w 111"/>
                    <a:gd name="T1" fmla="*/ 0 h 21"/>
                    <a:gd name="T2" fmla="*/ 15 w 111"/>
                    <a:gd name="T3" fmla="*/ 2 h 21"/>
                    <a:gd name="T4" fmla="*/ 23 w 111"/>
                    <a:gd name="T5" fmla="*/ 2 h 21"/>
                    <a:gd name="T6" fmla="*/ 32 w 111"/>
                    <a:gd name="T7" fmla="*/ 2 h 21"/>
                    <a:gd name="T8" fmla="*/ 40 w 111"/>
                    <a:gd name="T9" fmla="*/ 4 h 21"/>
                    <a:gd name="T10" fmla="*/ 47 w 111"/>
                    <a:gd name="T11" fmla="*/ 4 h 21"/>
                    <a:gd name="T12" fmla="*/ 53 w 111"/>
                    <a:gd name="T13" fmla="*/ 4 h 21"/>
                    <a:gd name="T14" fmla="*/ 62 w 111"/>
                    <a:gd name="T15" fmla="*/ 6 h 21"/>
                    <a:gd name="T16" fmla="*/ 70 w 111"/>
                    <a:gd name="T17" fmla="*/ 8 h 21"/>
                    <a:gd name="T18" fmla="*/ 79 w 111"/>
                    <a:gd name="T19" fmla="*/ 8 h 21"/>
                    <a:gd name="T20" fmla="*/ 87 w 111"/>
                    <a:gd name="T21" fmla="*/ 8 h 21"/>
                    <a:gd name="T22" fmla="*/ 98 w 111"/>
                    <a:gd name="T23" fmla="*/ 10 h 21"/>
                    <a:gd name="T24" fmla="*/ 102 w 111"/>
                    <a:gd name="T25" fmla="*/ 10 h 21"/>
                    <a:gd name="T26" fmla="*/ 106 w 111"/>
                    <a:gd name="T27" fmla="*/ 10 h 21"/>
                    <a:gd name="T28" fmla="*/ 111 w 111"/>
                    <a:gd name="T29" fmla="*/ 12 h 21"/>
                    <a:gd name="T30" fmla="*/ 104 w 111"/>
                    <a:gd name="T31" fmla="*/ 12 h 21"/>
                    <a:gd name="T32" fmla="*/ 100 w 111"/>
                    <a:gd name="T33" fmla="*/ 15 h 21"/>
                    <a:gd name="T34" fmla="*/ 96 w 111"/>
                    <a:gd name="T35" fmla="*/ 19 h 21"/>
                    <a:gd name="T36" fmla="*/ 96 w 111"/>
                    <a:gd name="T37" fmla="*/ 21 h 21"/>
                    <a:gd name="T38" fmla="*/ 85 w 111"/>
                    <a:gd name="T39" fmla="*/ 19 h 21"/>
                    <a:gd name="T40" fmla="*/ 76 w 111"/>
                    <a:gd name="T41" fmla="*/ 17 h 21"/>
                    <a:gd name="T42" fmla="*/ 62 w 111"/>
                    <a:gd name="T43" fmla="*/ 15 h 21"/>
                    <a:gd name="T44" fmla="*/ 47 w 111"/>
                    <a:gd name="T45" fmla="*/ 10 h 21"/>
                    <a:gd name="T46" fmla="*/ 40 w 111"/>
                    <a:gd name="T47" fmla="*/ 10 h 21"/>
                    <a:gd name="T48" fmla="*/ 36 w 111"/>
                    <a:gd name="T49" fmla="*/ 10 h 21"/>
                    <a:gd name="T50" fmla="*/ 29 w 111"/>
                    <a:gd name="T51" fmla="*/ 8 h 21"/>
                    <a:gd name="T52" fmla="*/ 23 w 111"/>
                    <a:gd name="T53" fmla="*/ 6 h 21"/>
                    <a:gd name="T54" fmla="*/ 15 w 111"/>
                    <a:gd name="T55" fmla="*/ 6 h 21"/>
                    <a:gd name="T56" fmla="*/ 8 w 111"/>
                    <a:gd name="T57" fmla="*/ 4 h 21"/>
                    <a:gd name="T58" fmla="*/ 0 w 111"/>
                    <a:gd name="T59" fmla="*/ 2 h 21"/>
                    <a:gd name="T60" fmla="*/ 2 w 111"/>
                    <a:gd name="T61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11" h="21">
                      <a:moveTo>
                        <a:pt x="2" y="0"/>
                      </a:moveTo>
                      <a:lnTo>
                        <a:pt x="15" y="2"/>
                      </a:lnTo>
                      <a:lnTo>
                        <a:pt x="23" y="2"/>
                      </a:lnTo>
                      <a:lnTo>
                        <a:pt x="32" y="2"/>
                      </a:lnTo>
                      <a:lnTo>
                        <a:pt x="40" y="4"/>
                      </a:lnTo>
                      <a:lnTo>
                        <a:pt x="47" y="4"/>
                      </a:lnTo>
                      <a:lnTo>
                        <a:pt x="53" y="4"/>
                      </a:lnTo>
                      <a:lnTo>
                        <a:pt x="62" y="6"/>
                      </a:lnTo>
                      <a:lnTo>
                        <a:pt x="70" y="8"/>
                      </a:lnTo>
                      <a:lnTo>
                        <a:pt x="79" y="8"/>
                      </a:lnTo>
                      <a:lnTo>
                        <a:pt x="87" y="8"/>
                      </a:lnTo>
                      <a:lnTo>
                        <a:pt x="98" y="10"/>
                      </a:lnTo>
                      <a:lnTo>
                        <a:pt x="102" y="10"/>
                      </a:lnTo>
                      <a:lnTo>
                        <a:pt x="106" y="10"/>
                      </a:lnTo>
                      <a:lnTo>
                        <a:pt x="111" y="12"/>
                      </a:lnTo>
                      <a:lnTo>
                        <a:pt x="104" y="12"/>
                      </a:lnTo>
                      <a:lnTo>
                        <a:pt x="100" y="15"/>
                      </a:lnTo>
                      <a:lnTo>
                        <a:pt x="96" y="19"/>
                      </a:lnTo>
                      <a:lnTo>
                        <a:pt x="96" y="21"/>
                      </a:lnTo>
                      <a:lnTo>
                        <a:pt x="85" y="19"/>
                      </a:lnTo>
                      <a:lnTo>
                        <a:pt x="76" y="17"/>
                      </a:lnTo>
                      <a:lnTo>
                        <a:pt x="62" y="15"/>
                      </a:lnTo>
                      <a:lnTo>
                        <a:pt x="47" y="10"/>
                      </a:lnTo>
                      <a:lnTo>
                        <a:pt x="40" y="10"/>
                      </a:lnTo>
                      <a:lnTo>
                        <a:pt x="36" y="10"/>
                      </a:lnTo>
                      <a:lnTo>
                        <a:pt x="29" y="8"/>
                      </a:lnTo>
                      <a:lnTo>
                        <a:pt x="23" y="6"/>
                      </a:lnTo>
                      <a:lnTo>
                        <a:pt x="15" y="6"/>
                      </a:lnTo>
                      <a:lnTo>
                        <a:pt x="8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727272"/>
                </a:solidFill>
                <a:ln w="0">
                  <a:solidFill>
                    <a:srgbClr val="727272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49" name="Freeform 950"/>
                <p:cNvSpPr>
                  <a:spLocks/>
                </p:cNvSpPr>
                <p:nvPr/>
              </p:nvSpPr>
              <p:spPr bwMode="auto">
                <a:xfrm>
                  <a:off x="5657850" y="1604962"/>
                  <a:ext cx="9525" cy="0"/>
                </a:xfrm>
                <a:custGeom>
                  <a:avLst/>
                  <a:gdLst>
                    <a:gd name="T0" fmla="*/ 4 w 6"/>
                    <a:gd name="T1" fmla="*/ 6 w 6"/>
                    <a:gd name="T2" fmla="*/ 0 w 6"/>
                    <a:gd name="T3" fmla="*/ 4 w 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6">
                      <a:moveTo>
                        <a:pt x="4" y="0"/>
                      </a:move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484848"/>
                </a:solidFill>
                <a:ln w="0">
                  <a:solidFill>
                    <a:srgbClr val="484848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50" name="Freeform 951"/>
                <p:cNvSpPr>
                  <a:spLocks/>
                </p:cNvSpPr>
                <p:nvPr/>
              </p:nvSpPr>
              <p:spPr bwMode="auto">
                <a:xfrm>
                  <a:off x="5664200" y="1604962"/>
                  <a:ext cx="6350" cy="0"/>
                </a:xfrm>
                <a:custGeom>
                  <a:avLst/>
                  <a:gdLst>
                    <a:gd name="T0" fmla="*/ 0 w 4"/>
                    <a:gd name="T1" fmla="*/ 4 w 4"/>
                    <a:gd name="T2" fmla="*/ 2 w 4"/>
                    <a:gd name="T3" fmla="*/ 0 w 4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4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27272"/>
                </a:solidFill>
                <a:ln w="0">
                  <a:solidFill>
                    <a:srgbClr val="727272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51" name="Freeform 952"/>
                <p:cNvSpPr>
                  <a:spLocks/>
                </p:cNvSpPr>
                <p:nvPr/>
              </p:nvSpPr>
              <p:spPr bwMode="auto">
                <a:xfrm>
                  <a:off x="5084763" y="1425575"/>
                  <a:ext cx="30163" cy="30163"/>
                </a:xfrm>
                <a:custGeom>
                  <a:avLst/>
                  <a:gdLst>
                    <a:gd name="T0" fmla="*/ 0 w 19"/>
                    <a:gd name="T1" fmla="*/ 0 h 19"/>
                    <a:gd name="T2" fmla="*/ 8 w 19"/>
                    <a:gd name="T3" fmla="*/ 2 h 19"/>
                    <a:gd name="T4" fmla="*/ 17 w 19"/>
                    <a:gd name="T5" fmla="*/ 4 h 19"/>
                    <a:gd name="T6" fmla="*/ 19 w 19"/>
                    <a:gd name="T7" fmla="*/ 13 h 19"/>
                    <a:gd name="T8" fmla="*/ 19 w 19"/>
                    <a:gd name="T9" fmla="*/ 15 h 19"/>
                    <a:gd name="T10" fmla="*/ 17 w 19"/>
                    <a:gd name="T11" fmla="*/ 17 h 19"/>
                    <a:gd name="T12" fmla="*/ 15 w 19"/>
                    <a:gd name="T13" fmla="*/ 19 h 19"/>
                    <a:gd name="T14" fmla="*/ 13 w 19"/>
                    <a:gd name="T15" fmla="*/ 19 h 19"/>
                    <a:gd name="T16" fmla="*/ 8 w 19"/>
                    <a:gd name="T17" fmla="*/ 19 h 19"/>
                    <a:gd name="T18" fmla="*/ 6 w 19"/>
                    <a:gd name="T19" fmla="*/ 17 h 19"/>
                    <a:gd name="T20" fmla="*/ 4 w 19"/>
                    <a:gd name="T21" fmla="*/ 15 h 19"/>
                    <a:gd name="T22" fmla="*/ 4 w 19"/>
                    <a:gd name="T23" fmla="*/ 15 h 19"/>
                    <a:gd name="T24" fmla="*/ 4 w 19"/>
                    <a:gd name="T25" fmla="*/ 10 h 19"/>
                    <a:gd name="T26" fmla="*/ 2 w 19"/>
                    <a:gd name="T27" fmla="*/ 6 h 19"/>
                    <a:gd name="T28" fmla="*/ 0 w 19"/>
                    <a:gd name="T29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9" h="19">
                      <a:moveTo>
                        <a:pt x="0" y="0"/>
                      </a:moveTo>
                      <a:lnTo>
                        <a:pt x="8" y="2"/>
                      </a:lnTo>
                      <a:lnTo>
                        <a:pt x="17" y="4"/>
                      </a:lnTo>
                      <a:lnTo>
                        <a:pt x="19" y="13"/>
                      </a:lnTo>
                      <a:lnTo>
                        <a:pt x="19" y="15"/>
                      </a:lnTo>
                      <a:lnTo>
                        <a:pt x="17" y="17"/>
                      </a:lnTo>
                      <a:lnTo>
                        <a:pt x="15" y="19"/>
                      </a:lnTo>
                      <a:lnTo>
                        <a:pt x="13" y="19"/>
                      </a:lnTo>
                      <a:lnTo>
                        <a:pt x="8" y="19"/>
                      </a:lnTo>
                      <a:lnTo>
                        <a:pt x="6" y="17"/>
                      </a:lnTo>
                      <a:lnTo>
                        <a:pt x="4" y="15"/>
                      </a:lnTo>
                      <a:lnTo>
                        <a:pt x="4" y="15"/>
                      </a:lnTo>
                      <a:lnTo>
                        <a:pt x="4" y="10"/>
                      </a:lnTo>
                      <a:lnTo>
                        <a:pt x="2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86868"/>
                </a:solidFill>
                <a:ln w="0">
                  <a:solidFill>
                    <a:srgbClr val="686868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52" name="Rectangle 953"/>
                <p:cNvSpPr>
                  <a:spLocks noChangeArrowheads="1"/>
                </p:cNvSpPr>
                <p:nvPr/>
              </p:nvSpPr>
              <p:spPr bwMode="auto">
                <a:xfrm>
                  <a:off x="5026025" y="1414462"/>
                  <a:ext cx="1588" cy="1588"/>
                </a:xfrm>
                <a:prstGeom prst="rect">
                  <a:avLst/>
                </a:prstGeom>
                <a:solidFill>
                  <a:srgbClr val="3E3E3E"/>
                </a:solidFill>
                <a:ln w="0">
                  <a:solidFill>
                    <a:srgbClr val="3E3E3E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53" name="Freeform 954"/>
                <p:cNvSpPr>
                  <a:spLocks/>
                </p:cNvSpPr>
                <p:nvPr/>
              </p:nvSpPr>
              <p:spPr bwMode="auto">
                <a:xfrm>
                  <a:off x="5087938" y="1431925"/>
                  <a:ext cx="44450" cy="41275"/>
                </a:xfrm>
                <a:custGeom>
                  <a:avLst/>
                  <a:gdLst>
                    <a:gd name="T0" fmla="*/ 15 w 28"/>
                    <a:gd name="T1" fmla="*/ 0 h 26"/>
                    <a:gd name="T2" fmla="*/ 21 w 28"/>
                    <a:gd name="T3" fmla="*/ 2 h 26"/>
                    <a:gd name="T4" fmla="*/ 28 w 28"/>
                    <a:gd name="T5" fmla="*/ 4 h 26"/>
                    <a:gd name="T6" fmla="*/ 26 w 28"/>
                    <a:gd name="T7" fmla="*/ 9 h 26"/>
                    <a:gd name="T8" fmla="*/ 23 w 28"/>
                    <a:gd name="T9" fmla="*/ 11 h 26"/>
                    <a:gd name="T10" fmla="*/ 23 w 28"/>
                    <a:gd name="T11" fmla="*/ 13 h 26"/>
                    <a:gd name="T12" fmla="*/ 26 w 28"/>
                    <a:gd name="T13" fmla="*/ 15 h 26"/>
                    <a:gd name="T14" fmla="*/ 26 w 28"/>
                    <a:gd name="T15" fmla="*/ 19 h 26"/>
                    <a:gd name="T16" fmla="*/ 21 w 28"/>
                    <a:gd name="T17" fmla="*/ 19 h 26"/>
                    <a:gd name="T18" fmla="*/ 17 w 28"/>
                    <a:gd name="T19" fmla="*/ 21 h 26"/>
                    <a:gd name="T20" fmla="*/ 17 w 28"/>
                    <a:gd name="T21" fmla="*/ 23 h 26"/>
                    <a:gd name="T22" fmla="*/ 13 w 28"/>
                    <a:gd name="T23" fmla="*/ 23 h 26"/>
                    <a:gd name="T24" fmla="*/ 11 w 28"/>
                    <a:gd name="T25" fmla="*/ 26 h 26"/>
                    <a:gd name="T26" fmla="*/ 8 w 28"/>
                    <a:gd name="T27" fmla="*/ 26 h 26"/>
                    <a:gd name="T28" fmla="*/ 8 w 28"/>
                    <a:gd name="T29" fmla="*/ 26 h 26"/>
                    <a:gd name="T30" fmla="*/ 8 w 28"/>
                    <a:gd name="T31" fmla="*/ 23 h 26"/>
                    <a:gd name="T32" fmla="*/ 8 w 28"/>
                    <a:gd name="T33" fmla="*/ 23 h 26"/>
                    <a:gd name="T34" fmla="*/ 11 w 28"/>
                    <a:gd name="T35" fmla="*/ 19 h 26"/>
                    <a:gd name="T36" fmla="*/ 8 w 28"/>
                    <a:gd name="T37" fmla="*/ 17 h 26"/>
                    <a:gd name="T38" fmla="*/ 6 w 28"/>
                    <a:gd name="T39" fmla="*/ 15 h 26"/>
                    <a:gd name="T40" fmla="*/ 0 w 28"/>
                    <a:gd name="T41" fmla="*/ 19 h 26"/>
                    <a:gd name="T42" fmla="*/ 2 w 28"/>
                    <a:gd name="T43" fmla="*/ 11 h 26"/>
                    <a:gd name="T44" fmla="*/ 4 w 28"/>
                    <a:gd name="T45" fmla="*/ 13 h 26"/>
                    <a:gd name="T46" fmla="*/ 8 w 28"/>
                    <a:gd name="T47" fmla="*/ 13 h 26"/>
                    <a:gd name="T48" fmla="*/ 13 w 28"/>
                    <a:gd name="T49" fmla="*/ 11 h 26"/>
                    <a:gd name="T50" fmla="*/ 13 w 28"/>
                    <a:gd name="T51" fmla="*/ 6 h 26"/>
                    <a:gd name="T52" fmla="*/ 15 w 28"/>
                    <a:gd name="T53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8" h="26">
                      <a:moveTo>
                        <a:pt x="15" y="0"/>
                      </a:moveTo>
                      <a:lnTo>
                        <a:pt x="21" y="2"/>
                      </a:lnTo>
                      <a:lnTo>
                        <a:pt x="28" y="4"/>
                      </a:lnTo>
                      <a:lnTo>
                        <a:pt x="26" y="9"/>
                      </a:lnTo>
                      <a:lnTo>
                        <a:pt x="23" y="11"/>
                      </a:lnTo>
                      <a:lnTo>
                        <a:pt x="23" y="13"/>
                      </a:lnTo>
                      <a:lnTo>
                        <a:pt x="26" y="15"/>
                      </a:lnTo>
                      <a:lnTo>
                        <a:pt x="26" y="19"/>
                      </a:lnTo>
                      <a:lnTo>
                        <a:pt x="21" y="19"/>
                      </a:lnTo>
                      <a:lnTo>
                        <a:pt x="17" y="21"/>
                      </a:lnTo>
                      <a:lnTo>
                        <a:pt x="17" y="23"/>
                      </a:lnTo>
                      <a:lnTo>
                        <a:pt x="13" y="23"/>
                      </a:lnTo>
                      <a:lnTo>
                        <a:pt x="11" y="26"/>
                      </a:lnTo>
                      <a:lnTo>
                        <a:pt x="8" y="26"/>
                      </a:lnTo>
                      <a:lnTo>
                        <a:pt x="8" y="26"/>
                      </a:lnTo>
                      <a:lnTo>
                        <a:pt x="8" y="23"/>
                      </a:lnTo>
                      <a:lnTo>
                        <a:pt x="8" y="23"/>
                      </a:lnTo>
                      <a:lnTo>
                        <a:pt x="11" y="19"/>
                      </a:lnTo>
                      <a:lnTo>
                        <a:pt x="8" y="17"/>
                      </a:lnTo>
                      <a:lnTo>
                        <a:pt x="6" y="15"/>
                      </a:lnTo>
                      <a:lnTo>
                        <a:pt x="0" y="19"/>
                      </a:lnTo>
                      <a:lnTo>
                        <a:pt x="2" y="11"/>
                      </a:lnTo>
                      <a:lnTo>
                        <a:pt x="4" y="13"/>
                      </a:lnTo>
                      <a:lnTo>
                        <a:pt x="8" y="13"/>
                      </a:lnTo>
                      <a:lnTo>
                        <a:pt x="13" y="11"/>
                      </a:lnTo>
                      <a:lnTo>
                        <a:pt x="13" y="6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5D5D5D"/>
                </a:solidFill>
                <a:ln w="0">
                  <a:solidFill>
                    <a:srgbClr val="5D5D5D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54" name="Freeform 955"/>
                <p:cNvSpPr>
                  <a:spLocks/>
                </p:cNvSpPr>
                <p:nvPr/>
              </p:nvSpPr>
              <p:spPr bwMode="auto">
                <a:xfrm>
                  <a:off x="5132388" y="1446212"/>
                  <a:ext cx="6350" cy="3175"/>
                </a:xfrm>
                <a:custGeom>
                  <a:avLst/>
                  <a:gdLst>
                    <a:gd name="T0" fmla="*/ 2 w 4"/>
                    <a:gd name="T1" fmla="*/ 0 h 2"/>
                    <a:gd name="T2" fmla="*/ 4 w 4"/>
                    <a:gd name="T3" fmla="*/ 0 h 2"/>
                    <a:gd name="T4" fmla="*/ 2 w 4"/>
                    <a:gd name="T5" fmla="*/ 2 h 2"/>
                    <a:gd name="T6" fmla="*/ 0 w 4"/>
                    <a:gd name="T7" fmla="*/ 2 h 2"/>
                    <a:gd name="T8" fmla="*/ 2 w 4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2">
                      <a:moveTo>
                        <a:pt x="2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D5D5D"/>
                </a:solidFill>
                <a:ln w="0">
                  <a:solidFill>
                    <a:srgbClr val="5D5D5D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55" name="Freeform 956"/>
                <p:cNvSpPr>
                  <a:spLocks noEditPoints="1"/>
                </p:cNvSpPr>
                <p:nvPr/>
              </p:nvSpPr>
              <p:spPr bwMode="auto">
                <a:xfrm>
                  <a:off x="5124450" y="1465262"/>
                  <a:ext cx="7938" cy="7938"/>
                </a:xfrm>
                <a:custGeom>
                  <a:avLst/>
                  <a:gdLst>
                    <a:gd name="T0" fmla="*/ 5 w 5"/>
                    <a:gd name="T1" fmla="*/ 5 h 5"/>
                    <a:gd name="T2" fmla="*/ 5 w 5"/>
                    <a:gd name="T3" fmla="*/ 5 h 5"/>
                    <a:gd name="T4" fmla="*/ 5 w 5"/>
                    <a:gd name="T5" fmla="*/ 5 h 5"/>
                    <a:gd name="T6" fmla="*/ 5 w 5"/>
                    <a:gd name="T7" fmla="*/ 5 h 5"/>
                    <a:gd name="T8" fmla="*/ 0 w 5"/>
                    <a:gd name="T9" fmla="*/ 0 h 5"/>
                    <a:gd name="T10" fmla="*/ 5 w 5"/>
                    <a:gd name="T11" fmla="*/ 2 h 5"/>
                    <a:gd name="T12" fmla="*/ 5 w 5"/>
                    <a:gd name="T13" fmla="*/ 5 h 5"/>
                    <a:gd name="T14" fmla="*/ 3 w 5"/>
                    <a:gd name="T15" fmla="*/ 5 h 5"/>
                    <a:gd name="T16" fmla="*/ 0 w 5"/>
                    <a:gd name="T17" fmla="*/ 2 h 5"/>
                    <a:gd name="T18" fmla="*/ 0 w 5"/>
                    <a:gd name="T19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" h="5">
                      <a:moveTo>
                        <a:pt x="5" y="5"/>
                      </a:moveTo>
                      <a:lnTo>
                        <a:pt x="5" y="5"/>
                      </a:lnTo>
                      <a:lnTo>
                        <a:pt x="5" y="5"/>
                      </a:lnTo>
                      <a:lnTo>
                        <a:pt x="5" y="5"/>
                      </a:lnTo>
                      <a:close/>
                      <a:moveTo>
                        <a:pt x="0" y="0"/>
                      </a:moveTo>
                      <a:lnTo>
                        <a:pt x="5" y="2"/>
                      </a:lnTo>
                      <a:lnTo>
                        <a:pt x="5" y="5"/>
                      </a:lnTo>
                      <a:lnTo>
                        <a:pt x="3" y="5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D5D5D"/>
                </a:solidFill>
                <a:ln w="0">
                  <a:solidFill>
                    <a:srgbClr val="5D5D5D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56" name="Rectangle 957"/>
                <p:cNvSpPr>
                  <a:spLocks noChangeArrowheads="1"/>
                </p:cNvSpPr>
                <p:nvPr/>
              </p:nvSpPr>
              <p:spPr bwMode="auto">
                <a:xfrm>
                  <a:off x="5141913" y="1465262"/>
                  <a:ext cx="1588" cy="1588"/>
                </a:xfrm>
                <a:prstGeom prst="rect">
                  <a:avLst/>
                </a:prstGeom>
                <a:solidFill>
                  <a:srgbClr val="5D5D5D"/>
                </a:solidFill>
                <a:ln w="0">
                  <a:solidFill>
                    <a:srgbClr val="5D5D5D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57" name="Freeform 958"/>
                <p:cNvSpPr>
                  <a:spLocks/>
                </p:cNvSpPr>
                <p:nvPr/>
              </p:nvSpPr>
              <p:spPr bwMode="auto">
                <a:xfrm>
                  <a:off x="5735638" y="1374775"/>
                  <a:ext cx="71438" cy="74613"/>
                </a:xfrm>
                <a:custGeom>
                  <a:avLst/>
                  <a:gdLst>
                    <a:gd name="T0" fmla="*/ 15 w 45"/>
                    <a:gd name="T1" fmla="*/ 0 h 47"/>
                    <a:gd name="T2" fmla="*/ 19 w 45"/>
                    <a:gd name="T3" fmla="*/ 0 h 47"/>
                    <a:gd name="T4" fmla="*/ 21 w 45"/>
                    <a:gd name="T5" fmla="*/ 2 h 47"/>
                    <a:gd name="T6" fmla="*/ 23 w 45"/>
                    <a:gd name="T7" fmla="*/ 4 h 47"/>
                    <a:gd name="T8" fmla="*/ 25 w 45"/>
                    <a:gd name="T9" fmla="*/ 6 h 47"/>
                    <a:gd name="T10" fmla="*/ 28 w 45"/>
                    <a:gd name="T11" fmla="*/ 8 h 47"/>
                    <a:gd name="T12" fmla="*/ 30 w 45"/>
                    <a:gd name="T13" fmla="*/ 10 h 47"/>
                    <a:gd name="T14" fmla="*/ 34 w 45"/>
                    <a:gd name="T15" fmla="*/ 13 h 47"/>
                    <a:gd name="T16" fmla="*/ 38 w 45"/>
                    <a:gd name="T17" fmla="*/ 17 h 47"/>
                    <a:gd name="T18" fmla="*/ 42 w 45"/>
                    <a:gd name="T19" fmla="*/ 21 h 47"/>
                    <a:gd name="T20" fmla="*/ 45 w 45"/>
                    <a:gd name="T21" fmla="*/ 25 h 47"/>
                    <a:gd name="T22" fmla="*/ 40 w 45"/>
                    <a:gd name="T23" fmla="*/ 30 h 47"/>
                    <a:gd name="T24" fmla="*/ 32 w 45"/>
                    <a:gd name="T25" fmla="*/ 34 h 47"/>
                    <a:gd name="T26" fmla="*/ 36 w 45"/>
                    <a:gd name="T27" fmla="*/ 38 h 47"/>
                    <a:gd name="T28" fmla="*/ 38 w 45"/>
                    <a:gd name="T29" fmla="*/ 40 h 47"/>
                    <a:gd name="T30" fmla="*/ 40 w 45"/>
                    <a:gd name="T31" fmla="*/ 40 h 47"/>
                    <a:gd name="T32" fmla="*/ 42 w 45"/>
                    <a:gd name="T33" fmla="*/ 40 h 47"/>
                    <a:gd name="T34" fmla="*/ 40 w 45"/>
                    <a:gd name="T35" fmla="*/ 42 h 47"/>
                    <a:gd name="T36" fmla="*/ 40 w 45"/>
                    <a:gd name="T37" fmla="*/ 47 h 47"/>
                    <a:gd name="T38" fmla="*/ 30 w 45"/>
                    <a:gd name="T39" fmla="*/ 38 h 47"/>
                    <a:gd name="T40" fmla="*/ 23 w 45"/>
                    <a:gd name="T41" fmla="*/ 30 h 47"/>
                    <a:gd name="T42" fmla="*/ 15 w 45"/>
                    <a:gd name="T43" fmla="*/ 21 h 47"/>
                    <a:gd name="T44" fmla="*/ 0 w 45"/>
                    <a:gd name="T45" fmla="*/ 10 h 47"/>
                    <a:gd name="T46" fmla="*/ 4 w 45"/>
                    <a:gd name="T47" fmla="*/ 6 h 47"/>
                    <a:gd name="T48" fmla="*/ 6 w 45"/>
                    <a:gd name="T49" fmla="*/ 4 h 47"/>
                    <a:gd name="T50" fmla="*/ 13 w 45"/>
                    <a:gd name="T51" fmla="*/ 0 h 47"/>
                    <a:gd name="T52" fmla="*/ 15 w 45"/>
                    <a:gd name="T53" fmla="*/ 0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45" h="47">
                      <a:moveTo>
                        <a:pt x="15" y="0"/>
                      </a:moveTo>
                      <a:lnTo>
                        <a:pt x="19" y="0"/>
                      </a:lnTo>
                      <a:lnTo>
                        <a:pt x="21" y="2"/>
                      </a:lnTo>
                      <a:lnTo>
                        <a:pt x="23" y="4"/>
                      </a:lnTo>
                      <a:lnTo>
                        <a:pt x="25" y="6"/>
                      </a:lnTo>
                      <a:lnTo>
                        <a:pt x="28" y="8"/>
                      </a:lnTo>
                      <a:lnTo>
                        <a:pt x="30" y="10"/>
                      </a:lnTo>
                      <a:lnTo>
                        <a:pt x="34" y="13"/>
                      </a:lnTo>
                      <a:lnTo>
                        <a:pt x="38" y="17"/>
                      </a:lnTo>
                      <a:lnTo>
                        <a:pt x="42" y="21"/>
                      </a:lnTo>
                      <a:lnTo>
                        <a:pt x="45" y="25"/>
                      </a:lnTo>
                      <a:lnTo>
                        <a:pt x="40" y="30"/>
                      </a:lnTo>
                      <a:lnTo>
                        <a:pt x="32" y="34"/>
                      </a:lnTo>
                      <a:lnTo>
                        <a:pt x="36" y="38"/>
                      </a:lnTo>
                      <a:lnTo>
                        <a:pt x="38" y="40"/>
                      </a:lnTo>
                      <a:lnTo>
                        <a:pt x="40" y="40"/>
                      </a:lnTo>
                      <a:lnTo>
                        <a:pt x="42" y="40"/>
                      </a:lnTo>
                      <a:lnTo>
                        <a:pt x="40" y="42"/>
                      </a:lnTo>
                      <a:lnTo>
                        <a:pt x="40" y="47"/>
                      </a:lnTo>
                      <a:lnTo>
                        <a:pt x="30" y="38"/>
                      </a:lnTo>
                      <a:lnTo>
                        <a:pt x="23" y="30"/>
                      </a:lnTo>
                      <a:lnTo>
                        <a:pt x="15" y="21"/>
                      </a:lnTo>
                      <a:lnTo>
                        <a:pt x="0" y="10"/>
                      </a:lnTo>
                      <a:lnTo>
                        <a:pt x="4" y="6"/>
                      </a:lnTo>
                      <a:lnTo>
                        <a:pt x="6" y="4"/>
                      </a:lnTo>
                      <a:lnTo>
                        <a:pt x="13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0">
                  <a:solidFill>
                    <a:srgbClr val="8C8C8C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58" name="Freeform 959"/>
                <p:cNvSpPr>
                  <a:spLocks/>
                </p:cNvSpPr>
                <p:nvPr/>
              </p:nvSpPr>
              <p:spPr bwMode="auto">
                <a:xfrm>
                  <a:off x="5738813" y="1360487"/>
                  <a:ext cx="98425" cy="71438"/>
                </a:xfrm>
                <a:custGeom>
                  <a:avLst/>
                  <a:gdLst>
                    <a:gd name="T0" fmla="*/ 0 w 62"/>
                    <a:gd name="T1" fmla="*/ 0 h 45"/>
                    <a:gd name="T2" fmla="*/ 6 w 62"/>
                    <a:gd name="T3" fmla="*/ 2 h 45"/>
                    <a:gd name="T4" fmla="*/ 21 w 62"/>
                    <a:gd name="T5" fmla="*/ 7 h 45"/>
                    <a:gd name="T6" fmla="*/ 36 w 62"/>
                    <a:gd name="T7" fmla="*/ 11 h 45"/>
                    <a:gd name="T8" fmla="*/ 45 w 62"/>
                    <a:gd name="T9" fmla="*/ 13 h 45"/>
                    <a:gd name="T10" fmla="*/ 53 w 62"/>
                    <a:gd name="T11" fmla="*/ 15 h 45"/>
                    <a:gd name="T12" fmla="*/ 62 w 62"/>
                    <a:gd name="T13" fmla="*/ 17 h 45"/>
                    <a:gd name="T14" fmla="*/ 53 w 62"/>
                    <a:gd name="T15" fmla="*/ 17 h 45"/>
                    <a:gd name="T16" fmla="*/ 49 w 62"/>
                    <a:gd name="T17" fmla="*/ 17 h 45"/>
                    <a:gd name="T18" fmla="*/ 45 w 62"/>
                    <a:gd name="T19" fmla="*/ 17 h 45"/>
                    <a:gd name="T20" fmla="*/ 40 w 62"/>
                    <a:gd name="T21" fmla="*/ 17 h 45"/>
                    <a:gd name="T22" fmla="*/ 36 w 62"/>
                    <a:gd name="T23" fmla="*/ 22 h 45"/>
                    <a:gd name="T24" fmla="*/ 36 w 62"/>
                    <a:gd name="T25" fmla="*/ 24 h 45"/>
                    <a:gd name="T26" fmla="*/ 40 w 62"/>
                    <a:gd name="T27" fmla="*/ 28 h 45"/>
                    <a:gd name="T28" fmla="*/ 47 w 62"/>
                    <a:gd name="T29" fmla="*/ 32 h 45"/>
                    <a:gd name="T30" fmla="*/ 49 w 62"/>
                    <a:gd name="T31" fmla="*/ 34 h 45"/>
                    <a:gd name="T32" fmla="*/ 51 w 62"/>
                    <a:gd name="T33" fmla="*/ 39 h 45"/>
                    <a:gd name="T34" fmla="*/ 55 w 62"/>
                    <a:gd name="T35" fmla="*/ 41 h 45"/>
                    <a:gd name="T36" fmla="*/ 58 w 62"/>
                    <a:gd name="T37" fmla="*/ 45 h 45"/>
                    <a:gd name="T38" fmla="*/ 43 w 62"/>
                    <a:gd name="T39" fmla="*/ 34 h 45"/>
                    <a:gd name="T40" fmla="*/ 40 w 62"/>
                    <a:gd name="T41" fmla="*/ 30 h 45"/>
                    <a:gd name="T42" fmla="*/ 34 w 62"/>
                    <a:gd name="T43" fmla="*/ 26 h 45"/>
                    <a:gd name="T44" fmla="*/ 30 w 62"/>
                    <a:gd name="T45" fmla="*/ 22 h 45"/>
                    <a:gd name="T46" fmla="*/ 26 w 62"/>
                    <a:gd name="T47" fmla="*/ 22 h 45"/>
                    <a:gd name="T48" fmla="*/ 23 w 62"/>
                    <a:gd name="T49" fmla="*/ 19 h 45"/>
                    <a:gd name="T50" fmla="*/ 21 w 62"/>
                    <a:gd name="T51" fmla="*/ 17 h 45"/>
                    <a:gd name="T52" fmla="*/ 15 w 62"/>
                    <a:gd name="T53" fmla="*/ 13 h 45"/>
                    <a:gd name="T54" fmla="*/ 11 w 62"/>
                    <a:gd name="T55" fmla="*/ 9 h 45"/>
                    <a:gd name="T56" fmla="*/ 0 w 62"/>
                    <a:gd name="T57" fmla="*/ 2 h 45"/>
                    <a:gd name="T58" fmla="*/ 0 w 62"/>
                    <a:gd name="T59" fmla="*/ 0 h 45"/>
                    <a:gd name="T60" fmla="*/ 0 w 62"/>
                    <a:gd name="T6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62" h="45">
                      <a:moveTo>
                        <a:pt x="0" y="0"/>
                      </a:moveTo>
                      <a:lnTo>
                        <a:pt x="6" y="2"/>
                      </a:lnTo>
                      <a:lnTo>
                        <a:pt x="21" y="7"/>
                      </a:lnTo>
                      <a:lnTo>
                        <a:pt x="36" y="11"/>
                      </a:lnTo>
                      <a:lnTo>
                        <a:pt x="45" y="13"/>
                      </a:lnTo>
                      <a:lnTo>
                        <a:pt x="53" y="15"/>
                      </a:lnTo>
                      <a:lnTo>
                        <a:pt x="62" y="17"/>
                      </a:lnTo>
                      <a:lnTo>
                        <a:pt x="53" y="17"/>
                      </a:lnTo>
                      <a:lnTo>
                        <a:pt x="49" y="17"/>
                      </a:lnTo>
                      <a:lnTo>
                        <a:pt x="45" y="17"/>
                      </a:lnTo>
                      <a:lnTo>
                        <a:pt x="40" y="17"/>
                      </a:lnTo>
                      <a:lnTo>
                        <a:pt x="36" y="22"/>
                      </a:lnTo>
                      <a:lnTo>
                        <a:pt x="36" y="24"/>
                      </a:lnTo>
                      <a:lnTo>
                        <a:pt x="40" y="28"/>
                      </a:lnTo>
                      <a:lnTo>
                        <a:pt x="47" y="32"/>
                      </a:lnTo>
                      <a:lnTo>
                        <a:pt x="49" y="34"/>
                      </a:lnTo>
                      <a:lnTo>
                        <a:pt x="51" y="39"/>
                      </a:lnTo>
                      <a:lnTo>
                        <a:pt x="55" y="41"/>
                      </a:lnTo>
                      <a:lnTo>
                        <a:pt x="58" y="45"/>
                      </a:lnTo>
                      <a:lnTo>
                        <a:pt x="43" y="34"/>
                      </a:lnTo>
                      <a:lnTo>
                        <a:pt x="40" y="30"/>
                      </a:lnTo>
                      <a:lnTo>
                        <a:pt x="34" y="26"/>
                      </a:lnTo>
                      <a:lnTo>
                        <a:pt x="30" y="22"/>
                      </a:lnTo>
                      <a:lnTo>
                        <a:pt x="26" y="22"/>
                      </a:lnTo>
                      <a:lnTo>
                        <a:pt x="23" y="19"/>
                      </a:lnTo>
                      <a:lnTo>
                        <a:pt x="21" y="17"/>
                      </a:lnTo>
                      <a:lnTo>
                        <a:pt x="15" y="13"/>
                      </a:lnTo>
                      <a:lnTo>
                        <a:pt x="11" y="9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FEFEF"/>
                </a:solidFill>
                <a:ln w="0">
                  <a:solidFill>
                    <a:srgbClr val="EFEFE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59" name="Freeform 960"/>
                <p:cNvSpPr>
                  <a:spLocks/>
                </p:cNvSpPr>
                <p:nvPr/>
              </p:nvSpPr>
              <p:spPr bwMode="auto">
                <a:xfrm>
                  <a:off x="5867400" y="1527175"/>
                  <a:ext cx="23813" cy="39688"/>
                </a:xfrm>
                <a:custGeom>
                  <a:avLst/>
                  <a:gdLst>
                    <a:gd name="T0" fmla="*/ 4 w 15"/>
                    <a:gd name="T1" fmla="*/ 0 h 25"/>
                    <a:gd name="T2" fmla="*/ 11 w 15"/>
                    <a:gd name="T3" fmla="*/ 17 h 25"/>
                    <a:gd name="T4" fmla="*/ 13 w 15"/>
                    <a:gd name="T5" fmla="*/ 21 h 25"/>
                    <a:gd name="T6" fmla="*/ 15 w 15"/>
                    <a:gd name="T7" fmla="*/ 23 h 25"/>
                    <a:gd name="T8" fmla="*/ 13 w 15"/>
                    <a:gd name="T9" fmla="*/ 25 h 25"/>
                    <a:gd name="T10" fmla="*/ 11 w 15"/>
                    <a:gd name="T11" fmla="*/ 25 h 25"/>
                    <a:gd name="T12" fmla="*/ 4 w 15"/>
                    <a:gd name="T13" fmla="*/ 21 h 25"/>
                    <a:gd name="T14" fmla="*/ 0 w 15"/>
                    <a:gd name="T15" fmla="*/ 17 h 25"/>
                    <a:gd name="T16" fmla="*/ 2 w 15"/>
                    <a:gd name="T17" fmla="*/ 15 h 25"/>
                    <a:gd name="T18" fmla="*/ 4 w 15"/>
                    <a:gd name="T19" fmla="*/ 12 h 25"/>
                    <a:gd name="T20" fmla="*/ 4 w 15"/>
                    <a:gd name="T21" fmla="*/ 8 h 25"/>
                    <a:gd name="T22" fmla="*/ 2 w 15"/>
                    <a:gd name="T23" fmla="*/ 2 h 25"/>
                    <a:gd name="T24" fmla="*/ 4 w 15"/>
                    <a:gd name="T25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5" h="25">
                      <a:moveTo>
                        <a:pt x="4" y="0"/>
                      </a:moveTo>
                      <a:lnTo>
                        <a:pt x="11" y="17"/>
                      </a:lnTo>
                      <a:lnTo>
                        <a:pt x="13" y="21"/>
                      </a:lnTo>
                      <a:lnTo>
                        <a:pt x="15" y="23"/>
                      </a:lnTo>
                      <a:lnTo>
                        <a:pt x="13" y="25"/>
                      </a:lnTo>
                      <a:lnTo>
                        <a:pt x="11" y="25"/>
                      </a:lnTo>
                      <a:lnTo>
                        <a:pt x="4" y="21"/>
                      </a:lnTo>
                      <a:lnTo>
                        <a:pt x="0" y="17"/>
                      </a:lnTo>
                      <a:lnTo>
                        <a:pt x="2" y="15"/>
                      </a:lnTo>
                      <a:lnTo>
                        <a:pt x="4" y="12"/>
                      </a:lnTo>
                      <a:lnTo>
                        <a:pt x="4" y="8"/>
                      </a:lnTo>
                      <a:lnTo>
                        <a:pt x="2" y="2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0">
                  <a:solidFill>
                    <a:srgbClr val="777777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60" name="Freeform 961"/>
                <p:cNvSpPr>
                  <a:spLocks/>
                </p:cNvSpPr>
                <p:nvPr/>
              </p:nvSpPr>
              <p:spPr bwMode="auto">
                <a:xfrm>
                  <a:off x="5826125" y="1476375"/>
                  <a:ext cx="26988" cy="9525"/>
                </a:xfrm>
                <a:custGeom>
                  <a:avLst/>
                  <a:gdLst>
                    <a:gd name="T0" fmla="*/ 13 w 17"/>
                    <a:gd name="T1" fmla="*/ 0 h 6"/>
                    <a:gd name="T2" fmla="*/ 17 w 17"/>
                    <a:gd name="T3" fmla="*/ 2 h 6"/>
                    <a:gd name="T4" fmla="*/ 15 w 17"/>
                    <a:gd name="T5" fmla="*/ 4 h 6"/>
                    <a:gd name="T6" fmla="*/ 9 w 17"/>
                    <a:gd name="T7" fmla="*/ 6 h 6"/>
                    <a:gd name="T8" fmla="*/ 3 w 17"/>
                    <a:gd name="T9" fmla="*/ 4 h 6"/>
                    <a:gd name="T10" fmla="*/ 3 w 17"/>
                    <a:gd name="T11" fmla="*/ 4 h 6"/>
                    <a:gd name="T12" fmla="*/ 0 w 17"/>
                    <a:gd name="T13" fmla="*/ 4 h 6"/>
                    <a:gd name="T14" fmla="*/ 0 w 17"/>
                    <a:gd name="T15" fmla="*/ 4 h 6"/>
                    <a:gd name="T16" fmla="*/ 3 w 17"/>
                    <a:gd name="T17" fmla="*/ 2 h 6"/>
                    <a:gd name="T18" fmla="*/ 13 w 17"/>
                    <a:gd name="T1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7" h="6">
                      <a:moveTo>
                        <a:pt x="13" y="0"/>
                      </a:moveTo>
                      <a:lnTo>
                        <a:pt x="17" y="2"/>
                      </a:lnTo>
                      <a:lnTo>
                        <a:pt x="15" y="4"/>
                      </a:lnTo>
                      <a:lnTo>
                        <a:pt x="9" y="6"/>
                      </a:ln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3" y="2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ADADAD"/>
                </a:solidFill>
                <a:ln w="0">
                  <a:solidFill>
                    <a:srgbClr val="ADADAD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61" name="Freeform 962"/>
                <p:cNvSpPr>
                  <a:spLocks/>
                </p:cNvSpPr>
                <p:nvPr/>
              </p:nvSpPr>
              <p:spPr bwMode="auto">
                <a:xfrm>
                  <a:off x="5684838" y="1401762"/>
                  <a:ext cx="3175" cy="3175"/>
                </a:xfrm>
                <a:custGeom>
                  <a:avLst/>
                  <a:gdLst>
                    <a:gd name="T0" fmla="*/ 2 w 2"/>
                    <a:gd name="T1" fmla="*/ 0 h 2"/>
                    <a:gd name="T2" fmla="*/ 2 w 2"/>
                    <a:gd name="T3" fmla="*/ 0 h 2"/>
                    <a:gd name="T4" fmla="*/ 2 w 2"/>
                    <a:gd name="T5" fmla="*/ 2 h 2"/>
                    <a:gd name="T6" fmla="*/ 0 w 2"/>
                    <a:gd name="T7" fmla="*/ 0 h 2"/>
                    <a:gd name="T8" fmla="*/ 2 w 2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848484"/>
                </a:solidFill>
                <a:ln w="0">
                  <a:solidFill>
                    <a:srgbClr val="848484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62" name="Freeform 963"/>
                <p:cNvSpPr>
                  <a:spLocks/>
                </p:cNvSpPr>
                <p:nvPr/>
              </p:nvSpPr>
              <p:spPr bwMode="auto">
                <a:xfrm>
                  <a:off x="5846763" y="1560512"/>
                  <a:ext cx="77788" cy="65088"/>
                </a:xfrm>
                <a:custGeom>
                  <a:avLst/>
                  <a:gdLst>
                    <a:gd name="T0" fmla="*/ 2 w 49"/>
                    <a:gd name="T1" fmla="*/ 0 h 41"/>
                    <a:gd name="T2" fmla="*/ 9 w 49"/>
                    <a:gd name="T3" fmla="*/ 0 h 41"/>
                    <a:gd name="T4" fmla="*/ 9 w 49"/>
                    <a:gd name="T5" fmla="*/ 0 h 41"/>
                    <a:gd name="T6" fmla="*/ 11 w 49"/>
                    <a:gd name="T7" fmla="*/ 4 h 41"/>
                    <a:gd name="T8" fmla="*/ 15 w 49"/>
                    <a:gd name="T9" fmla="*/ 6 h 41"/>
                    <a:gd name="T10" fmla="*/ 17 w 49"/>
                    <a:gd name="T11" fmla="*/ 6 h 41"/>
                    <a:gd name="T12" fmla="*/ 17 w 49"/>
                    <a:gd name="T13" fmla="*/ 6 h 41"/>
                    <a:gd name="T14" fmla="*/ 19 w 49"/>
                    <a:gd name="T15" fmla="*/ 9 h 41"/>
                    <a:gd name="T16" fmla="*/ 19 w 49"/>
                    <a:gd name="T17" fmla="*/ 9 h 41"/>
                    <a:gd name="T18" fmla="*/ 22 w 49"/>
                    <a:gd name="T19" fmla="*/ 11 h 41"/>
                    <a:gd name="T20" fmla="*/ 28 w 49"/>
                    <a:gd name="T21" fmla="*/ 15 h 41"/>
                    <a:gd name="T22" fmla="*/ 34 w 49"/>
                    <a:gd name="T23" fmla="*/ 23 h 41"/>
                    <a:gd name="T24" fmla="*/ 34 w 49"/>
                    <a:gd name="T25" fmla="*/ 26 h 41"/>
                    <a:gd name="T26" fmla="*/ 37 w 49"/>
                    <a:gd name="T27" fmla="*/ 28 h 41"/>
                    <a:gd name="T28" fmla="*/ 39 w 49"/>
                    <a:gd name="T29" fmla="*/ 28 h 41"/>
                    <a:gd name="T30" fmla="*/ 49 w 49"/>
                    <a:gd name="T31" fmla="*/ 34 h 41"/>
                    <a:gd name="T32" fmla="*/ 47 w 49"/>
                    <a:gd name="T33" fmla="*/ 36 h 41"/>
                    <a:gd name="T34" fmla="*/ 47 w 49"/>
                    <a:gd name="T35" fmla="*/ 41 h 41"/>
                    <a:gd name="T36" fmla="*/ 41 w 49"/>
                    <a:gd name="T37" fmla="*/ 38 h 41"/>
                    <a:gd name="T38" fmla="*/ 34 w 49"/>
                    <a:gd name="T39" fmla="*/ 36 h 41"/>
                    <a:gd name="T40" fmla="*/ 32 w 49"/>
                    <a:gd name="T41" fmla="*/ 34 h 41"/>
                    <a:gd name="T42" fmla="*/ 30 w 49"/>
                    <a:gd name="T43" fmla="*/ 30 h 41"/>
                    <a:gd name="T44" fmla="*/ 24 w 49"/>
                    <a:gd name="T45" fmla="*/ 23 h 41"/>
                    <a:gd name="T46" fmla="*/ 17 w 49"/>
                    <a:gd name="T47" fmla="*/ 17 h 41"/>
                    <a:gd name="T48" fmla="*/ 11 w 49"/>
                    <a:gd name="T49" fmla="*/ 15 h 41"/>
                    <a:gd name="T50" fmla="*/ 4 w 49"/>
                    <a:gd name="T51" fmla="*/ 13 h 41"/>
                    <a:gd name="T52" fmla="*/ 0 w 49"/>
                    <a:gd name="T53" fmla="*/ 9 h 41"/>
                    <a:gd name="T54" fmla="*/ 2 w 49"/>
                    <a:gd name="T55" fmla="*/ 6 h 41"/>
                    <a:gd name="T56" fmla="*/ 2 w 49"/>
                    <a:gd name="T57" fmla="*/ 2 h 41"/>
                    <a:gd name="T58" fmla="*/ 2 w 49"/>
                    <a:gd name="T59" fmla="*/ 0 h 41"/>
                    <a:gd name="T60" fmla="*/ 2 w 49"/>
                    <a:gd name="T61" fmla="*/ 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49" h="41">
                      <a:moveTo>
                        <a:pt x="2" y="0"/>
                      </a:move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11" y="4"/>
                      </a:lnTo>
                      <a:lnTo>
                        <a:pt x="15" y="6"/>
                      </a:lnTo>
                      <a:lnTo>
                        <a:pt x="17" y="6"/>
                      </a:lnTo>
                      <a:lnTo>
                        <a:pt x="17" y="6"/>
                      </a:lnTo>
                      <a:lnTo>
                        <a:pt x="19" y="9"/>
                      </a:lnTo>
                      <a:lnTo>
                        <a:pt x="19" y="9"/>
                      </a:lnTo>
                      <a:lnTo>
                        <a:pt x="22" y="11"/>
                      </a:lnTo>
                      <a:lnTo>
                        <a:pt x="28" y="15"/>
                      </a:lnTo>
                      <a:lnTo>
                        <a:pt x="34" y="23"/>
                      </a:lnTo>
                      <a:lnTo>
                        <a:pt x="34" y="26"/>
                      </a:lnTo>
                      <a:lnTo>
                        <a:pt x="37" y="28"/>
                      </a:lnTo>
                      <a:lnTo>
                        <a:pt x="39" y="28"/>
                      </a:lnTo>
                      <a:lnTo>
                        <a:pt x="49" y="34"/>
                      </a:lnTo>
                      <a:lnTo>
                        <a:pt x="47" y="36"/>
                      </a:lnTo>
                      <a:lnTo>
                        <a:pt x="47" y="41"/>
                      </a:lnTo>
                      <a:lnTo>
                        <a:pt x="41" y="38"/>
                      </a:lnTo>
                      <a:lnTo>
                        <a:pt x="34" y="36"/>
                      </a:lnTo>
                      <a:lnTo>
                        <a:pt x="32" y="34"/>
                      </a:lnTo>
                      <a:lnTo>
                        <a:pt x="30" y="30"/>
                      </a:lnTo>
                      <a:lnTo>
                        <a:pt x="24" y="23"/>
                      </a:lnTo>
                      <a:lnTo>
                        <a:pt x="17" y="17"/>
                      </a:lnTo>
                      <a:lnTo>
                        <a:pt x="11" y="15"/>
                      </a:lnTo>
                      <a:lnTo>
                        <a:pt x="4" y="13"/>
                      </a:lnTo>
                      <a:lnTo>
                        <a:pt x="0" y="9"/>
                      </a:lnTo>
                      <a:lnTo>
                        <a:pt x="2" y="6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979797"/>
                </a:solidFill>
                <a:ln w="0">
                  <a:solidFill>
                    <a:srgbClr val="979797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63" name="Freeform 964"/>
                <p:cNvSpPr>
                  <a:spLocks/>
                </p:cNvSpPr>
                <p:nvPr/>
              </p:nvSpPr>
              <p:spPr bwMode="auto">
                <a:xfrm>
                  <a:off x="5884863" y="1554162"/>
                  <a:ext cx="20638" cy="23813"/>
                </a:xfrm>
                <a:custGeom>
                  <a:avLst/>
                  <a:gdLst>
                    <a:gd name="T0" fmla="*/ 0 w 13"/>
                    <a:gd name="T1" fmla="*/ 0 h 15"/>
                    <a:gd name="T2" fmla="*/ 6 w 13"/>
                    <a:gd name="T3" fmla="*/ 4 h 15"/>
                    <a:gd name="T4" fmla="*/ 10 w 13"/>
                    <a:gd name="T5" fmla="*/ 8 h 15"/>
                    <a:gd name="T6" fmla="*/ 13 w 13"/>
                    <a:gd name="T7" fmla="*/ 15 h 15"/>
                    <a:gd name="T8" fmla="*/ 8 w 13"/>
                    <a:gd name="T9" fmla="*/ 15 h 15"/>
                    <a:gd name="T10" fmla="*/ 4 w 13"/>
                    <a:gd name="T11" fmla="*/ 13 h 15"/>
                    <a:gd name="T12" fmla="*/ 0 w 13"/>
                    <a:gd name="T13" fmla="*/ 8 h 15"/>
                    <a:gd name="T14" fmla="*/ 0 w 13"/>
                    <a:gd name="T15" fmla="*/ 4 h 15"/>
                    <a:gd name="T16" fmla="*/ 0 w 13"/>
                    <a:gd name="T17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" h="15">
                      <a:moveTo>
                        <a:pt x="0" y="0"/>
                      </a:moveTo>
                      <a:lnTo>
                        <a:pt x="6" y="4"/>
                      </a:lnTo>
                      <a:lnTo>
                        <a:pt x="10" y="8"/>
                      </a:lnTo>
                      <a:lnTo>
                        <a:pt x="13" y="15"/>
                      </a:lnTo>
                      <a:lnTo>
                        <a:pt x="8" y="15"/>
                      </a:lnTo>
                      <a:lnTo>
                        <a:pt x="4" y="13"/>
                      </a:lnTo>
                      <a:lnTo>
                        <a:pt x="0" y="8"/>
                      </a:lnTo>
                      <a:lnTo>
                        <a:pt x="0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56565"/>
                </a:solidFill>
                <a:ln w="0">
                  <a:solidFill>
                    <a:srgbClr val="656565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64" name="Freeform 965"/>
                <p:cNvSpPr>
                  <a:spLocks/>
                </p:cNvSpPr>
                <p:nvPr/>
              </p:nvSpPr>
              <p:spPr bwMode="auto">
                <a:xfrm>
                  <a:off x="5822950" y="1546225"/>
                  <a:ext cx="14288" cy="14288"/>
                </a:xfrm>
                <a:custGeom>
                  <a:avLst/>
                  <a:gdLst>
                    <a:gd name="T0" fmla="*/ 0 w 9"/>
                    <a:gd name="T1" fmla="*/ 0 h 9"/>
                    <a:gd name="T2" fmla="*/ 2 w 9"/>
                    <a:gd name="T3" fmla="*/ 0 h 9"/>
                    <a:gd name="T4" fmla="*/ 9 w 9"/>
                    <a:gd name="T5" fmla="*/ 5 h 9"/>
                    <a:gd name="T6" fmla="*/ 9 w 9"/>
                    <a:gd name="T7" fmla="*/ 7 h 9"/>
                    <a:gd name="T8" fmla="*/ 7 w 9"/>
                    <a:gd name="T9" fmla="*/ 9 h 9"/>
                    <a:gd name="T10" fmla="*/ 5 w 9"/>
                    <a:gd name="T11" fmla="*/ 9 h 9"/>
                    <a:gd name="T12" fmla="*/ 2 w 9"/>
                    <a:gd name="T13" fmla="*/ 7 h 9"/>
                    <a:gd name="T14" fmla="*/ 0 w 9"/>
                    <a:gd name="T15" fmla="*/ 5 h 9"/>
                    <a:gd name="T16" fmla="*/ 0 w 9"/>
                    <a:gd name="T1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" h="9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9" y="5"/>
                      </a:lnTo>
                      <a:lnTo>
                        <a:pt x="9" y="7"/>
                      </a:lnTo>
                      <a:lnTo>
                        <a:pt x="7" y="9"/>
                      </a:lnTo>
                      <a:lnTo>
                        <a:pt x="5" y="9"/>
                      </a:lnTo>
                      <a:lnTo>
                        <a:pt x="2" y="7"/>
                      </a:lnTo>
                      <a:lnTo>
                        <a:pt x="0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ABABA"/>
                </a:solidFill>
                <a:ln w="0">
                  <a:solidFill>
                    <a:srgbClr val="BABABA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65" name="Freeform 966"/>
                <p:cNvSpPr>
                  <a:spLocks/>
                </p:cNvSpPr>
                <p:nvPr/>
              </p:nvSpPr>
              <p:spPr bwMode="auto">
                <a:xfrm>
                  <a:off x="5905500" y="1577975"/>
                  <a:ext cx="12700" cy="19050"/>
                </a:xfrm>
                <a:custGeom>
                  <a:avLst/>
                  <a:gdLst>
                    <a:gd name="T0" fmla="*/ 0 w 8"/>
                    <a:gd name="T1" fmla="*/ 0 h 12"/>
                    <a:gd name="T2" fmla="*/ 4 w 8"/>
                    <a:gd name="T3" fmla="*/ 6 h 12"/>
                    <a:gd name="T4" fmla="*/ 8 w 8"/>
                    <a:gd name="T5" fmla="*/ 12 h 12"/>
                    <a:gd name="T6" fmla="*/ 4 w 8"/>
                    <a:gd name="T7" fmla="*/ 10 h 12"/>
                    <a:gd name="T8" fmla="*/ 0 w 8"/>
                    <a:gd name="T9" fmla="*/ 6 h 12"/>
                    <a:gd name="T10" fmla="*/ 0 w 8"/>
                    <a:gd name="T11" fmla="*/ 2 h 12"/>
                    <a:gd name="T12" fmla="*/ 0 w 8"/>
                    <a:gd name="T13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12">
                      <a:moveTo>
                        <a:pt x="0" y="0"/>
                      </a:moveTo>
                      <a:lnTo>
                        <a:pt x="4" y="6"/>
                      </a:lnTo>
                      <a:lnTo>
                        <a:pt x="8" y="12"/>
                      </a:lnTo>
                      <a:lnTo>
                        <a:pt x="4" y="10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56565"/>
                </a:solidFill>
                <a:ln w="0">
                  <a:solidFill>
                    <a:srgbClr val="656565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66" name="Freeform 967"/>
                <p:cNvSpPr>
                  <a:spLocks/>
                </p:cNvSpPr>
                <p:nvPr/>
              </p:nvSpPr>
              <p:spPr bwMode="auto">
                <a:xfrm>
                  <a:off x="5861050" y="1560512"/>
                  <a:ext cx="12700" cy="9525"/>
                </a:xfrm>
                <a:custGeom>
                  <a:avLst/>
                  <a:gdLst>
                    <a:gd name="T0" fmla="*/ 0 w 8"/>
                    <a:gd name="T1" fmla="*/ 0 h 6"/>
                    <a:gd name="T2" fmla="*/ 4 w 8"/>
                    <a:gd name="T3" fmla="*/ 4 h 6"/>
                    <a:gd name="T4" fmla="*/ 8 w 8"/>
                    <a:gd name="T5" fmla="*/ 6 h 6"/>
                    <a:gd name="T6" fmla="*/ 0 w 8"/>
                    <a:gd name="T7" fmla="*/ 6 h 6"/>
                    <a:gd name="T8" fmla="*/ 0 w 8"/>
                    <a:gd name="T9" fmla="*/ 4 h 6"/>
                    <a:gd name="T10" fmla="*/ 0 w 8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" h="6">
                      <a:moveTo>
                        <a:pt x="0" y="0"/>
                      </a:moveTo>
                      <a:lnTo>
                        <a:pt x="4" y="4"/>
                      </a:lnTo>
                      <a:lnTo>
                        <a:pt x="8" y="6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0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67" name="Freeform 968"/>
                <p:cNvSpPr>
                  <a:spLocks/>
                </p:cNvSpPr>
                <p:nvPr/>
              </p:nvSpPr>
              <p:spPr bwMode="auto">
                <a:xfrm>
                  <a:off x="5897563" y="1597025"/>
                  <a:ext cx="11113" cy="7938"/>
                </a:xfrm>
                <a:custGeom>
                  <a:avLst/>
                  <a:gdLst>
                    <a:gd name="T0" fmla="*/ 2 w 7"/>
                    <a:gd name="T1" fmla="*/ 0 h 5"/>
                    <a:gd name="T2" fmla="*/ 7 w 7"/>
                    <a:gd name="T3" fmla="*/ 5 h 5"/>
                    <a:gd name="T4" fmla="*/ 7 w 7"/>
                    <a:gd name="T5" fmla="*/ 5 h 5"/>
                    <a:gd name="T6" fmla="*/ 0 w 7"/>
                    <a:gd name="T7" fmla="*/ 3 h 5"/>
                    <a:gd name="T8" fmla="*/ 0 w 7"/>
                    <a:gd name="T9" fmla="*/ 0 h 5"/>
                    <a:gd name="T10" fmla="*/ 2 w 7"/>
                    <a:gd name="T11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" h="5">
                      <a:moveTo>
                        <a:pt x="2" y="0"/>
                      </a:moveTo>
                      <a:lnTo>
                        <a:pt x="7" y="5"/>
                      </a:lnTo>
                      <a:lnTo>
                        <a:pt x="7" y="5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CDCDCD"/>
                </a:solidFill>
                <a:ln w="0">
                  <a:solidFill>
                    <a:srgbClr val="CDCDCD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68" name="Freeform 969"/>
                <p:cNvSpPr>
                  <a:spLocks/>
                </p:cNvSpPr>
                <p:nvPr/>
              </p:nvSpPr>
              <p:spPr bwMode="auto">
                <a:xfrm>
                  <a:off x="5799138" y="1530350"/>
                  <a:ext cx="0" cy="3175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  <a:gd name="T3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A7A7A"/>
                </a:solidFill>
                <a:ln w="0">
                  <a:solidFill>
                    <a:srgbClr val="7A7A7A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69" name="Freeform 970"/>
                <p:cNvSpPr>
                  <a:spLocks/>
                </p:cNvSpPr>
                <p:nvPr/>
              </p:nvSpPr>
              <p:spPr bwMode="auto">
                <a:xfrm>
                  <a:off x="5822950" y="971550"/>
                  <a:ext cx="3175" cy="3175"/>
                </a:xfrm>
                <a:custGeom>
                  <a:avLst/>
                  <a:gdLst>
                    <a:gd name="T0" fmla="*/ 2 w 2"/>
                    <a:gd name="T1" fmla="*/ 0 h 2"/>
                    <a:gd name="T2" fmla="*/ 2 w 2"/>
                    <a:gd name="T3" fmla="*/ 2 h 2"/>
                    <a:gd name="T4" fmla="*/ 0 w 2"/>
                    <a:gd name="T5" fmla="*/ 2 h 2"/>
                    <a:gd name="T6" fmla="*/ 2 w 2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0">
                  <a:solidFill>
                    <a:srgbClr val="8C8C8C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70" name="Freeform 971"/>
                <p:cNvSpPr>
                  <a:spLocks/>
                </p:cNvSpPr>
                <p:nvPr/>
              </p:nvSpPr>
              <p:spPr bwMode="auto">
                <a:xfrm>
                  <a:off x="5026025" y="1195387"/>
                  <a:ext cx="31750" cy="6350"/>
                </a:xfrm>
                <a:custGeom>
                  <a:avLst/>
                  <a:gdLst>
                    <a:gd name="T0" fmla="*/ 13 w 20"/>
                    <a:gd name="T1" fmla="*/ 0 h 4"/>
                    <a:gd name="T2" fmla="*/ 18 w 20"/>
                    <a:gd name="T3" fmla="*/ 2 h 4"/>
                    <a:gd name="T4" fmla="*/ 20 w 20"/>
                    <a:gd name="T5" fmla="*/ 4 h 4"/>
                    <a:gd name="T6" fmla="*/ 18 w 20"/>
                    <a:gd name="T7" fmla="*/ 4 h 4"/>
                    <a:gd name="T8" fmla="*/ 11 w 20"/>
                    <a:gd name="T9" fmla="*/ 4 h 4"/>
                    <a:gd name="T10" fmla="*/ 7 w 20"/>
                    <a:gd name="T11" fmla="*/ 4 h 4"/>
                    <a:gd name="T12" fmla="*/ 3 w 20"/>
                    <a:gd name="T13" fmla="*/ 4 h 4"/>
                    <a:gd name="T14" fmla="*/ 0 w 20"/>
                    <a:gd name="T15" fmla="*/ 2 h 4"/>
                    <a:gd name="T16" fmla="*/ 0 w 20"/>
                    <a:gd name="T17" fmla="*/ 2 h 4"/>
                    <a:gd name="T18" fmla="*/ 3 w 20"/>
                    <a:gd name="T19" fmla="*/ 0 h 4"/>
                    <a:gd name="T20" fmla="*/ 13 w 20"/>
                    <a:gd name="T2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0" h="4">
                      <a:moveTo>
                        <a:pt x="13" y="0"/>
                      </a:moveTo>
                      <a:lnTo>
                        <a:pt x="18" y="2"/>
                      </a:lnTo>
                      <a:lnTo>
                        <a:pt x="20" y="4"/>
                      </a:lnTo>
                      <a:lnTo>
                        <a:pt x="18" y="4"/>
                      </a:lnTo>
                      <a:lnTo>
                        <a:pt x="11" y="4"/>
                      </a:lnTo>
                      <a:lnTo>
                        <a:pt x="7" y="4"/>
                      </a:lnTo>
                      <a:lnTo>
                        <a:pt x="3" y="4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BDBDBD"/>
                </a:solidFill>
                <a:ln w="0">
                  <a:solidFill>
                    <a:srgbClr val="BDBDBD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71" name="Freeform 972"/>
                <p:cNvSpPr>
                  <a:spLocks/>
                </p:cNvSpPr>
                <p:nvPr/>
              </p:nvSpPr>
              <p:spPr bwMode="auto">
                <a:xfrm>
                  <a:off x="5108575" y="1165225"/>
                  <a:ext cx="15875" cy="9525"/>
                </a:xfrm>
                <a:custGeom>
                  <a:avLst/>
                  <a:gdLst>
                    <a:gd name="T0" fmla="*/ 2 w 10"/>
                    <a:gd name="T1" fmla="*/ 0 h 6"/>
                    <a:gd name="T2" fmla="*/ 10 w 10"/>
                    <a:gd name="T3" fmla="*/ 2 h 6"/>
                    <a:gd name="T4" fmla="*/ 10 w 10"/>
                    <a:gd name="T5" fmla="*/ 4 h 6"/>
                    <a:gd name="T6" fmla="*/ 10 w 10"/>
                    <a:gd name="T7" fmla="*/ 4 h 6"/>
                    <a:gd name="T8" fmla="*/ 6 w 10"/>
                    <a:gd name="T9" fmla="*/ 6 h 6"/>
                    <a:gd name="T10" fmla="*/ 4 w 10"/>
                    <a:gd name="T11" fmla="*/ 6 h 6"/>
                    <a:gd name="T12" fmla="*/ 2 w 10"/>
                    <a:gd name="T13" fmla="*/ 4 h 6"/>
                    <a:gd name="T14" fmla="*/ 0 w 10"/>
                    <a:gd name="T15" fmla="*/ 0 h 6"/>
                    <a:gd name="T16" fmla="*/ 2 w 10"/>
                    <a:gd name="T1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" h="6">
                      <a:moveTo>
                        <a:pt x="2" y="0"/>
                      </a:moveTo>
                      <a:lnTo>
                        <a:pt x="10" y="2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6"/>
                      </a:lnTo>
                      <a:lnTo>
                        <a:pt x="4" y="6"/>
                      </a:lnTo>
                      <a:lnTo>
                        <a:pt x="2" y="4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A7A7A7"/>
                </a:solidFill>
                <a:ln w="0">
                  <a:solidFill>
                    <a:srgbClr val="A7A7A7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72" name="Freeform 973"/>
                <p:cNvSpPr>
                  <a:spLocks/>
                </p:cNvSpPr>
                <p:nvPr/>
              </p:nvSpPr>
              <p:spPr bwMode="auto">
                <a:xfrm>
                  <a:off x="5145088" y="1177925"/>
                  <a:ext cx="3175" cy="3175"/>
                </a:xfrm>
                <a:custGeom>
                  <a:avLst/>
                  <a:gdLst>
                    <a:gd name="T0" fmla="*/ 0 w 2"/>
                    <a:gd name="T1" fmla="*/ 0 h 2"/>
                    <a:gd name="T2" fmla="*/ 2 w 2"/>
                    <a:gd name="T3" fmla="*/ 2 h 2"/>
                    <a:gd name="T4" fmla="*/ 0 w 2"/>
                    <a:gd name="T5" fmla="*/ 2 h 2"/>
                    <a:gd name="T6" fmla="*/ 0 w 2"/>
                    <a:gd name="T7" fmla="*/ 0 h 2"/>
                    <a:gd name="T8" fmla="*/ 0 w 2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2">
                      <a:moveTo>
                        <a:pt x="0" y="0"/>
                      </a:move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CACAC"/>
                </a:solidFill>
                <a:ln w="0">
                  <a:solidFill>
                    <a:srgbClr val="ACACAC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73" name="Freeform 974"/>
                <p:cNvSpPr>
                  <a:spLocks/>
                </p:cNvSpPr>
                <p:nvPr/>
              </p:nvSpPr>
              <p:spPr bwMode="auto">
                <a:xfrm>
                  <a:off x="5081588" y="1165225"/>
                  <a:ext cx="6350" cy="9525"/>
                </a:xfrm>
                <a:custGeom>
                  <a:avLst/>
                  <a:gdLst>
                    <a:gd name="T0" fmla="*/ 2 w 4"/>
                    <a:gd name="T1" fmla="*/ 0 h 6"/>
                    <a:gd name="T2" fmla="*/ 4 w 4"/>
                    <a:gd name="T3" fmla="*/ 4 h 6"/>
                    <a:gd name="T4" fmla="*/ 4 w 4"/>
                    <a:gd name="T5" fmla="*/ 6 h 6"/>
                    <a:gd name="T6" fmla="*/ 4 w 4"/>
                    <a:gd name="T7" fmla="*/ 6 h 6"/>
                    <a:gd name="T8" fmla="*/ 2 w 4"/>
                    <a:gd name="T9" fmla="*/ 6 h 6"/>
                    <a:gd name="T10" fmla="*/ 0 w 4"/>
                    <a:gd name="T11" fmla="*/ 2 h 6"/>
                    <a:gd name="T12" fmla="*/ 2 w 4"/>
                    <a:gd name="T13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" h="6">
                      <a:moveTo>
                        <a:pt x="2" y="0"/>
                      </a:moveTo>
                      <a:lnTo>
                        <a:pt x="4" y="4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2" y="6"/>
                      </a:lnTo>
                      <a:lnTo>
                        <a:pt x="0" y="2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909090"/>
                </a:solidFill>
                <a:ln w="0">
                  <a:solidFill>
                    <a:srgbClr val="90909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74" name="Rectangle 975"/>
                <p:cNvSpPr>
                  <a:spLocks noChangeArrowheads="1"/>
                </p:cNvSpPr>
                <p:nvPr/>
              </p:nvSpPr>
              <p:spPr bwMode="auto">
                <a:xfrm>
                  <a:off x="5087938" y="1171575"/>
                  <a:ext cx="1588" cy="3175"/>
                </a:xfrm>
                <a:prstGeom prst="rect">
                  <a:avLst/>
                </a:prstGeom>
                <a:solidFill>
                  <a:srgbClr val="909090"/>
                </a:solidFill>
                <a:ln w="0">
                  <a:solidFill>
                    <a:srgbClr val="90909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75" name="Freeform 976"/>
                <p:cNvSpPr>
                  <a:spLocks noEditPoints="1"/>
                </p:cNvSpPr>
                <p:nvPr/>
              </p:nvSpPr>
              <p:spPr bwMode="auto">
                <a:xfrm>
                  <a:off x="5084763" y="1174750"/>
                  <a:ext cx="3175" cy="3175"/>
                </a:xfrm>
                <a:custGeom>
                  <a:avLst/>
                  <a:gdLst>
                    <a:gd name="T0" fmla="*/ 0 w 2"/>
                    <a:gd name="T1" fmla="*/ 0 h 2"/>
                    <a:gd name="T2" fmla="*/ 0 w 2"/>
                    <a:gd name="T3" fmla="*/ 0 h 2"/>
                    <a:gd name="T4" fmla="*/ 0 w 2"/>
                    <a:gd name="T5" fmla="*/ 0 h 2"/>
                    <a:gd name="T6" fmla="*/ 0 w 2"/>
                    <a:gd name="T7" fmla="*/ 0 h 2"/>
                    <a:gd name="T8" fmla="*/ 2 w 2"/>
                    <a:gd name="T9" fmla="*/ 0 h 2"/>
                    <a:gd name="T10" fmla="*/ 2 w 2"/>
                    <a:gd name="T11" fmla="*/ 0 h 2"/>
                    <a:gd name="T12" fmla="*/ 0 w 2"/>
                    <a:gd name="T13" fmla="*/ 2 h 2"/>
                    <a:gd name="T14" fmla="*/ 0 w 2"/>
                    <a:gd name="T15" fmla="*/ 0 h 2"/>
                    <a:gd name="T16" fmla="*/ 2 w 2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909090"/>
                </a:solidFill>
                <a:ln w="0">
                  <a:solidFill>
                    <a:srgbClr val="90909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76" name="Freeform 977"/>
                <p:cNvSpPr>
                  <a:spLocks/>
                </p:cNvSpPr>
                <p:nvPr/>
              </p:nvSpPr>
              <p:spPr bwMode="auto">
                <a:xfrm>
                  <a:off x="5064125" y="1141412"/>
                  <a:ext cx="6350" cy="3175"/>
                </a:xfrm>
                <a:custGeom>
                  <a:avLst/>
                  <a:gdLst>
                    <a:gd name="T0" fmla="*/ 2 w 4"/>
                    <a:gd name="T1" fmla="*/ 0 h 2"/>
                    <a:gd name="T2" fmla="*/ 4 w 4"/>
                    <a:gd name="T3" fmla="*/ 0 h 2"/>
                    <a:gd name="T4" fmla="*/ 2 w 4"/>
                    <a:gd name="T5" fmla="*/ 2 h 2"/>
                    <a:gd name="T6" fmla="*/ 0 w 4"/>
                    <a:gd name="T7" fmla="*/ 2 h 2"/>
                    <a:gd name="T8" fmla="*/ 2 w 4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2">
                      <a:moveTo>
                        <a:pt x="2" y="0"/>
                      </a:move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909090"/>
                </a:solidFill>
                <a:ln w="0">
                  <a:solidFill>
                    <a:srgbClr val="90909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77" name="Freeform 978"/>
                <p:cNvSpPr>
                  <a:spLocks/>
                </p:cNvSpPr>
                <p:nvPr/>
              </p:nvSpPr>
              <p:spPr bwMode="auto">
                <a:xfrm>
                  <a:off x="4914900" y="1144587"/>
                  <a:ext cx="98425" cy="12700"/>
                </a:xfrm>
                <a:custGeom>
                  <a:avLst/>
                  <a:gdLst>
                    <a:gd name="T0" fmla="*/ 53 w 62"/>
                    <a:gd name="T1" fmla="*/ 0 h 8"/>
                    <a:gd name="T2" fmla="*/ 53 w 62"/>
                    <a:gd name="T3" fmla="*/ 2 h 8"/>
                    <a:gd name="T4" fmla="*/ 58 w 62"/>
                    <a:gd name="T5" fmla="*/ 4 h 8"/>
                    <a:gd name="T6" fmla="*/ 62 w 62"/>
                    <a:gd name="T7" fmla="*/ 8 h 8"/>
                    <a:gd name="T8" fmla="*/ 56 w 62"/>
                    <a:gd name="T9" fmla="*/ 8 h 8"/>
                    <a:gd name="T10" fmla="*/ 49 w 62"/>
                    <a:gd name="T11" fmla="*/ 8 h 8"/>
                    <a:gd name="T12" fmla="*/ 43 w 62"/>
                    <a:gd name="T13" fmla="*/ 6 h 8"/>
                    <a:gd name="T14" fmla="*/ 38 w 62"/>
                    <a:gd name="T15" fmla="*/ 6 h 8"/>
                    <a:gd name="T16" fmla="*/ 32 w 62"/>
                    <a:gd name="T17" fmla="*/ 6 h 8"/>
                    <a:gd name="T18" fmla="*/ 32 w 62"/>
                    <a:gd name="T19" fmla="*/ 6 h 8"/>
                    <a:gd name="T20" fmla="*/ 17 w 62"/>
                    <a:gd name="T21" fmla="*/ 4 h 8"/>
                    <a:gd name="T22" fmla="*/ 2 w 62"/>
                    <a:gd name="T23" fmla="*/ 2 h 8"/>
                    <a:gd name="T24" fmla="*/ 0 w 62"/>
                    <a:gd name="T25" fmla="*/ 2 h 8"/>
                    <a:gd name="T26" fmla="*/ 0 w 62"/>
                    <a:gd name="T27" fmla="*/ 0 h 8"/>
                    <a:gd name="T28" fmla="*/ 6 w 62"/>
                    <a:gd name="T29" fmla="*/ 0 h 8"/>
                    <a:gd name="T30" fmla="*/ 13 w 62"/>
                    <a:gd name="T31" fmla="*/ 0 h 8"/>
                    <a:gd name="T32" fmla="*/ 24 w 62"/>
                    <a:gd name="T33" fmla="*/ 2 h 8"/>
                    <a:gd name="T34" fmla="*/ 36 w 62"/>
                    <a:gd name="T35" fmla="*/ 2 h 8"/>
                    <a:gd name="T36" fmla="*/ 38 w 62"/>
                    <a:gd name="T37" fmla="*/ 2 h 8"/>
                    <a:gd name="T38" fmla="*/ 47 w 62"/>
                    <a:gd name="T39" fmla="*/ 2 h 8"/>
                    <a:gd name="T40" fmla="*/ 53 w 62"/>
                    <a:gd name="T41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2" h="8">
                      <a:moveTo>
                        <a:pt x="53" y="0"/>
                      </a:moveTo>
                      <a:lnTo>
                        <a:pt x="53" y="2"/>
                      </a:lnTo>
                      <a:lnTo>
                        <a:pt x="58" y="4"/>
                      </a:lnTo>
                      <a:lnTo>
                        <a:pt x="62" y="8"/>
                      </a:lnTo>
                      <a:lnTo>
                        <a:pt x="56" y="8"/>
                      </a:lnTo>
                      <a:lnTo>
                        <a:pt x="49" y="8"/>
                      </a:lnTo>
                      <a:lnTo>
                        <a:pt x="43" y="6"/>
                      </a:lnTo>
                      <a:lnTo>
                        <a:pt x="38" y="6"/>
                      </a:lnTo>
                      <a:lnTo>
                        <a:pt x="32" y="6"/>
                      </a:lnTo>
                      <a:lnTo>
                        <a:pt x="32" y="6"/>
                      </a:lnTo>
                      <a:lnTo>
                        <a:pt x="17" y="4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13" y="0"/>
                      </a:lnTo>
                      <a:lnTo>
                        <a:pt x="24" y="2"/>
                      </a:lnTo>
                      <a:lnTo>
                        <a:pt x="36" y="2"/>
                      </a:lnTo>
                      <a:lnTo>
                        <a:pt x="38" y="2"/>
                      </a:lnTo>
                      <a:lnTo>
                        <a:pt x="47" y="2"/>
                      </a:lnTo>
                      <a:lnTo>
                        <a:pt x="53" y="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0">
                  <a:solidFill>
                    <a:srgbClr val="40404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78" name="Freeform 979"/>
                <p:cNvSpPr>
                  <a:spLocks/>
                </p:cNvSpPr>
                <p:nvPr/>
              </p:nvSpPr>
              <p:spPr bwMode="auto">
                <a:xfrm>
                  <a:off x="4965700" y="1154112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F8F8F"/>
                </a:solidFill>
                <a:ln w="0">
                  <a:solidFill>
                    <a:srgbClr val="8F8F8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79" name="Freeform 980"/>
                <p:cNvSpPr>
                  <a:spLocks/>
                </p:cNvSpPr>
                <p:nvPr/>
              </p:nvSpPr>
              <p:spPr bwMode="auto">
                <a:xfrm>
                  <a:off x="4908550" y="1144587"/>
                  <a:ext cx="9525" cy="3175"/>
                </a:xfrm>
                <a:custGeom>
                  <a:avLst/>
                  <a:gdLst>
                    <a:gd name="T0" fmla="*/ 0 w 6"/>
                    <a:gd name="T1" fmla="*/ 0 h 2"/>
                    <a:gd name="T2" fmla="*/ 4 w 6"/>
                    <a:gd name="T3" fmla="*/ 0 h 2"/>
                    <a:gd name="T4" fmla="*/ 6 w 6"/>
                    <a:gd name="T5" fmla="*/ 2 h 2"/>
                    <a:gd name="T6" fmla="*/ 0 w 6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2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6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F8F8F"/>
                </a:solidFill>
                <a:ln w="0">
                  <a:solidFill>
                    <a:srgbClr val="8F8F8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80" name="Freeform 981"/>
                <p:cNvSpPr>
                  <a:spLocks/>
                </p:cNvSpPr>
                <p:nvPr/>
              </p:nvSpPr>
              <p:spPr bwMode="auto">
                <a:xfrm>
                  <a:off x="4694238" y="1019175"/>
                  <a:ext cx="7938" cy="9525"/>
                </a:xfrm>
                <a:custGeom>
                  <a:avLst/>
                  <a:gdLst>
                    <a:gd name="T0" fmla="*/ 5 w 5"/>
                    <a:gd name="T1" fmla="*/ 0 h 6"/>
                    <a:gd name="T2" fmla="*/ 5 w 5"/>
                    <a:gd name="T3" fmla="*/ 0 h 6"/>
                    <a:gd name="T4" fmla="*/ 5 w 5"/>
                    <a:gd name="T5" fmla="*/ 6 h 6"/>
                    <a:gd name="T6" fmla="*/ 0 w 5"/>
                    <a:gd name="T7" fmla="*/ 6 h 6"/>
                    <a:gd name="T8" fmla="*/ 0 w 5"/>
                    <a:gd name="T9" fmla="*/ 4 h 6"/>
                    <a:gd name="T10" fmla="*/ 2 w 5"/>
                    <a:gd name="T11" fmla="*/ 0 h 6"/>
                    <a:gd name="T12" fmla="*/ 5 w 5"/>
                    <a:gd name="T13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" h="6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5" y="6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2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5C5C5C"/>
                </a:solidFill>
                <a:ln w="0">
                  <a:solidFill>
                    <a:srgbClr val="5C5C5C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81" name="Freeform 982"/>
                <p:cNvSpPr>
                  <a:spLocks/>
                </p:cNvSpPr>
                <p:nvPr/>
              </p:nvSpPr>
              <p:spPr bwMode="auto">
                <a:xfrm>
                  <a:off x="4735513" y="1519237"/>
                  <a:ext cx="20638" cy="7938"/>
                </a:xfrm>
                <a:custGeom>
                  <a:avLst/>
                  <a:gdLst>
                    <a:gd name="T0" fmla="*/ 2 w 13"/>
                    <a:gd name="T1" fmla="*/ 0 h 5"/>
                    <a:gd name="T2" fmla="*/ 8 w 13"/>
                    <a:gd name="T3" fmla="*/ 0 h 5"/>
                    <a:gd name="T4" fmla="*/ 13 w 13"/>
                    <a:gd name="T5" fmla="*/ 3 h 5"/>
                    <a:gd name="T6" fmla="*/ 8 w 13"/>
                    <a:gd name="T7" fmla="*/ 5 h 5"/>
                    <a:gd name="T8" fmla="*/ 4 w 13"/>
                    <a:gd name="T9" fmla="*/ 5 h 5"/>
                    <a:gd name="T10" fmla="*/ 0 w 13"/>
                    <a:gd name="T11" fmla="*/ 5 h 5"/>
                    <a:gd name="T12" fmla="*/ 0 w 13"/>
                    <a:gd name="T13" fmla="*/ 0 h 5"/>
                    <a:gd name="T14" fmla="*/ 2 w 13"/>
                    <a:gd name="T1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3" h="5">
                      <a:moveTo>
                        <a:pt x="2" y="0"/>
                      </a:moveTo>
                      <a:lnTo>
                        <a:pt x="8" y="0"/>
                      </a:lnTo>
                      <a:lnTo>
                        <a:pt x="13" y="3"/>
                      </a:lnTo>
                      <a:lnTo>
                        <a:pt x="8" y="5"/>
                      </a:lnTo>
                      <a:lnTo>
                        <a:pt x="4" y="5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3B3B3B"/>
                </a:solidFill>
                <a:ln w="0">
                  <a:solidFill>
                    <a:srgbClr val="3B3B3B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82" name="Freeform 983"/>
                <p:cNvSpPr>
                  <a:spLocks/>
                </p:cNvSpPr>
                <p:nvPr/>
              </p:nvSpPr>
              <p:spPr bwMode="auto">
                <a:xfrm>
                  <a:off x="4595813" y="1452562"/>
                  <a:ext cx="26988" cy="15875"/>
                </a:xfrm>
                <a:custGeom>
                  <a:avLst/>
                  <a:gdLst>
                    <a:gd name="T0" fmla="*/ 2 w 17"/>
                    <a:gd name="T1" fmla="*/ 0 h 10"/>
                    <a:gd name="T2" fmla="*/ 7 w 17"/>
                    <a:gd name="T3" fmla="*/ 0 h 10"/>
                    <a:gd name="T4" fmla="*/ 13 w 17"/>
                    <a:gd name="T5" fmla="*/ 0 h 10"/>
                    <a:gd name="T6" fmla="*/ 17 w 17"/>
                    <a:gd name="T7" fmla="*/ 0 h 10"/>
                    <a:gd name="T8" fmla="*/ 17 w 17"/>
                    <a:gd name="T9" fmla="*/ 2 h 10"/>
                    <a:gd name="T10" fmla="*/ 15 w 17"/>
                    <a:gd name="T11" fmla="*/ 4 h 10"/>
                    <a:gd name="T12" fmla="*/ 15 w 17"/>
                    <a:gd name="T13" fmla="*/ 4 h 10"/>
                    <a:gd name="T14" fmla="*/ 13 w 17"/>
                    <a:gd name="T15" fmla="*/ 10 h 10"/>
                    <a:gd name="T16" fmla="*/ 13 w 17"/>
                    <a:gd name="T17" fmla="*/ 10 h 10"/>
                    <a:gd name="T18" fmla="*/ 7 w 17"/>
                    <a:gd name="T19" fmla="*/ 8 h 10"/>
                    <a:gd name="T20" fmla="*/ 5 w 17"/>
                    <a:gd name="T21" fmla="*/ 6 h 10"/>
                    <a:gd name="T22" fmla="*/ 0 w 17"/>
                    <a:gd name="T23" fmla="*/ 2 h 10"/>
                    <a:gd name="T24" fmla="*/ 2 w 17"/>
                    <a:gd name="T25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7" h="10">
                      <a:moveTo>
                        <a:pt x="2" y="0"/>
                      </a:moveTo>
                      <a:lnTo>
                        <a:pt x="7" y="0"/>
                      </a:lnTo>
                      <a:lnTo>
                        <a:pt x="13" y="0"/>
                      </a:lnTo>
                      <a:lnTo>
                        <a:pt x="17" y="0"/>
                      </a:lnTo>
                      <a:lnTo>
                        <a:pt x="17" y="2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3" y="10"/>
                      </a:lnTo>
                      <a:lnTo>
                        <a:pt x="13" y="10"/>
                      </a:lnTo>
                      <a:lnTo>
                        <a:pt x="7" y="8"/>
                      </a:lnTo>
                      <a:lnTo>
                        <a:pt x="5" y="6"/>
                      </a:lnTo>
                      <a:lnTo>
                        <a:pt x="0" y="2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979797"/>
                </a:solidFill>
                <a:ln w="0">
                  <a:solidFill>
                    <a:srgbClr val="979797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83" name="Freeform 984"/>
                <p:cNvSpPr>
                  <a:spLocks noEditPoints="1"/>
                </p:cNvSpPr>
                <p:nvPr/>
              </p:nvSpPr>
              <p:spPr bwMode="auto">
                <a:xfrm>
                  <a:off x="4633913" y="1441450"/>
                  <a:ext cx="20638" cy="20638"/>
                </a:xfrm>
                <a:custGeom>
                  <a:avLst/>
                  <a:gdLst>
                    <a:gd name="T0" fmla="*/ 2 w 13"/>
                    <a:gd name="T1" fmla="*/ 0 h 13"/>
                    <a:gd name="T2" fmla="*/ 2 w 13"/>
                    <a:gd name="T3" fmla="*/ 0 h 13"/>
                    <a:gd name="T4" fmla="*/ 2 w 13"/>
                    <a:gd name="T5" fmla="*/ 0 h 13"/>
                    <a:gd name="T6" fmla="*/ 2 w 13"/>
                    <a:gd name="T7" fmla="*/ 0 h 13"/>
                    <a:gd name="T8" fmla="*/ 6 w 13"/>
                    <a:gd name="T9" fmla="*/ 0 h 13"/>
                    <a:gd name="T10" fmla="*/ 13 w 13"/>
                    <a:gd name="T11" fmla="*/ 0 h 13"/>
                    <a:gd name="T12" fmla="*/ 13 w 13"/>
                    <a:gd name="T13" fmla="*/ 3 h 13"/>
                    <a:gd name="T14" fmla="*/ 13 w 13"/>
                    <a:gd name="T15" fmla="*/ 3 h 13"/>
                    <a:gd name="T16" fmla="*/ 8 w 13"/>
                    <a:gd name="T17" fmla="*/ 5 h 13"/>
                    <a:gd name="T18" fmla="*/ 6 w 13"/>
                    <a:gd name="T19" fmla="*/ 7 h 13"/>
                    <a:gd name="T20" fmla="*/ 4 w 13"/>
                    <a:gd name="T21" fmla="*/ 9 h 13"/>
                    <a:gd name="T22" fmla="*/ 2 w 13"/>
                    <a:gd name="T23" fmla="*/ 13 h 13"/>
                    <a:gd name="T24" fmla="*/ 0 w 13"/>
                    <a:gd name="T25" fmla="*/ 13 h 13"/>
                    <a:gd name="T26" fmla="*/ 0 w 13"/>
                    <a:gd name="T27" fmla="*/ 9 h 13"/>
                    <a:gd name="T28" fmla="*/ 2 w 13"/>
                    <a:gd name="T29" fmla="*/ 7 h 13"/>
                    <a:gd name="T30" fmla="*/ 2 w 13"/>
                    <a:gd name="T31" fmla="*/ 3 h 13"/>
                    <a:gd name="T32" fmla="*/ 2 w 13"/>
                    <a:gd name="T33" fmla="*/ 0 h 13"/>
                    <a:gd name="T34" fmla="*/ 6 w 13"/>
                    <a:gd name="T35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3" h="13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  <a:moveTo>
                        <a:pt x="6" y="0"/>
                      </a:moveTo>
                      <a:lnTo>
                        <a:pt x="13" y="0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8" y="5"/>
                      </a:lnTo>
                      <a:lnTo>
                        <a:pt x="6" y="7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2" y="7"/>
                      </a:lnTo>
                      <a:lnTo>
                        <a:pt x="2" y="3"/>
                      </a:lnTo>
                      <a:lnTo>
                        <a:pt x="2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979797"/>
                </a:solidFill>
                <a:ln w="0">
                  <a:solidFill>
                    <a:srgbClr val="979797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84" name="Freeform 985"/>
                <p:cNvSpPr>
                  <a:spLocks noEditPoints="1"/>
                </p:cNvSpPr>
                <p:nvPr/>
              </p:nvSpPr>
              <p:spPr bwMode="auto">
                <a:xfrm>
                  <a:off x="4633913" y="1438275"/>
                  <a:ext cx="3175" cy="3175"/>
                </a:xfrm>
                <a:custGeom>
                  <a:avLst/>
                  <a:gdLst>
                    <a:gd name="T0" fmla="*/ 2 w 2"/>
                    <a:gd name="T1" fmla="*/ 2 h 2"/>
                    <a:gd name="T2" fmla="*/ 2 w 2"/>
                    <a:gd name="T3" fmla="*/ 2 h 2"/>
                    <a:gd name="T4" fmla="*/ 2 w 2"/>
                    <a:gd name="T5" fmla="*/ 2 h 2"/>
                    <a:gd name="T6" fmla="*/ 2 w 2"/>
                    <a:gd name="T7" fmla="*/ 2 h 2"/>
                    <a:gd name="T8" fmla="*/ 0 w 2"/>
                    <a:gd name="T9" fmla="*/ 0 h 2"/>
                    <a:gd name="T10" fmla="*/ 2 w 2"/>
                    <a:gd name="T11" fmla="*/ 2 h 2"/>
                    <a:gd name="T12" fmla="*/ 2 w 2"/>
                    <a:gd name="T13" fmla="*/ 2 h 2"/>
                    <a:gd name="T14" fmla="*/ 0 w 2"/>
                    <a:gd name="T15" fmla="*/ 2 h 2"/>
                    <a:gd name="T16" fmla="*/ 0 w 2"/>
                    <a:gd name="T17" fmla="*/ 2 h 2"/>
                    <a:gd name="T18" fmla="*/ 0 w 2"/>
                    <a:gd name="T1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close/>
                      <a:moveTo>
                        <a:pt x="0" y="0"/>
                      </a:move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79797"/>
                </a:solidFill>
                <a:ln w="0">
                  <a:solidFill>
                    <a:srgbClr val="979797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85" name="Freeform 986"/>
                <p:cNvSpPr>
                  <a:spLocks/>
                </p:cNvSpPr>
                <p:nvPr/>
              </p:nvSpPr>
              <p:spPr bwMode="auto">
                <a:xfrm>
                  <a:off x="4619625" y="1458912"/>
                  <a:ext cx="3175" cy="3175"/>
                </a:xfrm>
                <a:custGeom>
                  <a:avLst/>
                  <a:gdLst>
                    <a:gd name="T0" fmla="*/ 0 w 2"/>
                    <a:gd name="T1" fmla="*/ 0 h 2"/>
                    <a:gd name="T2" fmla="*/ 0 w 2"/>
                    <a:gd name="T3" fmla="*/ 0 h 2"/>
                    <a:gd name="T4" fmla="*/ 2 w 2"/>
                    <a:gd name="T5" fmla="*/ 0 h 2"/>
                    <a:gd name="T6" fmla="*/ 2 w 2"/>
                    <a:gd name="T7" fmla="*/ 0 h 2"/>
                    <a:gd name="T8" fmla="*/ 2 w 2"/>
                    <a:gd name="T9" fmla="*/ 2 h 2"/>
                    <a:gd name="T10" fmla="*/ 0 w 2"/>
                    <a:gd name="T11" fmla="*/ 0 h 2"/>
                    <a:gd name="T12" fmla="*/ 0 w 2"/>
                    <a:gd name="T13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C7C7C"/>
                </a:solidFill>
                <a:ln w="0">
                  <a:solidFill>
                    <a:srgbClr val="7C7C7C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86" name="Freeform 987"/>
                <p:cNvSpPr>
                  <a:spLocks/>
                </p:cNvSpPr>
                <p:nvPr/>
              </p:nvSpPr>
              <p:spPr bwMode="auto">
                <a:xfrm>
                  <a:off x="4664075" y="1395412"/>
                  <a:ext cx="17463" cy="6350"/>
                </a:xfrm>
                <a:custGeom>
                  <a:avLst/>
                  <a:gdLst>
                    <a:gd name="T0" fmla="*/ 2 w 11"/>
                    <a:gd name="T1" fmla="*/ 0 h 4"/>
                    <a:gd name="T2" fmla="*/ 6 w 11"/>
                    <a:gd name="T3" fmla="*/ 0 h 4"/>
                    <a:gd name="T4" fmla="*/ 11 w 11"/>
                    <a:gd name="T5" fmla="*/ 2 h 4"/>
                    <a:gd name="T6" fmla="*/ 11 w 11"/>
                    <a:gd name="T7" fmla="*/ 4 h 4"/>
                    <a:gd name="T8" fmla="*/ 11 w 11"/>
                    <a:gd name="T9" fmla="*/ 4 h 4"/>
                    <a:gd name="T10" fmla="*/ 9 w 11"/>
                    <a:gd name="T11" fmla="*/ 4 h 4"/>
                    <a:gd name="T12" fmla="*/ 0 w 11"/>
                    <a:gd name="T13" fmla="*/ 2 h 4"/>
                    <a:gd name="T14" fmla="*/ 0 w 11"/>
                    <a:gd name="T15" fmla="*/ 2 h 4"/>
                    <a:gd name="T16" fmla="*/ 2 w 11"/>
                    <a:gd name="T1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4">
                      <a:moveTo>
                        <a:pt x="2" y="0"/>
                      </a:moveTo>
                      <a:lnTo>
                        <a:pt x="6" y="0"/>
                      </a:lnTo>
                      <a:lnTo>
                        <a:pt x="11" y="2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9" y="4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0">
                  <a:solidFill>
                    <a:srgbClr val="8C8C8C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87" name="Rectangle 988"/>
                <p:cNvSpPr>
                  <a:spLocks noChangeArrowheads="1"/>
                </p:cNvSpPr>
                <p:nvPr/>
              </p:nvSpPr>
              <p:spPr bwMode="auto">
                <a:xfrm>
                  <a:off x="4598988" y="1390650"/>
                  <a:ext cx="1588" cy="4763"/>
                </a:xfrm>
                <a:prstGeom prst="rect">
                  <a:avLst/>
                </a:prstGeom>
                <a:solidFill>
                  <a:srgbClr val="A7A7A7"/>
                </a:solidFill>
                <a:ln w="0">
                  <a:solidFill>
                    <a:srgbClr val="A7A7A7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88" name="Freeform 989"/>
                <p:cNvSpPr>
                  <a:spLocks/>
                </p:cNvSpPr>
                <p:nvPr/>
              </p:nvSpPr>
              <p:spPr bwMode="auto">
                <a:xfrm>
                  <a:off x="5962650" y="819150"/>
                  <a:ext cx="15875" cy="92075"/>
                </a:xfrm>
                <a:custGeom>
                  <a:avLst/>
                  <a:gdLst>
                    <a:gd name="T0" fmla="*/ 10 w 10"/>
                    <a:gd name="T1" fmla="*/ 0 h 58"/>
                    <a:gd name="T2" fmla="*/ 10 w 10"/>
                    <a:gd name="T3" fmla="*/ 11 h 58"/>
                    <a:gd name="T4" fmla="*/ 8 w 10"/>
                    <a:gd name="T5" fmla="*/ 54 h 58"/>
                    <a:gd name="T6" fmla="*/ 8 w 10"/>
                    <a:gd name="T7" fmla="*/ 58 h 58"/>
                    <a:gd name="T8" fmla="*/ 6 w 10"/>
                    <a:gd name="T9" fmla="*/ 49 h 58"/>
                    <a:gd name="T10" fmla="*/ 4 w 10"/>
                    <a:gd name="T11" fmla="*/ 45 h 58"/>
                    <a:gd name="T12" fmla="*/ 0 w 10"/>
                    <a:gd name="T13" fmla="*/ 45 h 58"/>
                    <a:gd name="T14" fmla="*/ 0 w 10"/>
                    <a:gd name="T15" fmla="*/ 34 h 58"/>
                    <a:gd name="T16" fmla="*/ 2 w 10"/>
                    <a:gd name="T17" fmla="*/ 24 h 58"/>
                    <a:gd name="T18" fmla="*/ 4 w 10"/>
                    <a:gd name="T19" fmla="*/ 19 h 58"/>
                    <a:gd name="T20" fmla="*/ 6 w 10"/>
                    <a:gd name="T21" fmla="*/ 15 h 58"/>
                    <a:gd name="T22" fmla="*/ 6 w 10"/>
                    <a:gd name="T23" fmla="*/ 9 h 58"/>
                    <a:gd name="T24" fmla="*/ 6 w 10"/>
                    <a:gd name="T25" fmla="*/ 5 h 58"/>
                    <a:gd name="T26" fmla="*/ 6 w 10"/>
                    <a:gd name="T27" fmla="*/ 0 h 58"/>
                    <a:gd name="T28" fmla="*/ 10 w 10"/>
                    <a:gd name="T29" fmla="*/ 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0" h="58">
                      <a:moveTo>
                        <a:pt x="10" y="0"/>
                      </a:moveTo>
                      <a:lnTo>
                        <a:pt x="10" y="11"/>
                      </a:lnTo>
                      <a:lnTo>
                        <a:pt x="8" y="54"/>
                      </a:lnTo>
                      <a:lnTo>
                        <a:pt x="8" y="58"/>
                      </a:lnTo>
                      <a:lnTo>
                        <a:pt x="6" y="49"/>
                      </a:lnTo>
                      <a:lnTo>
                        <a:pt x="4" y="45"/>
                      </a:lnTo>
                      <a:lnTo>
                        <a:pt x="0" y="45"/>
                      </a:lnTo>
                      <a:lnTo>
                        <a:pt x="0" y="34"/>
                      </a:lnTo>
                      <a:lnTo>
                        <a:pt x="2" y="24"/>
                      </a:lnTo>
                      <a:lnTo>
                        <a:pt x="4" y="19"/>
                      </a:lnTo>
                      <a:lnTo>
                        <a:pt x="6" y="15"/>
                      </a:lnTo>
                      <a:lnTo>
                        <a:pt x="6" y="9"/>
                      </a:lnTo>
                      <a:lnTo>
                        <a:pt x="6" y="5"/>
                      </a:lnTo>
                      <a:lnTo>
                        <a:pt x="6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959595"/>
                </a:solidFill>
                <a:ln w="0">
                  <a:solidFill>
                    <a:srgbClr val="959595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89" name="Freeform 990"/>
                <p:cNvSpPr>
                  <a:spLocks/>
                </p:cNvSpPr>
                <p:nvPr/>
              </p:nvSpPr>
              <p:spPr bwMode="auto">
                <a:xfrm>
                  <a:off x="5938838" y="1006475"/>
                  <a:ext cx="3175" cy="6350"/>
                </a:xfrm>
                <a:custGeom>
                  <a:avLst/>
                  <a:gdLst>
                    <a:gd name="T0" fmla="*/ 2 w 2"/>
                    <a:gd name="T1" fmla="*/ 0 h 4"/>
                    <a:gd name="T2" fmla="*/ 0 w 2"/>
                    <a:gd name="T3" fmla="*/ 2 h 4"/>
                    <a:gd name="T4" fmla="*/ 0 w 2"/>
                    <a:gd name="T5" fmla="*/ 4 h 4"/>
                    <a:gd name="T6" fmla="*/ 0 w 2"/>
                    <a:gd name="T7" fmla="*/ 2 h 4"/>
                    <a:gd name="T8" fmla="*/ 0 w 2"/>
                    <a:gd name="T9" fmla="*/ 0 h 4"/>
                    <a:gd name="T10" fmla="*/ 2 w 2"/>
                    <a:gd name="T1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4">
                      <a:moveTo>
                        <a:pt x="2" y="0"/>
                      </a:move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757575"/>
                </a:solidFill>
                <a:ln w="0">
                  <a:solidFill>
                    <a:srgbClr val="757575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90" name="Freeform 991"/>
                <p:cNvSpPr>
                  <a:spLocks/>
                </p:cNvSpPr>
                <p:nvPr/>
              </p:nvSpPr>
              <p:spPr bwMode="auto">
                <a:xfrm>
                  <a:off x="5942013" y="1625600"/>
                  <a:ext cx="57150" cy="53975"/>
                </a:xfrm>
                <a:custGeom>
                  <a:avLst/>
                  <a:gdLst>
                    <a:gd name="T0" fmla="*/ 11 w 36"/>
                    <a:gd name="T1" fmla="*/ 0 h 34"/>
                    <a:gd name="T2" fmla="*/ 15 w 36"/>
                    <a:gd name="T3" fmla="*/ 2 h 34"/>
                    <a:gd name="T4" fmla="*/ 19 w 36"/>
                    <a:gd name="T5" fmla="*/ 6 h 34"/>
                    <a:gd name="T6" fmla="*/ 23 w 36"/>
                    <a:gd name="T7" fmla="*/ 8 h 34"/>
                    <a:gd name="T8" fmla="*/ 26 w 36"/>
                    <a:gd name="T9" fmla="*/ 10 h 34"/>
                    <a:gd name="T10" fmla="*/ 28 w 36"/>
                    <a:gd name="T11" fmla="*/ 10 h 34"/>
                    <a:gd name="T12" fmla="*/ 28 w 36"/>
                    <a:gd name="T13" fmla="*/ 12 h 34"/>
                    <a:gd name="T14" fmla="*/ 30 w 36"/>
                    <a:gd name="T15" fmla="*/ 14 h 34"/>
                    <a:gd name="T16" fmla="*/ 28 w 36"/>
                    <a:gd name="T17" fmla="*/ 17 h 34"/>
                    <a:gd name="T18" fmla="*/ 23 w 36"/>
                    <a:gd name="T19" fmla="*/ 19 h 34"/>
                    <a:gd name="T20" fmla="*/ 26 w 36"/>
                    <a:gd name="T21" fmla="*/ 23 h 34"/>
                    <a:gd name="T22" fmla="*/ 28 w 36"/>
                    <a:gd name="T23" fmla="*/ 25 h 34"/>
                    <a:gd name="T24" fmla="*/ 30 w 36"/>
                    <a:gd name="T25" fmla="*/ 25 h 34"/>
                    <a:gd name="T26" fmla="*/ 32 w 36"/>
                    <a:gd name="T27" fmla="*/ 27 h 34"/>
                    <a:gd name="T28" fmla="*/ 34 w 36"/>
                    <a:gd name="T29" fmla="*/ 27 h 34"/>
                    <a:gd name="T30" fmla="*/ 36 w 36"/>
                    <a:gd name="T31" fmla="*/ 29 h 34"/>
                    <a:gd name="T32" fmla="*/ 34 w 36"/>
                    <a:gd name="T33" fmla="*/ 31 h 34"/>
                    <a:gd name="T34" fmla="*/ 30 w 36"/>
                    <a:gd name="T35" fmla="*/ 34 h 34"/>
                    <a:gd name="T36" fmla="*/ 30 w 36"/>
                    <a:gd name="T37" fmla="*/ 34 h 34"/>
                    <a:gd name="T38" fmla="*/ 28 w 36"/>
                    <a:gd name="T39" fmla="*/ 34 h 34"/>
                    <a:gd name="T40" fmla="*/ 26 w 36"/>
                    <a:gd name="T41" fmla="*/ 31 h 34"/>
                    <a:gd name="T42" fmla="*/ 26 w 36"/>
                    <a:gd name="T43" fmla="*/ 31 h 34"/>
                    <a:gd name="T44" fmla="*/ 26 w 36"/>
                    <a:gd name="T45" fmla="*/ 29 h 34"/>
                    <a:gd name="T46" fmla="*/ 23 w 36"/>
                    <a:gd name="T47" fmla="*/ 25 h 34"/>
                    <a:gd name="T48" fmla="*/ 19 w 36"/>
                    <a:gd name="T49" fmla="*/ 25 h 34"/>
                    <a:gd name="T50" fmla="*/ 17 w 36"/>
                    <a:gd name="T51" fmla="*/ 21 h 34"/>
                    <a:gd name="T52" fmla="*/ 13 w 36"/>
                    <a:gd name="T53" fmla="*/ 21 h 34"/>
                    <a:gd name="T54" fmla="*/ 9 w 36"/>
                    <a:gd name="T55" fmla="*/ 21 h 34"/>
                    <a:gd name="T56" fmla="*/ 6 w 36"/>
                    <a:gd name="T57" fmla="*/ 19 h 34"/>
                    <a:gd name="T58" fmla="*/ 4 w 36"/>
                    <a:gd name="T59" fmla="*/ 14 h 34"/>
                    <a:gd name="T60" fmla="*/ 0 w 36"/>
                    <a:gd name="T61" fmla="*/ 10 h 34"/>
                    <a:gd name="T62" fmla="*/ 0 w 36"/>
                    <a:gd name="T63" fmla="*/ 4 h 34"/>
                    <a:gd name="T64" fmla="*/ 0 w 36"/>
                    <a:gd name="T65" fmla="*/ 0 h 34"/>
                    <a:gd name="T66" fmla="*/ 4 w 36"/>
                    <a:gd name="T67" fmla="*/ 0 h 34"/>
                    <a:gd name="T68" fmla="*/ 11 w 36"/>
                    <a:gd name="T69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36" h="34">
                      <a:moveTo>
                        <a:pt x="11" y="0"/>
                      </a:moveTo>
                      <a:lnTo>
                        <a:pt x="15" y="2"/>
                      </a:lnTo>
                      <a:lnTo>
                        <a:pt x="19" y="6"/>
                      </a:lnTo>
                      <a:lnTo>
                        <a:pt x="23" y="8"/>
                      </a:lnTo>
                      <a:lnTo>
                        <a:pt x="26" y="10"/>
                      </a:lnTo>
                      <a:lnTo>
                        <a:pt x="28" y="10"/>
                      </a:lnTo>
                      <a:lnTo>
                        <a:pt x="28" y="12"/>
                      </a:lnTo>
                      <a:lnTo>
                        <a:pt x="30" y="14"/>
                      </a:lnTo>
                      <a:lnTo>
                        <a:pt x="28" y="17"/>
                      </a:lnTo>
                      <a:lnTo>
                        <a:pt x="23" y="19"/>
                      </a:lnTo>
                      <a:lnTo>
                        <a:pt x="26" y="23"/>
                      </a:lnTo>
                      <a:lnTo>
                        <a:pt x="28" y="25"/>
                      </a:lnTo>
                      <a:lnTo>
                        <a:pt x="30" y="25"/>
                      </a:lnTo>
                      <a:lnTo>
                        <a:pt x="32" y="27"/>
                      </a:lnTo>
                      <a:lnTo>
                        <a:pt x="34" y="27"/>
                      </a:lnTo>
                      <a:lnTo>
                        <a:pt x="36" y="29"/>
                      </a:lnTo>
                      <a:lnTo>
                        <a:pt x="34" y="31"/>
                      </a:lnTo>
                      <a:lnTo>
                        <a:pt x="30" y="34"/>
                      </a:lnTo>
                      <a:lnTo>
                        <a:pt x="30" y="34"/>
                      </a:lnTo>
                      <a:lnTo>
                        <a:pt x="28" y="34"/>
                      </a:lnTo>
                      <a:lnTo>
                        <a:pt x="26" y="31"/>
                      </a:lnTo>
                      <a:lnTo>
                        <a:pt x="26" y="31"/>
                      </a:lnTo>
                      <a:lnTo>
                        <a:pt x="26" y="29"/>
                      </a:lnTo>
                      <a:lnTo>
                        <a:pt x="23" y="25"/>
                      </a:lnTo>
                      <a:lnTo>
                        <a:pt x="19" y="25"/>
                      </a:lnTo>
                      <a:lnTo>
                        <a:pt x="17" y="21"/>
                      </a:lnTo>
                      <a:lnTo>
                        <a:pt x="13" y="21"/>
                      </a:lnTo>
                      <a:lnTo>
                        <a:pt x="9" y="21"/>
                      </a:lnTo>
                      <a:lnTo>
                        <a:pt x="6" y="19"/>
                      </a:lnTo>
                      <a:lnTo>
                        <a:pt x="4" y="14"/>
                      </a:lnTo>
                      <a:lnTo>
                        <a:pt x="0" y="10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8D8D8D"/>
                </a:solidFill>
                <a:ln w="0">
                  <a:solidFill>
                    <a:srgbClr val="8D8D8D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91" name="Freeform 992"/>
                <p:cNvSpPr>
                  <a:spLocks/>
                </p:cNvSpPr>
                <p:nvPr/>
              </p:nvSpPr>
              <p:spPr bwMode="auto">
                <a:xfrm>
                  <a:off x="6094413" y="1709737"/>
                  <a:ext cx="71438" cy="33338"/>
                </a:xfrm>
                <a:custGeom>
                  <a:avLst/>
                  <a:gdLst>
                    <a:gd name="T0" fmla="*/ 6 w 45"/>
                    <a:gd name="T1" fmla="*/ 0 h 21"/>
                    <a:gd name="T2" fmla="*/ 11 w 45"/>
                    <a:gd name="T3" fmla="*/ 0 h 21"/>
                    <a:gd name="T4" fmla="*/ 15 w 45"/>
                    <a:gd name="T5" fmla="*/ 0 h 21"/>
                    <a:gd name="T6" fmla="*/ 19 w 45"/>
                    <a:gd name="T7" fmla="*/ 4 h 21"/>
                    <a:gd name="T8" fmla="*/ 24 w 45"/>
                    <a:gd name="T9" fmla="*/ 6 h 21"/>
                    <a:gd name="T10" fmla="*/ 24 w 45"/>
                    <a:gd name="T11" fmla="*/ 6 h 21"/>
                    <a:gd name="T12" fmla="*/ 24 w 45"/>
                    <a:gd name="T13" fmla="*/ 4 h 21"/>
                    <a:gd name="T14" fmla="*/ 24 w 45"/>
                    <a:gd name="T15" fmla="*/ 2 h 21"/>
                    <a:gd name="T16" fmla="*/ 26 w 45"/>
                    <a:gd name="T17" fmla="*/ 2 h 21"/>
                    <a:gd name="T18" fmla="*/ 28 w 45"/>
                    <a:gd name="T19" fmla="*/ 6 h 21"/>
                    <a:gd name="T20" fmla="*/ 32 w 45"/>
                    <a:gd name="T21" fmla="*/ 10 h 21"/>
                    <a:gd name="T22" fmla="*/ 36 w 45"/>
                    <a:gd name="T23" fmla="*/ 13 h 21"/>
                    <a:gd name="T24" fmla="*/ 41 w 45"/>
                    <a:gd name="T25" fmla="*/ 17 h 21"/>
                    <a:gd name="T26" fmla="*/ 45 w 45"/>
                    <a:gd name="T27" fmla="*/ 21 h 21"/>
                    <a:gd name="T28" fmla="*/ 41 w 45"/>
                    <a:gd name="T29" fmla="*/ 21 h 21"/>
                    <a:gd name="T30" fmla="*/ 36 w 45"/>
                    <a:gd name="T31" fmla="*/ 19 h 21"/>
                    <a:gd name="T32" fmla="*/ 30 w 45"/>
                    <a:gd name="T33" fmla="*/ 17 h 21"/>
                    <a:gd name="T34" fmla="*/ 26 w 45"/>
                    <a:gd name="T35" fmla="*/ 15 h 21"/>
                    <a:gd name="T36" fmla="*/ 19 w 45"/>
                    <a:gd name="T37" fmla="*/ 10 h 21"/>
                    <a:gd name="T38" fmla="*/ 13 w 45"/>
                    <a:gd name="T39" fmla="*/ 8 h 21"/>
                    <a:gd name="T40" fmla="*/ 9 w 45"/>
                    <a:gd name="T41" fmla="*/ 6 h 21"/>
                    <a:gd name="T42" fmla="*/ 4 w 45"/>
                    <a:gd name="T43" fmla="*/ 4 h 21"/>
                    <a:gd name="T44" fmla="*/ 0 w 45"/>
                    <a:gd name="T45" fmla="*/ 2 h 21"/>
                    <a:gd name="T46" fmla="*/ 4 w 45"/>
                    <a:gd name="T47" fmla="*/ 0 h 21"/>
                    <a:gd name="T48" fmla="*/ 6 w 45"/>
                    <a:gd name="T49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45" h="21">
                      <a:moveTo>
                        <a:pt x="6" y="0"/>
                      </a:moveTo>
                      <a:lnTo>
                        <a:pt x="11" y="0"/>
                      </a:lnTo>
                      <a:lnTo>
                        <a:pt x="15" y="0"/>
                      </a:lnTo>
                      <a:lnTo>
                        <a:pt x="19" y="4"/>
                      </a:lnTo>
                      <a:lnTo>
                        <a:pt x="24" y="6"/>
                      </a:lnTo>
                      <a:lnTo>
                        <a:pt x="24" y="6"/>
                      </a:lnTo>
                      <a:lnTo>
                        <a:pt x="24" y="4"/>
                      </a:lnTo>
                      <a:lnTo>
                        <a:pt x="24" y="2"/>
                      </a:lnTo>
                      <a:lnTo>
                        <a:pt x="26" y="2"/>
                      </a:lnTo>
                      <a:lnTo>
                        <a:pt x="28" y="6"/>
                      </a:lnTo>
                      <a:lnTo>
                        <a:pt x="32" y="10"/>
                      </a:lnTo>
                      <a:lnTo>
                        <a:pt x="36" y="13"/>
                      </a:lnTo>
                      <a:lnTo>
                        <a:pt x="41" y="17"/>
                      </a:lnTo>
                      <a:lnTo>
                        <a:pt x="45" y="21"/>
                      </a:lnTo>
                      <a:lnTo>
                        <a:pt x="41" y="21"/>
                      </a:lnTo>
                      <a:lnTo>
                        <a:pt x="36" y="19"/>
                      </a:lnTo>
                      <a:lnTo>
                        <a:pt x="30" y="17"/>
                      </a:lnTo>
                      <a:lnTo>
                        <a:pt x="26" y="15"/>
                      </a:lnTo>
                      <a:lnTo>
                        <a:pt x="19" y="10"/>
                      </a:lnTo>
                      <a:lnTo>
                        <a:pt x="13" y="8"/>
                      </a:lnTo>
                      <a:lnTo>
                        <a:pt x="9" y="6"/>
                      </a:lnTo>
                      <a:lnTo>
                        <a:pt x="4" y="4"/>
                      </a:lnTo>
                      <a:lnTo>
                        <a:pt x="0" y="2"/>
                      </a:lnTo>
                      <a:lnTo>
                        <a:pt x="4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EDEDED"/>
                </a:solidFill>
                <a:ln w="0">
                  <a:solidFill>
                    <a:srgbClr val="EDEDED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92" name="Freeform 993"/>
                <p:cNvSpPr>
                  <a:spLocks/>
                </p:cNvSpPr>
                <p:nvPr/>
              </p:nvSpPr>
              <p:spPr bwMode="auto">
                <a:xfrm>
                  <a:off x="6342063" y="1814512"/>
                  <a:ext cx="41275" cy="20638"/>
                </a:xfrm>
                <a:custGeom>
                  <a:avLst/>
                  <a:gdLst>
                    <a:gd name="T0" fmla="*/ 4 w 26"/>
                    <a:gd name="T1" fmla="*/ 0 h 13"/>
                    <a:gd name="T2" fmla="*/ 13 w 26"/>
                    <a:gd name="T3" fmla="*/ 0 h 13"/>
                    <a:gd name="T4" fmla="*/ 15 w 26"/>
                    <a:gd name="T5" fmla="*/ 2 h 13"/>
                    <a:gd name="T6" fmla="*/ 19 w 26"/>
                    <a:gd name="T7" fmla="*/ 4 h 13"/>
                    <a:gd name="T8" fmla="*/ 26 w 26"/>
                    <a:gd name="T9" fmla="*/ 2 h 13"/>
                    <a:gd name="T10" fmla="*/ 26 w 26"/>
                    <a:gd name="T11" fmla="*/ 4 h 13"/>
                    <a:gd name="T12" fmla="*/ 26 w 26"/>
                    <a:gd name="T13" fmla="*/ 6 h 13"/>
                    <a:gd name="T14" fmla="*/ 23 w 26"/>
                    <a:gd name="T15" fmla="*/ 8 h 13"/>
                    <a:gd name="T16" fmla="*/ 21 w 26"/>
                    <a:gd name="T17" fmla="*/ 8 h 13"/>
                    <a:gd name="T18" fmla="*/ 19 w 26"/>
                    <a:gd name="T19" fmla="*/ 11 h 13"/>
                    <a:gd name="T20" fmla="*/ 17 w 26"/>
                    <a:gd name="T21" fmla="*/ 13 h 13"/>
                    <a:gd name="T22" fmla="*/ 13 w 26"/>
                    <a:gd name="T23" fmla="*/ 11 h 13"/>
                    <a:gd name="T24" fmla="*/ 8 w 26"/>
                    <a:gd name="T25" fmla="*/ 8 h 13"/>
                    <a:gd name="T26" fmla="*/ 4 w 26"/>
                    <a:gd name="T27" fmla="*/ 8 h 13"/>
                    <a:gd name="T28" fmla="*/ 0 w 26"/>
                    <a:gd name="T29" fmla="*/ 11 h 13"/>
                    <a:gd name="T30" fmla="*/ 2 w 26"/>
                    <a:gd name="T31" fmla="*/ 4 h 13"/>
                    <a:gd name="T32" fmla="*/ 4 w 26"/>
                    <a:gd name="T33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6" h="13">
                      <a:moveTo>
                        <a:pt x="4" y="0"/>
                      </a:moveTo>
                      <a:lnTo>
                        <a:pt x="13" y="0"/>
                      </a:lnTo>
                      <a:lnTo>
                        <a:pt x="15" y="2"/>
                      </a:lnTo>
                      <a:lnTo>
                        <a:pt x="19" y="4"/>
                      </a:lnTo>
                      <a:lnTo>
                        <a:pt x="26" y="2"/>
                      </a:lnTo>
                      <a:lnTo>
                        <a:pt x="26" y="4"/>
                      </a:lnTo>
                      <a:lnTo>
                        <a:pt x="26" y="6"/>
                      </a:lnTo>
                      <a:lnTo>
                        <a:pt x="23" y="8"/>
                      </a:lnTo>
                      <a:lnTo>
                        <a:pt x="21" y="8"/>
                      </a:lnTo>
                      <a:lnTo>
                        <a:pt x="19" y="11"/>
                      </a:lnTo>
                      <a:lnTo>
                        <a:pt x="17" y="13"/>
                      </a:lnTo>
                      <a:lnTo>
                        <a:pt x="13" y="11"/>
                      </a:lnTo>
                      <a:lnTo>
                        <a:pt x="8" y="8"/>
                      </a:lnTo>
                      <a:lnTo>
                        <a:pt x="4" y="8"/>
                      </a:lnTo>
                      <a:lnTo>
                        <a:pt x="0" y="11"/>
                      </a:lnTo>
                      <a:lnTo>
                        <a:pt x="2" y="4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4F4F4F"/>
                </a:solidFill>
                <a:ln w="0">
                  <a:solidFill>
                    <a:srgbClr val="4F4F4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93" name="Freeform 994"/>
                <p:cNvSpPr>
                  <a:spLocks/>
                </p:cNvSpPr>
                <p:nvPr/>
              </p:nvSpPr>
              <p:spPr bwMode="auto">
                <a:xfrm>
                  <a:off x="5965825" y="1628775"/>
                  <a:ext cx="47625" cy="30163"/>
                </a:xfrm>
                <a:custGeom>
                  <a:avLst/>
                  <a:gdLst>
                    <a:gd name="T0" fmla="*/ 0 w 30"/>
                    <a:gd name="T1" fmla="*/ 0 h 19"/>
                    <a:gd name="T2" fmla="*/ 6 w 30"/>
                    <a:gd name="T3" fmla="*/ 4 h 19"/>
                    <a:gd name="T4" fmla="*/ 15 w 30"/>
                    <a:gd name="T5" fmla="*/ 8 h 19"/>
                    <a:gd name="T6" fmla="*/ 19 w 30"/>
                    <a:gd name="T7" fmla="*/ 10 h 19"/>
                    <a:gd name="T8" fmla="*/ 23 w 30"/>
                    <a:gd name="T9" fmla="*/ 15 h 19"/>
                    <a:gd name="T10" fmla="*/ 30 w 30"/>
                    <a:gd name="T11" fmla="*/ 17 h 19"/>
                    <a:gd name="T12" fmla="*/ 30 w 30"/>
                    <a:gd name="T13" fmla="*/ 17 h 19"/>
                    <a:gd name="T14" fmla="*/ 30 w 30"/>
                    <a:gd name="T15" fmla="*/ 19 h 19"/>
                    <a:gd name="T16" fmla="*/ 21 w 30"/>
                    <a:gd name="T17" fmla="*/ 19 h 19"/>
                    <a:gd name="T18" fmla="*/ 13 w 30"/>
                    <a:gd name="T19" fmla="*/ 15 h 19"/>
                    <a:gd name="T20" fmla="*/ 8 w 30"/>
                    <a:gd name="T21" fmla="*/ 8 h 19"/>
                    <a:gd name="T22" fmla="*/ 4 w 30"/>
                    <a:gd name="T23" fmla="*/ 6 h 19"/>
                    <a:gd name="T24" fmla="*/ 2 w 30"/>
                    <a:gd name="T25" fmla="*/ 2 h 19"/>
                    <a:gd name="T26" fmla="*/ 0 w 30"/>
                    <a:gd name="T27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0" h="19">
                      <a:moveTo>
                        <a:pt x="0" y="0"/>
                      </a:moveTo>
                      <a:lnTo>
                        <a:pt x="6" y="4"/>
                      </a:lnTo>
                      <a:lnTo>
                        <a:pt x="15" y="8"/>
                      </a:lnTo>
                      <a:lnTo>
                        <a:pt x="19" y="10"/>
                      </a:lnTo>
                      <a:lnTo>
                        <a:pt x="23" y="15"/>
                      </a:lnTo>
                      <a:lnTo>
                        <a:pt x="30" y="17"/>
                      </a:lnTo>
                      <a:lnTo>
                        <a:pt x="30" y="17"/>
                      </a:lnTo>
                      <a:lnTo>
                        <a:pt x="30" y="19"/>
                      </a:lnTo>
                      <a:lnTo>
                        <a:pt x="21" y="19"/>
                      </a:lnTo>
                      <a:lnTo>
                        <a:pt x="13" y="15"/>
                      </a:lnTo>
                      <a:lnTo>
                        <a:pt x="8" y="8"/>
                      </a:lnTo>
                      <a:lnTo>
                        <a:pt x="4" y="6"/>
                      </a:lnTo>
                      <a:lnTo>
                        <a:pt x="2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0F0F0"/>
                </a:solidFill>
                <a:ln w="0">
                  <a:solidFill>
                    <a:srgbClr val="F0F0F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94" name="Freeform 995"/>
                <p:cNvSpPr>
                  <a:spLocks/>
                </p:cNvSpPr>
                <p:nvPr/>
              </p:nvSpPr>
              <p:spPr bwMode="auto">
                <a:xfrm>
                  <a:off x="6348413" y="1814512"/>
                  <a:ext cx="34925" cy="6350"/>
                </a:xfrm>
                <a:custGeom>
                  <a:avLst/>
                  <a:gdLst>
                    <a:gd name="T0" fmla="*/ 9 w 22"/>
                    <a:gd name="T1" fmla="*/ 0 h 4"/>
                    <a:gd name="T2" fmla="*/ 11 w 22"/>
                    <a:gd name="T3" fmla="*/ 0 h 4"/>
                    <a:gd name="T4" fmla="*/ 15 w 22"/>
                    <a:gd name="T5" fmla="*/ 2 h 4"/>
                    <a:gd name="T6" fmla="*/ 17 w 22"/>
                    <a:gd name="T7" fmla="*/ 0 h 4"/>
                    <a:gd name="T8" fmla="*/ 22 w 22"/>
                    <a:gd name="T9" fmla="*/ 2 h 4"/>
                    <a:gd name="T10" fmla="*/ 17 w 22"/>
                    <a:gd name="T11" fmla="*/ 4 h 4"/>
                    <a:gd name="T12" fmla="*/ 9 w 22"/>
                    <a:gd name="T13" fmla="*/ 2 h 4"/>
                    <a:gd name="T14" fmla="*/ 7 w 22"/>
                    <a:gd name="T15" fmla="*/ 2 h 4"/>
                    <a:gd name="T16" fmla="*/ 0 w 22"/>
                    <a:gd name="T17" fmla="*/ 0 h 4"/>
                    <a:gd name="T18" fmla="*/ 9 w 22"/>
                    <a:gd name="T1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2" h="4">
                      <a:moveTo>
                        <a:pt x="9" y="0"/>
                      </a:moveTo>
                      <a:lnTo>
                        <a:pt x="11" y="0"/>
                      </a:lnTo>
                      <a:lnTo>
                        <a:pt x="15" y="2"/>
                      </a:lnTo>
                      <a:lnTo>
                        <a:pt x="17" y="0"/>
                      </a:lnTo>
                      <a:lnTo>
                        <a:pt x="22" y="2"/>
                      </a:lnTo>
                      <a:lnTo>
                        <a:pt x="17" y="4"/>
                      </a:lnTo>
                      <a:lnTo>
                        <a:pt x="9" y="2"/>
                      </a:lnTo>
                      <a:lnTo>
                        <a:pt x="7" y="2"/>
                      </a:lnTo>
                      <a:lnTo>
                        <a:pt x="0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C1C1C1"/>
                </a:solidFill>
                <a:ln w="0">
                  <a:solidFill>
                    <a:srgbClr val="C1C1C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95" name="Freeform 996"/>
                <p:cNvSpPr>
                  <a:spLocks/>
                </p:cNvSpPr>
                <p:nvPr/>
              </p:nvSpPr>
              <p:spPr bwMode="auto">
                <a:xfrm>
                  <a:off x="6165850" y="1743075"/>
                  <a:ext cx="30163" cy="17463"/>
                </a:xfrm>
                <a:custGeom>
                  <a:avLst/>
                  <a:gdLst>
                    <a:gd name="T0" fmla="*/ 0 w 19"/>
                    <a:gd name="T1" fmla="*/ 0 h 11"/>
                    <a:gd name="T2" fmla="*/ 6 w 19"/>
                    <a:gd name="T3" fmla="*/ 2 h 11"/>
                    <a:gd name="T4" fmla="*/ 11 w 19"/>
                    <a:gd name="T5" fmla="*/ 4 h 11"/>
                    <a:gd name="T6" fmla="*/ 15 w 19"/>
                    <a:gd name="T7" fmla="*/ 6 h 11"/>
                    <a:gd name="T8" fmla="*/ 19 w 19"/>
                    <a:gd name="T9" fmla="*/ 11 h 11"/>
                    <a:gd name="T10" fmla="*/ 15 w 19"/>
                    <a:gd name="T11" fmla="*/ 9 h 11"/>
                    <a:gd name="T12" fmla="*/ 11 w 19"/>
                    <a:gd name="T13" fmla="*/ 6 h 11"/>
                    <a:gd name="T14" fmla="*/ 4 w 19"/>
                    <a:gd name="T15" fmla="*/ 4 h 11"/>
                    <a:gd name="T16" fmla="*/ 0 w 19"/>
                    <a:gd name="T17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" h="11">
                      <a:moveTo>
                        <a:pt x="0" y="0"/>
                      </a:moveTo>
                      <a:lnTo>
                        <a:pt x="6" y="2"/>
                      </a:lnTo>
                      <a:lnTo>
                        <a:pt x="11" y="4"/>
                      </a:lnTo>
                      <a:lnTo>
                        <a:pt x="15" y="6"/>
                      </a:lnTo>
                      <a:lnTo>
                        <a:pt x="19" y="11"/>
                      </a:lnTo>
                      <a:lnTo>
                        <a:pt x="15" y="9"/>
                      </a:lnTo>
                      <a:lnTo>
                        <a:pt x="11" y="6"/>
                      </a:lnTo>
                      <a:lnTo>
                        <a:pt x="4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DEDED"/>
                </a:solidFill>
                <a:ln w="0">
                  <a:solidFill>
                    <a:srgbClr val="EDEDED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96" name="Freeform 997"/>
                <p:cNvSpPr>
                  <a:spLocks/>
                </p:cNvSpPr>
                <p:nvPr/>
              </p:nvSpPr>
              <p:spPr bwMode="auto">
                <a:xfrm>
                  <a:off x="6007100" y="1665287"/>
                  <a:ext cx="15875" cy="9525"/>
                </a:xfrm>
                <a:custGeom>
                  <a:avLst/>
                  <a:gdLst>
                    <a:gd name="T0" fmla="*/ 0 w 10"/>
                    <a:gd name="T1" fmla="*/ 0 h 6"/>
                    <a:gd name="T2" fmla="*/ 6 w 10"/>
                    <a:gd name="T3" fmla="*/ 2 h 6"/>
                    <a:gd name="T4" fmla="*/ 10 w 10"/>
                    <a:gd name="T5" fmla="*/ 6 h 6"/>
                    <a:gd name="T6" fmla="*/ 6 w 10"/>
                    <a:gd name="T7" fmla="*/ 6 h 6"/>
                    <a:gd name="T8" fmla="*/ 4 w 10"/>
                    <a:gd name="T9" fmla="*/ 2 h 6"/>
                    <a:gd name="T10" fmla="*/ 0 w 10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" h="6">
                      <a:moveTo>
                        <a:pt x="0" y="0"/>
                      </a:moveTo>
                      <a:lnTo>
                        <a:pt x="6" y="2"/>
                      </a:lnTo>
                      <a:lnTo>
                        <a:pt x="10" y="6"/>
                      </a:lnTo>
                      <a:lnTo>
                        <a:pt x="6" y="6"/>
                      </a:lnTo>
                      <a:lnTo>
                        <a:pt x="4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0F0F0"/>
                </a:solidFill>
                <a:ln w="0">
                  <a:solidFill>
                    <a:srgbClr val="F0F0F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97" name="Freeform 998"/>
                <p:cNvSpPr>
                  <a:spLocks/>
                </p:cNvSpPr>
                <p:nvPr/>
              </p:nvSpPr>
              <p:spPr bwMode="auto">
                <a:xfrm>
                  <a:off x="5924550" y="1593850"/>
                  <a:ext cx="14288" cy="3175"/>
                </a:xfrm>
                <a:custGeom>
                  <a:avLst/>
                  <a:gdLst>
                    <a:gd name="T0" fmla="*/ 5 w 9"/>
                    <a:gd name="T1" fmla="*/ 0 h 2"/>
                    <a:gd name="T2" fmla="*/ 7 w 9"/>
                    <a:gd name="T3" fmla="*/ 0 h 2"/>
                    <a:gd name="T4" fmla="*/ 9 w 9"/>
                    <a:gd name="T5" fmla="*/ 2 h 2"/>
                    <a:gd name="T6" fmla="*/ 0 w 9"/>
                    <a:gd name="T7" fmla="*/ 2 h 2"/>
                    <a:gd name="T8" fmla="*/ 2 w 9"/>
                    <a:gd name="T9" fmla="*/ 0 h 2"/>
                    <a:gd name="T10" fmla="*/ 5 w 9"/>
                    <a:gd name="T11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" h="2">
                      <a:moveTo>
                        <a:pt x="5" y="0"/>
                      </a:moveTo>
                      <a:lnTo>
                        <a:pt x="7" y="0"/>
                      </a:lnTo>
                      <a:lnTo>
                        <a:pt x="9" y="2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464646"/>
                </a:solidFill>
                <a:ln w="0">
                  <a:solidFill>
                    <a:srgbClr val="464646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98" name="Rectangle 999"/>
                <p:cNvSpPr>
                  <a:spLocks noChangeArrowheads="1"/>
                </p:cNvSpPr>
                <p:nvPr/>
              </p:nvSpPr>
              <p:spPr bwMode="auto">
                <a:xfrm>
                  <a:off x="5141913" y="1593850"/>
                  <a:ext cx="3175" cy="1588"/>
                </a:xfrm>
                <a:prstGeom prst="rect">
                  <a:avLst/>
                </a:prstGeom>
                <a:solidFill>
                  <a:srgbClr val="3B3B3B"/>
                </a:solidFill>
                <a:ln w="0">
                  <a:solidFill>
                    <a:srgbClr val="3B3B3B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99" name="Freeform 1000"/>
                <p:cNvSpPr>
                  <a:spLocks/>
                </p:cNvSpPr>
                <p:nvPr/>
              </p:nvSpPr>
              <p:spPr bwMode="auto">
                <a:xfrm>
                  <a:off x="5983288" y="735012"/>
                  <a:ext cx="6350" cy="74613"/>
                </a:xfrm>
                <a:custGeom>
                  <a:avLst/>
                  <a:gdLst>
                    <a:gd name="T0" fmla="*/ 0 w 4"/>
                    <a:gd name="T1" fmla="*/ 0 h 47"/>
                    <a:gd name="T2" fmla="*/ 4 w 4"/>
                    <a:gd name="T3" fmla="*/ 6 h 47"/>
                    <a:gd name="T4" fmla="*/ 4 w 4"/>
                    <a:gd name="T5" fmla="*/ 13 h 47"/>
                    <a:gd name="T6" fmla="*/ 2 w 4"/>
                    <a:gd name="T7" fmla="*/ 17 h 47"/>
                    <a:gd name="T8" fmla="*/ 4 w 4"/>
                    <a:gd name="T9" fmla="*/ 21 h 47"/>
                    <a:gd name="T10" fmla="*/ 2 w 4"/>
                    <a:gd name="T11" fmla="*/ 23 h 47"/>
                    <a:gd name="T12" fmla="*/ 2 w 4"/>
                    <a:gd name="T13" fmla="*/ 30 h 47"/>
                    <a:gd name="T14" fmla="*/ 2 w 4"/>
                    <a:gd name="T15" fmla="*/ 38 h 47"/>
                    <a:gd name="T16" fmla="*/ 0 w 4"/>
                    <a:gd name="T17" fmla="*/ 47 h 47"/>
                    <a:gd name="T18" fmla="*/ 0 w 4"/>
                    <a:gd name="T19" fmla="*/ 0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" h="47">
                      <a:moveTo>
                        <a:pt x="0" y="0"/>
                      </a:moveTo>
                      <a:lnTo>
                        <a:pt x="4" y="6"/>
                      </a:lnTo>
                      <a:lnTo>
                        <a:pt x="4" y="13"/>
                      </a:lnTo>
                      <a:lnTo>
                        <a:pt x="2" y="17"/>
                      </a:lnTo>
                      <a:lnTo>
                        <a:pt x="4" y="21"/>
                      </a:lnTo>
                      <a:lnTo>
                        <a:pt x="2" y="23"/>
                      </a:lnTo>
                      <a:lnTo>
                        <a:pt x="2" y="30"/>
                      </a:lnTo>
                      <a:lnTo>
                        <a:pt x="2" y="38"/>
                      </a:lnTo>
                      <a:lnTo>
                        <a:pt x="0" y="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07070"/>
                </a:solidFill>
                <a:ln w="0">
                  <a:solidFill>
                    <a:srgbClr val="70707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00" name="Freeform 1001"/>
                <p:cNvSpPr>
                  <a:spLocks/>
                </p:cNvSpPr>
                <p:nvPr/>
              </p:nvSpPr>
              <p:spPr bwMode="auto">
                <a:xfrm>
                  <a:off x="5983288" y="863600"/>
                  <a:ext cx="0" cy="23813"/>
                </a:xfrm>
                <a:custGeom>
                  <a:avLst/>
                  <a:gdLst>
                    <a:gd name="T0" fmla="*/ 0 h 15"/>
                    <a:gd name="T1" fmla="*/ 15 h 15"/>
                    <a:gd name="T2" fmla="*/ 6 h 15"/>
                    <a:gd name="T3" fmla="*/ 0 h 15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5">
                      <a:moveTo>
                        <a:pt x="0" y="0"/>
                      </a:moveTo>
                      <a:lnTo>
                        <a:pt x="0" y="15"/>
                      </a:lnTo>
                      <a:lnTo>
                        <a:pt x="0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78787"/>
                </a:solidFill>
                <a:ln w="0">
                  <a:solidFill>
                    <a:srgbClr val="878787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01" name="Freeform 1002"/>
                <p:cNvSpPr>
                  <a:spLocks/>
                </p:cNvSpPr>
                <p:nvPr/>
              </p:nvSpPr>
              <p:spPr bwMode="auto">
                <a:xfrm>
                  <a:off x="5983288" y="890587"/>
                  <a:ext cx="0" cy="20638"/>
                </a:xfrm>
                <a:custGeom>
                  <a:avLst/>
                  <a:gdLst>
                    <a:gd name="T0" fmla="*/ 0 h 13"/>
                    <a:gd name="T1" fmla="*/ 4 h 13"/>
                    <a:gd name="T2" fmla="*/ 9 h 13"/>
                    <a:gd name="T3" fmla="*/ 13 h 13"/>
                    <a:gd name="T4" fmla="*/ 9 h 13"/>
                    <a:gd name="T5" fmla="*/ 4 h 13"/>
                    <a:gd name="T6" fmla="*/ 0 h 1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</a:cxnLst>
                  <a:rect l="0" t="0" r="r" b="b"/>
                  <a:pathLst>
                    <a:path h="13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0" y="9"/>
                      </a:ln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0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78787"/>
                </a:solidFill>
                <a:ln w="0">
                  <a:solidFill>
                    <a:srgbClr val="878787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02" name="Freeform 1003"/>
                <p:cNvSpPr>
                  <a:spLocks/>
                </p:cNvSpPr>
                <p:nvPr/>
              </p:nvSpPr>
              <p:spPr bwMode="auto">
                <a:xfrm>
                  <a:off x="5233988" y="995362"/>
                  <a:ext cx="33338" cy="11113"/>
                </a:xfrm>
                <a:custGeom>
                  <a:avLst/>
                  <a:gdLst>
                    <a:gd name="T0" fmla="*/ 0 w 21"/>
                    <a:gd name="T1" fmla="*/ 0 h 7"/>
                    <a:gd name="T2" fmla="*/ 2 w 21"/>
                    <a:gd name="T3" fmla="*/ 0 h 7"/>
                    <a:gd name="T4" fmla="*/ 4 w 21"/>
                    <a:gd name="T5" fmla="*/ 0 h 7"/>
                    <a:gd name="T6" fmla="*/ 8 w 21"/>
                    <a:gd name="T7" fmla="*/ 2 h 7"/>
                    <a:gd name="T8" fmla="*/ 13 w 21"/>
                    <a:gd name="T9" fmla="*/ 4 h 7"/>
                    <a:gd name="T10" fmla="*/ 17 w 21"/>
                    <a:gd name="T11" fmla="*/ 2 h 7"/>
                    <a:gd name="T12" fmla="*/ 21 w 21"/>
                    <a:gd name="T13" fmla="*/ 2 h 7"/>
                    <a:gd name="T14" fmla="*/ 21 w 21"/>
                    <a:gd name="T15" fmla="*/ 4 h 7"/>
                    <a:gd name="T16" fmla="*/ 13 w 21"/>
                    <a:gd name="T17" fmla="*/ 7 h 7"/>
                    <a:gd name="T18" fmla="*/ 8 w 21"/>
                    <a:gd name="T19" fmla="*/ 7 h 7"/>
                    <a:gd name="T20" fmla="*/ 6 w 21"/>
                    <a:gd name="T21" fmla="*/ 7 h 7"/>
                    <a:gd name="T22" fmla="*/ 2 w 21"/>
                    <a:gd name="T23" fmla="*/ 4 h 7"/>
                    <a:gd name="T24" fmla="*/ 0 w 21"/>
                    <a:gd name="T25" fmla="*/ 0 h 7"/>
                    <a:gd name="T26" fmla="*/ 0 w 21"/>
                    <a:gd name="T2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1" h="7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8" y="2"/>
                      </a:lnTo>
                      <a:lnTo>
                        <a:pt x="13" y="4"/>
                      </a:lnTo>
                      <a:lnTo>
                        <a:pt x="17" y="2"/>
                      </a:lnTo>
                      <a:lnTo>
                        <a:pt x="21" y="2"/>
                      </a:lnTo>
                      <a:lnTo>
                        <a:pt x="21" y="4"/>
                      </a:lnTo>
                      <a:lnTo>
                        <a:pt x="13" y="7"/>
                      </a:lnTo>
                      <a:lnTo>
                        <a:pt x="8" y="7"/>
                      </a:lnTo>
                      <a:lnTo>
                        <a:pt x="6" y="7"/>
                      </a:lnTo>
                      <a:lnTo>
                        <a:pt x="2" y="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C4C4C"/>
                </a:solidFill>
                <a:ln w="0">
                  <a:solidFill>
                    <a:srgbClr val="4C4C4C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03" name="Freeform 1004"/>
                <p:cNvSpPr>
                  <a:spLocks/>
                </p:cNvSpPr>
                <p:nvPr/>
              </p:nvSpPr>
              <p:spPr bwMode="auto">
                <a:xfrm>
                  <a:off x="5226050" y="985837"/>
                  <a:ext cx="7938" cy="9525"/>
                </a:xfrm>
                <a:custGeom>
                  <a:avLst/>
                  <a:gdLst>
                    <a:gd name="T0" fmla="*/ 3 w 5"/>
                    <a:gd name="T1" fmla="*/ 0 h 6"/>
                    <a:gd name="T2" fmla="*/ 5 w 5"/>
                    <a:gd name="T3" fmla="*/ 4 h 6"/>
                    <a:gd name="T4" fmla="*/ 5 w 5"/>
                    <a:gd name="T5" fmla="*/ 6 h 6"/>
                    <a:gd name="T6" fmla="*/ 0 w 5"/>
                    <a:gd name="T7" fmla="*/ 6 h 6"/>
                    <a:gd name="T8" fmla="*/ 3 w 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6">
                      <a:moveTo>
                        <a:pt x="3" y="0"/>
                      </a:moveTo>
                      <a:lnTo>
                        <a:pt x="5" y="4"/>
                      </a:lnTo>
                      <a:lnTo>
                        <a:pt x="5" y="6"/>
                      </a:lnTo>
                      <a:lnTo>
                        <a:pt x="0" y="6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2D2D2D"/>
                </a:solidFill>
                <a:ln w="0">
                  <a:solidFill>
                    <a:srgbClr val="2D2D2D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04" name="Freeform 1005"/>
                <p:cNvSpPr>
                  <a:spLocks/>
                </p:cNvSpPr>
                <p:nvPr/>
              </p:nvSpPr>
              <p:spPr bwMode="auto">
                <a:xfrm>
                  <a:off x="5233988" y="992187"/>
                  <a:ext cx="3175" cy="3175"/>
                </a:xfrm>
                <a:custGeom>
                  <a:avLst/>
                  <a:gdLst>
                    <a:gd name="T0" fmla="*/ 0 w 2"/>
                    <a:gd name="T1" fmla="*/ 0 h 2"/>
                    <a:gd name="T2" fmla="*/ 2 w 2"/>
                    <a:gd name="T3" fmla="*/ 0 h 2"/>
                    <a:gd name="T4" fmla="*/ 0 w 2"/>
                    <a:gd name="T5" fmla="*/ 2 h 2"/>
                    <a:gd name="T6" fmla="*/ 0 w 2"/>
                    <a:gd name="T7" fmla="*/ 2 h 2"/>
                    <a:gd name="T8" fmla="*/ 0 w 2"/>
                    <a:gd name="T9" fmla="*/ 2 h 2"/>
                    <a:gd name="T10" fmla="*/ 0 w 2"/>
                    <a:gd name="T11" fmla="*/ 0 h 2"/>
                    <a:gd name="T12" fmla="*/ 0 w 2"/>
                    <a:gd name="T13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" h="2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C4C4C"/>
                </a:solidFill>
                <a:ln w="0">
                  <a:solidFill>
                    <a:srgbClr val="4C4C4C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05" name="Freeform 1006"/>
                <p:cNvSpPr>
                  <a:spLocks/>
                </p:cNvSpPr>
                <p:nvPr/>
              </p:nvSpPr>
              <p:spPr bwMode="auto">
                <a:xfrm>
                  <a:off x="5199063" y="958850"/>
                  <a:ext cx="47625" cy="23813"/>
                </a:xfrm>
                <a:custGeom>
                  <a:avLst/>
                  <a:gdLst>
                    <a:gd name="T0" fmla="*/ 11 w 30"/>
                    <a:gd name="T1" fmla="*/ 0 h 15"/>
                    <a:gd name="T2" fmla="*/ 20 w 30"/>
                    <a:gd name="T3" fmla="*/ 2 h 15"/>
                    <a:gd name="T4" fmla="*/ 24 w 30"/>
                    <a:gd name="T5" fmla="*/ 2 h 15"/>
                    <a:gd name="T6" fmla="*/ 26 w 30"/>
                    <a:gd name="T7" fmla="*/ 4 h 15"/>
                    <a:gd name="T8" fmla="*/ 28 w 30"/>
                    <a:gd name="T9" fmla="*/ 8 h 15"/>
                    <a:gd name="T10" fmla="*/ 30 w 30"/>
                    <a:gd name="T11" fmla="*/ 12 h 15"/>
                    <a:gd name="T12" fmla="*/ 30 w 30"/>
                    <a:gd name="T13" fmla="*/ 12 h 15"/>
                    <a:gd name="T14" fmla="*/ 28 w 30"/>
                    <a:gd name="T15" fmla="*/ 15 h 15"/>
                    <a:gd name="T16" fmla="*/ 24 w 30"/>
                    <a:gd name="T17" fmla="*/ 15 h 15"/>
                    <a:gd name="T18" fmla="*/ 22 w 30"/>
                    <a:gd name="T19" fmla="*/ 15 h 15"/>
                    <a:gd name="T20" fmla="*/ 24 w 30"/>
                    <a:gd name="T21" fmla="*/ 10 h 15"/>
                    <a:gd name="T22" fmla="*/ 22 w 30"/>
                    <a:gd name="T23" fmla="*/ 4 h 15"/>
                    <a:gd name="T24" fmla="*/ 20 w 30"/>
                    <a:gd name="T25" fmla="*/ 2 h 15"/>
                    <a:gd name="T26" fmla="*/ 9 w 30"/>
                    <a:gd name="T27" fmla="*/ 2 h 15"/>
                    <a:gd name="T28" fmla="*/ 0 w 30"/>
                    <a:gd name="T29" fmla="*/ 0 h 15"/>
                    <a:gd name="T30" fmla="*/ 11 w 30"/>
                    <a:gd name="T31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30" h="15">
                      <a:moveTo>
                        <a:pt x="11" y="0"/>
                      </a:moveTo>
                      <a:lnTo>
                        <a:pt x="20" y="2"/>
                      </a:lnTo>
                      <a:lnTo>
                        <a:pt x="24" y="2"/>
                      </a:lnTo>
                      <a:lnTo>
                        <a:pt x="26" y="4"/>
                      </a:lnTo>
                      <a:lnTo>
                        <a:pt x="28" y="8"/>
                      </a:lnTo>
                      <a:lnTo>
                        <a:pt x="30" y="12"/>
                      </a:lnTo>
                      <a:lnTo>
                        <a:pt x="30" y="12"/>
                      </a:lnTo>
                      <a:lnTo>
                        <a:pt x="28" y="15"/>
                      </a:lnTo>
                      <a:lnTo>
                        <a:pt x="24" y="15"/>
                      </a:lnTo>
                      <a:lnTo>
                        <a:pt x="22" y="15"/>
                      </a:lnTo>
                      <a:lnTo>
                        <a:pt x="24" y="10"/>
                      </a:lnTo>
                      <a:lnTo>
                        <a:pt x="22" y="4"/>
                      </a:lnTo>
                      <a:lnTo>
                        <a:pt x="20" y="2"/>
                      </a:lnTo>
                      <a:lnTo>
                        <a:pt x="9" y="2"/>
                      </a:lnTo>
                      <a:lnTo>
                        <a:pt x="0" y="0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2D2D2D"/>
                </a:solidFill>
                <a:ln w="0">
                  <a:solidFill>
                    <a:srgbClr val="2D2D2D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06" name="Freeform 1007"/>
                <p:cNvSpPr>
                  <a:spLocks/>
                </p:cNvSpPr>
                <p:nvPr/>
              </p:nvSpPr>
              <p:spPr bwMode="auto">
                <a:xfrm>
                  <a:off x="5233988" y="992187"/>
                  <a:ext cx="3175" cy="3175"/>
                </a:xfrm>
                <a:custGeom>
                  <a:avLst/>
                  <a:gdLst>
                    <a:gd name="T0" fmla="*/ 0 w 2"/>
                    <a:gd name="T1" fmla="*/ 0 h 2"/>
                    <a:gd name="T2" fmla="*/ 2 w 2"/>
                    <a:gd name="T3" fmla="*/ 2 h 2"/>
                    <a:gd name="T4" fmla="*/ 0 w 2"/>
                    <a:gd name="T5" fmla="*/ 2 h 2"/>
                    <a:gd name="T6" fmla="*/ 0 w 2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0" y="0"/>
                      </a:move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D2D2D"/>
                </a:solidFill>
                <a:ln w="0">
                  <a:solidFill>
                    <a:srgbClr val="2D2D2D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07" name="Freeform 1008"/>
                <p:cNvSpPr>
                  <a:spLocks/>
                </p:cNvSpPr>
                <p:nvPr/>
              </p:nvSpPr>
              <p:spPr bwMode="auto">
                <a:xfrm>
                  <a:off x="6783388" y="2009775"/>
                  <a:ext cx="3175" cy="4763"/>
                </a:xfrm>
                <a:custGeom>
                  <a:avLst/>
                  <a:gdLst>
                    <a:gd name="T0" fmla="*/ 2 w 2"/>
                    <a:gd name="T1" fmla="*/ 0 h 3"/>
                    <a:gd name="T2" fmla="*/ 2 w 2"/>
                    <a:gd name="T3" fmla="*/ 3 h 3"/>
                    <a:gd name="T4" fmla="*/ 2 w 2"/>
                    <a:gd name="T5" fmla="*/ 3 h 3"/>
                    <a:gd name="T6" fmla="*/ 0 w 2"/>
                    <a:gd name="T7" fmla="*/ 3 h 3"/>
                    <a:gd name="T8" fmla="*/ 2 w 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3">
                      <a:moveTo>
                        <a:pt x="2" y="0"/>
                      </a:move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0" y="3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AEAEAE"/>
                </a:solidFill>
                <a:ln w="0">
                  <a:solidFill>
                    <a:srgbClr val="AEAEAE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174" name="Freeform 1010"/>
              <p:cNvSpPr>
                <a:spLocks noEditPoints="1"/>
              </p:cNvSpPr>
              <p:nvPr/>
            </p:nvSpPr>
            <p:spPr bwMode="auto">
              <a:xfrm>
                <a:off x="6810375" y="2014537"/>
                <a:ext cx="6350" cy="3175"/>
              </a:xfrm>
              <a:custGeom>
                <a:avLst/>
                <a:gdLst>
                  <a:gd name="T0" fmla="*/ 4 w 4"/>
                  <a:gd name="T1" fmla="*/ 2 h 2"/>
                  <a:gd name="T2" fmla="*/ 4 w 4"/>
                  <a:gd name="T3" fmla="*/ 2 h 2"/>
                  <a:gd name="T4" fmla="*/ 4 w 4"/>
                  <a:gd name="T5" fmla="*/ 2 h 2"/>
                  <a:gd name="T6" fmla="*/ 4 w 4"/>
                  <a:gd name="T7" fmla="*/ 2 h 2"/>
                  <a:gd name="T8" fmla="*/ 2 w 4"/>
                  <a:gd name="T9" fmla="*/ 0 h 2"/>
                  <a:gd name="T10" fmla="*/ 4 w 4"/>
                  <a:gd name="T11" fmla="*/ 2 h 2"/>
                  <a:gd name="T12" fmla="*/ 2 w 4"/>
                  <a:gd name="T13" fmla="*/ 2 h 2"/>
                  <a:gd name="T14" fmla="*/ 0 w 4"/>
                  <a:gd name="T15" fmla="*/ 0 h 2"/>
                  <a:gd name="T16" fmla="*/ 2 w 4"/>
                  <a:gd name="T1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  <a:moveTo>
                      <a:pt x="2" y="0"/>
                    </a:move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9A9A9"/>
              </a:solidFill>
              <a:ln w="0">
                <a:solidFill>
                  <a:srgbClr val="A9A9A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75" name="Freeform 1011"/>
              <p:cNvSpPr>
                <a:spLocks/>
              </p:cNvSpPr>
              <p:nvPr/>
            </p:nvSpPr>
            <p:spPr bwMode="auto">
              <a:xfrm>
                <a:off x="4860925" y="1069975"/>
                <a:ext cx="142875" cy="41275"/>
              </a:xfrm>
              <a:custGeom>
                <a:avLst/>
                <a:gdLst>
                  <a:gd name="T0" fmla="*/ 64 w 90"/>
                  <a:gd name="T1" fmla="*/ 0 h 26"/>
                  <a:gd name="T2" fmla="*/ 70 w 90"/>
                  <a:gd name="T3" fmla="*/ 0 h 26"/>
                  <a:gd name="T4" fmla="*/ 77 w 90"/>
                  <a:gd name="T5" fmla="*/ 2 h 26"/>
                  <a:gd name="T6" fmla="*/ 85 w 90"/>
                  <a:gd name="T7" fmla="*/ 4 h 26"/>
                  <a:gd name="T8" fmla="*/ 90 w 90"/>
                  <a:gd name="T9" fmla="*/ 9 h 26"/>
                  <a:gd name="T10" fmla="*/ 90 w 90"/>
                  <a:gd name="T11" fmla="*/ 11 h 26"/>
                  <a:gd name="T12" fmla="*/ 87 w 90"/>
                  <a:gd name="T13" fmla="*/ 11 h 26"/>
                  <a:gd name="T14" fmla="*/ 85 w 90"/>
                  <a:gd name="T15" fmla="*/ 13 h 26"/>
                  <a:gd name="T16" fmla="*/ 83 w 90"/>
                  <a:gd name="T17" fmla="*/ 13 h 26"/>
                  <a:gd name="T18" fmla="*/ 81 w 90"/>
                  <a:gd name="T19" fmla="*/ 15 h 26"/>
                  <a:gd name="T20" fmla="*/ 77 w 90"/>
                  <a:gd name="T21" fmla="*/ 13 h 26"/>
                  <a:gd name="T22" fmla="*/ 79 w 90"/>
                  <a:gd name="T23" fmla="*/ 17 h 26"/>
                  <a:gd name="T24" fmla="*/ 77 w 90"/>
                  <a:gd name="T25" fmla="*/ 19 h 26"/>
                  <a:gd name="T26" fmla="*/ 75 w 90"/>
                  <a:gd name="T27" fmla="*/ 21 h 26"/>
                  <a:gd name="T28" fmla="*/ 72 w 90"/>
                  <a:gd name="T29" fmla="*/ 21 h 26"/>
                  <a:gd name="T30" fmla="*/ 70 w 90"/>
                  <a:gd name="T31" fmla="*/ 21 h 26"/>
                  <a:gd name="T32" fmla="*/ 68 w 90"/>
                  <a:gd name="T33" fmla="*/ 23 h 26"/>
                  <a:gd name="T34" fmla="*/ 66 w 90"/>
                  <a:gd name="T35" fmla="*/ 26 h 26"/>
                  <a:gd name="T36" fmla="*/ 62 w 90"/>
                  <a:gd name="T37" fmla="*/ 26 h 26"/>
                  <a:gd name="T38" fmla="*/ 40 w 90"/>
                  <a:gd name="T39" fmla="*/ 23 h 26"/>
                  <a:gd name="T40" fmla="*/ 17 w 90"/>
                  <a:gd name="T41" fmla="*/ 23 h 26"/>
                  <a:gd name="T42" fmla="*/ 13 w 90"/>
                  <a:gd name="T43" fmla="*/ 23 h 26"/>
                  <a:gd name="T44" fmla="*/ 8 w 90"/>
                  <a:gd name="T45" fmla="*/ 23 h 26"/>
                  <a:gd name="T46" fmla="*/ 2 w 90"/>
                  <a:gd name="T47" fmla="*/ 23 h 26"/>
                  <a:gd name="T48" fmla="*/ 0 w 90"/>
                  <a:gd name="T49" fmla="*/ 21 h 26"/>
                  <a:gd name="T50" fmla="*/ 0 w 90"/>
                  <a:gd name="T51" fmla="*/ 19 h 26"/>
                  <a:gd name="T52" fmla="*/ 2 w 90"/>
                  <a:gd name="T53" fmla="*/ 15 h 26"/>
                  <a:gd name="T54" fmla="*/ 2 w 90"/>
                  <a:gd name="T55" fmla="*/ 15 h 26"/>
                  <a:gd name="T56" fmla="*/ 8 w 90"/>
                  <a:gd name="T57" fmla="*/ 15 h 26"/>
                  <a:gd name="T58" fmla="*/ 15 w 90"/>
                  <a:gd name="T59" fmla="*/ 15 h 26"/>
                  <a:gd name="T60" fmla="*/ 19 w 90"/>
                  <a:gd name="T61" fmla="*/ 15 h 26"/>
                  <a:gd name="T62" fmla="*/ 25 w 90"/>
                  <a:gd name="T63" fmla="*/ 15 h 26"/>
                  <a:gd name="T64" fmla="*/ 34 w 90"/>
                  <a:gd name="T65" fmla="*/ 15 h 26"/>
                  <a:gd name="T66" fmla="*/ 40 w 90"/>
                  <a:gd name="T67" fmla="*/ 15 h 26"/>
                  <a:gd name="T68" fmla="*/ 49 w 90"/>
                  <a:gd name="T69" fmla="*/ 13 h 26"/>
                  <a:gd name="T70" fmla="*/ 51 w 90"/>
                  <a:gd name="T71" fmla="*/ 13 h 26"/>
                  <a:gd name="T72" fmla="*/ 53 w 90"/>
                  <a:gd name="T73" fmla="*/ 11 h 26"/>
                  <a:gd name="T74" fmla="*/ 51 w 90"/>
                  <a:gd name="T75" fmla="*/ 9 h 26"/>
                  <a:gd name="T76" fmla="*/ 53 w 90"/>
                  <a:gd name="T77" fmla="*/ 4 h 26"/>
                  <a:gd name="T78" fmla="*/ 60 w 90"/>
                  <a:gd name="T79" fmla="*/ 2 h 26"/>
                  <a:gd name="T80" fmla="*/ 64 w 90"/>
                  <a:gd name="T8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0" h="26">
                    <a:moveTo>
                      <a:pt x="64" y="0"/>
                    </a:moveTo>
                    <a:lnTo>
                      <a:pt x="70" y="0"/>
                    </a:lnTo>
                    <a:lnTo>
                      <a:pt x="77" y="2"/>
                    </a:lnTo>
                    <a:lnTo>
                      <a:pt x="85" y="4"/>
                    </a:lnTo>
                    <a:lnTo>
                      <a:pt x="90" y="9"/>
                    </a:lnTo>
                    <a:lnTo>
                      <a:pt x="90" y="11"/>
                    </a:lnTo>
                    <a:lnTo>
                      <a:pt x="87" y="11"/>
                    </a:lnTo>
                    <a:lnTo>
                      <a:pt x="85" y="13"/>
                    </a:lnTo>
                    <a:lnTo>
                      <a:pt x="83" y="13"/>
                    </a:lnTo>
                    <a:lnTo>
                      <a:pt x="81" y="15"/>
                    </a:lnTo>
                    <a:lnTo>
                      <a:pt x="77" y="13"/>
                    </a:lnTo>
                    <a:lnTo>
                      <a:pt x="79" y="17"/>
                    </a:lnTo>
                    <a:lnTo>
                      <a:pt x="77" y="19"/>
                    </a:lnTo>
                    <a:lnTo>
                      <a:pt x="75" y="21"/>
                    </a:lnTo>
                    <a:lnTo>
                      <a:pt x="72" y="21"/>
                    </a:lnTo>
                    <a:lnTo>
                      <a:pt x="70" y="21"/>
                    </a:lnTo>
                    <a:lnTo>
                      <a:pt x="68" y="23"/>
                    </a:lnTo>
                    <a:lnTo>
                      <a:pt x="66" y="26"/>
                    </a:lnTo>
                    <a:lnTo>
                      <a:pt x="62" y="26"/>
                    </a:lnTo>
                    <a:lnTo>
                      <a:pt x="40" y="23"/>
                    </a:lnTo>
                    <a:lnTo>
                      <a:pt x="17" y="23"/>
                    </a:lnTo>
                    <a:lnTo>
                      <a:pt x="13" y="23"/>
                    </a:lnTo>
                    <a:lnTo>
                      <a:pt x="8" y="23"/>
                    </a:lnTo>
                    <a:lnTo>
                      <a:pt x="2" y="23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8" y="15"/>
                    </a:lnTo>
                    <a:lnTo>
                      <a:pt x="15" y="15"/>
                    </a:lnTo>
                    <a:lnTo>
                      <a:pt x="19" y="15"/>
                    </a:lnTo>
                    <a:lnTo>
                      <a:pt x="25" y="15"/>
                    </a:lnTo>
                    <a:lnTo>
                      <a:pt x="34" y="15"/>
                    </a:lnTo>
                    <a:lnTo>
                      <a:pt x="40" y="15"/>
                    </a:lnTo>
                    <a:lnTo>
                      <a:pt x="49" y="13"/>
                    </a:lnTo>
                    <a:lnTo>
                      <a:pt x="51" y="13"/>
                    </a:lnTo>
                    <a:lnTo>
                      <a:pt x="53" y="11"/>
                    </a:lnTo>
                    <a:lnTo>
                      <a:pt x="51" y="9"/>
                    </a:lnTo>
                    <a:lnTo>
                      <a:pt x="53" y="4"/>
                    </a:lnTo>
                    <a:lnTo>
                      <a:pt x="60" y="2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4C4C4C"/>
              </a:solidFill>
              <a:ln w="0">
                <a:solidFill>
                  <a:srgbClr val="4C4C4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76" name="Freeform 1012"/>
              <p:cNvSpPr>
                <a:spLocks/>
              </p:cNvSpPr>
              <p:nvPr/>
            </p:nvSpPr>
            <p:spPr bwMode="auto">
              <a:xfrm>
                <a:off x="4827588" y="1046162"/>
                <a:ext cx="107950" cy="30163"/>
              </a:xfrm>
              <a:custGeom>
                <a:avLst/>
                <a:gdLst>
                  <a:gd name="T0" fmla="*/ 19 w 68"/>
                  <a:gd name="T1" fmla="*/ 0 h 19"/>
                  <a:gd name="T2" fmla="*/ 25 w 68"/>
                  <a:gd name="T3" fmla="*/ 4 h 19"/>
                  <a:gd name="T4" fmla="*/ 29 w 68"/>
                  <a:gd name="T5" fmla="*/ 4 h 19"/>
                  <a:gd name="T6" fmla="*/ 40 w 68"/>
                  <a:gd name="T7" fmla="*/ 2 h 19"/>
                  <a:gd name="T8" fmla="*/ 49 w 68"/>
                  <a:gd name="T9" fmla="*/ 4 h 19"/>
                  <a:gd name="T10" fmla="*/ 59 w 68"/>
                  <a:gd name="T11" fmla="*/ 4 h 19"/>
                  <a:gd name="T12" fmla="*/ 61 w 68"/>
                  <a:gd name="T13" fmla="*/ 4 h 19"/>
                  <a:gd name="T14" fmla="*/ 64 w 68"/>
                  <a:gd name="T15" fmla="*/ 6 h 19"/>
                  <a:gd name="T16" fmla="*/ 64 w 68"/>
                  <a:gd name="T17" fmla="*/ 9 h 19"/>
                  <a:gd name="T18" fmla="*/ 64 w 68"/>
                  <a:gd name="T19" fmla="*/ 11 h 19"/>
                  <a:gd name="T20" fmla="*/ 64 w 68"/>
                  <a:gd name="T21" fmla="*/ 11 h 19"/>
                  <a:gd name="T22" fmla="*/ 66 w 68"/>
                  <a:gd name="T23" fmla="*/ 13 h 19"/>
                  <a:gd name="T24" fmla="*/ 68 w 68"/>
                  <a:gd name="T25" fmla="*/ 15 h 19"/>
                  <a:gd name="T26" fmla="*/ 66 w 68"/>
                  <a:gd name="T27" fmla="*/ 17 h 19"/>
                  <a:gd name="T28" fmla="*/ 64 w 68"/>
                  <a:gd name="T29" fmla="*/ 19 h 19"/>
                  <a:gd name="T30" fmla="*/ 59 w 68"/>
                  <a:gd name="T31" fmla="*/ 19 h 19"/>
                  <a:gd name="T32" fmla="*/ 57 w 68"/>
                  <a:gd name="T33" fmla="*/ 19 h 19"/>
                  <a:gd name="T34" fmla="*/ 55 w 68"/>
                  <a:gd name="T35" fmla="*/ 19 h 19"/>
                  <a:gd name="T36" fmla="*/ 46 w 68"/>
                  <a:gd name="T37" fmla="*/ 15 h 19"/>
                  <a:gd name="T38" fmla="*/ 44 w 68"/>
                  <a:gd name="T39" fmla="*/ 13 h 19"/>
                  <a:gd name="T40" fmla="*/ 42 w 68"/>
                  <a:gd name="T41" fmla="*/ 13 h 19"/>
                  <a:gd name="T42" fmla="*/ 40 w 68"/>
                  <a:gd name="T43" fmla="*/ 11 h 19"/>
                  <a:gd name="T44" fmla="*/ 42 w 68"/>
                  <a:gd name="T45" fmla="*/ 13 h 19"/>
                  <a:gd name="T46" fmla="*/ 42 w 68"/>
                  <a:gd name="T47" fmla="*/ 13 h 19"/>
                  <a:gd name="T48" fmla="*/ 44 w 68"/>
                  <a:gd name="T49" fmla="*/ 13 h 19"/>
                  <a:gd name="T50" fmla="*/ 44 w 68"/>
                  <a:gd name="T51" fmla="*/ 15 h 19"/>
                  <a:gd name="T52" fmla="*/ 40 w 68"/>
                  <a:gd name="T53" fmla="*/ 17 h 19"/>
                  <a:gd name="T54" fmla="*/ 36 w 68"/>
                  <a:gd name="T55" fmla="*/ 17 h 19"/>
                  <a:gd name="T56" fmla="*/ 34 w 68"/>
                  <a:gd name="T57" fmla="*/ 19 h 19"/>
                  <a:gd name="T58" fmla="*/ 29 w 68"/>
                  <a:gd name="T59" fmla="*/ 17 h 19"/>
                  <a:gd name="T60" fmla="*/ 27 w 68"/>
                  <a:gd name="T61" fmla="*/ 15 h 19"/>
                  <a:gd name="T62" fmla="*/ 27 w 68"/>
                  <a:gd name="T63" fmla="*/ 13 h 19"/>
                  <a:gd name="T64" fmla="*/ 23 w 68"/>
                  <a:gd name="T65" fmla="*/ 13 h 19"/>
                  <a:gd name="T66" fmla="*/ 19 w 68"/>
                  <a:gd name="T67" fmla="*/ 13 h 19"/>
                  <a:gd name="T68" fmla="*/ 14 w 68"/>
                  <a:gd name="T69" fmla="*/ 13 h 19"/>
                  <a:gd name="T70" fmla="*/ 10 w 68"/>
                  <a:gd name="T71" fmla="*/ 15 h 19"/>
                  <a:gd name="T72" fmla="*/ 6 w 68"/>
                  <a:gd name="T73" fmla="*/ 15 h 19"/>
                  <a:gd name="T74" fmla="*/ 0 w 68"/>
                  <a:gd name="T75" fmla="*/ 15 h 19"/>
                  <a:gd name="T76" fmla="*/ 6 w 68"/>
                  <a:gd name="T77" fmla="*/ 13 h 19"/>
                  <a:gd name="T78" fmla="*/ 8 w 68"/>
                  <a:gd name="T79" fmla="*/ 9 h 19"/>
                  <a:gd name="T80" fmla="*/ 6 w 68"/>
                  <a:gd name="T81" fmla="*/ 6 h 19"/>
                  <a:gd name="T82" fmla="*/ 6 w 68"/>
                  <a:gd name="T83" fmla="*/ 2 h 19"/>
                  <a:gd name="T84" fmla="*/ 8 w 68"/>
                  <a:gd name="T85" fmla="*/ 0 h 19"/>
                  <a:gd name="T86" fmla="*/ 19 w 68"/>
                  <a:gd name="T8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8" h="19">
                    <a:moveTo>
                      <a:pt x="19" y="0"/>
                    </a:moveTo>
                    <a:lnTo>
                      <a:pt x="25" y="4"/>
                    </a:lnTo>
                    <a:lnTo>
                      <a:pt x="29" y="4"/>
                    </a:lnTo>
                    <a:lnTo>
                      <a:pt x="40" y="2"/>
                    </a:lnTo>
                    <a:lnTo>
                      <a:pt x="49" y="4"/>
                    </a:lnTo>
                    <a:lnTo>
                      <a:pt x="59" y="4"/>
                    </a:lnTo>
                    <a:lnTo>
                      <a:pt x="61" y="4"/>
                    </a:lnTo>
                    <a:lnTo>
                      <a:pt x="64" y="6"/>
                    </a:lnTo>
                    <a:lnTo>
                      <a:pt x="64" y="9"/>
                    </a:lnTo>
                    <a:lnTo>
                      <a:pt x="64" y="11"/>
                    </a:lnTo>
                    <a:lnTo>
                      <a:pt x="64" y="11"/>
                    </a:lnTo>
                    <a:lnTo>
                      <a:pt x="66" y="13"/>
                    </a:lnTo>
                    <a:lnTo>
                      <a:pt x="68" y="15"/>
                    </a:lnTo>
                    <a:lnTo>
                      <a:pt x="66" y="17"/>
                    </a:lnTo>
                    <a:lnTo>
                      <a:pt x="64" y="19"/>
                    </a:lnTo>
                    <a:lnTo>
                      <a:pt x="59" y="19"/>
                    </a:lnTo>
                    <a:lnTo>
                      <a:pt x="57" y="19"/>
                    </a:lnTo>
                    <a:lnTo>
                      <a:pt x="55" y="19"/>
                    </a:lnTo>
                    <a:lnTo>
                      <a:pt x="46" y="15"/>
                    </a:lnTo>
                    <a:lnTo>
                      <a:pt x="44" y="13"/>
                    </a:lnTo>
                    <a:lnTo>
                      <a:pt x="42" y="13"/>
                    </a:lnTo>
                    <a:lnTo>
                      <a:pt x="40" y="11"/>
                    </a:lnTo>
                    <a:lnTo>
                      <a:pt x="42" y="13"/>
                    </a:lnTo>
                    <a:lnTo>
                      <a:pt x="42" y="13"/>
                    </a:lnTo>
                    <a:lnTo>
                      <a:pt x="44" y="13"/>
                    </a:lnTo>
                    <a:lnTo>
                      <a:pt x="44" y="15"/>
                    </a:lnTo>
                    <a:lnTo>
                      <a:pt x="40" y="17"/>
                    </a:lnTo>
                    <a:lnTo>
                      <a:pt x="36" y="17"/>
                    </a:lnTo>
                    <a:lnTo>
                      <a:pt x="34" y="19"/>
                    </a:lnTo>
                    <a:lnTo>
                      <a:pt x="29" y="17"/>
                    </a:lnTo>
                    <a:lnTo>
                      <a:pt x="27" y="15"/>
                    </a:lnTo>
                    <a:lnTo>
                      <a:pt x="27" y="13"/>
                    </a:lnTo>
                    <a:lnTo>
                      <a:pt x="23" y="13"/>
                    </a:lnTo>
                    <a:lnTo>
                      <a:pt x="19" y="13"/>
                    </a:lnTo>
                    <a:lnTo>
                      <a:pt x="14" y="13"/>
                    </a:lnTo>
                    <a:lnTo>
                      <a:pt x="10" y="15"/>
                    </a:lnTo>
                    <a:lnTo>
                      <a:pt x="6" y="15"/>
                    </a:lnTo>
                    <a:lnTo>
                      <a:pt x="0" y="15"/>
                    </a:lnTo>
                    <a:lnTo>
                      <a:pt x="6" y="13"/>
                    </a:lnTo>
                    <a:lnTo>
                      <a:pt x="8" y="9"/>
                    </a:lnTo>
                    <a:lnTo>
                      <a:pt x="6" y="6"/>
                    </a:lnTo>
                    <a:lnTo>
                      <a:pt x="6" y="2"/>
                    </a:lnTo>
                    <a:lnTo>
                      <a:pt x="8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424242"/>
              </a:solidFill>
              <a:ln w="0">
                <a:solidFill>
                  <a:srgbClr val="42424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77" name="Freeform 1013"/>
              <p:cNvSpPr>
                <a:spLocks noEditPoints="1"/>
              </p:cNvSpPr>
              <p:nvPr/>
            </p:nvSpPr>
            <p:spPr bwMode="auto">
              <a:xfrm>
                <a:off x="4921250" y="1049337"/>
                <a:ext cx="88900" cy="34925"/>
              </a:xfrm>
              <a:custGeom>
                <a:avLst/>
                <a:gdLst>
                  <a:gd name="T0" fmla="*/ 0 w 56"/>
                  <a:gd name="T1" fmla="*/ 9 h 22"/>
                  <a:gd name="T2" fmla="*/ 0 w 56"/>
                  <a:gd name="T3" fmla="*/ 9 h 22"/>
                  <a:gd name="T4" fmla="*/ 0 w 56"/>
                  <a:gd name="T5" fmla="*/ 9 h 22"/>
                  <a:gd name="T6" fmla="*/ 0 w 56"/>
                  <a:gd name="T7" fmla="*/ 9 h 22"/>
                  <a:gd name="T8" fmla="*/ 11 w 56"/>
                  <a:gd name="T9" fmla="*/ 0 h 22"/>
                  <a:gd name="T10" fmla="*/ 26 w 56"/>
                  <a:gd name="T11" fmla="*/ 2 h 22"/>
                  <a:gd name="T12" fmla="*/ 39 w 56"/>
                  <a:gd name="T13" fmla="*/ 4 h 22"/>
                  <a:gd name="T14" fmla="*/ 39 w 56"/>
                  <a:gd name="T15" fmla="*/ 4 h 22"/>
                  <a:gd name="T16" fmla="*/ 34 w 56"/>
                  <a:gd name="T17" fmla="*/ 7 h 22"/>
                  <a:gd name="T18" fmla="*/ 30 w 56"/>
                  <a:gd name="T19" fmla="*/ 7 h 22"/>
                  <a:gd name="T20" fmla="*/ 26 w 56"/>
                  <a:gd name="T21" fmla="*/ 7 h 22"/>
                  <a:gd name="T22" fmla="*/ 22 w 56"/>
                  <a:gd name="T23" fmla="*/ 9 h 22"/>
                  <a:gd name="T24" fmla="*/ 26 w 56"/>
                  <a:gd name="T25" fmla="*/ 7 h 22"/>
                  <a:gd name="T26" fmla="*/ 37 w 56"/>
                  <a:gd name="T27" fmla="*/ 7 h 22"/>
                  <a:gd name="T28" fmla="*/ 49 w 56"/>
                  <a:gd name="T29" fmla="*/ 9 h 22"/>
                  <a:gd name="T30" fmla="*/ 52 w 56"/>
                  <a:gd name="T31" fmla="*/ 11 h 22"/>
                  <a:gd name="T32" fmla="*/ 54 w 56"/>
                  <a:gd name="T33" fmla="*/ 13 h 22"/>
                  <a:gd name="T34" fmla="*/ 56 w 56"/>
                  <a:gd name="T35" fmla="*/ 15 h 22"/>
                  <a:gd name="T36" fmla="*/ 54 w 56"/>
                  <a:gd name="T37" fmla="*/ 19 h 22"/>
                  <a:gd name="T38" fmla="*/ 52 w 56"/>
                  <a:gd name="T39" fmla="*/ 19 h 22"/>
                  <a:gd name="T40" fmla="*/ 49 w 56"/>
                  <a:gd name="T41" fmla="*/ 19 h 22"/>
                  <a:gd name="T42" fmla="*/ 47 w 56"/>
                  <a:gd name="T43" fmla="*/ 19 h 22"/>
                  <a:gd name="T44" fmla="*/ 45 w 56"/>
                  <a:gd name="T45" fmla="*/ 22 h 22"/>
                  <a:gd name="T46" fmla="*/ 39 w 56"/>
                  <a:gd name="T47" fmla="*/ 19 h 22"/>
                  <a:gd name="T48" fmla="*/ 32 w 56"/>
                  <a:gd name="T49" fmla="*/ 17 h 22"/>
                  <a:gd name="T50" fmla="*/ 26 w 56"/>
                  <a:gd name="T51" fmla="*/ 17 h 22"/>
                  <a:gd name="T52" fmla="*/ 22 w 56"/>
                  <a:gd name="T53" fmla="*/ 17 h 22"/>
                  <a:gd name="T54" fmla="*/ 13 w 56"/>
                  <a:gd name="T55" fmla="*/ 22 h 22"/>
                  <a:gd name="T56" fmla="*/ 5 w 56"/>
                  <a:gd name="T57" fmla="*/ 17 h 22"/>
                  <a:gd name="T58" fmla="*/ 5 w 56"/>
                  <a:gd name="T59" fmla="*/ 15 h 22"/>
                  <a:gd name="T60" fmla="*/ 5 w 56"/>
                  <a:gd name="T61" fmla="*/ 15 h 22"/>
                  <a:gd name="T62" fmla="*/ 2 w 56"/>
                  <a:gd name="T63" fmla="*/ 13 h 22"/>
                  <a:gd name="T64" fmla="*/ 0 w 56"/>
                  <a:gd name="T65" fmla="*/ 9 h 22"/>
                  <a:gd name="T66" fmla="*/ 2 w 56"/>
                  <a:gd name="T67" fmla="*/ 2 h 22"/>
                  <a:gd name="T68" fmla="*/ 7 w 56"/>
                  <a:gd name="T69" fmla="*/ 0 h 22"/>
                  <a:gd name="T70" fmla="*/ 11 w 56"/>
                  <a:gd name="T71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6" h="22">
                    <a:moveTo>
                      <a:pt x="0" y="9"/>
                    </a:move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close/>
                    <a:moveTo>
                      <a:pt x="11" y="0"/>
                    </a:moveTo>
                    <a:lnTo>
                      <a:pt x="26" y="2"/>
                    </a:lnTo>
                    <a:lnTo>
                      <a:pt x="39" y="4"/>
                    </a:lnTo>
                    <a:lnTo>
                      <a:pt x="39" y="4"/>
                    </a:lnTo>
                    <a:lnTo>
                      <a:pt x="34" y="7"/>
                    </a:lnTo>
                    <a:lnTo>
                      <a:pt x="30" y="7"/>
                    </a:lnTo>
                    <a:lnTo>
                      <a:pt x="26" y="7"/>
                    </a:lnTo>
                    <a:lnTo>
                      <a:pt x="22" y="9"/>
                    </a:lnTo>
                    <a:lnTo>
                      <a:pt x="26" y="7"/>
                    </a:lnTo>
                    <a:lnTo>
                      <a:pt x="37" y="7"/>
                    </a:lnTo>
                    <a:lnTo>
                      <a:pt x="49" y="9"/>
                    </a:lnTo>
                    <a:lnTo>
                      <a:pt x="52" y="11"/>
                    </a:lnTo>
                    <a:lnTo>
                      <a:pt x="54" y="13"/>
                    </a:lnTo>
                    <a:lnTo>
                      <a:pt x="56" y="15"/>
                    </a:lnTo>
                    <a:lnTo>
                      <a:pt x="54" y="19"/>
                    </a:lnTo>
                    <a:lnTo>
                      <a:pt x="52" y="19"/>
                    </a:lnTo>
                    <a:lnTo>
                      <a:pt x="49" y="19"/>
                    </a:lnTo>
                    <a:lnTo>
                      <a:pt x="47" y="19"/>
                    </a:lnTo>
                    <a:lnTo>
                      <a:pt x="45" y="22"/>
                    </a:lnTo>
                    <a:lnTo>
                      <a:pt x="39" y="19"/>
                    </a:lnTo>
                    <a:lnTo>
                      <a:pt x="32" y="17"/>
                    </a:lnTo>
                    <a:lnTo>
                      <a:pt x="26" y="17"/>
                    </a:lnTo>
                    <a:lnTo>
                      <a:pt x="22" y="17"/>
                    </a:lnTo>
                    <a:lnTo>
                      <a:pt x="13" y="22"/>
                    </a:lnTo>
                    <a:lnTo>
                      <a:pt x="5" y="17"/>
                    </a:lnTo>
                    <a:lnTo>
                      <a:pt x="5" y="15"/>
                    </a:lnTo>
                    <a:lnTo>
                      <a:pt x="5" y="15"/>
                    </a:lnTo>
                    <a:lnTo>
                      <a:pt x="2" y="13"/>
                    </a:lnTo>
                    <a:lnTo>
                      <a:pt x="0" y="9"/>
                    </a:lnTo>
                    <a:lnTo>
                      <a:pt x="2" y="2"/>
                    </a:lnTo>
                    <a:lnTo>
                      <a:pt x="7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333333"/>
              </a:solidFill>
              <a:ln w="0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78" name="Freeform 1014"/>
              <p:cNvSpPr>
                <a:spLocks/>
              </p:cNvSpPr>
              <p:nvPr/>
            </p:nvSpPr>
            <p:spPr bwMode="auto">
              <a:xfrm>
                <a:off x="4878388" y="1060450"/>
                <a:ext cx="33338" cy="9525"/>
              </a:xfrm>
              <a:custGeom>
                <a:avLst/>
                <a:gdLst>
                  <a:gd name="T0" fmla="*/ 8 w 21"/>
                  <a:gd name="T1" fmla="*/ 0 h 6"/>
                  <a:gd name="T2" fmla="*/ 17 w 21"/>
                  <a:gd name="T3" fmla="*/ 0 h 6"/>
                  <a:gd name="T4" fmla="*/ 19 w 21"/>
                  <a:gd name="T5" fmla="*/ 0 h 6"/>
                  <a:gd name="T6" fmla="*/ 21 w 21"/>
                  <a:gd name="T7" fmla="*/ 2 h 6"/>
                  <a:gd name="T8" fmla="*/ 19 w 21"/>
                  <a:gd name="T9" fmla="*/ 4 h 6"/>
                  <a:gd name="T10" fmla="*/ 14 w 21"/>
                  <a:gd name="T11" fmla="*/ 6 h 6"/>
                  <a:gd name="T12" fmla="*/ 12 w 21"/>
                  <a:gd name="T13" fmla="*/ 6 h 6"/>
                  <a:gd name="T14" fmla="*/ 8 w 21"/>
                  <a:gd name="T15" fmla="*/ 6 h 6"/>
                  <a:gd name="T16" fmla="*/ 4 w 21"/>
                  <a:gd name="T17" fmla="*/ 4 h 6"/>
                  <a:gd name="T18" fmla="*/ 2 w 21"/>
                  <a:gd name="T19" fmla="*/ 6 h 6"/>
                  <a:gd name="T20" fmla="*/ 0 w 21"/>
                  <a:gd name="T21" fmla="*/ 4 h 6"/>
                  <a:gd name="T22" fmla="*/ 2 w 21"/>
                  <a:gd name="T23" fmla="*/ 0 h 6"/>
                  <a:gd name="T24" fmla="*/ 8 w 21"/>
                  <a:gd name="T2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" h="6">
                    <a:moveTo>
                      <a:pt x="8" y="0"/>
                    </a:moveTo>
                    <a:lnTo>
                      <a:pt x="17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4" y="6"/>
                    </a:lnTo>
                    <a:lnTo>
                      <a:pt x="12" y="6"/>
                    </a:lnTo>
                    <a:lnTo>
                      <a:pt x="8" y="6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585858"/>
              </a:solidFill>
              <a:ln w="0">
                <a:solidFill>
                  <a:srgbClr val="585858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79" name="Freeform 1015"/>
              <p:cNvSpPr>
                <a:spLocks/>
              </p:cNvSpPr>
              <p:nvPr/>
            </p:nvSpPr>
            <p:spPr bwMode="auto">
              <a:xfrm>
                <a:off x="4854575" y="1100137"/>
                <a:ext cx="117475" cy="20638"/>
              </a:xfrm>
              <a:custGeom>
                <a:avLst/>
                <a:gdLst>
                  <a:gd name="T0" fmla="*/ 19 w 74"/>
                  <a:gd name="T1" fmla="*/ 0 h 13"/>
                  <a:gd name="T2" fmla="*/ 36 w 74"/>
                  <a:gd name="T3" fmla="*/ 0 h 13"/>
                  <a:gd name="T4" fmla="*/ 44 w 74"/>
                  <a:gd name="T5" fmla="*/ 2 h 13"/>
                  <a:gd name="T6" fmla="*/ 53 w 74"/>
                  <a:gd name="T7" fmla="*/ 2 h 13"/>
                  <a:gd name="T8" fmla="*/ 57 w 74"/>
                  <a:gd name="T9" fmla="*/ 2 h 13"/>
                  <a:gd name="T10" fmla="*/ 62 w 74"/>
                  <a:gd name="T11" fmla="*/ 2 h 13"/>
                  <a:gd name="T12" fmla="*/ 68 w 74"/>
                  <a:gd name="T13" fmla="*/ 4 h 13"/>
                  <a:gd name="T14" fmla="*/ 70 w 74"/>
                  <a:gd name="T15" fmla="*/ 4 h 13"/>
                  <a:gd name="T16" fmla="*/ 74 w 74"/>
                  <a:gd name="T17" fmla="*/ 4 h 13"/>
                  <a:gd name="T18" fmla="*/ 74 w 74"/>
                  <a:gd name="T19" fmla="*/ 4 h 13"/>
                  <a:gd name="T20" fmla="*/ 72 w 74"/>
                  <a:gd name="T21" fmla="*/ 9 h 13"/>
                  <a:gd name="T22" fmla="*/ 66 w 74"/>
                  <a:gd name="T23" fmla="*/ 11 h 13"/>
                  <a:gd name="T24" fmla="*/ 59 w 74"/>
                  <a:gd name="T25" fmla="*/ 13 h 13"/>
                  <a:gd name="T26" fmla="*/ 51 w 74"/>
                  <a:gd name="T27" fmla="*/ 13 h 13"/>
                  <a:gd name="T28" fmla="*/ 42 w 74"/>
                  <a:gd name="T29" fmla="*/ 13 h 13"/>
                  <a:gd name="T30" fmla="*/ 38 w 74"/>
                  <a:gd name="T31" fmla="*/ 13 h 13"/>
                  <a:gd name="T32" fmla="*/ 15 w 74"/>
                  <a:gd name="T33" fmla="*/ 9 h 13"/>
                  <a:gd name="T34" fmla="*/ 6 w 74"/>
                  <a:gd name="T35" fmla="*/ 7 h 13"/>
                  <a:gd name="T36" fmla="*/ 0 w 74"/>
                  <a:gd name="T37" fmla="*/ 2 h 13"/>
                  <a:gd name="T38" fmla="*/ 0 w 74"/>
                  <a:gd name="T39" fmla="*/ 0 h 13"/>
                  <a:gd name="T40" fmla="*/ 2 w 74"/>
                  <a:gd name="T41" fmla="*/ 0 h 13"/>
                  <a:gd name="T42" fmla="*/ 4 w 74"/>
                  <a:gd name="T43" fmla="*/ 0 h 13"/>
                  <a:gd name="T44" fmla="*/ 4 w 74"/>
                  <a:gd name="T45" fmla="*/ 0 h 13"/>
                  <a:gd name="T46" fmla="*/ 8 w 74"/>
                  <a:gd name="T47" fmla="*/ 2 h 13"/>
                  <a:gd name="T48" fmla="*/ 15 w 74"/>
                  <a:gd name="T49" fmla="*/ 0 h 13"/>
                  <a:gd name="T50" fmla="*/ 19 w 74"/>
                  <a:gd name="T5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4" h="13">
                    <a:moveTo>
                      <a:pt x="19" y="0"/>
                    </a:moveTo>
                    <a:lnTo>
                      <a:pt x="36" y="0"/>
                    </a:lnTo>
                    <a:lnTo>
                      <a:pt x="44" y="2"/>
                    </a:lnTo>
                    <a:lnTo>
                      <a:pt x="53" y="2"/>
                    </a:lnTo>
                    <a:lnTo>
                      <a:pt x="57" y="2"/>
                    </a:lnTo>
                    <a:lnTo>
                      <a:pt x="62" y="2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4" y="4"/>
                    </a:lnTo>
                    <a:lnTo>
                      <a:pt x="74" y="4"/>
                    </a:lnTo>
                    <a:lnTo>
                      <a:pt x="72" y="9"/>
                    </a:lnTo>
                    <a:lnTo>
                      <a:pt x="66" y="11"/>
                    </a:lnTo>
                    <a:lnTo>
                      <a:pt x="59" y="13"/>
                    </a:lnTo>
                    <a:lnTo>
                      <a:pt x="51" y="13"/>
                    </a:lnTo>
                    <a:lnTo>
                      <a:pt x="42" y="13"/>
                    </a:lnTo>
                    <a:lnTo>
                      <a:pt x="38" y="13"/>
                    </a:lnTo>
                    <a:lnTo>
                      <a:pt x="15" y="9"/>
                    </a:lnTo>
                    <a:lnTo>
                      <a:pt x="6" y="7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8" y="2"/>
                    </a:lnTo>
                    <a:lnTo>
                      <a:pt x="15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262626"/>
              </a:solidFill>
              <a:ln w="0">
                <a:solidFill>
                  <a:srgbClr val="26262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80" name="Freeform 1016"/>
              <p:cNvSpPr>
                <a:spLocks/>
              </p:cNvSpPr>
              <p:nvPr/>
            </p:nvSpPr>
            <p:spPr bwMode="auto">
              <a:xfrm>
                <a:off x="4965700" y="1073150"/>
                <a:ext cx="128588" cy="38100"/>
              </a:xfrm>
              <a:custGeom>
                <a:avLst/>
                <a:gdLst>
                  <a:gd name="T0" fmla="*/ 32 w 81"/>
                  <a:gd name="T1" fmla="*/ 0 h 24"/>
                  <a:gd name="T2" fmla="*/ 34 w 81"/>
                  <a:gd name="T3" fmla="*/ 2 h 24"/>
                  <a:gd name="T4" fmla="*/ 38 w 81"/>
                  <a:gd name="T5" fmla="*/ 4 h 24"/>
                  <a:gd name="T6" fmla="*/ 45 w 81"/>
                  <a:gd name="T7" fmla="*/ 11 h 24"/>
                  <a:gd name="T8" fmla="*/ 51 w 81"/>
                  <a:gd name="T9" fmla="*/ 11 h 24"/>
                  <a:gd name="T10" fmla="*/ 56 w 81"/>
                  <a:gd name="T11" fmla="*/ 9 h 24"/>
                  <a:gd name="T12" fmla="*/ 62 w 81"/>
                  <a:gd name="T13" fmla="*/ 9 h 24"/>
                  <a:gd name="T14" fmla="*/ 66 w 81"/>
                  <a:gd name="T15" fmla="*/ 9 h 24"/>
                  <a:gd name="T16" fmla="*/ 73 w 81"/>
                  <a:gd name="T17" fmla="*/ 9 h 24"/>
                  <a:gd name="T18" fmla="*/ 77 w 81"/>
                  <a:gd name="T19" fmla="*/ 9 h 24"/>
                  <a:gd name="T20" fmla="*/ 77 w 81"/>
                  <a:gd name="T21" fmla="*/ 9 h 24"/>
                  <a:gd name="T22" fmla="*/ 81 w 81"/>
                  <a:gd name="T23" fmla="*/ 13 h 24"/>
                  <a:gd name="T24" fmla="*/ 79 w 81"/>
                  <a:gd name="T25" fmla="*/ 13 h 24"/>
                  <a:gd name="T26" fmla="*/ 75 w 81"/>
                  <a:gd name="T27" fmla="*/ 15 h 24"/>
                  <a:gd name="T28" fmla="*/ 73 w 81"/>
                  <a:gd name="T29" fmla="*/ 15 h 24"/>
                  <a:gd name="T30" fmla="*/ 68 w 81"/>
                  <a:gd name="T31" fmla="*/ 17 h 24"/>
                  <a:gd name="T32" fmla="*/ 68 w 81"/>
                  <a:gd name="T33" fmla="*/ 19 h 24"/>
                  <a:gd name="T34" fmla="*/ 66 w 81"/>
                  <a:gd name="T35" fmla="*/ 21 h 24"/>
                  <a:gd name="T36" fmla="*/ 62 w 81"/>
                  <a:gd name="T37" fmla="*/ 24 h 24"/>
                  <a:gd name="T38" fmla="*/ 60 w 81"/>
                  <a:gd name="T39" fmla="*/ 24 h 24"/>
                  <a:gd name="T40" fmla="*/ 56 w 81"/>
                  <a:gd name="T41" fmla="*/ 24 h 24"/>
                  <a:gd name="T42" fmla="*/ 47 w 81"/>
                  <a:gd name="T43" fmla="*/ 19 h 24"/>
                  <a:gd name="T44" fmla="*/ 43 w 81"/>
                  <a:gd name="T45" fmla="*/ 19 h 24"/>
                  <a:gd name="T46" fmla="*/ 38 w 81"/>
                  <a:gd name="T47" fmla="*/ 17 h 24"/>
                  <a:gd name="T48" fmla="*/ 36 w 81"/>
                  <a:gd name="T49" fmla="*/ 17 h 24"/>
                  <a:gd name="T50" fmla="*/ 32 w 81"/>
                  <a:gd name="T51" fmla="*/ 15 h 24"/>
                  <a:gd name="T52" fmla="*/ 30 w 81"/>
                  <a:gd name="T53" fmla="*/ 15 h 24"/>
                  <a:gd name="T54" fmla="*/ 28 w 81"/>
                  <a:gd name="T55" fmla="*/ 17 h 24"/>
                  <a:gd name="T56" fmla="*/ 26 w 81"/>
                  <a:gd name="T57" fmla="*/ 19 h 24"/>
                  <a:gd name="T58" fmla="*/ 21 w 81"/>
                  <a:gd name="T59" fmla="*/ 15 h 24"/>
                  <a:gd name="T60" fmla="*/ 19 w 81"/>
                  <a:gd name="T61" fmla="*/ 19 h 24"/>
                  <a:gd name="T62" fmla="*/ 17 w 81"/>
                  <a:gd name="T63" fmla="*/ 21 h 24"/>
                  <a:gd name="T64" fmla="*/ 17 w 81"/>
                  <a:gd name="T65" fmla="*/ 19 h 24"/>
                  <a:gd name="T66" fmla="*/ 15 w 81"/>
                  <a:gd name="T67" fmla="*/ 19 h 24"/>
                  <a:gd name="T68" fmla="*/ 11 w 81"/>
                  <a:gd name="T69" fmla="*/ 21 h 24"/>
                  <a:gd name="T70" fmla="*/ 11 w 81"/>
                  <a:gd name="T71" fmla="*/ 21 h 24"/>
                  <a:gd name="T72" fmla="*/ 6 w 81"/>
                  <a:gd name="T73" fmla="*/ 21 h 24"/>
                  <a:gd name="T74" fmla="*/ 4 w 81"/>
                  <a:gd name="T75" fmla="*/ 21 h 24"/>
                  <a:gd name="T76" fmla="*/ 4 w 81"/>
                  <a:gd name="T77" fmla="*/ 21 h 24"/>
                  <a:gd name="T78" fmla="*/ 0 w 81"/>
                  <a:gd name="T79" fmla="*/ 19 h 24"/>
                  <a:gd name="T80" fmla="*/ 4 w 81"/>
                  <a:gd name="T81" fmla="*/ 17 h 24"/>
                  <a:gd name="T82" fmla="*/ 9 w 81"/>
                  <a:gd name="T83" fmla="*/ 13 h 24"/>
                  <a:gd name="T84" fmla="*/ 4 w 81"/>
                  <a:gd name="T85" fmla="*/ 11 h 24"/>
                  <a:gd name="T86" fmla="*/ 2 w 81"/>
                  <a:gd name="T87" fmla="*/ 9 h 24"/>
                  <a:gd name="T88" fmla="*/ 6 w 81"/>
                  <a:gd name="T89" fmla="*/ 9 h 24"/>
                  <a:gd name="T90" fmla="*/ 13 w 81"/>
                  <a:gd name="T91" fmla="*/ 9 h 24"/>
                  <a:gd name="T92" fmla="*/ 17 w 81"/>
                  <a:gd name="T93" fmla="*/ 9 h 24"/>
                  <a:gd name="T94" fmla="*/ 17 w 81"/>
                  <a:gd name="T95" fmla="*/ 9 h 24"/>
                  <a:gd name="T96" fmla="*/ 24 w 81"/>
                  <a:gd name="T97" fmla="*/ 7 h 24"/>
                  <a:gd name="T98" fmla="*/ 26 w 81"/>
                  <a:gd name="T99" fmla="*/ 2 h 24"/>
                  <a:gd name="T100" fmla="*/ 28 w 81"/>
                  <a:gd name="T101" fmla="*/ 0 h 24"/>
                  <a:gd name="T102" fmla="*/ 32 w 81"/>
                  <a:gd name="T10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1" h="24">
                    <a:moveTo>
                      <a:pt x="32" y="0"/>
                    </a:moveTo>
                    <a:lnTo>
                      <a:pt x="34" y="2"/>
                    </a:lnTo>
                    <a:lnTo>
                      <a:pt x="38" y="4"/>
                    </a:lnTo>
                    <a:lnTo>
                      <a:pt x="45" y="11"/>
                    </a:lnTo>
                    <a:lnTo>
                      <a:pt x="51" y="11"/>
                    </a:lnTo>
                    <a:lnTo>
                      <a:pt x="56" y="9"/>
                    </a:lnTo>
                    <a:lnTo>
                      <a:pt x="62" y="9"/>
                    </a:lnTo>
                    <a:lnTo>
                      <a:pt x="66" y="9"/>
                    </a:lnTo>
                    <a:lnTo>
                      <a:pt x="73" y="9"/>
                    </a:lnTo>
                    <a:lnTo>
                      <a:pt x="77" y="9"/>
                    </a:lnTo>
                    <a:lnTo>
                      <a:pt x="77" y="9"/>
                    </a:lnTo>
                    <a:lnTo>
                      <a:pt x="81" y="13"/>
                    </a:lnTo>
                    <a:lnTo>
                      <a:pt x="79" y="13"/>
                    </a:lnTo>
                    <a:lnTo>
                      <a:pt x="75" y="15"/>
                    </a:lnTo>
                    <a:lnTo>
                      <a:pt x="73" y="15"/>
                    </a:lnTo>
                    <a:lnTo>
                      <a:pt x="68" y="17"/>
                    </a:lnTo>
                    <a:lnTo>
                      <a:pt x="68" y="19"/>
                    </a:lnTo>
                    <a:lnTo>
                      <a:pt x="66" y="21"/>
                    </a:lnTo>
                    <a:lnTo>
                      <a:pt x="62" y="24"/>
                    </a:lnTo>
                    <a:lnTo>
                      <a:pt x="60" y="24"/>
                    </a:lnTo>
                    <a:lnTo>
                      <a:pt x="56" y="24"/>
                    </a:lnTo>
                    <a:lnTo>
                      <a:pt x="47" y="19"/>
                    </a:lnTo>
                    <a:lnTo>
                      <a:pt x="43" y="19"/>
                    </a:lnTo>
                    <a:lnTo>
                      <a:pt x="38" y="17"/>
                    </a:lnTo>
                    <a:lnTo>
                      <a:pt x="36" y="17"/>
                    </a:lnTo>
                    <a:lnTo>
                      <a:pt x="32" y="15"/>
                    </a:lnTo>
                    <a:lnTo>
                      <a:pt x="30" y="15"/>
                    </a:lnTo>
                    <a:lnTo>
                      <a:pt x="28" y="17"/>
                    </a:lnTo>
                    <a:lnTo>
                      <a:pt x="26" y="19"/>
                    </a:lnTo>
                    <a:lnTo>
                      <a:pt x="21" y="15"/>
                    </a:lnTo>
                    <a:lnTo>
                      <a:pt x="19" y="19"/>
                    </a:lnTo>
                    <a:lnTo>
                      <a:pt x="17" y="21"/>
                    </a:lnTo>
                    <a:lnTo>
                      <a:pt x="17" y="19"/>
                    </a:lnTo>
                    <a:lnTo>
                      <a:pt x="15" y="19"/>
                    </a:lnTo>
                    <a:lnTo>
                      <a:pt x="11" y="21"/>
                    </a:lnTo>
                    <a:lnTo>
                      <a:pt x="11" y="21"/>
                    </a:lnTo>
                    <a:lnTo>
                      <a:pt x="6" y="21"/>
                    </a:lnTo>
                    <a:lnTo>
                      <a:pt x="4" y="21"/>
                    </a:lnTo>
                    <a:lnTo>
                      <a:pt x="4" y="21"/>
                    </a:lnTo>
                    <a:lnTo>
                      <a:pt x="0" y="19"/>
                    </a:lnTo>
                    <a:lnTo>
                      <a:pt x="4" y="17"/>
                    </a:lnTo>
                    <a:lnTo>
                      <a:pt x="9" y="13"/>
                    </a:lnTo>
                    <a:lnTo>
                      <a:pt x="4" y="11"/>
                    </a:lnTo>
                    <a:lnTo>
                      <a:pt x="2" y="9"/>
                    </a:lnTo>
                    <a:lnTo>
                      <a:pt x="6" y="9"/>
                    </a:lnTo>
                    <a:lnTo>
                      <a:pt x="13" y="9"/>
                    </a:lnTo>
                    <a:lnTo>
                      <a:pt x="17" y="9"/>
                    </a:lnTo>
                    <a:lnTo>
                      <a:pt x="17" y="9"/>
                    </a:lnTo>
                    <a:lnTo>
                      <a:pt x="24" y="7"/>
                    </a:lnTo>
                    <a:lnTo>
                      <a:pt x="26" y="2"/>
                    </a:lnTo>
                    <a:lnTo>
                      <a:pt x="28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5F5F5F"/>
              </a:solidFill>
              <a:ln w="0">
                <a:solidFill>
                  <a:srgbClr val="5F5F5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81" name="Freeform 1017"/>
              <p:cNvSpPr>
                <a:spLocks/>
              </p:cNvSpPr>
              <p:nvPr/>
            </p:nvSpPr>
            <p:spPr bwMode="auto">
              <a:xfrm>
                <a:off x="4938713" y="1127125"/>
                <a:ext cx="14288" cy="3175"/>
              </a:xfrm>
              <a:custGeom>
                <a:avLst/>
                <a:gdLst>
                  <a:gd name="T0" fmla="*/ 4 w 9"/>
                  <a:gd name="T1" fmla="*/ 0 h 2"/>
                  <a:gd name="T2" fmla="*/ 9 w 9"/>
                  <a:gd name="T3" fmla="*/ 0 h 2"/>
                  <a:gd name="T4" fmla="*/ 9 w 9"/>
                  <a:gd name="T5" fmla="*/ 0 h 2"/>
                  <a:gd name="T6" fmla="*/ 9 w 9"/>
                  <a:gd name="T7" fmla="*/ 2 h 2"/>
                  <a:gd name="T8" fmla="*/ 2 w 9"/>
                  <a:gd name="T9" fmla="*/ 2 h 2"/>
                  <a:gd name="T10" fmla="*/ 0 w 9"/>
                  <a:gd name="T11" fmla="*/ 0 h 2"/>
                  <a:gd name="T12" fmla="*/ 2 w 9"/>
                  <a:gd name="T13" fmla="*/ 0 h 2"/>
                  <a:gd name="T14" fmla="*/ 4 w 9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2">
                    <a:moveTo>
                      <a:pt x="4" y="0"/>
                    </a:moveTo>
                    <a:lnTo>
                      <a:pt x="9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242424"/>
              </a:solidFill>
              <a:ln w="0">
                <a:solidFill>
                  <a:srgbClr val="24242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82" name="Freeform 1018"/>
              <p:cNvSpPr>
                <a:spLocks/>
              </p:cNvSpPr>
              <p:nvPr/>
            </p:nvSpPr>
            <p:spPr bwMode="auto">
              <a:xfrm>
                <a:off x="4979988" y="1111250"/>
                <a:ext cx="9525" cy="9525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6 h 6"/>
                  <a:gd name="T4" fmla="*/ 2 w 6"/>
                  <a:gd name="T5" fmla="*/ 2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4C4C4C"/>
              </a:solidFill>
              <a:ln w="0">
                <a:solidFill>
                  <a:srgbClr val="4C4C4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83" name="Freeform 1019"/>
              <p:cNvSpPr>
                <a:spLocks/>
              </p:cNvSpPr>
              <p:nvPr/>
            </p:nvSpPr>
            <p:spPr bwMode="auto">
              <a:xfrm>
                <a:off x="5938838" y="1638300"/>
                <a:ext cx="23813" cy="17463"/>
              </a:xfrm>
              <a:custGeom>
                <a:avLst/>
                <a:gdLst>
                  <a:gd name="T0" fmla="*/ 13 w 15"/>
                  <a:gd name="T1" fmla="*/ 0 h 11"/>
                  <a:gd name="T2" fmla="*/ 15 w 15"/>
                  <a:gd name="T3" fmla="*/ 2 h 11"/>
                  <a:gd name="T4" fmla="*/ 13 w 15"/>
                  <a:gd name="T5" fmla="*/ 9 h 11"/>
                  <a:gd name="T6" fmla="*/ 8 w 15"/>
                  <a:gd name="T7" fmla="*/ 11 h 11"/>
                  <a:gd name="T8" fmla="*/ 6 w 15"/>
                  <a:gd name="T9" fmla="*/ 9 h 11"/>
                  <a:gd name="T10" fmla="*/ 2 w 15"/>
                  <a:gd name="T11" fmla="*/ 9 h 11"/>
                  <a:gd name="T12" fmla="*/ 0 w 15"/>
                  <a:gd name="T13" fmla="*/ 6 h 11"/>
                  <a:gd name="T14" fmla="*/ 0 w 15"/>
                  <a:gd name="T15" fmla="*/ 4 h 11"/>
                  <a:gd name="T16" fmla="*/ 2 w 15"/>
                  <a:gd name="T17" fmla="*/ 2 h 11"/>
                  <a:gd name="T18" fmla="*/ 2 w 15"/>
                  <a:gd name="T19" fmla="*/ 2 h 11"/>
                  <a:gd name="T20" fmla="*/ 6 w 15"/>
                  <a:gd name="T21" fmla="*/ 2 h 11"/>
                  <a:gd name="T22" fmla="*/ 6 w 15"/>
                  <a:gd name="T23" fmla="*/ 4 h 11"/>
                  <a:gd name="T24" fmla="*/ 8 w 15"/>
                  <a:gd name="T25" fmla="*/ 2 h 11"/>
                  <a:gd name="T26" fmla="*/ 11 w 15"/>
                  <a:gd name="T27" fmla="*/ 2 h 11"/>
                  <a:gd name="T28" fmla="*/ 13 w 15"/>
                  <a:gd name="T2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11">
                    <a:moveTo>
                      <a:pt x="13" y="0"/>
                    </a:moveTo>
                    <a:lnTo>
                      <a:pt x="15" y="2"/>
                    </a:lnTo>
                    <a:lnTo>
                      <a:pt x="13" y="9"/>
                    </a:lnTo>
                    <a:lnTo>
                      <a:pt x="8" y="11"/>
                    </a:lnTo>
                    <a:lnTo>
                      <a:pt x="6" y="9"/>
                    </a:lnTo>
                    <a:lnTo>
                      <a:pt x="2" y="9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6" y="2"/>
                    </a:lnTo>
                    <a:lnTo>
                      <a:pt x="6" y="4"/>
                    </a:lnTo>
                    <a:lnTo>
                      <a:pt x="8" y="2"/>
                    </a:lnTo>
                    <a:lnTo>
                      <a:pt x="11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B3B3B3"/>
              </a:solidFill>
              <a:ln w="0">
                <a:solidFill>
                  <a:srgbClr val="B3B3B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84" name="Rectangle 1020"/>
              <p:cNvSpPr>
                <a:spLocks noChangeArrowheads="1"/>
              </p:cNvSpPr>
              <p:nvPr/>
            </p:nvSpPr>
            <p:spPr bwMode="auto">
              <a:xfrm>
                <a:off x="5989638" y="1679575"/>
                <a:ext cx="1588" cy="1588"/>
              </a:xfrm>
              <a:prstGeom prst="rect">
                <a:avLst/>
              </a:prstGeom>
              <a:solidFill>
                <a:srgbClr val="8D8D8D"/>
              </a:solidFill>
              <a:ln w="0">
                <a:solidFill>
                  <a:srgbClr val="8D8D8D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85" name="Freeform 1021"/>
              <p:cNvSpPr>
                <a:spLocks/>
              </p:cNvSpPr>
              <p:nvPr/>
            </p:nvSpPr>
            <p:spPr bwMode="auto">
              <a:xfrm>
                <a:off x="5799138" y="1590675"/>
                <a:ext cx="23813" cy="17463"/>
              </a:xfrm>
              <a:custGeom>
                <a:avLst/>
                <a:gdLst>
                  <a:gd name="T0" fmla="*/ 9 w 15"/>
                  <a:gd name="T1" fmla="*/ 0 h 11"/>
                  <a:gd name="T2" fmla="*/ 13 w 15"/>
                  <a:gd name="T3" fmla="*/ 2 h 11"/>
                  <a:gd name="T4" fmla="*/ 15 w 15"/>
                  <a:gd name="T5" fmla="*/ 4 h 11"/>
                  <a:gd name="T6" fmla="*/ 15 w 15"/>
                  <a:gd name="T7" fmla="*/ 7 h 11"/>
                  <a:gd name="T8" fmla="*/ 15 w 15"/>
                  <a:gd name="T9" fmla="*/ 11 h 11"/>
                  <a:gd name="T10" fmla="*/ 11 w 15"/>
                  <a:gd name="T11" fmla="*/ 9 h 11"/>
                  <a:gd name="T12" fmla="*/ 2 w 15"/>
                  <a:gd name="T13" fmla="*/ 7 h 11"/>
                  <a:gd name="T14" fmla="*/ 0 w 15"/>
                  <a:gd name="T15" fmla="*/ 4 h 11"/>
                  <a:gd name="T16" fmla="*/ 2 w 15"/>
                  <a:gd name="T17" fmla="*/ 2 h 11"/>
                  <a:gd name="T18" fmla="*/ 7 w 15"/>
                  <a:gd name="T19" fmla="*/ 0 h 11"/>
                  <a:gd name="T20" fmla="*/ 9 w 15"/>
                  <a:gd name="T2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" h="11">
                    <a:moveTo>
                      <a:pt x="9" y="0"/>
                    </a:moveTo>
                    <a:lnTo>
                      <a:pt x="13" y="2"/>
                    </a:lnTo>
                    <a:lnTo>
                      <a:pt x="15" y="4"/>
                    </a:lnTo>
                    <a:lnTo>
                      <a:pt x="15" y="7"/>
                    </a:lnTo>
                    <a:lnTo>
                      <a:pt x="15" y="11"/>
                    </a:lnTo>
                    <a:lnTo>
                      <a:pt x="11" y="9"/>
                    </a:lnTo>
                    <a:lnTo>
                      <a:pt x="2" y="7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7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A7A7A7"/>
              </a:solidFill>
              <a:ln w="0">
                <a:solidFill>
                  <a:srgbClr val="A7A7A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86" name="Freeform 1022"/>
              <p:cNvSpPr>
                <a:spLocks/>
              </p:cNvSpPr>
              <p:nvPr/>
            </p:nvSpPr>
            <p:spPr bwMode="auto">
              <a:xfrm>
                <a:off x="5897563" y="1617662"/>
                <a:ext cx="23813" cy="7938"/>
              </a:xfrm>
              <a:custGeom>
                <a:avLst/>
                <a:gdLst>
                  <a:gd name="T0" fmla="*/ 2 w 15"/>
                  <a:gd name="T1" fmla="*/ 0 h 5"/>
                  <a:gd name="T2" fmla="*/ 7 w 15"/>
                  <a:gd name="T3" fmla="*/ 0 h 5"/>
                  <a:gd name="T4" fmla="*/ 11 w 15"/>
                  <a:gd name="T5" fmla="*/ 2 h 5"/>
                  <a:gd name="T6" fmla="*/ 15 w 15"/>
                  <a:gd name="T7" fmla="*/ 2 h 5"/>
                  <a:gd name="T8" fmla="*/ 15 w 15"/>
                  <a:gd name="T9" fmla="*/ 5 h 5"/>
                  <a:gd name="T10" fmla="*/ 9 w 15"/>
                  <a:gd name="T11" fmla="*/ 5 h 5"/>
                  <a:gd name="T12" fmla="*/ 0 w 15"/>
                  <a:gd name="T13" fmla="*/ 2 h 5"/>
                  <a:gd name="T14" fmla="*/ 2 w 15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5">
                    <a:moveTo>
                      <a:pt x="2" y="0"/>
                    </a:moveTo>
                    <a:lnTo>
                      <a:pt x="7" y="0"/>
                    </a:lnTo>
                    <a:lnTo>
                      <a:pt x="11" y="2"/>
                    </a:lnTo>
                    <a:lnTo>
                      <a:pt x="15" y="2"/>
                    </a:lnTo>
                    <a:lnTo>
                      <a:pt x="15" y="5"/>
                    </a:lnTo>
                    <a:lnTo>
                      <a:pt x="9" y="5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5F5F5F"/>
              </a:solidFill>
              <a:ln w="0">
                <a:solidFill>
                  <a:srgbClr val="5F5F5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87" name="Freeform 1023"/>
              <p:cNvSpPr>
                <a:spLocks/>
              </p:cNvSpPr>
              <p:nvPr/>
            </p:nvSpPr>
            <p:spPr bwMode="auto">
              <a:xfrm>
                <a:off x="5765800" y="1574800"/>
                <a:ext cx="317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  <a:gd name="T3" fmla="*/ 0 w 2"/>
                  <a:gd name="T4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2A2A2"/>
              </a:solidFill>
              <a:ln w="0">
                <a:solidFill>
                  <a:srgbClr val="A2A2A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88" name="Freeform 1024"/>
              <p:cNvSpPr>
                <a:spLocks/>
              </p:cNvSpPr>
              <p:nvPr/>
            </p:nvSpPr>
            <p:spPr bwMode="auto">
              <a:xfrm>
                <a:off x="5921375" y="1617662"/>
                <a:ext cx="3175" cy="17463"/>
              </a:xfrm>
              <a:custGeom>
                <a:avLst/>
                <a:gdLst>
                  <a:gd name="T0" fmla="*/ 0 w 2"/>
                  <a:gd name="T1" fmla="*/ 0 h 11"/>
                  <a:gd name="T2" fmla="*/ 2 w 2"/>
                  <a:gd name="T3" fmla="*/ 2 h 11"/>
                  <a:gd name="T4" fmla="*/ 2 w 2"/>
                  <a:gd name="T5" fmla="*/ 7 h 11"/>
                  <a:gd name="T6" fmla="*/ 0 w 2"/>
                  <a:gd name="T7" fmla="*/ 11 h 11"/>
                  <a:gd name="T8" fmla="*/ 0 w 2"/>
                  <a:gd name="T9" fmla="*/ 5 h 11"/>
                  <a:gd name="T10" fmla="*/ 0 w 2"/>
                  <a:gd name="T11" fmla="*/ 2 h 11"/>
                  <a:gd name="T12" fmla="*/ 0 w 2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11">
                    <a:moveTo>
                      <a:pt x="0" y="0"/>
                    </a:moveTo>
                    <a:lnTo>
                      <a:pt x="2" y="2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64646"/>
              </a:solidFill>
              <a:ln w="0">
                <a:solidFill>
                  <a:srgbClr val="46464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89" name="Freeform 1025"/>
              <p:cNvSpPr>
                <a:spLocks/>
              </p:cNvSpPr>
              <p:nvPr/>
            </p:nvSpPr>
            <p:spPr bwMode="auto">
              <a:xfrm>
                <a:off x="4857750" y="1046162"/>
                <a:ext cx="12700" cy="6350"/>
              </a:xfrm>
              <a:custGeom>
                <a:avLst/>
                <a:gdLst>
                  <a:gd name="T0" fmla="*/ 8 w 8"/>
                  <a:gd name="T1" fmla="*/ 0 h 4"/>
                  <a:gd name="T2" fmla="*/ 6 w 8"/>
                  <a:gd name="T3" fmla="*/ 4 h 4"/>
                  <a:gd name="T4" fmla="*/ 0 w 8"/>
                  <a:gd name="T5" fmla="*/ 0 h 4"/>
                  <a:gd name="T6" fmla="*/ 8 w 8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4">
                    <a:moveTo>
                      <a:pt x="8" y="0"/>
                    </a:moveTo>
                    <a:lnTo>
                      <a:pt x="6" y="4"/>
                    </a:lnTo>
                    <a:lnTo>
                      <a:pt x="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333333"/>
              </a:solidFill>
              <a:ln w="0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90" name="Freeform 1026"/>
              <p:cNvSpPr>
                <a:spLocks/>
              </p:cNvSpPr>
              <p:nvPr/>
            </p:nvSpPr>
            <p:spPr bwMode="auto">
              <a:xfrm>
                <a:off x="5084763" y="1293812"/>
                <a:ext cx="6350" cy="15875"/>
              </a:xfrm>
              <a:custGeom>
                <a:avLst/>
                <a:gdLst>
                  <a:gd name="T0" fmla="*/ 0 w 4"/>
                  <a:gd name="T1" fmla="*/ 0 h 10"/>
                  <a:gd name="T2" fmla="*/ 2 w 4"/>
                  <a:gd name="T3" fmla="*/ 2 h 10"/>
                  <a:gd name="T4" fmla="*/ 4 w 4"/>
                  <a:gd name="T5" fmla="*/ 4 h 10"/>
                  <a:gd name="T6" fmla="*/ 4 w 4"/>
                  <a:gd name="T7" fmla="*/ 6 h 10"/>
                  <a:gd name="T8" fmla="*/ 2 w 4"/>
                  <a:gd name="T9" fmla="*/ 10 h 10"/>
                  <a:gd name="T10" fmla="*/ 0 w 4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0">
                    <a:moveTo>
                      <a:pt x="0" y="0"/>
                    </a:moveTo>
                    <a:lnTo>
                      <a:pt x="2" y="2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2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A4A4A"/>
              </a:solidFill>
              <a:ln w="0">
                <a:solidFill>
                  <a:srgbClr val="4A4A4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91" name="Freeform 1027"/>
              <p:cNvSpPr>
                <a:spLocks/>
              </p:cNvSpPr>
              <p:nvPr/>
            </p:nvSpPr>
            <p:spPr bwMode="auto">
              <a:xfrm>
                <a:off x="5057775" y="1252537"/>
                <a:ext cx="9525" cy="6350"/>
              </a:xfrm>
              <a:custGeom>
                <a:avLst/>
                <a:gdLst>
                  <a:gd name="T0" fmla="*/ 0 w 6"/>
                  <a:gd name="T1" fmla="*/ 0 h 4"/>
                  <a:gd name="T2" fmla="*/ 6 w 6"/>
                  <a:gd name="T3" fmla="*/ 4 h 4"/>
                  <a:gd name="T4" fmla="*/ 2 w 6"/>
                  <a:gd name="T5" fmla="*/ 4 h 4"/>
                  <a:gd name="T6" fmla="*/ 0 w 6"/>
                  <a:gd name="T7" fmla="*/ 2 h 4"/>
                  <a:gd name="T8" fmla="*/ 0 w 6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6" y="4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85858"/>
              </a:solidFill>
              <a:ln w="0">
                <a:solidFill>
                  <a:srgbClr val="585858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92" name="Freeform 1028"/>
              <p:cNvSpPr>
                <a:spLocks/>
              </p:cNvSpPr>
              <p:nvPr/>
            </p:nvSpPr>
            <p:spPr bwMode="auto">
              <a:xfrm>
                <a:off x="5105400" y="1001712"/>
                <a:ext cx="9525" cy="11113"/>
              </a:xfrm>
              <a:custGeom>
                <a:avLst/>
                <a:gdLst>
                  <a:gd name="T0" fmla="*/ 2 w 6"/>
                  <a:gd name="T1" fmla="*/ 0 h 7"/>
                  <a:gd name="T2" fmla="*/ 6 w 6"/>
                  <a:gd name="T3" fmla="*/ 7 h 7"/>
                  <a:gd name="T4" fmla="*/ 2 w 6"/>
                  <a:gd name="T5" fmla="*/ 7 h 7"/>
                  <a:gd name="T6" fmla="*/ 0 w 6"/>
                  <a:gd name="T7" fmla="*/ 7 h 7"/>
                  <a:gd name="T8" fmla="*/ 0 w 6"/>
                  <a:gd name="T9" fmla="*/ 5 h 7"/>
                  <a:gd name="T10" fmla="*/ 2 w 6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7">
                    <a:moveTo>
                      <a:pt x="2" y="0"/>
                    </a:moveTo>
                    <a:lnTo>
                      <a:pt x="6" y="7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747474"/>
              </a:solidFill>
              <a:ln w="0">
                <a:solidFill>
                  <a:srgbClr val="74747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93" name="Freeform 1029"/>
              <p:cNvSpPr>
                <a:spLocks/>
              </p:cNvSpPr>
              <p:nvPr/>
            </p:nvSpPr>
            <p:spPr bwMode="auto">
              <a:xfrm>
                <a:off x="5114925" y="1012825"/>
                <a:ext cx="317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47474"/>
              </a:solidFill>
              <a:ln w="0">
                <a:solidFill>
                  <a:srgbClr val="74747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94" name="Freeform 1030"/>
              <p:cNvSpPr>
                <a:spLocks/>
              </p:cNvSpPr>
              <p:nvPr/>
            </p:nvSpPr>
            <p:spPr bwMode="auto">
              <a:xfrm>
                <a:off x="5033963" y="1239837"/>
                <a:ext cx="23813" cy="9525"/>
              </a:xfrm>
              <a:custGeom>
                <a:avLst/>
                <a:gdLst>
                  <a:gd name="T0" fmla="*/ 2 w 15"/>
                  <a:gd name="T1" fmla="*/ 0 h 6"/>
                  <a:gd name="T2" fmla="*/ 6 w 15"/>
                  <a:gd name="T3" fmla="*/ 0 h 6"/>
                  <a:gd name="T4" fmla="*/ 8 w 15"/>
                  <a:gd name="T5" fmla="*/ 2 h 6"/>
                  <a:gd name="T6" fmla="*/ 13 w 15"/>
                  <a:gd name="T7" fmla="*/ 2 h 6"/>
                  <a:gd name="T8" fmla="*/ 15 w 15"/>
                  <a:gd name="T9" fmla="*/ 4 h 6"/>
                  <a:gd name="T10" fmla="*/ 13 w 15"/>
                  <a:gd name="T11" fmla="*/ 6 h 6"/>
                  <a:gd name="T12" fmla="*/ 4 w 15"/>
                  <a:gd name="T13" fmla="*/ 4 h 6"/>
                  <a:gd name="T14" fmla="*/ 0 w 15"/>
                  <a:gd name="T15" fmla="*/ 0 h 6"/>
                  <a:gd name="T16" fmla="*/ 2 w 15"/>
                  <a:gd name="T1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6">
                    <a:moveTo>
                      <a:pt x="2" y="0"/>
                    </a:moveTo>
                    <a:lnTo>
                      <a:pt x="6" y="0"/>
                    </a:lnTo>
                    <a:lnTo>
                      <a:pt x="8" y="2"/>
                    </a:lnTo>
                    <a:lnTo>
                      <a:pt x="13" y="2"/>
                    </a:lnTo>
                    <a:lnTo>
                      <a:pt x="15" y="4"/>
                    </a:lnTo>
                    <a:lnTo>
                      <a:pt x="13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5A5A5"/>
              </a:solidFill>
              <a:ln w="0">
                <a:solidFill>
                  <a:srgbClr val="A5A5A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95" name="Freeform 1031"/>
              <p:cNvSpPr>
                <a:spLocks/>
              </p:cNvSpPr>
              <p:nvPr/>
            </p:nvSpPr>
            <p:spPr bwMode="auto">
              <a:xfrm>
                <a:off x="5965825" y="1357312"/>
                <a:ext cx="3175" cy="3175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2 h 2"/>
                  <a:gd name="T4" fmla="*/ 0 w 2"/>
                  <a:gd name="T5" fmla="*/ 2 h 2"/>
                  <a:gd name="T6" fmla="*/ 0 w 2"/>
                  <a:gd name="T7" fmla="*/ 2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7F7F7F"/>
              </a:solidFill>
              <a:ln w="0">
                <a:solidFill>
                  <a:srgbClr val="7F7F7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96" name="Freeform 1032"/>
              <p:cNvSpPr>
                <a:spLocks/>
              </p:cNvSpPr>
              <p:nvPr/>
            </p:nvSpPr>
            <p:spPr bwMode="auto">
              <a:xfrm>
                <a:off x="5727700" y="1381125"/>
                <a:ext cx="14288" cy="3175"/>
              </a:xfrm>
              <a:custGeom>
                <a:avLst/>
                <a:gdLst>
                  <a:gd name="T0" fmla="*/ 3 w 9"/>
                  <a:gd name="T1" fmla="*/ 0 h 2"/>
                  <a:gd name="T2" fmla="*/ 7 w 9"/>
                  <a:gd name="T3" fmla="*/ 0 h 2"/>
                  <a:gd name="T4" fmla="*/ 9 w 9"/>
                  <a:gd name="T5" fmla="*/ 2 h 2"/>
                  <a:gd name="T6" fmla="*/ 5 w 9"/>
                  <a:gd name="T7" fmla="*/ 2 h 2"/>
                  <a:gd name="T8" fmla="*/ 3 w 9"/>
                  <a:gd name="T9" fmla="*/ 2 h 2"/>
                  <a:gd name="T10" fmla="*/ 0 w 9"/>
                  <a:gd name="T11" fmla="*/ 0 h 2"/>
                  <a:gd name="T12" fmla="*/ 3 w 9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2">
                    <a:moveTo>
                      <a:pt x="3" y="0"/>
                    </a:moveTo>
                    <a:lnTo>
                      <a:pt x="7" y="0"/>
                    </a:lnTo>
                    <a:lnTo>
                      <a:pt x="9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C8C8C"/>
              </a:solidFill>
              <a:ln w="0">
                <a:solidFill>
                  <a:srgbClr val="8C8C8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97" name="Freeform 1033"/>
              <p:cNvSpPr>
                <a:spLocks noEditPoints="1"/>
              </p:cNvSpPr>
              <p:nvPr/>
            </p:nvSpPr>
            <p:spPr bwMode="auto">
              <a:xfrm>
                <a:off x="5094288" y="1120775"/>
                <a:ext cx="3175" cy="6350"/>
              </a:xfrm>
              <a:custGeom>
                <a:avLst/>
                <a:gdLst>
                  <a:gd name="T0" fmla="*/ 2 w 2"/>
                  <a:gd name="T1" fmla="*/ 4 h 4"/>
                  <a:gd name="T2" fmla="*/ 2 w 2"/>
                  <a:gd name="T3" fmla="*/ 4 h 4"/>
                  <a:gd name="T4" fmla="*/ 2 w 2"/>
                  <a:gd name="T5" fmla="*/ 4 h 4"/>
                  <a:gd name="T6" fmla="*/ 2 w 2"/>
                  <a:gd name="T7" fmla="*/ 4 h 4"/>
                  <a:gd name="T8" fmla="*/ 2 w 2"/>
                  <a:gd name="T9" fmla="*/ 0 h 4"/>
                  <a:gd name="T10" fmla="*/ 2 w 2"/>
                  <a:gd name="T11" fmla="*/ 2 h 4"/>
                  <a:gd name="T12" fmla="*/ 2 w 2"/>
                  <a:gd name="T13" fmla="*/ 4 h 4"/>
                  <a:gd name="T14" fmla="*/ 0 w 2"/>
                  <a:gd name="T15" fmla="*/ 2 h 4"/>
                  <a:gd name="T16" fmla="*/ 0 w 2"/>
                  <a:gd name="T17" fmla="*/ 0 h 4"/>
                  <a:gd name="T18" fmla="*/ 2 w 2"/>
                  <a:gd name="T1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  <a:moveTo>
                      <a:pt x="2" y="0"/>
                    </a:moveTo>
                    <a:lnTo>
                      <a:pt x="2" y="2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09090"/>
              </a:solidFill>
              <a:ln w="0">
                <a:solidFill>
                  <a:srgbClr val="90909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98" name="Freeform 1034"/>
              <p:cNvSpPr>
                <a:spLocks/>
              </p:cNvSpPr>
              <p:nvPr/>
            </p:nvSpPr>
            <p:spPr bwMode="auto">
              <a:xfrm>
                <a:off x="4935538" y="1052512"/>
                <a:ext cx="155575" cy="47625"/>
              </a:xfrm>
              <a:custGeom>
                <a:avLst/>
                <a:gdLst>
                  <a:gd name="T0" fmla="*/ 6 w 98"/>
                  <a:gd name="T1" fmla="*/ 0 h 30"/>
                  <a:gd name="T2" fmla="*/ 8 w 98"/>
                  <a:gd name="T3" fmla="*/ 2 h 30"/>
                  <a:gd name="T4" fmla="*/ 15 w 98"/>
                  <a:gd name="T5" fmla="*/ 2 h 30"/>
                  <a:gd name="T6" fmla="*/ 19 w 98"/>
                  <a:gd name="T7" fmla="*/ 2 h 30"/>
                  <a:gd name="T8" fmla="*/ 30 w 98"/>
                  <a:gd name="T9" fmla="*/ 2 h 30"/>
                  <a:gd name="T10" fmla="*/ 40 w 98"/>
                  <a:gd name="T11" fmla="*/ 5 h 30"/>
                  <a:gd name="T12" fmla="*/ 49 w 98"/>
                  <a:gd name="T13" fmla="*/ 5 h 30"/>
                  <a:gd name="T14" fmla="*/ 66 w 98"/>
                  <a:gd name="T15" fmla="*/ 9 h 30"/>
                  <a:gd name="T16" fmla="*/ 83 w 98"/>
                  <a:gd name="T17" fmla="*/ 11 h 30"/>
                  <a:gd name="T18" fmla="*/ 87 w 98"/>
                  <a:gd name="T19" fmla="*/ 11 h 30"/>
                  <a:gd name="T20" fmla="*/ 92 w 98"/>
                  <a:gd name="T21" fmla="*/ 11 h 30"/>
                  <a:gd name="T22" fmla="*/ 94 w 98"/>
                  <a:gd name="T23" fmla="*/ 13 h 30"/>
                  <a:gd name="T24" fmla="*/ 98 w 98"/>
                  <a:gd name="T25" fmla="*/ 13 h 30"/>
                  <a:gd name="T26" fmla="*/ 96 w 98"/>
                  <a:gd name="T27" fmla="*/ 15 h 30"/>
                  <a:gd name="T28" fmla="*/ 92 w 98"/>
                  <a:gd name="T29" fmla="*/ 17 h 30"/>
                  <a:gd name="T30" fmla="*/ 94 w 98"/>
                  <a:gd name="T31" fmla="*/ 20 h 30"/>
                  <a:gd name="T32" fmla="*/ 85 w 98"/>
                  <a:gd name="T33" fmla="*/ 22 h 30"/>
                  <a:gd name="T34" fmla="*/ 81 w 98"/>
                  <a:gd name="T35" fmla="*/ 20 h 30"/>
                  <a:gd name="T36" fmla="*/ 77 w 98"/>
                  <a:gd name="T37" fmla="*/ 20 h 30"/>
                  <a:gd name="T38" fmla="*/ 72 w 98"/>
                  <a:gd name="T39" fmla="*/ 24 h 30"/>
                  <a:gd name="T40" fmla="*/ 68 w 98"/>
                  <a:gd name="T41" fmla="*/ 24 h 30"/>
                  <a:gd name="T42" fmla="*/ 68 w 98"/>
                  <a:gd name="T43" fmla="*/ 24 h 30"/>
                  <a:gd name="T44" fmla="*/ 68 w 98"/>
                  <a:gd name="T45" fmla="*/ 24 h 30"/>
                  <a:gd name="T46" fmla="*/ 68 w 98"/>
                  <a:gd name="T47" fmla="*/ 24 h 30"/>
                  <a:gd name="T48" fmla="*/ 72 w 98"/>
                  <a:gd name="T49" fmla="*/ 26 h 30"/>
                  <a:gd name="T50" fmla="*/ 66 w 98"/>
                  <a:gd name="T51" fmla="*/ 30 h 30"/>
                  <a:gd name="T52" fmla="*/ 62 w 98"/>
                  <a:gd name="T53" fmla="*/ 28 h 30"/>
                  <a:gd name="T54" fmla="*/ 57 w 98"/>
                  <a:gd name="T55" fmla="*/ 24 h 30"/>
                  <a:gd name="T56" fmla="*/ 53 w 98"/>
                  <a:gd name="T57" fmla="*/ 20 h 30"/>
                  <a:gd name="T58" fmla="*/ 49 w 98"/>
                  <a:gd name="T59" fmla="*/ 15 h 30"/>
                  <a:gd name="T60" fmla="*/ 47 w 98"/>
                  <a:gd name="T61" fmla="*/ 17 h 30"/>
                  <a:gd name="T62" fmla="*/ 47 w 98"/>
                  <a:gd name="T63" fmla="*/ 20 h 30"/>
                  <a:gd name="T64" fmla="*/ 47 w 98"/>
                  <a:gd name="T65" fmla="*/ 24 h 30"/>
                  <a:gd name="T66" fmla="*/ 43 w 98"/>
                  <a:gd name="T67" fmla="*/ 22 h 30"/>
                  <a:gd name="T68" fmla="*/ 43 w 98"/>
                  <a:gd name="T69" fmla="*/ 20 h 30"/>
                  <a:gd name="T70" fmla="*/ 36 w 98"/>
                  <a:gd name="T71" fmla="*/ 20 h 30"/>
                  <a:gd name="T72" fmla="*/ 43 w 98"/>
                  <a:gd name="T73" fmla="*/ 15 h 30"/>
                  <a:gd name="T74" fmla="*/ 43 w 98"/>
                  <a:gd name="T75" fmla="*/ 13 h 30"/>
                  <a:gd name="T76" fmla="*/ 40 w 98"/>
                  <a:gd name="T77" fmla="*/ 11 h 30"/>
                  <a:gd name="T78" fmla="*/ 38 w 98"/>
                  <a:gd name="T79" fmla="*/ 9 h 30"/>
                  <a:gd name="T80" fmla="*/ 36 w 98"/>
                  <a:gd name="T81" fmla="*/ 7 h 30"/>
                  <a:gd name="T82" fmla="*/ 30 w 98"/>
                  <a:gd name="T83" fmla="*/ 7 h 30"/>
                  <a:gd name="T84" fmla="*/ 23 w 98"/>
                  <a:gd name="T85" fmla="*/ 7 h 30"/>
                  <a:gd name="T86" fmla="*/ 17 w 98"/>
                  <a:gd name="T87" fmla="*/ 7 h 30"/>
                  <a:gd name="T88" fmla="*/ 11 w 98"/>
                  <a:gd name="T89" fmla="*/ 9 h 30"/>
                  <a:gd name="T90" fmla="*/ 4 w 98"/>
                  <a:gd name="T91" fmla="*/ 9 h 30"/>
                  <a:gd name="T92" fmla="*/ 0 w 98"/>
                  <a:gd name="T93" fmla="*/ 9 h 30"/>
                  <a:gd name="T94" fmla="*/ 0 w 98"/>
                  <a:gd name="T95" fmla="*/ 5 h 30"/>
                  <a:gd name="T96" fmla="*/ 2 w 98"/>
                  <a:gd name="T97" fmla="*/ 2 h 30"/>
                  <a:gd name="T98" fmla="*/ 6 w 98"/>
                  <a:gd name="T9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98" h="30">
                    <a:moveTo>
                      <a:pt x="6" y="0"/>
                    </a:moveTo>
                    <a:lnTo>
                      <a:pt x="8" y="2"/>
                    </a:lnTo>
                    <a:lnTo>
                      <a:pt x="15" y="2"/>
                    </a:lnTo>
                    <a:lnTo>
                      <a:pt x="19" y="2"/>
                    </a:lnTo>
                    <a:lnTo>
                      <a:pt x="30" y="2"/>
                    </a:lnTo>
                    <a:lnTo>
                      <a:pt x="40" y="5"/>
                    </a:lnTo>
                    <a:lnTo>
                      <a:pt x="49" y="5"/>
                    </a:lnTo>
                    <a:lnTo>
                      <a:pt x="66" y="9"/>
                    </a:lnTo>
                    <a:lnTo>
                      <a:pt x="83" y="11"/>
                    </a:lnTo>
                    <a:lnTo>
                      <a:pt x="87" y="11"/>
                    </a:lnTo>
                    <a:lnTo>
                      <a:pt x="92" y="11"/>
                    </a:lnTo>
                    <a:lnTo>
                      <a:pt x="94" y="13"/>
                    </a:lnTo>
                    <a:lnTo>
                      <a:pt x="98" y="13"/>
                    </a:lnTo>
                    <a:lnTo>
                      <a:pt x="96" y="15"/>
                    </a:lnTo>
                    <a:lnTo>
                      <a:pt x="92" y="17"/>
                    </a:lnTo>
                    <a:lnTo>
                      <a:pt x="94" y="20"/>
                    </a:lnTo>
                    <a:lnTo>
                      <a:pt x="85" y="22"/>
                    </a:lnTo>
                    <a:lnTo>
                      <a:pt x="81" y="20"/>
                    </a:lnTo>
                    <a:lnTo>
                      <a:pt x="77" y="20"/>
                    </a:lnTo>
                    <a:lnTo>
                      <a:pt x="72" y="24"/>
                    </a:lnTo>
                    <a:lnTo>
                      <a:pt x="68" y="24"/>
                    </a:lnTo>
                    <a:lnTo>
                      <a:pt x="68" y="24"/>
                    </a:lnTo>
                    <a:lnTo>
                      <a:pt x="68" y="24"/>
                    </a:lnTo>
                    <a:lnTo>
                      <a:pt x="68" y="24"/>
                    </a:lnTo>
                    <a:lnTo>
                      <a:pt x="72" y="26"/>
                    </a:lnTo>
                    <a:lnTo>
                      <a:pt x="66" y="30"/>
                    </a:lnTo>
                    <a:lnTo>
                      <a:pt x="62" y="28"/>
                    </a:lnTo>
                    <a:lnTo>
                      <a:pt x="57" y="24"/>
                    </a:lnTo>
                    <a:lnTo>
                      <a:pt x="53" y="20"/>
                    </a:lnTo>
                    <a:lnTo>
                      <a:pt x="49" y="15"/>
                    </a:lnTo>
                    <a:lnTo>
                      <a:pt x="47" y="17"/>
                    </a:lnTo>
                    <a:lnTo>
                      <a:pt x="47" y="20"/>
                    </a:lnTo>
                    <a:lnTo>
                      <a:pt x="47" y="24"/>
                    </a:lnTo>
                    <a:lnTo>
                      <a:pt x="43" y="22"/>
                    </a:lnTo>
                    <a:lnTo>
                      <a:pt x="43" y="20"/>
                    </a:lnTo>
                    <a:lnTo>
                      <a:pt x="36" y="20"/>
                    </a:lnTo>
                    <a:lnTo>
                      <a:pt x="43" y="15"/>
                    </a:lnTo>
                    <a:lnTo>
                      <a:pt x="43" y="13"/>
                    </a:lnTo>
                    <a:lnTo>
                      <a:pt x="40" y="11"/>
                    </a:lnTo>
                    <a:lnTo>
                      <a:pt x="38" y="9"/>
                    </a:lnTo>
                    <a:lnTo>
                      <a:pt x="36" y="7"/>
                    </a:lnTo>
                    <a:lnTo>
                      <a:pt x="30" y="7"/>
                    </a:lnTo>
                    <a:lnTo>
                      <a:pt x="23" y="7"/>
                    </a:lnTo>
                    <a:lnTo>
                      <a:pt x="17" y="7"/>
                    </a:lnTo>
                    <a:lnTo>
                      <a:pt x="11" y="9"/>
                    </a:lnTo>
                    <a:lnTo>
                      <a:pt x="4" y="9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>
                <a:solidFill>
                  <a:srgbClr val="40404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99" name="Freeform 1035"/>
              <p:cNvSpPr>
                <a:spLocks/>
              </p:cNvSpPr>
              <p:nvPr/>
            </p:nvSpPr>
            <p:spPr bwMode="auto">
              <a:xfrm>
                <a:off x="4873625" y="1049337"/>
                <a:ext cx="47625" cy="6350"/>
              </a:xfrm>
              <a:custGeom>
                <a:avLst/>
                <a:gdLst>
                  <a:gd name="T0" fmla="*/ 9 w 30"/>
                  <a:gd name="T1" fmla="*/ 0 h 4"/>
                  <a:gd name="T2" fmla="*/ 15 w 30"/>
                  <a:gd name="T3" fmla="*/ 0 h 4"/>
                  <a:gd name="T4" fmla="*/ 26 w 30"/>
                  <a:gd name="T5" fmla="*/ 0 h 4"/>
                  <a:gd name="T6" fmla="*/ 30 w 30"/>
                  <a:gd name="T7" fmla="*/ 2 h 4"/>
                  <a:gd name="T8" fmla="*/ 26 w 30"/>
                  <a:gd name="T9" fmla="*/ 2 h 4"/>
                  <a:gd name="T10" fmla="*/ 22 w 30"/>
                  <a:gd name="T11" fmla="*/ 2 h 4"/>
                  <a:gd name="T12" fmla="*/ 17 w 30"/>
                  <a:gd name="T13" fmla="*/ 4 h 4"/>
                  <a:gd name="T14" fmla="*/ 13 w 30"/>
                  <a:gd name="T15" fmla="*/ 4 h 4"/>
                  <a:gd name="T16" fmla="*/ 7 w 30"/>
                  <a:gd name="T17" fmla="*/ 2 h 4"/>
                  <a:gd name="T18" fmla="*/ 0 w 30"/>
                  <a:gd name="T19" fmla="*/ 2 h 4"/>
                  <a:gd name="T20" fmla="*/ 5 w 30"/>
                  <a:gd name="T21" fmla="*/ 0 h 4"/>
                  <a:gd name="T22" fmla="*/ 9 w 30"/>
                  <a:gd name="T2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" h="4">
                    <a:moveTo>
                      <a:pt x="9" y="0"/>
                    </a:moveTo>
                    <a:lnTo>
                      <a:pt x="15" y="0"/>
                    </a:lnTo>
                    <a:lnTo>
                      <a:pt x="26" y="0"/>
                    </a:lnTo>
                    <a:lnTo>
                      <a:pt x="30" y="2"/>
                    </a:lnTo>
                    <a:lnTo>
                      <a:pt x="26" y="2"/>
                    </a:lnTo>
                    <a:lnTo>
                      <a:pt x="22" y="2"/>
                    </a:lnTo>
                    <a:lnTo>
                      <a:pt x="17" y="4"/>
                    </a:lnTo>
                    <a:lnTo>
                      <a:pt x="13" y="4"/>
                    </a:lnTo>
                    <a:lnTo>
                      <a:pt x="7" y="2"/>
                    </a:lnTo>
                    <a:lnTo>
                      <a:pt x="0" y="2"/>
                    </a:lnTo>
                    <a:lnTo>
                      <a:pt x="5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333333"/>
              </a:solidFill>
              <a:ln w="0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00" name="Freeform 1036"/>
              <p:cNvSpPr>
                <a:spLocks/>
              </p:cNvSpPr>
              <p:nvPr/>
            </p:nvSpPr>
            <p:spPr bwMode="auto">
              <a:xfrm>
                <a:off x="5037138" y="1073150"/>
                <a:ext cx="50800" cy="23813"/>
              </a:xfrm>
              <a:custGeom>
                <a:avLst/>
                <a:gdLst>
                  <a:gd name="T0" fmla="*/ 13 w 32"/>
                  <a:gd name="T1" fmla="*/ 0 h 15"/>
                  <a:gd name="T2" fmla="*/ 23 w 32"/>
                  <a:gd name="T3" fmla="*/ 4 h 15"/>
                  <a:gd name="T4" fmla="*/ 30 w 32"/>
                  <a:gd name="T5" fmla="*/ 7 h 15"/>
                  <a:gd name="T6" fmla="*/ 32 w 32"/>
                  <a:gd name="T7" fmla="*/ 9 h 15"/>
                  <a:gd name="T8" fmla="*/ 32 w 32"/>
                  <a:gd name="T9" fmla="*/ 9 h 15"/>
                  <a:gd name="T10" fmla="*/ 30 w 32"/>
                  <a:gd name="T11" fmla="*/ 11 h 15"/>
                  <a:gd name="T12" fmla="*/ 21 w 32"/>
                  <a:gd name="T13" fmla="*/ 15 h 15"/>
                  <a:gd name="T14" fmla="*/ 19 w 32"/>
                  <a:gd name="T15" fmla="*/ 13 h 15"/>
                  <a:gd name="T16" fmla="*/ 13 w 32"/>
                  <a:gd name="T17" fmla="*/ 13 h 15"/>
                  <a:gd name="T18" fmla="*/ 8 w 32"/>
                  <a:gd name="T19" fmla="*/ 13 h 15"/>
                  <a:gd name="T20" fmla="*/ 2 w 32"/>
                  <a:gd name="T21" fmla="*/ 13 h 15"/>
                  <a:gd name="T22" fmla="*/ 2 w 32"/>
                  <a:gd name="T23" fmla="*/ 13 h 15"/>
                  <a:gd name="T24" fmla="*/ 0 w 32"/>
                  <a:gd name="T25" fmla="*/ 11 h 15"/>
                  <a:gd name="T26" fmla="*/ 2 w 32"/>
                  <a:gd name="T27" fmla="*/ 7 h 15"/>
                  <a:gd name="T28" fmla="*/ 6 w 32"/>
                  <a:gd name="T29" fmla="*/ 4 h 15"/>
                  <a:gd name="T30" fmla="*/ 8 w 32"/>
                  <a:gd name="T31" fmla="*/ 2 h 15"/>
                  <a:gd name="T32" fmla="*/ 13 w 32"/>
                  <a:gd name="T3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2" h="15">
                    <a:moveTo>
                      <a:pt x="13" y="0"/>
                    </a:moveTo>
                    <a:lnTo>
                      <a:pt x="23" y="4"/>
                    </a:lnTo>
                    <a:lnTo>
                      <a:pt x="30" y="7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30" y="11"/>
                    </a:lnTo>
                    <a:lnTo>
                      <a:pt x="21" y="15"/>
                    </a:lnTo>
                    <a:lnTo>
                      <a:pt x="19" y="13"/>
                    </a:lnTo>
                    <a:lnTo>
                      <a:pt x="13" y="13"/>
                    </a:lnTo>
                    <a:lnTo>
                      <a:pt x="8" y="13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0" y="11"/>
                    </a:lnTo>
                    <a:lnTo>
                      <a:pt x="2" y="7"/>
                    </a:lnTo>
                    <a:lnTo>
                      <a:pt x="6" y="4"/>
                    </a:lnTo>
                    <a:lnTo>
                      <a:pt x="8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343434"/>
              </a:solidFill>
              <a:ln w="0">
                <a:solidFill>
                  <a:srgbClr val="34343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01" name="Freeform 1037"/>
              <p:cNvSpPr>
                <a:spLocks/>
              </p:cNvSpPr>
              <p:nvPr/>
            </p:nvSpPr>
            <p:spPr bwMode="auto">
              <a:xfrm>
                <a:off x="5772150" y="1387475"/>
                <a:ext cx="14288" cy="11113"/>
              </a:xfrm>
              <a:custGeom>
                <a:avLst/>
                <a:gdLst>
                  <a:gd name="T0" fmla="*/ 0 w 9"/>
                  <a:gd name="T1" fmla="*/ 0 h 7"/>
                  <a:gd name="T2" fmla="*/ 5 w 9"/>
                  <a:gd name="T3" fmla="*/ 2 h 7"/>
                  <a:gd name="T4" fmla="*/ 9 w 9"/>
                  <a:gd name="T5" fmla="*/ 5 h 7"/>
                  <a:gd name="T6" fmla="*/ 5 w 9"/>
                  <a:gd name="T7" fmla="*/ 7 h 7"/>
                  <a:gd name="T8" fmla="*/ 2 w 9"/>
                  <a:gd name="T9" fmla="*/ 7 h 7"/>
                  <a:gd name="T10" fmla="*/ 2 w 9"/>
                  <a:gd name="T11" fmla="*/ 5 h 7"/>
                  <a:gd name="T12" fmla="*/ 0 w 9"/>
                  <a:gd name="T13" fmla="*/ 0 h 7"/>
                  <a:gd name="T14" fmla="*/ 0 w 9"/>
                  <a:gd name="T1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7">
                    <a:moveTo>
                      <a:pt x="0" y="0"/>
                    </a:moveTo>
                    <a:lnTo>
                      <a:pt x="5" y="2"/>
                    </a:lnTo>
                    <a:lnTo>
                      <a:pt x="9" y="5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2B2B2"/>
              </a:solidFill>
              <a:ln w="0">
                <a:solidFill>
                  <a:srgbClr val="B2B2B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02" name="Freeform 1038"/>
              <p:cNvSpPr>
                <a:spLocks/>
              </p:cNvSpPr>
              <p:nvPr/>
            </p:nvSpPr>
            <p:spPr bwMode="auto">
              <a:xfrm>
                <a:off x="5084763" y="1171575"/>
                <a:ext cx="3175" cy="3175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2 h 2"/>
                  <a:gd name="T4" fmla="*/ 0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48484"/>
              </a:solidFill>
              <a:ln w="0">
                <a:solidFill>
                  <a:srgbClr val="84848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03" name="Freeform 1039"/>
              <p:cNvSpPr>
                <a:spLocks/>
              </p:cNvSpPr>
              <p:nvPr/>
            </p:nvSpPr>
            <p:spPr bwMode="auto">
              <a:xfrm>
                <a:off x="4965700" y="1103312"/>
                <a:ext cx="6350" cy="317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2 h 2"/>
                  <a:gd name="T4" fmla="*/ 0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14141"/>
              </a:solidFill>
              <a:ln w="0">
                <a:solidFill>
                  <a:srgbClr val="41414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04" name="Freeform 1040"/>
              <p:cNvSpPr>
                <a:spLocks noEditPoints="1"/>
              </p:cNvSpPr>
              <p:nvPr/>
            </p:nvSpPr>
            <p:spPr bwMode="auto">
              <a:xfrm>
                <a:off x="4918075" y="1063625"/>
                <a:ext cx="3175" cy="0"/>
              </a:xfrm>
              <a:custGeom>
                <a:avLst/>
                <a:gdLst>
                  <a:gd name="T0" fmla="*/ 2 w 2"/>
                  <a:gd name="T1" fmla="*/ 2 w 2"/>
                  <a:gd name="T2" fmla="*/ 2 w 2"/>
                  <a:gd name="T3" fmla="*/ 2 w 2"/>
                  <a:gd name="T4" fmla="*/ 0 w 2"/>
                  <a:gd name="T5" fmla="*/ 2 w 2"/>
                  <a:gd name="T6" fmla="*/ 0 w 2"/>
                  <a:gd name="T7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3333"/>
              </a:solidFill>
              <a:ln w="0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05" name="Freeform 1041"/>
              <p:cNvSpPr>
                <a:spLocks/>
              </p:cNvSpPr>
              <p:nvPr/>
            </p:nvSpPr>
            <p:spPr bwMode="auto">
              <a:xfrm>
                <a:off x="4992688" y="1087437"/>
                <a:ext cx="3175" cy="317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2 w 2"/>
                  <a:gd name="T7" fmla="*/ 2 h 2"/>
                  <a:gd name="T8" fmla="*/ 0 w 2"/>
                  <a:gd name="T9" fmla="*/ 0 h 2"/>
                  <a:gd name="T10" fmla="*/ 0 w 2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272"/>
              </a:solidFill>
              <a:ln w="0">
                <a:solidFill>
                  <a:srgbClr val="72727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06" name="Freeform 1042"/>
              <p:cNvSpPr>
                <a:spLocks/>
              </p:cNvSpPr>
              <p:nvPr/>
            </p:nvSpPr>
            <p:spPr bwMode="auto">
              <a:xfrm>
                <a:off x="5948363" y="1647825"/>
                <a:ext cx="7938" cy="4763"/>
              </a:xfrm>
              <a:custGeom>
                <a:avLst/>
                <a:gdLst>
                  <a:gd name="T0" fmla="*/ 2 w 5"/>
                  <a:gd name="T1" fmla="*/ 0 h 3"/>
                  <a:gd name="T2" fmla="*/ 5 w 5"/>
                  <a:gd name="T3" fmla="*/ 0 h 3"/>
                  <a:gd name="T4" fmla="*/ 0 w 5"/>
                  <a:gd name="T5" fmla="*/ 3 h 3"/>
                  <a:gd name="T6" fmla="*/ 0 w 5"/>
                  <a:gd name="T7" fmla="*/ 3 h 3"/>
                  <a:gd name="T8" fmla="*/ 0 w 5"/>
                  <a:gd name="T9" fmla="*/ 3 h 3"/>
                  <a:gd name="T10" fmla="*/ 0 w 5"/>
                  <a:gd name="T11" fmla="*/ 3 h 3"/>
                  <a:gd name="T12" fmla="*/ 2 w 5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3">
                    <a:moveTo>
                      <a:pt x="2" y="0"/>
                    </a:moveTo>
                    <a:lnTo>
                      <a:pt x="5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4E4E4"/>
              </a:solidFill>
              <a:ln w="0">
                <a:solidFill>
                  <a:srgbClr val="E4E4E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07" name="Rectangle 1043"/>
              <p:cNvSpPr>
                <a:spLocks noChangeArrowheads="1"/>
              </p:cNvSpPr>
              <p:nvPr/>
            </p:nvSpPr>
            <p:spPr bwMode="auto">
              <a:xfrm>
                <a:off x="5040313" y="1093787"/>
                <a:ext cx="1588" cy="3175"/>
              </a:xfrm>
              <a:prstGeom prst="rect">
                <a:avLst/>
              </a:prstGeom>
              <a:solidFill>
                <a:srgbClr val="5F5F5F"/>
              </a:solidFill>
              <a:ln w="0">
                <a:solidFill>
                  <a:srgbClr val="5F5F5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620" y="5108987"/>
            <a:ext cx="4367050" cy="93176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74868"/>
            <a:ext cx="6647391" cy="1283132"/>
          </a:xfrm>
          <a:prstGeom prst="rect">
            <a:avLst/>
          </a:prstGeom>
        </p:spPr>
      </p:pic>
      <p:sp>
        <p:nvSpPr>
          <p:cNvPr id="857" name="Freeform 1185"/>
          <p:cNvSpPr>
            <a:spLocks/>
          </p:cNvSpPr>
          <p:nvPr/>
        </p:nvSpPr>
        <p:spPr bwMode="auto">
          <a:xfrm>
            <a:off x="6820172" y="6395929"/>
            <a:ext cx="274638" cy="282575"/>
          </a:xfrm>
          <a:custGeom>
            <a:avLst/>
            <a:gdLst>
              <a:gd name="T0" fmla="*/ 30 w 31"/>
              <a:gd name="T1" fmla="*/ 10 h 32"/>
              <a:gd name="T2" fmla="*/ 29 w 31"/>
              <a:gd name="T3" fmla="*/ 9 h 32"/>
              <a:gd name="T4" fmla="*/ 27 w 31"/>
              <a:gd name="T5" fmla="*/ 9 h 32"/>
              <a:gd name="T6" fmla="*/ 25 w 31"/>
              <a:gd name="T7" fmla="*/ 6 h 32"/>
              <a:gd name="T8" fmla="*/ 26 w 31"/>
              <a:gd name="T9" fmla="*/ 4 h 32"/>
              <a:gd name="T10" fmla="*/ 20 w 31"/>
              <a:gd name="T11" fmla="*/ 2 h 32"/>
              <a:gd name="T12" fmla="*/ 20 w 31"/>
              <a:gd name="T13" fmla="*/ 2 h 32"/>
              <a:gd name="T14" fmla="*/ 17 w 31"/>
              <a:gd name="T15" fmla="*/ 1 h 32"/>
              <a:gd name="T16" fmla="*/ 14 w 31"/>
              <a:gd name="T17" fmla="*/ 0 h 32"/>
              <a:gd name="T18" fmla="*/ 11 w 31"/>
              <a:gd name="T19" fmla="*/ 2 h 32"/>
              <a:gd name="T20" fmla="*/ 10 w 31"/>
              <a:gd name="T21" fmla="*/ 3 h 32"/>
              <a:gd name="T22" fmla="*/ 6 w 31"/>
              <a:gd name="T23" fmla="*/ 2 h 32"/>
              <a:gd name="T24" fmla="*/ 6 w 31"/>
              <a:gd name="T25" fmla="*/ 3 h 32"/>
              <a:gd name="T26" fmla="*/ 7 w 31"/>
              <a:gd name="T27" fmla="*/ 4 h 32"/>
              <a:gd name="T28" fmla="*/ 5 w 31"/>
              <a:gd name="T29" fmla="*/ 6 h 32"/>
              <a:gd name="T30" fmla="*/ 4 w 31"/>
              <a:gd name="T31" fmla="*/ 7 h 32"/>
              <a:gd name="T32" fmla="*/ 5 w 31"/>
              <a:gd name="T33" fmla="*/ 8 h 32"/>
              <a:gd name="T34" fmla="*/ 0 w 31"/>
              <a:gd name="T35" fmla="*/ 8 h 32"/>
              <a:gd name="T36" fmla="*/ 3 w 31"/>
              <a:gd name="T37" fmla="*/ 8 h 32"/>
              <a:gd name="T38" fmla="*/ 3 w 31"/>
              <a:gd name="T39" fmla="*/ 14 h 32"/>
              <a:gd name="T40" fmla="*/ 1 w 31"/>
              <a:gd name="T41" fmla="*/ 15 h 32"/>
              <a:gd name="T42" fmla="*/ 3 w 31"/>
              <a:gd name="T43" fmla="*/ 17 h 32"/>
              <a:gd name="T44" fmla="*/ 3 w 31"/>
              <a:gd name="T45" fmla="*/ 18 h 32"/>
              <a:gd name="T46" fmla="*/ 2 w 31"/>
              <a:gd name="T47" fmla="*/ 18 h 32"/>
              <a:gd name="T48" fmla="*/ 2 w 31"/>
              <a:gd name="T49" fmla="*/ 21 h 32"/>
              <a:gd name="T50" fmla="*/ 4 w 31"/>
              <a:gd name="T51" fmla="*/ 21 h 32"/>
              <a:gd name="T52" fmla="*/ 5 w 31"/>
              <a:gd name="T53" fmla="*/ 24 h 32"/>
              <a:gd name="T54" fmla="*/ 5 w 31"/>
              <a:gd name="T55" fmla="*/ 26 h 32"/>
              <a:gd name="T56" fmla="*/ 7 w 31"/>
              <a:gd name="T57" fmla="*/ 27 h 32"/>
              <a:gd name="T58" fmla="*/ 7 w 31"/>
              <a:gd name="T59" fmla="*/ 30 h 32"/>
              <a:gd name="T60" fmla="*/ 8 w 31"/>
              <a:gd name="T61" fmla="*/ 30 h 32"/>
              <a:gd name="T62" fmla="*/ 13 w 31"/>
              <a:gd name="T63" fmla="*/ 28 h 32"/>
              <a:gd name="T64" fmla="*/ 13 w 31"/>
              <a:gd name="T65" fmla="*/ 32 h 32"/>
              <a:gd name="T66" fmla="*/ 16 w 31"/>
              <a:gd name="T67" fmla="*/ 32 h 32"/>
              <a:gd name="T68" fmla="*/ 16 w 31"/>
              <a:gd name="T69" fmla="*/ 29 h 32"/>
              <a:gd name="T70" fmla="*/ 19 w 31"/>
              <a:gd name="T71" fmla="*/ 29 h 32"/>
              <a:gd name="T72" fmla="*/ 21 w 31"/>
              <a:gd name="T73" fmla="*/ 26 h 32"/>
              <a:gd name="T74" fmla="*/ 23 w 31"/>
              <a:gd name="T75" fmla="*/ 27 h 32"/>
              <a:gd name="T76" fmla="*/ 27 w 31"/>
              <a:gd name="T77" fmla="*/ 29 h 32"/>
              <a:gd name="T78" fmla="*/ 26 w 31"/>
              <a:gd name="T79" fmla="*/ 23 h 32"/>
              <a:gd name="T80" fmla="*/ 28 w 31"/>
              <a:gd name="T81" fmla="*/ 21 h 32"/>
              <a:gd name="T82" fmla="*/ 28 w 31"/>
              <a:gd name="T83" fmla="*/ 17 h 32"/>
              <a:gd name="T84" fmla="*/ 30 w 31"/>
              <a:gd name="T85" fmla="*/ 17 h 32"/>
              <a:gd name="T86" fmla="*/ 29 w 31"/>
              <a:gd name="T87" fmla="*/ 15 h 32"/>
              <a:gd name="T88" fmla="*/ 30 w 31"/>
              <a:gd name="T89" fmla="*/ 12 h 32"/>
              <a:gd name="T90" fmla="*/ 29 w 31"/>
              <a:gd name="T91" fmla="*/ 11 h 32"/>
              <a:gd name="T92" fmla="*/ 31 w 31"/>
              <a:gd name="T93" fmla="*/ 10 h 32"/>
              <a:gd name="T94" fmla="*/ 30 w 31"/>
              <a:gd name="T95" fmla="*/ 1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1" h="32">
                <a:moveTo>
                  <a:pt x="30" y="10"/>
                </a:moveTo>
                <a:cubicBezTo>
                  <a:pt x="29" y="10"/>
                  <a:pt x="29" y="9"/>
                  <a:pt x="29" y="9"/>
                </a:cubicBezTo>
                <a:cubicBezTo>
                  <a:pt x="28" y="8"/>
                  <a:pt x="28" y="8"/>
                  <a:pt x="27" y="9"/>
                </a:cubicBezTo>
                <a:cubicBezTo>
                  <a:pt x="28" y="7"/>
                  <a:pt x="25" y="8"/>
                  <a:pt x="25" y="6"/>
                </a:cubicBezTo>
                <a:cubicBezTo>
                  <a:pt x="25" y="6"/>
                  <a:pt x="26" y="5"/>
                  <a:pt x="26" y="4"/>
                </a:cubicBezTo>
                <a:cubicBezTo>
                  <a:pt x="24" y="4"/>
                  <a:pt x="21" y="4"/>
                  <a:pt x="20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19" y="2"/>
                  <a:pt x="18" y="2"/>
                  <a:pt x="17" y="1"/>
                </a:cubicBezTo>
                <a:cubicBezTo>
                  <a:pt x="16" y="1"/>
                  <a:pt x="15" y="0"/>
                  <a:pt x="14" y="0"/>
                </a:cubicBezTo>
                <a:cubicBezTo>
                  <a:pt x="13" y="1"/>
                  <a:pt x="12" y="2"/>
                  <a:pt x="11" y="2"/>
                </a:cubicBezTo>
                <a:cubicBezTo>
                  <a:pt x="10" y="3"/>
                  <a:pt x="10" y="3"/>
                  <a:pt x="10" y="3"/>
                </a:cubicBezTo>
                <a:cubicBezTo>
                  <a:pt x="9" y="3"/>
                  <a:pt x="8" y="2"/>
                  <a:pt x="6" y="2"/>
                </a:cubicBezTo>
                <a:cubicBezTo>
                  <a:pt x="6" y="2"/>
                  <a:pt x="6" y="2"/>
                  <a:pt x="6" y="3"/>
                </a:cubicBezTo>
                <a:cubicBezTo>
                  <a:pt x="6" y="3"/>
                  <a:pt x="7" y="4"/>
                  <a:pt x="7" y="4"/>
                </a:cubicBezTo>
                <a:cubicBezTo>
                  <a:pt x="7" y="5"/>
                  <a:pt x="5" y="5"/>
                  <a:pt x="5" y="6"/>
                </a:cubicBezTo>
                <a:cubicBezTo>
                  <a:pt x="5" y="6"/>
                  <a:pt x="5" y="7"/>
                  <a:pt x="4" y="7"/>
                </a:cubicBezTo>
                <a:cubicBezTo>
                  <a:pt x="4" y="7"/>
                  <a:pt x="5" y="7"/>
                  <a:pt x="5" y="8"/>
                </a:cubicBezTo>
                <a:cubicBezTo>
                  <a:pt x="3" y="8"/>
                  <a:pt x="1" y="6"/>
                  <a:pt x="0" y="8"/>
                </a:cubicBezTo>
                <a:cubicBezTo>
                  <a:pt x="1" y="8"/>
                  <a:pt x="3" y="7"/>
                  <a:pt x="3" y="8"/>
                </a:cubicBezTo>
                <a:cubicBezTo>
                  <a:pt x="3" y="10"/>
                  <a:pt x="3" y="12"/>
                  <a:pt x="3" y="14"/>
                </a:cubicBezTo>
                <a:cubicBezTo>
                  <a:pt x="2" y="14"/>
                  <a:pt x="2" y="14"/>
                  <a:pt x="1" y="15"/>
                </a:cubicBezTo>
                <a:cubicBezTo>
                  <a:pt x="2" y="16"/>
                  <a:pt x="3" y="16"/>
                  <a:pt x="3" y="17"/>
                </a:cubicBezTo>
                <a:cubicBezTo>
                  <a:pt x="3" y="17"/>
                  <a:pt x="3" y="17"/>
                  <a:pt x="3" y="18"/>
                </a:cubicBezTo>
                <a:cubicBezTo>
                  <a:pt x="3" y="18"/>
                  <a:pt x="3" y="18"/>
                  <a:pt x="2" y="18"/>
                </a:cubicBezTo>
                <a:cubicBezTo>
                  <a:pt x="2" y="20"/>
                  <a:pt x="3" y="20"/>
                  <a:pt x="2" y="21"/>
                </a:cubicBezTo>
                <a:cubicBezTo>
                  <a:pt x="3" y="22"/>
                  <a:pt x="3" y="21"/>
                  <a:pt x="4" y="21"/>
                </a:cubicBezTo>
                <a:cubicBezTo>
                  <a:pt x="5" y="22"/>
                  <a:pt x="5" y="23"/>
                  <a:pt x="5" y="24"/>
                </a:cubicBezTo>
                <a:cubicBezTo>
                  <a:pt x="5" y="25"/>
                  <a:pt x="5" y="25"/>
                  <a:pt x="5" y="26"/>
                </a:cubicBezTo>
                <a:cubicBezTo>
                  <a:pt x="6" y="26"/>
                  <a:pt x="7" y="26"/>
                  <a:pt x="7" y="27"/>
                </a:cubicBezTo>
                <a:cubicBezTo>
                  <a:pt x="7" y="28"/>
                  <a:pt x="7" y="29"/>
                  <a:pt x="7" y="30"/>
                </a:cubicBezTo>
                <a:cubicBezTo>
                  <a:pt x="8" y="30"/>
                  <a:pt x="7" y="30"/>
                  <a:pt x="8" y="30"/>
                </a:cubicBezTo>
                <a:cubicBezTo>
                  <a:pt x="7" y="27"/>
                  <a:pt x="12" y="28"/>
                  <a:pt x="13" y="28"/>
                </a:cubicBezTo>
                <a:cubicBezTo>
                  <a:pt x="13" y="29"/>
                  <a:pt x="13" y="30"/>
                  <a:pt x="13" y="32"/>
                </a:cubicBezTo>
                <a:cubicBezTo>
                  <a:pt x="14" y="31"/>
                  <a:pt x="15" y="32"/>
                  <a:pt x="16" y="32"/>
                </a:cubicBezTo>
                <a:cubicBezTo>
                  <a:pt x="16" y="32"/>
                  <a:pt x="16" y="31"/>
                  <a:pt x="16" y="29"/>
                </a:cubicBezTo>
                <a:cubicBezTo>
                  <a:pt x="17" y="29"/>
                  <a:pt x="18" y="29"/>
                  <a:pt x="19" y="29"/>
                </a:cubicBezTo>
                <a:cubicBezTo>
                  <a:pt x="19" y="28"/>
                  <a:pt x="20" y="27"/>
                  <a:pt x="21" y="26"/>
                </a:cubicBezTo>
                <a:cubicBezTo>
                  <a:pt x="22" y="26"/>
                  <a:pt x="23" y="27"/>
                  <a:pt x="23" y="27"/>
                </a:cubicBezTo>
                <a:cubicBezTo>
                  <a:pt x="25" y="25"/>
                  <a:pt x="26" y="28"/>
                  <a:pt x="27" y="29"/>
                </a:cubicBezTo>
                <a:cubicBezTo>
                  <a:pt x="28" y="26"/>
                  <a:pt x="25" y="26"/>
                  <a:pt x="26" y="23"/>
                </a:cubicBezTo>
                <a:cubicBezTo>
                  <a:pt x="27" y="23"/>
                  <a:pt x="28" y="22"/>
                  <a:pt x="28" y="21"/>
                </a:cubicBezTo>
                <a:cubicBezTo>
                  <a:pt x="27" y="20"/>
                  <a:pt x="28" y="19"/>
                  <a:pt x="28" y="17"/>
                </a:cubicBezTo>
                <a:cubicBezTo>
                  <a:pt x="29" y="17"/>
                  <a:pt x="29" y="17"/>
                  <a:pt x="30" y="17"/>
                </a:cubicBezTo>
                <a:cubicBezTo>
                  <a:pt x="30" y="16"/>
                  <a:pt x="29" y="16"/>
                  <a:pt x="29" y="15"/>
                </a:cubicBezTo>
                <a:cubicBezTo>
                  <a:pt x="29" y="14"/>
                  <a:pt x="30" y="14"/>
                  <a:pt x="30" y="12"/>
                </a:cubicBezTo>
                <a:cubicBezTo>
                  <a:pt x="30" y="12"/>
                  <a:pt x="29" y="12"/>
                  <a:pt x="29" y="11"/>
                </a:cubicBezTo>
                <a:cubicBezTo>
                  <a:pt x="29" y="10"/>
                  <a:pt x="31" y="11"/>
                  <a:pt x="31" y="10"/>
                </a:cubicBezTo>
                <a:cubicBezTo>
                  <a:pt x="30" y="9"/>
                  <a:pt x="30" y="10"/>
                  <a:pt x="30" y="10"/>
                </a:cubicBezTo>
                <a:close/>
              </a:path>
            </a:pathLst>
          </a:custGeom>
          <a:solidFill>
            <a:srgbClr val="464646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58" name="Freeform 1185"/>
          <p:cNvSpPr>
            <a:spLocks/>
          </p:cNvSpPr>
          <p:nvPr/>
        </p:nvSpPr>
        <p:spPr bwMode="auto">
          <a:xfrm>
            <a:off x="6076517" y="5933859"/>
            <a:ext cx="274638" cy="282575"/>
          </a:xfrm>
          <a:custGeom>
            <a:avLst/>
            <a:gdLst>
              <a:gd name="T0" fmla="*/ 30 w 31"/>
              <a:gd name="T1" fmla="*/ 10 h 32"/>
              <a:gd name="T2" fmla="*/ 29 w 31"/>
              <a:gd name="T3" fmla="*/ 9 h 32"/>
              <a:gd name="T4" fmla="*/ 27 w 31"/>
              <a:gd name="T5" fmla="*/ 9 h 32"/>
              <a:gd name="T6" fmla="*/ 25 w 31"/>
              <a:gd name="T7" fmla="*/ 6 h 32"/>
              <a:gd name="T8" fmla="*/ 26 w 31"/>
              <a:gd name="T9" fmla="*/ 4 h 32"/>
              <a:gd name="T10" fmla="*/ 20 w 31"/>
              <a:gd name="T11" fmla="*/ 2 h 32"/>
              <a:gd name="T12" fmla="*/ 20 w 31"/>
              <a:gd name="T13" fmla="*/ 2 h 32"/>
              <a:gd name="T14" fmla="*/ 17 w 31"/>
              <a:gd name="T15" fmla="*/ 1 h 32"/>
              <a:gd name="T16" fmla="*/ 14 w 31"/>
              <a:gd name="T17" fmla="*/ 0 h 32"/>
              <a:gd name="T18" fmla="*/ 11 w 31"/>
              <a:gd name="T19" fmla="*/ 2 h 32"/>
              <a:gd name="T20" fmla="*/ 10 w 31"/>
              <a:gd name="T21" fmla="*/ 3 h 32"/>
              <a:gd name="T22" fmla="*/ 6 w 31"/>
              <a:gd name="T23" fmla="*/ 2 h 32"/>
              <a:gd name="T24" fmla="*/ 6 w 31"/>
              <a:gd name="T25" fmla="*/ 3 h 32"/>
              <a:gd name="T26" fmla="*/ 7 w 31"/>
              <a:gd name="T27" fmla="*/ 4 h 32"/>
              <a:gd name="T28" fmla="*/ 5 w 31"/>
              <a:gd name="T29" fmla="*/ 6 h 32"/>
              <a:gd name="T30" fmla="*/ 4 w 31"/>
              <a:gd name="T31" fmla="*/ 7 h 32"/>
              <a:gd name="T32" fmla="*/ 5 w 31"/>
              <a:gd name="T33" fmla="*/ 8 h 32"/>
              <a:gd name="T34" fmla="*/ 0 w 31"/>
              <a:gd name="T35" fmla="*/ 8 h 32"/>
              <a:gd name="T36" fmla="*/ 3 w 31"/>
              <a:gd name="T37" fmla="*/ 8 h 32"/>
              <a:gd name="T38" fmla="*/ 3 w 31"/>
              <a:gd name="T39" fmla="*/ 14 h 32"/>
              <a:gd name="T40" fmla="*/ 1 w 31"/>
              <a:gd name="T41" fmla="*/ 15 h 32"/>
              <a:gd name="T42" fmla="*/ 3 w 31"/>
              <a:gd name="T43" fmla="*/ 17 h 32"/>
              <a:gd name="T44" fmla="*/ 3 w 31"/>
              <a:gd name="T45" fmla="*/ 18 h 32"/>
              <a:gd name="T46" fmla="*/ 2 w 31"/>
              <a:gd name="T47" fmla="*/ 18 h 32"/>
              <a:gd name="T48" fmla="*/ 2 w 31"/>
              <a:gd name="T49" fmla="*/ 21 h 32"/>
              <a:gd name="T50" fmla="*/ 4 w 31"/>
              <a:gd name="T51" fmla="*/ 21 h 32"/>
              <a:gd name="T52" fmla="*/ 5 w 31"/>
              <a:gd name="T53" fmla="*/ 24 h 32"/>
              <a:gd name="T54" fmla="*/ 5 w 31"/>
              <a:gd name="T55" fmla="*/ 26 h 32"/>
              <a:gd name="T56" fmla="*/ 7 w 31"/>
              <a:gd name="T57" fmla="*/ 27 h 32"/>
              <a:gd name="T58" fmla="*/ 7 w 31"/>
              <a:gd name="T59" fmla="*/ 30 h 32"/>
              <a:gd name="T60" fmla="*/ 8 w 31"/>
              <a:gd name="T61" fmla="*/ 30 h 32"/>
              <a:gd name="T62" fmla="*/ 13 w 31"/>
              <a:gd name="T63" fmla="*/ 28 h 32"/>
              <a:gd name="T64" fmla="*/ 13 w 31"/>
              <a:gd name="T65" fmla="*/ 32 h 32"/>
              <a:gd name="T66" fmla="*/ 16 w 31"/>
              <a:gd name="T67" fmla="*/ 32 h 32"/>
              <a:gd name="T68" fmla="*/ 16 w 31"/>
              <a:gd name="T69" fmla="*/ 29 h 32"/>
              <a:gd name="T70" fmla="*/ 19 w 31"/>
              <a:gd name="T71" fmla="*/ 29 h 32"/>
              <a:gd name="T72" fmla="*/ 21 w 31"/>
              <a:gd name="T73" fmla="*/ 26 h 32"/>
              <a:gd name="T74" fmla="*/ 23 w 31"/>
              <a:gd name="T75" fmla="*/ 27 h 32"/>
              <a:gd name="T76" fmla="*/ 27 w 31"/>
              <a:gd name="T77" fmla="*/ 29 h 32"/>
              <a:gd name="T78" fmla="*/ 26 w 31"/>
              <a:gd name="T79" fmla="*/ 23 h 32"/>
              <a:gd name="T80" fmla="*/ 28 w 31"/>
              <a:gd name="T81" fmla="*/ 21 h 32"/>
              <a:gd name="T82" fmla="*/ 28 w 31"/>
              <a:gd name="T83" fmla="*/ 17 h 32"/>
              <a:gd name="T84" fmla="*/ 30 w 31"/>
              <a:gd name="T85" fmla="*/ 17 h 32"/>
              <a:gd name="T86" fmla="*/ 29 w 31"/>
              <a:gd name="T87" fmla="*/ 15 h 32"/>
              <a:gd name="T88" fmla="*/ 30 w 31"/>
              <a:gd name="T89" fmla="*/ 12 h 32"/>
              <a:gd name="T90" fmla="*/ 29 w 31"/>
              <a:gd name="T91" fmla="*/ 11 h 32"/>
              <a:gd name="T92" fmla="*/ 31 w 31"/>
              <a:gd name="T93" fmla="*/ 10 h 32"/>
              <a:gd name="T94" fmla="*/ 30 w 31"/>
              <a:gd name="T95" fmla="*/ 1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1" h="32">
                <a:moveTo>
                  <a:pt x="30" y="10"/>
                </a:moveTo>
                <a:cubicBezTo>
                  <a:pt x="29" y="10"/>
                  <a:pt x="29" y="9"/>
                  <a:pt x="29" y="9"/>
                </a:cubicBezTo>
                <a:cubicBezTo>
                  <a:pt x="28" y="8"/>
                  <a:pt x="28" y="8"/>
                  <a:pt x="27" y="9"/>
                </a:cubicBezTo>
                <a:cubicBezTo>
                  <a:pt x="28" y="7"/>
                  <a:pt x="25" y="8"/>
                  <a:pt x="25" y="6"/>
                </a:cubicBezTo>
                <a:cubicBezTo>
                  <a:pt x="25" y="6"/>
                  <a:pt x="26" y="5"/>
                  <a:pt x="26" y="4"/>
                </a:cubicBezTo>
                <a:cubicBezTo>
                  <a:pt x="24" y="4"/>
                  <a:pt x="21" y="4"/>
                  <a:pt x="20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19" y="2"/>
                  <a:pt x="18" y="2"/>
                  <a:pt x="17" y="1"/>
                </a:cubicBezTo>
                <a:cubicBezTo>
                  <a:pt x="16" y="1"/>
                  <a:pt x="15" y="0"/>
                  <a:pt x="14" y="0"/>
                </a:cubicBezTo>
                <a:cubicBezTo>
                  <a:pt x="13" y="1"/>
                  <a:pt x="12" y="2"/>
                  <a:pt x="11" y="2"/>
                </a:cubicBezTo>
                <a:cubicBezTo>
                  <a:pt x="10" y="3"/>
                  <a:pt x="10" y="3"/>
                  <a:pt x="10" y="3"/>
                </a:cubicBezTo>
                <a:cubicBezTo>
                  <a:pt x="9" y="3"/>
                  <a:pt x="8" y="2"/>
                  <a:pt x="6" y="2"/>
                </a:cubicBezTo>
                <a:cubicBezTo>
                  <a:pt x="6" y="2"/>
                  <a:pt x="6" y="2"/>
                  <a:pt x="6" y="3"/>
                </a:cubicBezTo>
                <a:cubicBezTo>
                  <a:pt x="6" y="3"/>
                  <a:pt x="7" y="4"/>
                  <a:pt x="7" y="4"/>
                </a:cubicBezTo>
                <a:cubicBezTo>
                  <a:pt x="7" y="5"/>
                  <a:pt x="5" y="5"/>
                  <a:pt x="5" y="6"/>
                </a:cubicBezTo>
                <a:cubicBezTo>
                  <a:pt x="5" y="6"/>
                  <a:pt x="5" y="7"/>
                  <a:pt x="4" y="7"/>
                </a:cubicBezTo>
                <a:cubicBezTo>
                  <a:pt x="4" y="7"/>
                  <a:pt x="5" y="7"/>
                  <a:pt x="5" y="8"/>
                </a:cubicBezTo>
                <a:cubicBezTo>
                  <a:pt x="3" y="8"/>
                  <a:pt x="1" y="6"/>
                  <a:pt x="0" y="8"/>
                </a:cubicBezTo>
                <a:cubicBezTo>
                  <a:pt x="1" y="8"/>
                  <a:pt x="3" y="7"/>
                  <a:pt x="3" y="8"/>
                </a:cubicBezTo>
                <a:cubicBezTo>
                  <a:pt x="3" y="10"/>
                  <a:pt x="3" y="12"/>
                  <a:pt x="3" y="14"/>
                </a:cubicBezTo>
                <a:cubicBezTo>
                  <a:pt x="2" y="14"/>
                  <a:pt x="2" y="14"/>
                  <a:pt x="1" y="15"/>
                </a:cubicBezTo>
                <a:cubicBezTo>
                  <a:pt x="2" y="16"/>
                  <a:pt x="3" y="16"/>
                  <a:pt x="3" y="17"/>
                </a:cubicBezTo>
                <a:cubicBezTo>
                  <a:pt x="3" y="17"/>
                  <a:pt x="3" y="17"/>
                  <a:pt x="3" y="18"/>
                </a:cubicBezTo>
                <a:cubicBezTo>
                  <a:pt x="3" y="18"/>
                  <a:pt x="3" y="18"/>
                  <a:pt x="2" y="18"/>
                </a:cubicBezTo>
                <a:cubicBezTo>
                  <a:pt x="2" y="20"/>
                  <a:pt x="3" y="20"/>
                  <a:pt x="2" y="21"/>
                </a:cubicBezTo>
                <a:cubicBezTo>
                  <a:pt x="3" y="22"/>
                  <a:pt x="3" y="21"/>
                  <a:pt x="4" y="21"/>
                </a:cubicBezTo>
                <a:cubicBezTo>
                  <a:pt x="5" y="22"/>
                  <a:pt x="5" y="23"/>
                  <a:pt x="5" y="24"/>
                </a:cubicBezTo>
                <a:cubicBezTo>
                  <a:pt x="5" y="25"/>
                  <a:pt x="5" y="25"/>
                  <a:pt x="5" y="26"/>
                </a:cubicBezTo>
                <a:cubicBezTo>
                  <a:pt x="6" y="26"/>
                  <a:pt x="7" y="26"/>
                  <a:pt x="7" y="27"/>
                </a:cubicBezTo>
                <a:cubicBezTo>
                  <a:pt x="7" y="28"/>
                  <a:pt x="7" y="29"/>
                  <a:pt x="7" y="30"/>
                </a:cubicBezTo>
                <a:cubicBezTo>
                  <a:pt x="8" y="30"/>
                  <a:pt x="7" y="30"/>
                  <a:pt x="8" y="30"/>
                </a:cubicBezTo>
                <a:cubicBezTo>
                  <a:pt x="7" y="27"/>
                  <a:pt x="12" y="28"/>
                  <a:pt x="13" y="28"/>
                </a:cubicBezTo>
                <a:cubicBezTo>
                  <a:pt x="13" y="29"/>
                  <a:pt x="13" y="30"/>
                  <a:pt x="13" y="32"/>
                </a:cubicBezTo>
                <a:cubicBezTo>
                  <a:pt x="14" y="31"/>
                  <a:pt x="15" y="32"/>
                  <a:pt x="16" y="32"/>
                </a:cubicBezTo>
                <a:cubicBezTo>
                  <a:pt x="16" y="32"/>
                  <a:pt x="16" y="31"/>
                  <a:pt x="16" y="29"/>
                </a:cubicBezTo>
                <a:cubicBezTo>
                  <a:pt x="17" y="29"/>
                  <a:pt x="18" y="29"/>
                  <a:pt x="19" y="29"/>
                </a:cubicBezTo>
                <a:cubicBezTo>
                  <a:pt x="19" y="28"/>
                  <a:pt x="20" y="27"/>
                  <a:pt x="21" y="26"/>
                </a:cubicBezTo>
                <a:cubicBezTo>
                  <a:pt x="22" y="26"/>
                  <a:pt x="23" y="27"/>
                  <a:pt x="23" y="27"/>
                </a:cubicBezTo>
                <a:cubicBezTo>
                  <a:pt x="25" y="25"/>
                  <a:pt x="26" y="28"/>
                  <a:pt x="27" y="29"/>
                </a:cubicBezTo>
                <a:cubicBezTo>
                  <a:pt x="28" y="26"/>
                  <a:pt x="25" y="26"/>
                  <a:pt x="26" y="23"/>
                </a:cubicBezTo>
                <a:cubicBezTo>
                  <a:pt x="27" y="23"/>
                  <a:pt x="28" y="22"/>
                  <a:pt x="28" y="21"/>
                </a:cubicBezTo>
                <a:cubicBezTo>
                  <a:pt x="27" y="20"/>
                  <a:pt x="28" y="19"/>
                  <a:pt x="28" y="17"/>
                </a:cubicBezTo>
                <a:cubicBezTo>
                  <a:pt x="29" y="17"/>
                  <a:pt x="29" y="17"/>
                  <a:pt x="30" y="17"/>
                </a:cubicBezTo>
                <a:cubicBezTo>
                  <a:pt x="30" y="16"/>
                  <a:pt x="29" y="16"/>
                  <a:pt x="29" y="15"/>
                </a:cubicBezTo>
                <a:cubicBezTo>
                  <a:pt x="29" y="14"/>
                  <a:pt x="30" y="14"/>
                  <a:pt x="30" y="12"/>
                </a:cubicBezTo>
                <a:cubicBezTo>
                  <a:pt x="30" y="12"/>
                  <a:pt x="29" y="12"/>
                  <a:pt x="29" y="11"/>
                </a:cubicBezTo>
                <a:cubicBezTo>
                  <a:pt x="29" y="10"/>
                  <a:pt x="31" y="11"/>
                  <a:pt x="31" y="10"/>
                </a:cubicBezTo>
                <a:cubicBezTo>
                  <a:pt x="30" y="9"/>
                  <a:pt x="30" y="10"/>
                  <a:pt x="30" y="10"/>
                </a:cubicBezTo>
                <a:close/>
              </a:path>
            </a:pathLst>
          </a:custGeom>
          <a:solidFill>
            <a:srgbClr val="464646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61" name="Freeform 1185"/>
          <p:cNvSpPr>
            <a:spLocks/>
          </p:cNvSpPr>
          <p:nvPr/>
        </p:nvSpPr>
        <p:spPr bwMode="auto">
          <a:xfrm>
            <a:off x="3674082" y="297624"/>
            <a:ext cx="274638" cy="282575"/>
          </a:xfrm>
          <a:custGeom>
            <a:avLst/>
            <a:gdLst>
              <a:gd name="T0" fmla="*/ 30 w 31"/>
              <a:gd name="T1" fmla="*/ 10 h 32"/>
              <a:gd name="T2" fmla="*/ 29 w 31"/>
              <a:gd name="T3" fmla="*/ 9 h 32"/>
              <a:gd name="T4" fmla="*/ 27 w 31"/>
              <a:gd name="T5" fmla="*/ 9 h 32"/>
              <a:gd name="T6" fmla="*/ 25 w 31"/>
              <a:gd name="T7" fmla="*/ 6 h 32"/>
              <a:gd name="T8" fmla="*/ 26 w 31"/>
              <a:gd name="T9" fmla="*/ 4 h 32"/>
              <a:gd name="T10" fmla="*/ 20 w 31"/>
              <a:gd name="T11" fmla="*/ 2 h 32"/>
              <a:gd name="T12" fmla="*/ 20 w 31"/>
              <a:gd name="T13" fmla="*/ 2 h 32"/>
              <a:gd name="T14" fmla="*/ 17 w 31"/>
              <a:gd name="T15" fmla="*/ 1 h 32"/>
              <a:gd name="T16" fmla="*/ 14 w 31"/>
              <a:gd name="T17" fmla="*/ 0 h 32"/>
              <a:gd name="T18" fmla="*/ 11 w 31"/>
              <a:gd name="T19" fmla="*/ 2 h 32"/>
              <a:gd name="T20" fmla="*/ 10 w 31"/>
              <a:gd name="T21" fmla="*/ 3 h 32"/>
              <a:gd name="T22" fmla="*/ 6 w 31"/>
              <a:gd name="T23" fmla="*/ 2 h 32"/>
              <a:gd name="T24" fmla="*/ 6 w 31"/>
              <a:gd name="T25" fmla="*/ 3 h 32"/>
              <a:gd name="T26" fmla="*/ 7 w 31"/>
              <a:gd name="T27" fmla="*/ 4 h 32"/>
              <a:gd name="T28" fmla="*/ 5 w 31"/>
              <a:gd name="T29" fmla="*/ 6 h 32"/>
              <a:gd name="T30" fmla="*/ 4 w 31"/>
              <a:gd name="T31" fmla="*/ 7 h 32"/>
              <a:gd name="T32" fmla="*/ 5 w 31"/>
              <a:gd name="T33" fmla="*/ 8 h 32"/>
              <a:gd name="T34" fmla="*/ 0 w 31"/>
              <a:gd name="T35" fmla="*/ 8 h 32"/>
              <a:gd name="T36" fmla="*/ 3 w 31"/>
              <a:gd name="T37" fmla="*/ 8 h 32"/>
              <a:gd name="T38" fmla="*/ 3 w 31"/>
              <a:gd name="T39" fmla="*/ 14 h 32"/>
              <a:gd name="T40" fmla="*/ 1 w 31"/>
              <a:gd name="T41" fmla="*/ 15 h 32"/>
              <a:gd name="T42" fmla="*/ 3 w 31"/>
              <a:gd name="T43" fmla="*/ 17 h 32"/>
              <a:gd name="T44" fmla="*/ 3 w 31"/>
              <a:gd name="T45" fmla="*/ 18 h 32"/>
              <a:gd name="T46" fmla="*/ 2 w 31"/>
              <a:gd name="T47" fmla="*/ 18 h 32"/>
              <a:gd name="T48" fmla="*/ 2 w 31"/>
              <a:gd name="T49" fmla="*/ 21 h 32"/>
              <a:gd name="T50" fmla="*/ 4 w 31"/>
              <a:gd name="T51" fmla="*/ 21 h 32"/>
              <a:gd name="T52" fmla="*/ 5 w 31"/>
              <a:gd name="T53" fmla="*/ 24 h 32"/>
              <a:gd name="T54" fmla="*/ 5 w 31"/>
              <a:gd name="T55" fmla="*/ 26 h 32"/>
              <a:gd name="T56" fmla="*/ 7 w 31"/>
              <a:gd name="T57" fmla="*/ 27 h 32"/>
              <a:gd name="T58" fmla="*/ 7 w 31"/>
              <a:gd name="T59" fmla="*/ 30 h 32"/>
              <a:gd name="T60" fmla="*/ 8 w 31"/>
              <a:gd name="T61" fmla="*/ 30 h 32"/>
              <a:gd name="T62" fmla="*/ 13 w 31"/>
              <a:gd name="T63" fmla="*/ 28 h 32"/>
              <a:gd name="T64" fmla="*/ 13 w 31"/>
              <a:gd name="T65" fmla="*/ 32 h 32"/>
              <a:gd name="T66" fmla="*/ 16 w 31"/>
              <a:gd name="T67" fmla="*/ 32 h 32"/>
              <a:gd name="T68" fmla="*/ 16 w 31"/>
              <a:gd name="T69" fmla="*/ 29 h 32"/>
              <a:gd name="T70" fmla="*/ 19 w 31"/>
              <a:gd name="T71" fmla="*/ 29 h 32"/>
              <a:gd name="T72" fmla="*/ 21 w 31"/>
              <a:gd name="T73" fmla="*/ 26 h 32"/>
              <a:gd name="T74" fmla="*/ 23 w 31"/>
              <a:gd name="T75" fmla="*/ 27 h 32"/>
              <a:gd name="T76" fmla="*/ 27 w 31"/>
              <a:gd name="T77" fmla="*/ 29 h 32"/>
              <a:gd name="T78" fmla="*/ 26 w 31"/>
              <a:gd name="T79" fmla="*/ 23 h 32"/>
              <a:gd name="T80" fmla="*/ 28 w 31"/>
              <a:gd name="T81" fmla="*/ 21 h 32"/>
              <a:gd name="T82" fmla="*/ 28 w 31"/>
              <a:gd name="T83" fmla="*/ 17 h 32"/>
              <a:gd name="T84" fmla="*/ 30 w 31"/>
              <a:gd name="T85" fmla="*/ 17 h 32"/>
              <a:gd name="T86" fmla="*/ 29 w 31"/>
              <a:gd name="T87" fmla="*/ 15 h 32"/>
              <a:gd name="T88" fmla="*/ 30 w 31"/>
              <a:gd name="T89" fmla="*/ 12 h 32"/>
              <a:gd name="T90" fmla="*/ 29 w 31"/>
              <a:gd name="T91" fmla="*/ 11 h 32"/>
              <a:gd name="T92" fmla="*/ 31 w 31"/>
              <a:gd name="T93" fmla="*/ 10 h 32"/>
              <a:gd name="T94" fmla="*/ 30 w 31"/>
              <a:gd name="T95" fmla="*/ 1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1" h="32">
                <a:moveTo>
                  <a:pt x="30" y="10"/>
                </a:moveTo>
                <a:cubicBezTo>
                  <a:pt x="29" y="10"/>
                  <a:pt x="29" y="9"/>
                  <a:pt x="29" y="9"/>
                </a:cubicBezTo>
                <a:cubicBezTo>
                  <a:pt x="28" y="8"/>
                  <a:pt x="28" y="8"/>
                  <a:pt x="27" y="9"/>
                </a:cubicBezTo>
                <a:cubicBezTo>
                  <a:pt x="28" y="7"/>
                  <a:pt x="25" y="8"/>
                  <a:pt x="25" y="6"/>
                </a:cubicBezTo>
                <a:cubicBezTo>
                  <a:pt x="25" y="6"/>
                  <a:pt x="26" y="5"/>
                  <a:pt x="26" y="4"/>
                </a:cubicBezTo>
                <a:cubicBezTo>
                  <a:pt x="24" y="4"/>
                  <a:pt x="21" y="4"/>
                  <a:pt x="20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19" y="2"/>
                  <a:pt x="18" y="2"/>
                  <a:pt x="17" y="1"/>
                </a:cubicBezTo>
                <a:cubicBezTo>
                  <a:pt x="16" y="1"/>
                  <a:pt x="15" y="0"/>
                  <a:pt x="14" y="0"/>
                </a:cubicBezTo>
                <a:cubicBezTo>
                  <a:pt x="13" y="1"/>
                  <a:pt x="12" y="2"/>
                  <a:pt x="11" y="2"/>
                </a:cubicBezTo>
                <a:cubicBezTo>
                  <a:pt x="10" y="3"/>
                  <a:pt x="10" y="3"/>
                  <a:pt x="10" y="3"/>
                </a:cubicBezTo>
                <a:cubicBezTo>
                  <a:pt x="9" y="3"/>
                  <a:pt x="8" y="2"/>
                  <a:pt x="6" y="2"/>
                </a:cubicBezTo>
                <a:cubicBezTo>
                  <a:pt x="6" y="2"/>
                  <a:pt x="6" y="2"/>
                  <a:pt x="6" y="3"/>
                </a:cubicBezTo>
                <a:cubicBezTo>
                  <a:pt x="6" y="3"/>
                  <a:pt x="7" y="4"/>
                  <a:pt x="7" y="4"/>
                </a:cubicBezTo>
                <a:cubicBezTo>
                  <a:pt x="7" y="5"/>
                  <a:pt x="5" y="5"/>
                  <a:pt x="5" y="6"/>
                </a:cubicBezTo>
                <a:cubicBezTo>
                  <a:pt x="5" y="6"/>
                  <a:pt x="5" y="7"/>
                  <a:pt x="4" y="7"/>
                </a:cubicBezTo>
                <a:cubicBezTo>
                  <a:pt x="4" y="7"/>
                  <a:pt x="5" y="7"/>
                  <a:pt x="5" y="8"/>
                </a:cubicBezTo>
                <a:cubicBezTo>
                  <a:pt x="3" y="8"/>
                  <a:pt x="1" y="6"/>
                  <a:pt x="0" y="8"/>
                </a:cubicBezTo>
                <a:cubicBezTo>
                  <a:pt x="1" y="8"/>
                  <a:pt x="3" y="7"/>
                  <a:pt x="3" y="8"/>
                </a:cubicBezTo>
                <a:cubicBezTo>
                  <a:pt x="3" y="10"/>
                  <a:pt x="3" y="12"/>
                  <a:pt x="3" y="14"/>
                </a:cubicBezTo>
                <a:cubicBezTo>
                  <a:pt x="2" y="14"/>
                  <a:pt x="2" y="14"/>
                  <a:pt x="1" y="15"/>
                </a:cubicBezTo>
                <a:cubicBezTo>
                  <a:pt x="2" y="16"/>
                  <a:pt x="3" y="16"/>
                  <a:pt x="3" y="17"/>
                </a:cubicBezTo>
                <a:cubicBezTo>
                  <a:pt x="3" y="17"/>
                  <a:pt x="3" y="17"/>
                  <a:pt x="3" y="18"/>
                </a:cubicBezTo>
                <a:cubicBezTo>
                  <a:pt x="3" y="18"/>
                  <a:pt x="3" y="18"/>
                  <a:pt x="2" y="18"/>
                </a:cubicBezTo>
                <a:cubicBezTo>
                  <a:pt x="2" y="20"/>
                  <a:pt x="3" y="20"/>
                  <a:pt x="2" y="21"/>
                </a:cubicBezTo>
                <a:cubicBezTo>
                  <a:pt x="3" y="22"/>
                  <a:pt x="3" y="21"/>
                  <a:pt x="4" y="21"/>
                </a:cubicBezTo>
                <a:cubicBezTo>
                  <a:pt x="5" y="22"/>
                  <a:pt x="5" y="23"/>
                  <a:pt x="5" y="24"/>
                </a:cubicBezTo>
                <a:cubicBezTo>
                  <a:pt x="5" y="25"/>
                  <a:pt x="5" y="25"/>
                  <a:pt x="5" y="26"/>
                </a:cubicBezTo>
                <a:cubicBezTo>
                  <a:pt x="6" y="26"/>
                  <a:pt x="7" y="26"/>
                  <a:pt x="7" y="27"/>
                </a:cubicBezTo>
                <a:cubicBezTo>
                  <a:pt x="7" y="28"/>
                  <a:pt x="7" y="29"/>
                  <a:pt x="7" y="30"/>
                </a:cubicBezTo>
                <a:cubicBezTo>
                  <a:pt x="8" y="30"/>
                  <a:pt x="7" y="30"/>
                  <a:pt x="8" y="30"/>
                </a:cubicBezTo>
                <a:cubicBezTo>
                  <a:pt x="7" y="27"/>
                  <a:pt x="12" y="28"/>
                  <a:pt x="13" y="28"/>
                </a:cubicBezTo>
                <a:cubicBezTo>
                  <a:pt x="13" y="29"/>
                  <a:pt x="13" y="30"/>
                  <a:pt x="13" y="32"/>
                </a:cubicBezTo>
                <a:cubicBezTo>
                  <a:pt x="14" y="31"/>
                  <a:pt x="15" y="32"/>
                  <a:pt x="16" y="32"/>
                </a:cubicBezTo>
                <a:cubicBezTo>
                  <a:pt x="16" y="32"/>
                  <a:pt x="16" y="31"/>
                  <a:pt x="16" y="29"/>
                </a:cubicBezTo>
                <a:cubicBezTo>
                  <a:pt x="17" y="29"/>
                  <a:pt x="18" y="29"/>
                  <a:pt x="19" y="29"/>
                </a:cubicBezTo>
                <a:cubicBezTo>
                  <a:pt x="19" y="28"/>
                  <a:pt x="20" y="27"/>
                  <a:pt x="21" y="26"/>
                </a:cubicBezTo>
                <a:cubicBezTo>
                  <a:pt x="22" y="26"/>
                  <a:pt x="23" y="27"/>
                  <a:pt x="23" y="27"/>
                </a:cubicBezTo>
                <a:cubicBezTo>
                  <a:pt x="25" y="25"/>
                  <a:pt x="26" y="28"/>
                  <a:pt x="27" y="29"/>
                </a:cubicBezTo>
                <a:cubicBezTo>
                  <a:pt x="28" y="26"/>
                  <a:pt x="25" y="26"/>
                  <a:pt x="26" y="23"/>
                </a:cubicBezTo>
                <a:cubicBezTo>
                  <a:pt x="27" y="23"/>
                  <a:pt x="28" y="22"/>
                  <a:pt x="28" y="21"/>
                </a:cubicBezTo>
                <a:cubicBezTo>
                  <a:pt x="27" y="20"/>
                  <a:pt x="28" y="19"/>
                  <a:pt x="28" y="17"/>
                </a:cubicBezTo>
                <a:cubicBezTo>
                  <a:pt x="29" y="17"/>
                  <a:pt x="29" y="17"/>
                  <a:pt x="30" y="17"/>
                </a:cubicBezTo>
                <a:cubicBezTo>
                  <a:pt x="30" y="16"/>
                  <a:pt x="29" y="16"/>
                  <a:pt x="29" y="15"/>
                </a:cubicBezTo>
                <a:cubicBezTo>
                  <a:pt x="29" y="14"/>
                  <a:pt x="30" y="14"/>
                  <a:pt x="30" y="12"/>
                </a:cubicBezTo>
                <a:cubicBezTo>
                  <a:pt x="30" y="12"/>
                  <a:pt x="29" y="12"/>
                  <a:pt x="29" y="11"/>
                </a:cubicBezTo>
                <a:cubicBezTo>
                  <a:pt x="29" y="10"/>
                  <a:pt x="31" y="11"/>
                  <a:pt x="31" y="10"/>
                </a:cubicBezTo>
                <a:cubicBezTo>
                  <a:pt x="30" y="9"/>
                  <a:pt x="30" y="10"/>
                  <a:pt x="30" y="10"/>
                </a:cubicBezTo>
                <a:close/>
              </a:path>
            </a:pathLst>
          </a:custGeom>
          <a:gradFill flip="none" rotWithShape="1">
            <a:gsLst>
              <a:gs pos="47000">
                <a:srgbClr val="87101E">
                  <a:alpha val="89000"/>
                </a:srgbClr>
              </a:gs>
              <a:gs pos="0">
                <a:srgbClr val="600409">
                  <a:alpha val="91000"/>
                </a:srgbClr>
              </a:gs>
              <a:gs pos="100000">
                <a:srgbClr val="CE474D">
                  <a:alpha val="64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62" name="Freeform 1185"/>
          <p:cNvSpPr>
            <a:spLocks/>
          </p:cNvSpPr>
          <p:nvPr/>
        </p:nvSpPr>
        <p:spPr bwMode="auto">
          <a:xfrm>
            <a:off x="3948720" y="438911"/>
            <a:ext cx="274638" cy="282575"/>
          </a:xfrm>
          <a:custGeom>
            <a:avLst/>
            <a:gdLst>
              <a:gd name="T0" fmla="*/ 30 w 31"/>
              <a:gd name="T1" fmla="*/ 10 h 32"/>
              <a:gd name="T2" fmla="*/ 29 w 31"/>
              <a:gd name="T3" fmla="*/ 9 h 32"/>
              <a:gd name="T4" fmla="*/ 27 w 31"/>
              <a:gd name="T5" fmla="*/ 9 h 32"/>
              <a:gd name="T6" fmla="*/ 25 w 31"/>
              <a:gd name="T7" fmla="*/ 6 h 32"/>
              <a:gd name="T8" fmla="*/ 26 w 31"/>
              <a:gd name="T9" fmla="*/ 4 h 32"/>
              <a:gd name="T10" fmla="*/ 20 w 31"/>
              <a:gd name="T11" fmla="*/ 2 h 32"/>
              <a:gd name="T12" fmla="*/ 20 w 31"/>
              <a:gd name="T13" fmla="*/ 2 h 32"/>
              <a:gd name="T14" fmla="*/ 17 w 31"/>
              <a:gd name="T15" fmla="*/ 1 h 32"/>
              <a:gd name="T16" fmla="*/ 14 w 31"/>
              <a:gd name="T17" fmla="*/ 0 h 32"/>
              <a:gd name="T18" fmla="*/ 11 w 31"/>
              <a:gd name="T19" fmla="*/ 2 h 32"/>
              <a:gd name="T20" fmla="*/ 10 w 31"/>
              <a:gd name="T21" fmla="*/ 3 h 32"/>
              <a:gd name="T22" fmla="*/ 6 w 31"/>
              <a:gd name="T23" fmla="*/ 2 h 32"/>
              <a:gd name="T24" fmla="*/ 6 w 31"/>
              <a:gd name="T25" fmla="*/ 3 h 32"/>
              <a:gd name="T26" fmla="*/ 7 w 31"/>
              <a:gd name="T27" fmla="*/ 4 h 32"/>
              <a:gd name="T28" fmla="*/ 5 w 31"/>
              <a:gd name="T29" fmla="*/ 6 h 32"/>
              <a:gd name="T30" fmla="*/ 4 w 31"/>
              <a:gd name="T31" fmla="*/ 7 h 32"/>
              <a:gd name="T32" fmla="*/ 5 w 31"/>
              <a:gd name="T33" fmla="*/ 8 h 32"/>
              <a:gd name="T34" fmla="*/ 0 w 31"/>
              <a:gd name="T35" fmla="*/ 8 h 32"/>
              <a:gd name="T36" fmla="*/ 3 w 31"/>
              <a:gd name="T37" fmla="*/ 8 h 32"/>
              <a:gd name="T38" fmla="*/ 3 w 31"/>
              <a:gd name="T39" fmla="*/ 14 h 32"/>
              <a:gd name="T40" fmla="*/ 1 w 31"/>
              <a:gd name="T41" fmla="*/ 15 h 32"/>
              <a:gd name="T42" fmla="*/ 3 w 31"/>
              <a:gd name="T43" fmla="*/ 17 h 32"/>
              <a:gd name="T44" fmla="*/ 3 w 31"/>
              <a:gd name="T45" fmla="*/ 18 h 32"/>
              <a:gd name="T46" fmla="*/ 2 w 31"/>
              <a:gd name="T47" fmla="*/ 18 h 32"/>
              <a:gd name="T48" fmla="*/ 2 w 31"/>
              <a:gd name="T49" fmla="*/ 21 h 32"/>
              <a:gd name="T50" fmla="*/ 4 w 31"/>
              <a:gd name="T51" fmla="*/ 21 h 32"/>
              <a:gd name="T52" fmla="*/ 5 w 31"/>
              <a:gd name="T53" fmla="*/ 24 h 32"/>
              <a:gd name="T54" fmla="*/ 5 w 31"/>
              <a:gd name="T55" fmla="*/ 26 h 32"/>
              <a:gd name="T56" fmla="*/ 7 w 31"/>
              <a:gd name="T57" fmla="*/ 27 h 32"/>
              <a:gd name="T58" fmla="*/ 7 w 31"/>
              <a:gd name="T59" fmla="*/ 30 h 32"/>
              <a:gd name="T60" fmla="*/ 8 w 31"/>
              <a:gd name="T61" fmla="*/ 30 h 32"/>
              <a:gd name="T62" fmla="*/ 13 w 31"/>
              <a:gd name="T63" fmla="*/ 28 h 32"/>
              <a:gd name="T64" fmla="*/ 13 w 31"/>
              <a:gd name="T65" fmla="*/ 32 h 32"/>
              <a:gd name="T66" fmla="*/ 16 w 31"/>
              <a:gd name="T67" fmla="*/ 32 h 32"/>
              <a:gd name="T68" fmla="*/ 16 w 31"/>
              <a:gd name="T69" fmla="*/ 29 h 32"/>
              <a:gd name="T70" fmla="*/ 19 w 31"/>
              <a:gd name="T71" fmla="*/ 29 h 32"/>
              <a:gd name="T72" fmla="*/ 21 w 31"/>
              <a:gd name="T73" fmla="*/ 26 h 32"/>
              <a:gd name="T74" fmla="*/ 23 w 31"/>
              <a:gd name="T75" fmla="*/ 27 h 32"/>
              <a:gd name="T76" fmla="*/ 27 w 31"/>
              <a:gd name="T77" fmla="*/ 29 h 32"/>
              <a:gd name="T78" fmla="*/ 26 w 31"/>
              <a:gd name="T79" fmla="*/ 23 h 32"/>
              <a:gd name="T80" fmla="*/ 28 w 31"/>
              <a:gd name="T81" fmla="*/ 21 h 32"/>
              <a:gd name="T82" fmla="*/ 28 w 31"/>
              <a:gd name="T83" fmla="*/ 17 h 32"/>
              <a:gd name="T84" fmla="*/ 30 w 31"/>
              <a:gd name="T85" fmla="*/ 17 h 32"/>
              <a:gd name="T86" fmla="*/ 29 w 31"/>
              <a:gd name="T87" fmla="*/ 15 h 32"/>
              <a:gd name="T88" fmla="*/ 30 w 31"/>
              <a:gd name="T89" fmla="*/ 12 h 32"/>
              <a:gd name="T90" fmla="*/ 29 w 31"/>
              <a:gd name="T91" fmla="*/ 11 h 32"/>
              <a:gd name="T92" fmla="*/ 31 w 31"/>
              <a:gd name="T93" fmla="*/ 10 h 32"/>
              <a:gd name="T94" fmla="*/ 30 w 31"/>
              <a:gd name="T95" fmla="*/ 1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1" h="32">
                <a:moveTo>
                  <a:pt x="30" y="10"/>
                </a:moveTo>
                <a:cubicBezTo>
                  <a:pt x="29" y="10"/>
                  <a:pt x="29" y="9"/>
                  <a:pt x="29" y="9"/>
                </a:cubicBezTo>
                <a:cubicBezTo>
                  <a:pt x="28" y="8"/>
                  <a:pt x="28" y="8"/>
                  <a:pt x="27" y="9"/>
                </a:cubicBezTo>
                <a:cubicBezTo>
                  <a:pt x="28" y="7"/>
                  <a:pt x="25" y="8"/>
                  <a:pt x="25" y="6"/>
                </a:cubicBezTo>
                <a:cubicBezTo>
                  <a:pt x="25" y="6"/>
                  <a:pt x="26" y="5"/>
                  <a:pt x="26" y="4"/>
                </a:cubicBezTo>
                <a:cubicBezTo>
                  <a:pt x="24" y="4"/>
                  <a:pt x="21" y="4"/>
                  <a:pt x="20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19" y="2"/>
                  <a:pt x="18" y="2"/>
                  <a:pt x="17" y="1"/>
                </a:cubicBezTo>
                <a:cubicBezTo>
                  <a:pt x="16" y="1"/>
                  <a:pt x="15" y="0"/>
                  <a:pt x="14" y="0"/>
                </a:cubicBezTo>
                <a:cubicBezTo>
                  <a:pt x="13" y="1"/>
                  <a:pt x="12" y="2"/>
                  <a:pt x="11" y="2"/>
                </a:cubicBezTo>
                <a:cubicBezTo>
                  <a:pt x="10" y="3"/>
                  <a:pt x="10" y="3"/>
                  <a:pt x="10" y="3"/>
                </a:cubicBezTo>
                <a:cubicBezTo>
                  <a:pt x="9" y="3"/>
                  <a:pt x="8" y="2"/>
                  <a:pt x="6" y="2"/>
                </a:cubicBezTo>
                <a:cubicBezTo>
                  <a:pt x="6" y="2"/>
                  <a:pt x="6" y="2"/>
                  <a:pt x="6" y="3"/>
                </a:cubicBezTo>
                <a:cubicBezTo>
                  <a:pt x="6" y="3"/>
                  <a:pt x="7" y="4"/>
                  <a:pt x="7" y="4"/>
                </a:cubicBezTo>
                <a:cubicBezTo>
                  <a:pt x="7" y="5"/>
                  <a:pt x="5" y="5"/>
                  <a:pt x="5" y="6"/>
                </a:cubicBezTo>
                <a:cubicBezTo>
                  <a:pt x="5" y="6"/>
                  <a:pt x="5" y="7"/>
                  <a:pt x="4" y="7"/>
                </a:cubicBezTo>
                <a:cubicBezTo>
                  <a:pt x="4" y="7"/>
                  <a:pt x="5" y="7"/>
                  <a:pt x="5" y="8"/>
                </a:cubicBezTo>
                <a:cubicBezTo>
                  <a:pt x="3" y="8"/>
                  <a:pt x="1" y="6"/>
                  <a:pt x="0" y="8"/>
                </a:cubicBezTo>
                <a:cubicBezTo>
                  <a:pt x="1" y="8"/>
                  <a:pt x="3" y="7"/>
                  <a:pt x="3" y="8"/>
                </a:cubicBezTo>
                <a:cubicBezTo>
                  <a:pt x="3" y="10"/>
                  <a:pt x="3" y="12"/>
                  <a:pt x="3" y="14"/>
                </a:cubicBezTo>
                <a:cubicBezTo>
                  <a:pt x="2" y="14"/>
                  <a:pt x="2" y="14"/>
                  <a:pt x="1" y="15"/>
                </a:cubicBezTo>
                <a:cubicBezTo>
                  <a:pt x="2" y="16"/>
                  <a:pt x="3" y="16"/>
                  <a:pt x="3" y="17"/>
                </a:cubicBezTo>
                <a:cubicBezTo>
                  <a:pt x="3" y="17"/>
                  <a:pt x="3" y="17"/>
                  <a:pt x="3" y="18"/>
                </a:cubicBezTo>
                <a:cubicBezTo>
                  <a:pt x="3" y="18"/>
                  <a:pt x="3" y="18"/>
                  <a:pt x="2" y="18"/>
                </a:cubicBezTo>
                <a:cubicBezTo>
                  <a:pt x="2" y="20"/>
                  <a:pt x="3" y="20"/>
                  <a:pt x="2" y="21"/>
                </a:cubicBezTo>
                <a:cubicBezTo>
                  <a:pt x="3" y="22"/>
                  <a:pt x="3" y="21"/>
                  <a:pt x="4" y="21"/>
                </a:cubicBezTo>
                <a:cubicBezTo>
                  <a:pt x="5" y="22"/>
                  <a:pt x="5" y="23"/>
                  <a:pt x="5" y="24"/>
                </a:cubicBezTo>
                <a:cubicBezTo>
                  <a:pt x="5" y="25"/>
                  <a:pt x="5" y="25"/>
                  <a:pt x="5" y="26"/>
                </a:cubicBezTo>
                <a:cubicBezTo>
                  <a:pt x="6" y="26"/>
                  <a:pt x="7" y="26"/>
                  <a:pt x="7" y="27"/>
                </a:cubicBezTo>
                <a:cubicBezTo>
                  <a:pt x="7" y="28"/>
                  <a:pt x="7" y="29"/>
                  <a:pt x="7" y="30"/>
                </a:cubicBezTo>
                <a:cubicBezTo>
                  <a:pt x="8" y="30"/>
                  <a:pt x="7" y="30"/>
                  <a:pt x="8" y="30"/>
                </a:cubicBezTo>
                <a:cubicBezTo>
                  <a:pt x="7" y="27"/>
                  <a:pt x="12" y="28"/>
                  <a:pt x="13" y="28"/>
                </a:cubicBezTo>
                <a:cubicBezTo>
                  <a:pt x="13" y="29"/>
                  <a:pt x="13" y="30"/>
                  <a:pt x="13" y="32"/>
                </a:cubicBezTo>
                <a:cubicBezTo>
                  <a:pt x="14" y="31"/>
                  <a:pt x="15" y="32"/>
                  <a:pt x="16" y="32"/>
                </a:cubicBezTo>
                <a:cubicBezTo>
                  <a:pt x="16" y="32"/>
                  <a:pt x="16" y="31"/>
                  <a:pt x="16" y="29"/>
                </a:cubicBezTo>
                <a:cubicBezTo>
                  <a:pt x="17" y="29"/>
                  <a:pt x="18" y="29"/>
                  <a:pt x="19" y="29"/>
                </a:cubicBezTo>
                <a:cubicBezTo>
                  <a:pt x="19" y="28"/>
                  <a:pt x="20" y="27"/>
                  <a:pt x="21" y="26"/>
                </a:cubicBezTo>
                <a:cubicBezTo>
                  <a:pt x="22" y="26"/>
                  <a:pt x="23" y="27"/>
                  <a:pt x="23" y="27"/>
                </a:cubicBezTo>
                <a:cubicBezTo>
                  <a:pt x="25" y="25"/>
                  <a:pt x="26" y="28"/>
                  <a:pt x="27" y="29"/>
                </a:cubicBezTo>
                <a:cubicBezTo>
                  <a:pt x="28" y="26"/>
                  <a:pt x="25" y="26"/>
                  <a:pt x="26" y="23"/>
                </a:cubicBezTo>
                <a:cubicBezTo>
                  <a:pt x="27" y="23"/>
                  <a:pt x="28" y="22"/>
                  <a:pt x="28" y="21"/>
                </a:cubicBezTo>
                <a:cubicBezTo>
                  <a:pt x="27" y="20"/>
                  <a:pt x="28" y="19"/>
                  <a:pt x="28" y="17"/>
                </a:cubicBezTo>
                <a:cubicBezTo>
                  <a:pt x="29" y="17"/>
                  <a:pt x="29" y="17"/>
                  <a:pt x="30" y="17"/>
                </a:cubicBezTo>
                <a:cubicBezTo>
                  <a:pt x="30" y="16"/>
                  <a:pt x="29" y="16"/>
                  <a:pt x="29" y="15"/>
                </a:cubicBezTo>
                <a:cubicBezTo>
                  <a:pt x="29" y="14"/>
                  <a:pt x="30" y="14"/>
                  <a:pt x="30" y="12"/>
                </a:cubicBezTo>
                <a:cubicBezTo>
                  <a:pt x="30" y="12"/>
                  <a:pt x="29" y="12"/>
                  <a:pt x="29" y="11"/>
                </a:cubicBezTo>
                <a:cubicBezTo>
                  <a:pt x="29" y="10"/>
                  <a:pt x="31" y="11"/>
                  <a:pt x="31" y="10"/>
                </a:cubicBezTo>
                <a:cubicBezTo>
                  <a:pt x="30" y="9"/>
                  <a:pt x="30" y="10"/>
                  <a:pt x="30" y="10"/>
                </a:cubicBezTo>
                <a:close/>
              </a:path>
            </a:pathLst>
          </a:custGeom>
          <a:gradFill flip="none" rotWithShape="1">
            <a:gsLst>
              <a:gs pos="47000">
                <a:srgbClr val="87101E">
                  <a:alpha val="89000"/>
                </a:srgbClr>
              </a:gs>
              <a:gs pos="0">
                <a:srgbClr val="600409">
                  <a:alpha val="91000"/>
                </a:srgbClr>
              </a:gs>
              <a:gs pos="100000">
                <a:srgbClr val="CE474D">
                  <a:alpha val="64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164C0D61-66B0-4155-9907-9D33D3A40E11}"/>
              </a:ext>
            </a:extLst>
          </p:cNvPr>
          <p:cNvSpPr txBox="1"/>
          <p:nvPr/>
        </p:nvSpPr>
        <p:spPr>
          <a:xfrm>
            <a:off x="503096" y="107641"/>
            <a:ext cx="1538883" cy="555023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400" dirty="0">
                <a:solidFill>
                  <a:schemeClr val="bg1">
                    <a:lumMod val="50000"/>
                  </a:schemeClr>
                </a:solidFill>
                <a:latin typeface="汉仪雪君体简" panose="02010600000101010101" pitchFamily="2" charset="-122"/>
                <a:ea typeface="汉仪雪君体简" panose="02010600000101010101" pitchFamily="2" charset="-122"/>
              </a:rPr>
              <a:t>一篇读罢头飞雪</a:t>
            </a:r>
            <a:endParaRPr lang="en-US" altLang="zh-CN" sz="4400" dirty="0">
              <a:solidFill>
                <a:schemeClr val="bg1">
                  <a:lumMod val="50000"/>
                </a:schemeClr>
              </a:solidFill>
              <a:latin typeface="汉仪雪君体简" panose="02010600000101010101" pitchFamily="2" charset="-122"/>
              <a:ea typeface="汉仪雪君体简" panose="02010600000101010101" pitchFamily="2" charset="-122"/>
            </a:endParaRPr>
          </a:p>
          <a:p>
            <a:r>
              <a:rPr lang="en-US" altLang="zh-CN" sz="4400" dirty="0">
                <a:latin typeface="汉仪雪君体简" panose="02010600000101010101" pitchFamily="2" charset="-122"/>
                <a:ea typeface="汉仪雪君体简" panose="02010600000101010101" pitchFamily="2" charset="-122"/>
              </a:rPr>
              <a:t>         </a:t>
            </a: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汉仪雪君体简" panose="02010600000101010101" pitchFamily="2" charset="-122"/>
                <a:ea typeface="汉仪雪君体简" panose="02010600000101010101" pitchFamily="2" charset="-122"/>
              </a:rPr>
              <a:t>——</a:t>
            </a:r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汉仪雪君体简" panose="02010600000101010101" pitchFamily="2" charset="-122"/>
                <a:ea typeface="汉仪雪君体简" panose="02010600000101010101" pitchFamily="2" charset="-122"/>
              </a:rPr>
              <a:t>何为文学史</a:t>
            </a:r>
            <a:endParaRPr lang="zh-CN" altLang="en-US" sz="4400" dirty="0">
              <a:solidFill>
                <a:schemeClr val="bg1">
                  <a:lumMod val="50000"/>
                </a:schemeClr>
              </a:solidFill>
              <a:latin typeface="汉仪雪君体简" panose="02010600000101010101" pitchFamily="2" charset="-122"/>
              <a:ea typeface="汉仪雪君体简" panose="02010600000101010101" pitchFamily="2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759D907-BD20-4C11-830A-4542303C4155}"/>
              </a:ext>
            </a:extLst>
          </p:cNvPr>
          <p:cNvSpPr txBox="1"/>
          <p:nvPr/>
        </p:nvSpPr>
        <p:spPr>
          <a:xfrm>
            <a:off x="3455442" y="3858429"/>
            <a:ext cx="4808479" cy="2142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latin typeface="汉仪程行简" panose="00020600040101010101" pitchFamily="18" charset="-122"/>
                <a:ea typeface="汉仪程行简" panose="00020600040101010101" pitchFamily="18" charset="-122"/>
              </a:rPr>
              <a:t>    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程行简" panose="00020600040101010101" pitchFamily="18" charset="-122"/>
                <a:ea typeface="汉仪程行简" panose="00020600040101010101" pitchFamily="18" charset="-122"/>
              </a:rPr>
              <a:t>吾人如要讲文学之变化，须先明白文学的本质；文学史是讲文学的流变，即须由史的观点转回来讲文学的观点。</a:t>
            </a:r>
          </a:p>
          <a:p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F6A55BF-3E67-421E-B297-D04951E1A639}"/>
              </a:ext>
            </a:extLst>
          </p:cNvPr>
          <p:cNvSpPr txBox="1"/>
          <p:nvPr/>
        </p:nvSpPr>
        <p:spPr>
          <a:xfrm>
            <a:off x="3529817" y="2541153"/>
            <a:ext cx="4722013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汉仪程行简" panose="00020600040101010101" pitchFamily="18" charset="-122"/>
                <a:ea typeface="汉仪程行简" panose="00020600040101010101" pitchFamily="18" charset="-122"/>
              </a:rPr>
              <a:t>     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程行简" panose="00020600040101010101" pitchFamily="18" charset="-122"/>
                <a:ea typeface="汉仪程行简" panose="00020600040101010101" pitchFamily="18" charset="-122"/>
              </a:rPr>
              <a:t>所谓史者，即流变之意，有如水流一般。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汉仪程行简" panose="00020600040101010101" pitchFamily="18" charset="-122"/>
              <a:ea typeface="汉仪程行简" panose="00020600040101010101" pitchFamily="18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C8F140C-25DE-41A9-8063-BB1398F152EA}"/>
              </a:ext>
            </a:extLst>
          </p:cNvPr>
          <p:cNvSpPr txBox="1"/>
          <p:nvPr/>
        </p:nvSpPr>
        <p:spPr>
          <a:xfrm>
            <a:off x="3138012" y="2582641"/>
            <a:ext cx="468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87101E"/>
                </a:solidFill>
              </a:rPr>
              <a:t>■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2E72B55-64C1-4F96-BF08-8B37886D722A}"/>
              </a:ext>
            </a:extLst>
          </p:cNvPr>
          <p:cNvSpPr/>
          <p:nvPr/>
        </p:nvSpPr>
        <p:spPr>
          <a:xfrm>
            <a:off x="3138012" y="3852976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87101E"/>
                </a:solidFill>
              </a:rPr>
              <a:t>■</a:t>
            </a:r>
            <a:endParaRPr lang="zh-CN" altLang="en-US" sz="2400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D7F4CCD-73C5-4CF5-8536-54E77D13ACD6}"/>
              </a:ext>
            </a:extLst>
          </p:cNvPr>
          <p:cNvSpPr txBox="1"/>
          <p:nvPr/>
        </p:nvSpPr>
        <p:spPr>
          <a:xfrm>
            <a:off x="3604375" y="1376221"/>
            <a:ext cx="45106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程行简" panose="00020600040101010101" pitchFamily="18" charset="-122"/>
                <a:ea typeface="汉仪程行简" panose="00020600040101010101" pitchFamily="18" charset="-122"/>
              </a:rPr>
              <a:t>    文学是一种灵感，其产生必自内心之要求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90A85E01-FFA8-43D0-9C17-09378B219DB5}"/>
              </a:ext>
            </a:extLst>
          </p:cNvPr>
          <p:cNvSpPr/>
          <p:nvPr/>
        </p:nvSpPr>
        <p:spPr>
          <a:xfrm>
            <a:off x="3138385" y="1326630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87101E"/>
                </a:solidFill>
              </a:rPr>
              <a:t>■</a:t>
            </a:r>
          </a:p>
        </p:txBody>
      </p:sp>
    </p:spTree>
    <p:extLst>
      <p:ext uri="{BB962C8B-B14F-4D97-AF65-F5344CB8AC3E}">
        <p14:creationId xmlns:p14="http://schemas.microsoft.com/office/powerpoint/2010/main" val="335770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7" grpId="0" animBg="1"/>
      <p:bldP spid="858" grpId="0" animBg="1"/>
      <p:bldP spid="2" grpId="0"/>
      <p:bldP spid="9" grpId="0"/>
      <p:bldP spid="11" grpId="0"/>
      <p:bldP spid="12" grpId="0"/>
      <p:bldP spid="13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326558" y="478978"/>
            <a:ext cx="1538883" cy="355222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8800" b="1" dirty="0">
                <a:cs typeface="+mn-ea"/>
                <a:sym typeface="+mn-lt"/>
              </a:rPr>
              <a:t>第二章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08F26F4-3CCF-4EE9-9660-E3ED5DAFB016}"/>
              </a:ext>
            </a:extLst>
          </p:cNvPr>
          <p:cNvSpPr txBox="1"/>
          <p:nvPr/>
        </p:nvSpPr>
        <p:spPr>
          <a:xfrm>
            <a:off x="4670321" y="4501585"/>
            <a:ext cx="759718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latin typeface="汉仪雪君体简" panose="02010600000101010101" pitchFamily="2" charset="-122"/>
                <a:ea typeface="汉仪雪君体简" panose="02010600000101010101" pitchFamily="2" charset="-122"/>
              </a:rPr>
              <a:t> 风流总被 </a:t>
            </a:r>
            <a:endParaRPr lang="en-US" altLang="zh-CN" sz="4400" dirty="0">
              <a:latin typeface="汉仪雪君体简" panose="02010600000101010101" pitchFamily="2" charset="-122"/>
              <a:ea typeface="汉仪雪君体简" panose="02010600000101010101" pitchFamily="2" charset="-122"/>
            </a:endParaRPr>
          </a:p>
          <a:p>
            <a:r>
              <a:rPr lang="zh-CN" altLang="en-US" sz="4400" dirty="0">
                <a:latin typeface="汉仪雪君体简" panose="02010600000101010101" pitchFamily="2" charset="-122"/>
                <a:ea typeface="汉仪雪君体简" panose="02010600000101010101" pitchFamily="2" charset="-122"/>
              </a:rPr>
              <a:t>雨打风吹去</a:t>
            </a:r>
            <a:endParaRPr lang="en-US" altLang="zh-CN" sz="4400" dirty="0">
              <a:latin typeface="汉仪雪君体简" panose="02010600000101010101" pitchFamily="2" charset="-122"/>
              <a:ea typeface="汉仪雪君体简" panose="02010600000101010101" pitchFamily="2" charset="-122"/>
            </a:endParaRPr>
          </a:p>
          <a:p>
            <a:r>
              <a:rPr lang="en-US" altLang="zh-CN" sz="2800" dirty="0">
                <a:latin typeface="汉仪雪君体简" panose="02010600000101010101" pitchFamily="2" charset="-122"/>
                <a:ea typeface="汉仪雪君体简" panose="02010600000101010101" pitchFamily="2" charset="-122"/>
              </a:rPr>
              <a:t>            </a:t>
            </a:r>
            <a:r>
              <a:rPr lang="en-US" altLang="zh-CN" sz="2800" dirty="0">
                <a:solidFill>
                  <a:schemeClr val="bg2">
                    <a:lumMod val="50000"/>
                  </a:schemeClr>
                </a:solidFill>
                <a:latin typeface="汉仪雪君体简" panose="02010600000101010101" pitchFamily="2" charset="-122"/>
                <a:ea typeface="汉仪雪君体简" panose="02010600000101010101" pitchFamily="2" charset="-122"/>
              </a:rPr>
              <a:t>——</a:t>
            </a:r>
            <a:r>
              <a:rPr lang="zh-CN" altLang="en-US" sz="2800" dirty="0">
                <a:solidFill>
                  <a:schemeClr val="bg2">
                    <a:lumMod val="50000"/>
                  </a:schemeClr>
                </a:solidFill>
                <a:latin typeface="汉仪雪君体简" panose="02010600000101010101" pitchFamily="2" charset="-122"/>
                <a:ea typeface="汉仪雪君体简" panose="02010600000101010101" pitchFamily="2" charset="-122"/>
              </a:rPr>
              <a:t>中国文学的流变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645ED9B-A859-483E-B154-2F10ED180F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969" y="2367985"/>
            <a:ext cx="19431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18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 flipH="1">
            <a:off x="-1072093" y="1119342"/>
            <a:ext cx="12901030" cy="6148553"/>
            <a:chOff x="1907628" y="780407"/>
            <a:chExt cx="11540316" cy="6077607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7628" y="4443880"/>
              <a:ext cx="9443544" cy="1943190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780407"/>
              <a:ext cx="7351944" cy="6077607"/>
            </a:xfrm>
            <a:prstGeom prst="rect">
              <a:avLst/>
            </a:prstGeom>
          </p:spPr>
        </p:pic>
      </p:grpSp>
      <p:sp>
        <p:nvSpPr>
          <p:cNvPr id="29" name="Freeform 1185"/>
          <p:cNvSpPr>
            <a:spLocks/>
          </p:cNvSpPr>
          <p:nvPr/>
        </p:nvSpPr>
        <p:spPr bwMode="auto">
          <a:xfrm>
            <a:off x="6843726" y="1636107"/>
            <a:ext cx="274638" cy="282575"/>
          </a:xfrm>
          <a:custGeom>
            <a:avLst/>
            <a:gdLst>
              <a:gd name="T0" fmla="*/ 30 w 31"/>
              <a:gd name="T1" fmla="*/ 10 h 32"/>
              <a:gd name="T2" fmla="*/ 29 w 31"/>
              <a:gd name="T3" fmla="*/ 9 h 32"/>
              <a:gd name="T4" fmla="*/ 27 w 31"/>
              <a:gd name="T5" fmla="*/ 9 h 32"/>
              <a:gd name="T6" fmla="*/ 25 w 31"/>
              <a:gd name="T7" fmla="*/ 6 h 32"/>
              <a:gd name="T8" fmla="*/ 26 w 31"/>
              <a:gd name="T9" fmla="*/ 4 h 32"/>
              <a:gd name="T10" fmla="*/ 20 w 31"/>
              <a:gd name="T11" fmla="*/ 2 h 32"/>
              <a:gd name="T12" fmla="*/ 20 w 31"/>
              <a:gd name="T13" fmla="*/ 2 h 32"/>
              <a:gd name="T14" fmla="*/ 17 w 31"/>
              <a:gd name="T15" fmla="*/ 1 h 32"/>
              <a:gd name="T16" fmla="*/ 14 w 31"/>
              <a:gd name="T17" fmla="*/ 0 h 32"/>
              <a:gd name="T18" fmla="*/ 11 w 31"/>
              <a:gd name="T19" fmla="*/ 2 h 32"/>
              <a:gd name="T20" fmla="*/ 10 w 31"/>
              <a:gd name="T21" fmla="*/ 3 h 32"/>
              <a:gd name="T22" fmla="*/ 6 w 31"/>
              <a:gd name="T23" fmla="*/ 2 h 32"/>
              <a:gd name="T24" fmla="*/ 6 w 31"/>
              <a:gd name="T25" fmla="*/ 3 h 32"/>
              <a:gd name="T26" fmla="*/ 7 w 31"/>
              <a:gd name="T27" fmla="*/ 4 h 32"/>
              <a:gd name="T28" fmla="*/ 5 w 31"/>
              <a:gd name="T29" fmla="*/ 6 h 32"/>
              <a:gd name="T30" fmla="*/ 4 w 31"/>
              <a:gd name="T31" fmla="*/ 7 h 32"/>
              <a:gd name="T32" fmla="*/ 5 w 31"/>
              <a:gd name="T33" fmla="*/ 8 h 32"/>
              <a:gd name="T34" fmla="*/ 0 w 31"/>
              <a:gd name="T35" fmla="*/ 8 h 32"/>
              <a:gd name="T36" fmla="*/ 3 w 31"/>
              <a:gd name="T37" fmla="*/ 8 h 32"/>
              <a:gd name="T38" fmla="*/ 3 w 31"/>
              <a:gd name="T39" fmla="*/ 14 h 32"/>
              <a:gd name="T40" fmla="*/ 1 w 31"/>
              <a:gd name="T41" fmla="*/ 15 h 32"/>
              <a:gd name="T42" fmla="*/ 3 w 31"/>
              <a:gd name="T43" fmla="*/ 17 h 32"/>
              <a:gd name="T44" fmla="*/ 3 w 31"/>
              <a:gd name="T45" fmla="*/ 18 h 32"/>
              <a:gd name="T46" fmla="*/ 2 w 31"/>
              <a:gd name="T47" fmla="*/ 18 h 32"/>
              <a:gd name="T48" fmla="*/ 2 w 31"/>
              <a:gd name="T49" fmla="*/ 21 h 32"/>
              <a:gd name="T50" fmla="*/ 4 w 31"/>
              <a:gd name="T51" fmla="*/ 21 h 32"/>
              <a:gd name="T52" fmla="*/ 5 w 31"/>
              <a:gd name="T53" fmla="*/ 24 h 32"/>
              <a:gd name="T54" fmla="*/ 5 w 31"/>
              <a:gd name="T55" fmla="*/ 26 h 32"/>
              <a:gd name="T56" fmla="*/ 7 w 31"/>
              <a:gd name="T57" fmla="*/ 27 h 32"/>
              <a:gd name="T58" fmla="*/ 7 w 31"/>
              <a:gd name="T59" fmla="*/ 30 h 32"/>
              <a:gd name="T60" fmla="*/ 8 w 31"/>
              <a:gd name="T61" fmla="*/ 30 h 32"/>
              <a:gd name="T62" fmla="*/ 13 w 31"/>
              <a:gd name="T63" fmla="*/ 28 h 32"/>
              <a:gd name="T64" fmla="*/ 13 w 31"/>
              <a:gd name="T65" fmla="*/ 32 h 32"/>
              <a:gd name="T66" fmla="*/ 16 w 31"/>
              <a:gd name="T67" fmla="*/ 32 h 32"/>
              <a:gd name="T68" fmla="*/ 16 w 31"/>
              <a:gd name="T69" fmla="*/ 29 h 32"/>
              <a:gd name="T70" fmla="*/ 19 w 31"/>
              <a:gd name="T71" fmla="*/ 29 h 32"/>
              <a:gd name="T72" fmla="*/ 21 w 31"/>
              <a:gd name="T73" fmla="*/ 26 h 32"/>
              <a:gd name="T74" fmla="*/ 23 w 31"/>
              <a:gd name="T75" fmla="*/ 27 h 32"/>
              <a:gd name="T76" fmla="*/ 27 w 31"/>
              <a:gd name="T77" fmla="*/ 29 h 32"/>
              <a:gd name="T78" fmla="*/ 26 w 31"/>
              <a:gd name="T79" fmla="*/ 23 h 32"/>
              <a:gd name="T80" fmla="*/ 28 w 31"/>
              <a:gd name="T81" fmla="*/ 21 h 32"/>
              <a:gd name="T82" fmla="*/ 28 w 31"/>
              <a:gd name="T83" fmla="*/ 17 h 32"/>
              <a:gd name="T84" fmla="*/ 30 w 31"/>
              <a:gd name="T85" fmla="*/ 17 h 32"/>
              <a:gd name="T86" fmla="*/ 29 w 31"/>
              <a:gd name="T87" fmla="*/ 15 h 32"/>
              <a:gd name="T88" fmla="*/ 30 w 31"/>
              <a:gd name="T89" fmla="*/ 12 h 32"/>
              <a:gd name="T90" fmla="*/ 29 w 31"/>
              <a:gd name="T91" fmla="*/ 11 h 32"/>
              <a:gd name="T92" fmla="*/ 31 w 31"/>
              <a:gd name="T93" fmla="*/ 10 h 32"/>
              <a:gd name="T94" fmla="*/ 30 w 31"/>
              <a:gd name="T95" fmla="*/ 1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1" h="32">
                <a:moveTo>
                  <a:pt x="30" y="10"/>
                </a:moveTo>
                <a:cubicBezTo>
                  <a:pt x="29" y="10"/>
                  <a:pt x="29" y="9"/>
                  <a:pt x="29" y="9"/>
                </a:cubicBezTo>
                <a:cubicBezTo>
                  <a:pt x="28" y="8"/>
                  <a:pt x="28" y="8"/>
                  <a:pt x="27" y="9"/>
                </a:cubicBezTo>
                <a:cubicBezTo>
                  <a:pt x="28" y="7"/>
                  <a:pt x="25" y="8"/>
                  <a:pt x="25" y="6"/>
                </a:cubicBezTo>
                <a:cubicBezTo>
                  <a:pt x="25" y="6"/>
                  <a:pt x="26" y="5"/>
                  <a:pt x="26" y="4"/>
                </a:cubicBezTo>
                <a:cubicBezTo>
                  <a:pt x="24" y="4"/>
                  <a:pt x="21" y="4"/>
                  <a:pt x="20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19" y="2"/>
                  <a:pt x="18" y="2"/>
                  <a:pt x="17" y="1"/>
                </a:cubicBezTo>
                <a:cubicBezTo>
                  <a:pt x="16" y="1"/>
                  <a:pt x="15" y="0"/>
                  <a:pt x="14" y="0"/>
                </a:cubicBezTo>
                <a:cubicBezTo>
                  <a:pt x="13" y="1"/>
                  <a:pt x="12" y="2"/>
                  <a:pt x="11" y="2"/>
                </a:cubicBezTo>
                <a:cubicBezTo>
                  <a:pt x="10" y="3"/>
                  <a:pt x="10" y="3"/>
                  <a:pt x="10" y="3"/>
                </a:cubicBezTo>
                <a:cubicBezTo>
                  <a:pt x="9" y="3"/>
                  <a:pt x="8" y="2"/>
                  <a:pt x="6" y="2"/>
                </a:cubicBezTo>
                <a:cubicBezTo>
                  <a:pt x="6" y="2"/>
                  <a:pt x="6" y="2"/>
                  <a:pt x="6" y="3"/>
                </a:cubicBezTo>
                <a:cubicBezTo>
                  <a:pt x="6" y="3"/>
                  <a:pt x="7" y="4"/>
                  <a:pt x="7" y="4"/>
                </a:cubicBezTo>
                <a:cubicBezTo>
                  <a:pt x="7" y="5"/>
                  <a:pt x="5" y="5"/>
                  <a:pt x="5" y="6"/>
                </a:cubicBezTo>
                <a:cubicBezTo>
                  <a:pt x="5" y="6"/>
                  <a:pt x="5" y="7"/>
                  <a:pt x="4" y="7"/>
                </a:cubicBezTo>
                <a:cubicBezTo>
                  <a:pt x="4" y="7"/>
                  <a:pt x="5" y="7"/>
                  <a:pt x="5" y="8"/>
                </a:cubicBezTo>
                <a:cubicBezTo>
                  <a:pt x="3" y="8"/>
                  <a:pt x="1" y="6"/>
                  <a:pt x="0" y="8"/>
                </a:cubicBezTo>
                <a:cubicBezTo>
                  <a:pt x="1" y="8"/>
                  <a:pt x="3" y="7"/>
                  <a:pt x="3" y="8"/>
                </a:cubicBezTo>
                <a:cubicBezTo>
                  <a:pt x="3" y="10"/>
                  <a:pt x="3" y="12"/>
                  <a:pt x="3" y="14"/>
                </a:cubicBezTo>
                <a:cubicBezTo>
                  <a:pt x="2" y="14"/>
                  <a:pt x="2" y="14"/>
                  <a:pt x="1" y="15"/>
                </a:cubicBezTo>
                <a:cubicBezTo>
                  <a:pt x="2" y="16"/>
                  <a:pt x="3" y="16"/>
                  <a:pt x="3" y="17"/>
                </a:cubicBezTo>
                <a:cubicBezTo>
                  <a:pt x="3" y="17"/>
                  <a:pt x="3" y="17"/>
                  <a:pt x="3" y="18"/>
                </a:cubicBezTo>
                <a:cubicBezTo>
                  <a:pt x="3" y="18"/>
                  <a:pt x="3" y="18"/>
                  <a:pt x="2" y="18"/>
                </a:cubicBezTo>
                <a:cubicBezTo>
                  <a:pt x="2" y="20"/>
                  <a:pt x="3" y="20"/>
                  <a:pt x="2" y="21"/>
                </a:cubicBezTo>
                <a:cubicBezTo>
                  <a:pt x="3" y="22"/>
                  <a:pt x="3" y="21"/>
                  <a:pt x="4" y="21"/>
                </a:cubicBezTo>
                <a:cubicBezTo>
                  <a:pt x="5" y="22"/>
                  <a:pt x="5" y="23"/>
                  <a:pt x="5" y="24"/>
                </a:cubicBezTo>
                <a:cubicBezTo>
                  <a:pt x="5" y="25"/>
                  <a:pt x="5" y="25"/>
                  <a:pt x="5" y="26"/>
                </a:cubicBezTo>
                <a:cubicBezTo>
                  <a:pt x="6" y="26"/>
                  <a:pt x="7" y="26"/>
                  <a:pt x="7" y="27"/>
                </a:cubicBezTo>
                <a:cubicBezTo>
                  <a:pt x="7" y="28"/>
                  <a:pt x="7" y="29"/>
                  <a:pt x="7" y="30"/>
                </a:cubicBezTo>
                <a:cubicBezTo>
                  <a:pt x="8" y="30"/>
                  <a:pt x="7" y="30"/>
                  <a:pt x="8" y="30"/>
                </a:cubicBezTo>
                <a:cubicBezTo>
                  <a:pt x="7" y="27"/>
                  <a:pt x="12" y="28"/>
                  <a:pt x="13" y="28"/>
                </a:cubicBezTo>
                <a:cubicBezTo>
                  <a:pt x="13" y="29"/>
                  <a:pt x="13" y="30"/>
                  <a:pt x="13" y="32"/>
                </a:cubicBezTo>
                <a:cubicBezTo>
                  <a:pt x="14" y="31"/>
                  <a:pt x="15" y="32"/>
                  <a:pt x="16" y="32"/>
                </a:cubicBezTo>
                <a:cubicBezTo>
                  <a:pt x="16" y="32"/>
                  <a:pt x="16" y="31"/>
                  <a:pt x="16" y="29"/>
                </a:cubicBezTo>
                <a:cubicBezTo>
                  <a:pt x="17" y="29"/>
                  <a:pt x="18" y="29"/>
                  <a:pt x="19" y="29"/>
                </a:cubicBezTo>
                <a:cubicBezTo>
                  <a:pt x="19" y="28"/>
                  <a:pt x="20" y="27"/>
                  <a:pt x="21" y="26"/>
                </a:cubicBezTo>
                <a:cubicBezTo>
                  <a:pt x="22" y="26"/>
                  <a:pt x="23" y="27"/>
                  <a:pt x="23" y="27"/>
                </a:cubicBezTo>
                <a:cubicBezTo>
                  <a:pt x="25" y="25"/>
                  <a:pt x="26" y="28"/>
                  <a:pt x="27" y="29"/>
                </a:cubicBezTo>
                <a:cubicBezTo>
                  <a:pt x="28" y="26"/>
                  <a:pt x="25" y="26"/>
                  <a:pt x="26" y="23"/>
                </a:cubicBezTo>
                <a:cubicBezTo>
                  <a:pt x="27" y="23"/>
                  <a:pt x="28" y="22"/>
                  <a:pt x="28" y="21"/>
                </a:cubicBezTo>
                <a:cubicBezTo>
                  <a:pt x="27" y="20"/>
                  <a:pt x="28" y="19"/>
                  <a:pt x="28" y="17"/>
                </a:cubicBezTo>
                <a:cubicBezTo>
                  <a:pt x="29" y="17"/>
                  <a:pt x="29" y="17"/>
                  <a:pt x="30" y="17"/>
                </a:cubicBezTo>
                <a:cubicBezTo>
                  <a:pt x="30" y="16"/>
                  <a:pt x="29" y="16"/>
                  <a:pt x="29" y="15"/>
                </a:cubicBezTo>
                <a:cubicBezTo>
                  <a:pt x="29" y="14"/>
                  <a:pt x="30" y="14"/>
                  <a:pt x="30" y="12"/>
                </a:cubicBezTo>
                <a:cubicBezTo>
                  <a:pt x="30" y="12"/>
                  <a:pt x="29" y="12"/>
                  <a:pt x="29" y="11"/>
                </a:cubicBezTo>
                <a:cubicBezTo>
                  <a:pt x="29" y="10"/>
                  <a:pt x="31" y="11"/>
                  <a:pt x="31" y="10"/>
                </a:cubicBezTo>
                <a:cubicBezTo>
                  <a:pt x="30" y="9"/>
                  <a:pt x="30" y="10"/>
                  <a:pt x="30" y="10"/>
                </a:cubicBezTo>
                <a:close/>
              </a:path>
            </a:pathLst>
          </a:custGeom>
          <a:gradFill flip="none" rotWithShape="1">
            <a:gsLst>
              <a:gs pos="47000">
                <a:srgbClr val="87101E">
                  <a:alpha val="89000"/>
                </a:srgbClr>
              </a:gs>
              <a:gs pos="0">
                <a:srgbClr val="600409">
                  <a:alpha val="91000"/>
                </a:srgbClr>
              </a:gs>
              <a:gs pos="100000">
                <a:srgbClr val="CE474D">
                  <a:alpha val="64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Freeform 1185"/>
          <p:cNvSpPr>
            <a:spLocks/>
          </p:cNvSpPr>
          <p:nvPr/>
        </p:nvSpPr>
        <p:spPr bwMode="auto">
          <a:xfrm>
            <a:off x="7118364" y="1777394"/>
            <a:ext cx="274638" cy="282575"/>
          </a:xfrm>
          <a:custGeom>
            <a:avLst/>
            <a:gdLst>
              <a:gd name="T0" fmla="*/ 30 w 31"/>
              <a:gd name="T1" fmla="*/ 10 h 32"/>
              <a:gd name="T2" fmla="*/ 29 w 31"/>
              <a:gd name="T3" fmla="*/ 9 h 32"/>
              <a:gd name="T4" fmla="*/ 27 w 31"/>
              <a:gd name="T5" fmla="*/ 9 h 32"/>
              <a:gd name="T6" fmla="*/ 25 w 31"/>
              <a:gd name="T7" fmla="*/ 6 h 32"/>
              <a:gd name="T8" fmla="*/ 26 w 31"/>
              <a:gd name="T9" fmla="*/ 4 h 32"/>
              <a:gd name="T10" fmla="*/ 20 w 31"/>
              <a:gd name="T11" fmla="*/ 2 h 32"/>
              <a:gd name="T12" fmla="*/ 20 w 31"/>
              <a:gd name="T13" fmla="*/ 2 h 32"/>
              <a:gd name="T14" fmla="*/ 17 w 31"/>
              <a:gd name="T15" fmla="*/ 1 h 32"/>
              <a:gd name="T16" fmla="*/ 14 w 31"/>
              <a:gd name="T17" fmla="*/ 0 h 32"/>
              <a:gd name="T18" fmla="*/ 11 w 31"/>
              <a:gd name="T19" fmla="*/ 2 h 32"/>
              <a:gd name="T20" fmla="*/ 10 w 31"/>
              <a:gd name="T21" fmla="*/ 3 h 32"/>
              <a:gd name="T22" fmla="*/ 6 w 31"/>
              <a:gd name="T23" fmla="*/ 2 h 32"/>
              <a:gd name="T24" fmla="*/ 6 w 31"/>
              <a:gd name="T25" fmla="*/ 3 h 32"/>
              <a:gd name="T26" fmla="*/ 7 w 31"/>
              <a:gd name="T27" fmla="*/ 4 h 32"/>
              <a:gd name="T28" fmla="*/ 5 w 31"/>
              <a:gd name="T29" fmla="*/ 6 h 32"/>
              <a:gd name="T30" fmla="*/ 4 w 31"/>
              <a:gd name="T31" fmla="*/ 7 h 32"/>
              <a:gd name="T32" fmla="*/ 5 w 31"/>
              <a:gd name="T33" fmla="*/ 8 h 32"/>
              <a:gd name="T34" fmla="*/ 0 w 31"/>
              <a:gd name="T35" fmla="*/ 8 h 32"/>
              <a:gd name="T36" fmla="*/ 3 w 31"/>
              <a:gd name="T37" fmla="*/ 8 h 32"/>
              <a:gd name="T38" fmla="*/ 3 w 31"/>
              <a:gd name="T39" fmla="*/ 14 h 32"/>
              <a:gd name="T40" fmla="*/ 1 w 31"/>
              <a:gd name="T41" fmla="*/ 15 h 32"/>
              <a:gd name="T42" fmla="*/ 3 w 31"/>
              <a:gd name="T43" fmla="*/ 17 h 32"/>
              <a:gd name="T44" fmla="*/ 3 w 31"/>
              <a:gd name="T45" fmla="*/ 18 h 32"/>
              <a:gd name="T46" fmla="*/ 2 w 31"/>
              <a:gd name="T47" fmla="*/ 18 h 32"/>
              <a:gd name="T48" fmla="*/ 2 w 31"/>
              <a:gd name="T49" fmla="*/ 21 h 32"/>
              <a:gd name="T50" fmla="*/ 4 w 31"/>
              <a:gd name="T51" fmla="*/ 21 h 32"/>
              <a:gd name="T52" fmla="*/ 5 w 31"/>
              <a:gd name="T53" fmla="*/ 24 h 32"/>
              <a:gd name="T54" fmla="*/ 5 w 31"/>
              <a:gd name="T55" fmla="*/ 26 h 32"/>
              <a:gd name="T56" fmla="*/ 7 w 31"/>
              <a:gd name="T57" fmla="*/ 27 h 32"/>
              <a:gd name="T58" fmla="*/ 7 w 31"/>
              <a:gd name="T59" fmla="*/ 30 h 32"/>
              <a:gd name="T60" fmla="*/ 8 w 31"/>
              <a:gd name="T61" fmla="*/ 30 h 32"/>
              <a:gd name="T62" fmla="*/ 13 w 31"/>
              <a:gd name="T63" fmla="*/ 28 h 32"/>
              <a:gd name="T64" fmla="*/ 13 w 31"/>
              <a:gd name="T65" fmla="*/ 32 h 32"/>
              <a:gd name="T66" fmla="*/ 16 w 31"/>
              <a:gd name="T67" fmla="*/ 32 h 32"/>
              <a:gd name="T68" fmla="*/ 16 w 31"/>
              <a:gd name="T69" fmla="*/ 29 h 32"/>
              <a:gd name="T70" fmla="*/ 19 w 31"/>
              <a:gd name="T71" fmla="*/ 29 h 32"/>
              <a:gd name="T72" fmla="*/ 21 w 31"/>
              <a:gd name="T73" fmla="*/ 26 h 32"/>
              <a:gd name="T74" fmla="*/ 23 w 31"/>
              <a:gd name="T75" fmla="*/ 27 h 32"/>
              <a:gd name="T76" fmla="*/ 27 w 31"/>
              <a:gd name="T77" fmla="*/ 29 h 32"/>
              <a:gd name="T78" fmla="*/ 26 w 31"/>
              <a:gd name="T79" fmla="*/ 23 h 32"/>
              <a:gd name="T80" fmla="*/ 28 w 31"/>
              <a:gd name="T81" fmla="*/ 21 h 32"/>
              <a:gd name="T82" fmla="*/ 28 w 31"/>
              <a:gd name="T83" fmla="*/ 17 h 32"/>
              <a:gd name="T84" fmla="*/ 30 w 31"/>
              <a:gd name="T85" fmla="*/ 17 h 32"/>
              <a:gd name="T86" fmla="*/ 29 w 31"/>
              <a:gd name="T87" fmla="*/ 15 h 32"/>
              <a:gd name="T88" fmla="*/ 30 w 31"/>
              <a:gd name="T89" fmla="*/ 12 h 32"/>
              <a:gd name="T90" fmla="*/ 29 w 31"/>
              <a:gd name="T91" fmla="*/ 11 h 32"/>
              <a:gd name="T92" fmla="*/ 31 w 31"/>
              <a:gd name="T93" fmla="*/ 10 h 32"/>
              <a:gd name="T94" fmla="*/ 30 w 31"/>
              <a:gd name="T95" fmla="*/ 1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1" h="32">
                <a:moveTo>
                  <a:pt x="30" y="10"/>
                </a:moveTo>
                <a:cubicBezTo>
                  <a:pt x="29" y="10"/>
                  <a:pt x="29" y="9"/>
                  <a:pt x="29" y="9"/>
                </a:cubicBezTo>
                <a:cubicBezTo>
                  <a:pt x="28" y="8"/>
                  <a:pt x="28" y="8"/>
                  <a:pt x="27" y="9"/>
                </a:cubicBezTo>
                <a:cubicBezTo>
                  <a:pt x="28" y="7"/>
                  <a:pt x="25" y="8"/>
                  <a:pt x="25" y="6"/>
                </a:cubicBezTo>
                <a:cubicBezTo>
                  <a:pt x="25" y="6"/>
                  <a:pt x="26" y="5"/>
                  <a:pt x="26" y="4"/>
                </a:cubicBezTo>
                <a:cubicBezTo>
                  <a:pt x="24" y="4"/>
                  <a:pt x="21" y="4"/>
                  <a:pt x="20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19" y="2"/>
                  <a:pt x="18" y="2"/>
                  <a:pt x="17" y="1"/>
                </a:cubicBezTo>
                <a:cubicBezTo>
                  <a:pt x="16" y="1"/>
                  <a:pt x="15" y="0"/>
                  <a:pt x="14" y="0"/>
                </a:cubicBezTo>
                <a:cubicBezTo>
                  <a:pt x="13" y="1"/>
                  <a:pt x="12" y="2"/>
                  <a:pt x="11" y="2"/>
                </a:cubicBezTo>
                <a:cubicBezTo>
                  <a:pt x="10" y="3"/>
                  <a:pt x="10" y="3"/>
                  <a:pt x="10" y="3"/>
                </a:cubicBezTo>
                <a:cubicBezTo>
                  <a:pt x="9" y="3"/>
                  <a:pt x="8" y="2"/>
                  <a:pt x="6" y="2"/>
                </a:cubicBezTo>
                <a:cubicBezTo>
                  <a:pt x="6" y="2"/>
                  <a:pt x="6" y="2"/>
                  <a:pt x="6" y="3"/>
                </a:cubicBezTo>
                <a:cubicBezTo>
                  <a:pt x="6" y="3"/>
                  <a:pt x="7" y="4"/>
                  <a:pt x="7" y="4"/>
                </a:cubicBezTo>
                <a:cubicBezTo>
                  <a:pt x="7" y="5"/>
                  <a:pt x="5" y="5"/>
                  <a:pt x="5" y="6"/>
                </a:cubicBezTo>
                <a:cubicBezTo>
                  <a:pt x="5" y="6"/>
                  <a:pt x="5" y="7"/>
                  <a:pt x="4" y="7"/>
                </a:cubicBezTo>
                <a:cubicBezTo>
                  <a:pt x="4" y="7"/>
                  <a:pt x="5" y="7"/>
                  <a:pt x="5" y="8"/>
                </a:cubicBezTo>
                <a:cubicBezTo>
                  <a:pt x="3" y="8"/>
                  <a:pt x="1" y="6"/>
                  <a:pt x="0" y="8"/>
                </a:cubicBezTo>
                <a:cubicBezTo>
                  <a:pt x="1" y="8"/>
                  <a:pt x="3" y="7"/>
                  <a:pt x="3" y="8"/>
                </a:cubicBezTo>
                <a:cubicBezTo>
                  <a:pt x="3" y="10"/>
                  <a:pt x="3" y="12"/>
                  <a:pt x="3" y="14"/>
                </a:cubicBezTo>
                <a:cubicBezTo>
                  <a:pt x="2" y="14"/>
                  <a:pt x="2" y="14"/>
                  <a:pt x="1" y="15"/>
                </a:cubicBezTo>
                <a:cubicBezTo>
                  <a:pt x="2" y="16"/>
                  <a:pt x="3" y="16"/>
                  <a:pt x="3" y="17"/>
                </a:cubicBezTo>
                <a:cubicBezTo>
                  <a:pt x="3" y="17"/>
                  <a:pt x="3" y="17"/>
                  <a:pt x="3" y="18"/>
                </a:cubicBezTo>
                <a:cubicBezTo>
                  <a:pt x="3" y="18"/>
                  <a:pt x="3" y="18"/>
                  <a:pt x="2" y="18"/>
                </a:cubicBezTo>
                <a:cubicBezTo>
                  <a:pt x="2" y="20"/>
                  <a:pt x="3" y="20"/>
                  <a:pt x="2" y="21"/>
                </a:cubicBezTo>
                <a:cubicBezTo>
                  <a:pt x="3" y="22"/>
                  <a:pt x="3" y="21"/>
                  <a:pt x="4" y="21"/>
                </a:cubicBezTo>
                <a:cubicBezTo>
                  <a:pt x="5" y="22"/>
                  <a:pt x="5" y="23"/>
                  <a:pt x="5" y="24"/>
                </a:cubicBezTo>
                <a:cubicBezTo>
                  <a:pt x="5" y="25"/>
                  <a:pt x="5" y="25"/>
                  <a:pt x="5" y="26"/>
                </a:cubicBezTo>
                <a:cubicBezTo>
                  <a:pt x="6" y="26"/>
                  <a:pt x="7" y="26"/>
                  <a:pt x="7" y="27"/>
                </a:cubicBezTo>
                <a:cubicBezTo>
                  <a:pt x="7" y="28"/>
                  <a:pt x="7" y="29"/>
                  <a:pt x="7" y="30"/>
                </a:cubicBezTo>
                <a:cubicBezTo>
                  <a:pt x="8" y="30"/>
                  <a:pt x="7" y="30"/>
                  <a:pt x="8" y="30"/>
                </a:cubicBezTo>
                <a:cubicBezTo>
                  <a:pt x="7" y="27"/>
                  <a:pt x="12" y="28"/>
                  <a:pt x="13" y="28"/>
                </a:cubicBezTo>
                <a:cubicBezTo>
                  <a:pt x="13" y="29"/>
                  <a:pt x="13" y="30"/>
                  <a:pt x="13" y="32"/>
                </a:cubicBezTo>
                <a:cubicBezTo>
                  <a:pt x="14" y="31"/>
                  <a:pt x="15" y="32"/>
                  <a:pt x="16" y="32"/>
                </a:cubicBezTo>
                <a:cubicBezTo>
                  <a:pt x="16" y="32"/>
                  <a:pt x="16" y="31"/>
                  <a:pt x="16" y="29"/>
                </a:cubicBezTo>
                <a:cubicBezTo>
                  <a:pt x="17" y="29"/>
                  <a:pt x="18" y="29"/>
                  <a:pt x="19" y="29"/>
                </a:cubicBezTo>
                <a:cubicBezTo>
                  <a:pt x="19" y="28"/>
                  <a:pt x="20" y="27"/>
                  <a:pt x="21" y="26"/>
                </a:cubicBezTo>
                <a:cubicBezTo>
                  <a:pt x="22" y="26"/>
                  <a:pt x="23" y="27"/>
                  <a:pt x="23" y="27"/>
                </a:cubicBezTo>
                <a:cubicBezTo>
                  <a:pt x="25" y="25"/>
                  <a:pt x="26" y="28"/>
                  <a:pt x="27" y="29"/>
                </a:cubicBezTo>
                <a:cubicBezTo>
                  <a:pt x="28" y="26"/>
                  <a:pt x="25" y="26"/>
                  <a:pt x="26" y="23"/>
                </a:cubicBezTo>
                <a:cubicBezTo>
                  <a:pt x="27" y="23"/>
                  <a:pt x="28" y="22"/>
                  <a:pt x="28" y="21"/>
                </a:cubicBezTo>
                <a:cubicBezTo>
                  <a:pt x="27" y="20"/>
                  <a:pt x="28" y="19"/>
                  <a:pt x="28" y="17"/>
                </a:cubicBezTo>
                <a:cubicBezTo>
                  <a:pt x="29" y="17"/>
                  <a:pt x="29" y="17"/>
                  <a:pt x="30" y="17"/>
                </a:cubicBezTo>
                <a:cubicBezTo>
                  <a:pt x="30" y="16"/>
                  <a:pt x="29" y="16"/>
                  <a:pt x="29" y="15"/>
                </a:cubicBezTo>
                <a:cubicBezTo>
                  <a:pt x="29" y="14"/>
                  <a:pt x="30" y="14"/>
                  <a:pt x="30" y="12"/>
                </a:cubicBezTo>
                <a:cubicBezTo>
                  <a:pt x="30" y="12"/>
                  <a:pt x="29" y="12"/>
                  <a:pt x="29" y="11"/>
                </a:cubicBezTo>
                <a:cubicBezTo>
                  <a:pt x="29" y="10"/>
                  <a:pt x="31" y="11"/>
                  <a:pt x="31" y="10"/>
                </a:cubicBezTo>
                <a:cubicBezTo>
                  <a:pt x="30" y="9"/>
                  <a:pt x="30" y="10"/>
                  <a:pt x="30" y="10"/>
                </a:cubicBezTo>
                <a:close/>
              </a:path>
            </a:pathLst>
          </a:custGeom>
          <a:gradFill flip="none" rotWithShape="1">
            <a:gsLst>
              <a:gs pos="47000">
                <a:srgbClr val="87101E">
                  <a:alpha val="89000"/>
                </a:srgbClr>
              </a:gs>
              <a:gs pos="0">
                <a:srgbClr val="600409">
                  <a:alpha val="91000"/>
                </a:srgbClr>
              </a:gs>
              <a:gs pos="100000">
                <a:srgbClr val="CE474D">
                  <a:alpha val="64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C6B6FA2-9AAD-408D-86D7-EC88B42BCBFF}"/>
              </a:ext>
            </a:extLst>
          </p:cNvPr>
          <p:cNvSpPr txBox="1"/>
          <p:nvPr/>
        </p:nvSpPr>
        <p:spPr>
          <a:xfrm>
            <a:off x="375761" y="306104"/>
            <a:ext cx="954107" cy="468771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汉仪雪君体简" panose="02010600000101010101" pitchFamily="2" charset="-122"/>
                <a:ea typeface="汉仪雪君体简" panose="02010600000101010101" pitchFamily="2" charset="-122"/>
              </a:rPr>
              <a:t>风流总被 雨打风吹去</a:t>
            </a:r>
            <a:endParaRPr lang="en-US" altLang="zh-CN" sz="3200" dirty="0">
              <a:solidFill>
                <a:schemeClr val="bg1">
                  <a:lumMod val="65000"/>
                </a:schemeClr>
              </a:solidFill>
              <a:latin typeface="汉仪雪君体简" panose="02010600000101010101" pitchFamily="2" charset="-122"/>
              <a:ea typeface="汉仪雪君体简" panose="02010600000101010101" pitchFamily="2" charset="-122"/>
            </a:endParaRPr>
          </a:p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汉仪雪君体简" panose="02010600000101010101" pitchFamily="2" charset="-122"/>
                <a:ea typeface="汉仪雪君体简" panose="02010600000101010101" pitchFamily="2" charset="-122"/>
              </a:rPr>
              <a:t>                      ——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汉仪雪君体简" panose="02010600000101010101" pitchFamily="2" charset="-122"/>
                <a:ea typeface="汉仪雪君体简" panose="02010600000101010101" pitchFamily="2" charset="-122"/>
              </a:rPr>
              <a:t>中国文学的流变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FA8F8F8-95E5-4E3B-9B94-6A134073F3D4}"/>
              </a:ext>
            </a:extLst>
          </p:cNvPr>
          <p:cNvSpPr txBox="1"/>
          <p:nvPr/>
        </p:nvSpPr>
        <p:spPr>
          <a:xfrm>
            <a:off x="11016020" y="964253"/>
            <a:ext cx="800219" cy="392604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程行简" panose="00020600040101010101" pitchFamily="18" charset="-122"/>
                <a:ea typeface="汉仪程行简" panose="00020600040101010101" pitchFamily="18" charset="-122"/>
              </a:rPr>
              <a:t>中国文学的起源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FEA8EDC-D34E-4271-B582-0375D1D742CD}"/>
              </a:ext>
            </a:extLst>
          </p:cNvPr>
          <p:cNvSpPr txBox="1"/>
          <p:nvPr/>
        </p:nvSpPr>
        <p:spPr>
          <a:xfrm>
            <a:off x="9559378" y="1280644"/>
            <a:ext cx="923330" cy="35449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程行简" panose="00020600040101010101" pitchFamily="18" charset="-122"/>
                <a:ea typeface="汉仪程行简" panose="00020600040101010101" pitchFamily="18" charset="-122"/>
              </a:rPr>
              <a:t>文学的起源是诗歌，亦即韵文先于散文。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82FD6E3-519B-499D-8B41-865AB3CAF12B}"/>
              </a:ext>
            </a:extLst>
          </p:cNvPr>
          <p:cNvSpPr txBox="1"/>
          <p:nvPr/>
        </p:nvSpPr>
        <p:spPr>
          <a:xfrm>
            <a:off x="8014525" y="1225822"/>
            <a:ext cx="923330" cy="420185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程行简" panose="00020600040101010101" pitchFamily="18" charset="-122"/>
                <a:ea typeface="汉仪程行简" panose="00020600040101010101" pitchFamily="18" charset="-122"/>
              </a:rPr>
              <a:t>诗之兴也，谅不于上皇之世。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汉仪程行简" panose="00020600040101010101" pitchFamily="18" charset="-122"/>
              <a:ea typeface="汉仪程行简" panose="00020600040101010101" pitchFamily="18" charset="-122"/>
            </a:endParaRPr>
          </a:p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程行简" panose="00020600040101010101" pitchFamily="18" charset="-122"/>
                <a:ea typeface="汉仪程行简" panose="00020600040101010101" pitchFamily="18" charset="-122"/>
              </a:rPr>
              <a:t>                              —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程行简" panose="00020600040101010101" pitchFamily="18" charset="-122"/>
                <a:ea typeface="汉仪程行简" panose="00020600040101010101" pitchFamily="18" charset="-122"/>
              </a:rPr>
              <a:t>东汉  郑玄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A2CBFDB-E9CD-4065-8A85-0BCAC1917543}"/>
              </a:ext>
            </a:extLst>
          </p:cNvPr>
          <p:cNvSpPr txBox="1"/>
          <p:nvPr/>
        </p:nvSpPr>
        <p:spPr>
          <a:xfrm>
            <a:off x="5023156" y="1225822"/>
            <a:ext cx="1661993" cy="401041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程行简" panose="00020600040101010101" pitchFamily="18" charset="-122"/>
                <a:ea typeface="汉仪程行简" panose="00020600040101010101" pitchFamily="18" charset="-122"/>
              </a:rPr>
              <a:t>因所谓三皇五帝时之作品不可考，更不可靠，故要讲文学，只能自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程行简" panose="00020600040101010101" pitchFamily="18" charset="-122"/>
                <a:ea typeface="汉仪程行简" panose="00020600040101010101" pitchFamily="18" charset="-122"/>
              </a:rPr>
              <a:t>《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程行简" panose="00020600040101010101" pitchFamily="18" charset="-122"/>
                <a:ea typeface="汉仪程行简" panose="00020600040101010101" pitchFamily="18" charset="-122"/>
              </a:rPr>
              <a:t>诗经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程行简" panose="00020600040101010101" pitchFamily="18" charset="-122"/>
                <a:ea typeface="汉仪程行简" panose="00020600040101010101" pitchFamily="18" charset="-122"/>
              </a:rPr>
              <a:t>》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程行简" panose="00020600040101010101" pitchFamily="18" charset="-122"/>
                <a:ea typeface="汉仪程行简" panose="00020600040101010101" pitchFamily="18" charset="-122"/>
              </a:rPr>
              <a:t>三百首讲起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。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6B603C26-33F5-42C0-96B8-C2B36C5F4465}"/>
              </a:ext>
            </a:extLst>
          </p:cNvPr>
          <p:cNvSpPr/>
          <p:nvPr/>
        </p:nvSpPr>
        <p:spPr>
          <a:xfrm>
            <a:off x="10021043" y="733420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87101E"/>
                </a:solidFill>
              </a:rPr>
              <a:t>■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E730433B-9C06-4687-88BF-40B4A5C2E1FC}"/>
              </a:ext>
            </a:extLst>
          </p:cNvPr>
          <p:cNvSpPr/>
          <p:nvPr/>
        </p:nvSpPr>
        <p:spPr>
          <a:xfrm>
            <a:off x="8476190" y="733420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87101E"/>
                </a:solidFill>
              </a:rPr>
              <a:t>■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6B0EF8EB-631C-432B-90F7-CF50C280A12C}"/>
              </a:ext>
            </a:extLst>
          </p:cNvPr>
          <p:cNvSpPr/>
          <p:nvPr/>
        </p:nvSpPr>
        <p:spPr>
          <a:xfrm>
            <a:off x="6250701" y="733419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87101E"/>
                </a:solidFill>
              </a:rPr>
              <a:t>■</a:t>
            </a:r>
          </a:p>
        </p:txBody>
      </p:sp>
    </p:spTree>
    <p:extLst>
      <p:ext uri="{BB962C8B-B14F-4D97-AF65-F5344CB8AC3E}">
        <p14:creationId xmlns:p14="http://schemas.microsoft.com/office/powerpoint/2010/main" val="217648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9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9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4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9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4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9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  <p:bldP spid="14" grpId="0"/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5000">
              <a:srgbClr val="ECECEA"/>
            </a:gs>
            <a:gs pos="0">
              <a:srgbClr val="F0F0EE"/>
            </a:gs>
            <a:gs pos="100000">
              <a:srgbClr val="E6E6E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08" name="组合 13007"/>
          <p:cNvGrpSpPr/>
          <p:nvPr/>
        </p:nvGrpSpPr>
        <p:grpSpPr>
          <a:xfrm>
            <a:off x="365754" y="578288"/>
            <a:ext cx="828675" cy="828675"/>
            <a:chOff x="7257692" y="4466109"/>
            <a:chExt cx="828675" cy="828675"/>
          </a:xfrm>
        </p:grpSpPr>
        <p:sp>
          <p:nvSpPr>
            <p:cNvPr id="2104" name="Freeform 628"/>
            <p:cNvSpPr>
              <a:spLocks noEditPoints="1"/>
            </p:cNvSpPr>
            <p:nvPr/>
          </p:nvSpPr>
          <p:spPr bwMode="auto">
            <a:xfrm>
              <a:off x="7257692" y="4466109"/>
              <a:ext cx="828675" cy="828675"/>
            </a:xfrm>
            <a:custGeom>
              <a:avLst/>
              <a:gdLst>
                <a:gd name="T0" fmla="*/ 208 w 522"/>
                <a:gd name="T1" fmla="*/ 214 h 522"/>
                <a:gd name="T2" fmla="*/ 135 w 522"/>
                <a:gd name="T3" fmla="*/ 234 h 522"/>
                <a:gd name="T4" fmla="*/ 64 w 522"/>
                <a:gd name="T5" fmla="*/ 214 h 522"/>
                <a:gd name="T6" fmla="*/ 100 w 522"/>
                <a:gd name="T7" fmla="*/ 234 h 522"/>
                <a:gd name="T8" fmla="*/ 74 w 522"/>
                <a:gd name="T9" fmla="*/ 513 h 522"/>
                <a:gd name="T10" fmla="*/ 70 w 522"/>
                <a:gd name="T11" fmla="*/ 519 h 522"/>
                <a:gd name="T12" fmla="*/ 64 w 522"/>
                <a:gd name="T13" fmla="*/ 522 h 522"/>
                <a:gd name="T14" fmla="*/ 56 w 522"/>
                <a:gd name="T15" fmla="*/ 519 h 522"/>
                <a:gd name="T16" fmla="*/ 53 w 522"/>
                <a:gd name="T17" fmla="*/ 513 h 522"/>
                <a:gd name="T18" fmla="*/ 55 w 522"/>
                <a:gd name="T19" fmla="*/ 221 h 522"/>
                <a:gd name="T20" fmla="*/ 60 w 522"/>
                <a:gd name="T21" fmla="*/ 216 h 522"/>
                <a:gd name="T22" fmla="*/ 214 w 522"/>
                <a:gd name="T23" fmla="*/ 188 h 522"/>
                <a:gd name="T24" fmla="*/ 234 w 522"/>
                <a:gd name="T25" fmla="*/ 332 h 522"/>
                <a:gd name="T26" fmla="*/ 231 w 522"/>
                <a:gd name="T27" fmla="*/ 339 h 522"/>
                <a:gd name="T28" fmla="*/ 225 w 522"/>
                <a:gd name="T29" fmla="*/ 341 h 522"/>
                <a:gd name="T30" fmla="*/ 114 w 522"/>
                <a:gd name="T31" fmla="*/ 341 h 522"/>
                <a:gd name="T32" fmla="*/ 108 w 522"/>
                <a:gd name="T33" fmla="*/ 336 h 522"/>
                <a:gd name="T34" fmla="*/ 107 w 522"/>
                <a:gd name="T35" fmla="*/ 294 h 522"/>
                <a:gd name="T36" fmla="*/ 127 w 522"/>
                <a:gd name="T37" fmla="*/ 322 h 522"/>
                <a:gd name="T38" fmla="*/ 214 w 522"/>
                <a:gd name="T39" fmla="*/ 188 h 522"/>
                <a:gd name="T40" fmla="*/ 127 w 522"/>
                <a:gd name="T41" fmla="*/ 188 h 522"/>
                <a:gd name="T42" fmla="*/ 107 w 522"/>
                <a:gd name="T43" fmla="*/ 261 h 522"/>
                <a:gd name="T44" fmla="*/ 241 w 522"/>
                <a:gd name="T45" fmla="*/ 107 h 522"/>
                <a:gd name="T46" fmla="*/ 335 w 522"/>
                <a:gd name="T47" fmla="*/ 108 h 522"/>
                <a:gd name="T48" fmla="*/ 341 w 522"/>
                <a:gd name="T49" fmla="*/ 114 h 522"/>
                <a:gd name="T50" fmla="*/ 341 w 522"/>
                <a:gd name="T51" fmla="*/ 225 h 522"/>
                <a:gd name="T52" fmla="*/ 339 w 522"/>
                <a:gd name="T53" fmla="*/ 231 h 522"/>
                <a:gd name="T54" fmla="*/ 331 w 522"/>
                <a:gd name="T55" fmla="*/ 234 h 522"/>
                <a:gd name="T56" fmla="*/ 241 w 522"/>
                <a:gd name="T57" fmla="*/ 214 h 522"/>
                <a:gd name="T58" fmla="*/ 322 w 522"/>
                <a:gd name="T59" fmla="*/ 128 h 522"/>
                <a:gd name="T60" fmla="*/ 241 w 522"/>
                <a:gd name="T61" fmla="*/ 107 h 522"/>
                <a:gd name="T62" fmla="*/ 208 w 522"/>
                <a:gd name="T63" fmla="*/ 107 h 522"/>
                <a:gd name="T64" fmla="*/ 135 w 522"/>
                <a:gd name="T65" fmla="*/ 128 h 522"/>
                <a:gd name="T66" fmla="*/ 107 w 522"/>
                <a:gd name="T67" fmla="*/ 81 h 522"/>
                <a:gd name="T68" fmla="*/ 127 w 522"/>
                <a:gd name="T69" fmla="*/ 154 h 522"/>
                <a:gd name="T70" fmla="*/ 107 w 522"/>
                <a:gd name="T71" fmla="*/ 81 h 522"/>
                <a:gd name="T72" fmla="*/ 513 w 522"/>
                <a:gd name="T73" fmla="*/ 53 h 522"/>
                <a:gd name="T74" fmla="*/ 519 w 522"/>
                <a:gd name="T75" fmla="*/ 57 h 522"/>
                <a:gd name="T76" fmla="*/ 522 w 522"/>
                <a:gd name="T77" fmla="*/ 64 h 522"/>
                <a:gd name="T78" fmla="*/ 519 w 522"/>
                <a:gd name="T79" fmla="*/ 70 h 522"/>
                <a:gd name="T80" fmla="*/ 513 w 522"/>
                <a:gd name="T81" fmla="*/ 74 h 522"/>
                <a:gd name="T82" fmla="*/ 294 w 522"/>
                <a:gd name="T83" fmla="*/ 53 h 522"/>
                <a:gd name="T84" fmla="*/ 261 w 522"/>
                <a:gd name="T85" fmla="*/ 53 h 522"/>
                <a:gd name="T86" fmla="*/ 234 w 522"/>
                <a:gd name="T87" fmla="*/ 74 h 522"/>
                <a:gd name="T88" fmla="*/ 214 w 522"/>
                <a:gd name="T89" fmla="*/ 154 h 522"/>
                <a:gd name="T90" fmla="*/ 216 w 522"/>
                <a:gd name="T91" fmla="*/ 60 h 522"/>
                <a:gd name="T92" fmla="*/ 221 w 522"/>
                <a:gd name="T93" fmla="*/ 55 h 522"/>
                <a:gd name="T94" fmla="*/ 10 w 522"/>
                <a:gd name="T95" fmla="*/ 0 h 522"/>
                <a:gd name="T96" fmla="*/ 121 w 522"/>
                <a:gd name="T97" fmla="*/ 1 h 522"/>
                <a:gd name="T98" fmla="*/ 127 w 522"/>
                <a:gd name="T99" fmla="*/ 6 h 522"/>
                <a:gd name="T100" fmla="*/ 127 w 522"/>
                <a:gd name="T101" fmla="*/ 47 h 522"/>
                <a:gd name="T102" fmla="*/ 107 w 522"/>
                <a:gd name="T103" fmla="*/ 21 h 522"/>
                <a:gd name="T104" fmla="*/ 21 w 522"/>
                <a:gd name="T105" fmla="*/ 107 h 522"/>
                <a:gd name="T106" fmla="*/ 100 w 522"/>
                <a:gd name="T107" fmla="*/ 128 h 522"/>
                <a:gd name="T108" fmla="*/ 6 w 522"/>
                <a:gd name="T109" fmla="*/ 127 h 522"/>
                <a:gd name="T110" fmla="*/ 1 w 522"/>
                <a:gd name="T111" fmla="*/ 121 h 522"/>
                <a:gd name="T112" fmla="*/ 0 w 522"/>
                <a:gd name="T113" fmla="*/ 10 h 522"/>
                <a:gd name="T114" fmla="*/ 4 w 522"/>
                <a:gd name="T115" fmla="*/ 4 h 522"/>
                <a:gd name="T116" fmla="*/ 10 w 522"/>
                <a:gd name="T117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22" h="522">
                  <a:moveTo>
                    <a:pt x="135" y="214"/>
                  </a:moveTo>
                  <a:lnTo>
                    <a:pt x="208" y="214"/>
                  </a:lnTo>
                  <a:lnTo>
                    <a:pt x="208" y="234"/>
                  </a:lnTo>
                  <a:lnTo>
                    <a:pt x="135" y="234"/>
                  </a:lnTo>
                  <a:lnTo>
                    <a:pt x="135" y="214"/>
                  </a:lnTo>
                  <a:close/>
                  <a:moveTo>
                    <a:pt x="64" y="214"/>
                  </a:moveTo>
                  <a:lnTo>
                    <a:pt x="100" y="214"/>
                  </a:lnTo>
                  <a:lnTo>
                    <a:pt x="100" y="234"/>
                  </a:lnTo>
                  <a:lnTo>
                    <a:pt x="74" y="234"/>
                  </a:lnTo>
                  <a:lnTo>
                    <a:pt x="74" y="513"/>
                  </a:lnTo>
                  <a:lnTo>
                    <a:pt x="73" y="517"/>
                  </a:lnTo>
                  <a:lnTo>
                    <a:pt x="70" y="519"/>
                  </a:lnTo>
                  <a:lnTo>
                    <a:pt x="68" y="522"/>
                  </a:lnTo>
                  <a:lnTo>
                    <a:pt x="64" y="522"/>
                  </a:lnTo>
                  <a:lnTo>
                    <a:pt x="60" y="522"/>
                  </a:lnTo>
                  <a:lnTo>
                    <a:pt x="56" y="519"/>
                  </a:lnTo>
                  <a:lnTo>
                    <a:pt x="55" y="517"/>
                  </a:lnTo>
                  <a:lnTo>
                    <a:pt x="53" y="513"/>
                  </a:lnTo>
                  <a:lnTo>
                    <a:pt x="53" y="225"/>
                  </a:lnTo>
                  <a:lnTo>
                    <a:pt x="55" y="221"/>
                  </a:lnTo>
                  <a:lnTo>
                    <a:pt x="56" y="217"/>
                  </a:lnTo>
                  <a:lnTo>
                    <a:pt x="60" y="216"/>
                  </a:lnTo>
                  <a:lnTo>
                    <a:pt x="64" y="214"/>
                  </a:lnTo>
                  <a:close/>
                  <a:moveTo>
                    <a:pt x="214" y="188"/>
                  </a:moveTo>
                  <a:lnTo>
                    <a:pt x="234" y="188"/>
                  </a:lnTo>
                  <a:lnTo>
                    <a:pt x="234" y="332"/>
                  </a:lnTo>
                  <a:lnTo>
                    <a:pt x="234" y="336"/>
                  </a:lnTo>
                  <a:lnTo>
                    <a:pt x="231" y="339"/>
                  </a:lnTo>
                  <a:lnTo>
                    <a:pt x="229" y="341"/>
                  </a:lnTo>
                  <a:lnTo>
                    <a:pt x="225" y="341"/>
                  </a:lnTo>
                  <a:lnTo>
                    <a:pt x="117" y="341"/>
                  </a:lnTo>
                  <a:lnTo>
                    <a:pt x="114" y="341"/>
                  </a:lnTo>
                  <a:lnTo>
                    <a:pt x="110" y="339"/>
                  </a:lnTo>
                  <a:lnTo>
                    <a:pt x="108" y="336"/>
                  </a:lnTo>
                  <a:lnTo>
                    <a:pt x="107" y="332"/>
                  </a:lnTo>
                  <a:lnTo>
                    <a:pt x="107" y="294"/>
                  </a:lnTo>
                  <a:lnTo>
                    <a:pt x="127" y="294"/>
                  </a:lnTo>
                  <a:lnTo>
                    <a:pt x="127" y="322"/>
                  </a:lnTo>
                  <a:lnTo>
                    <a:pt x="214" y="322"/>
                  </a:lnTo>
                  <a:lnTo>
                    <a:pt x="214" y="188"/>
                  </a:lnTo>
                  <a:close/>
                  <a:moveTo>
                    <a:pt x="107" y="188"/>
                  </a:moveTo>
                  <a:lnTo>
                    <a:pt x="127" y="188"/>
                  </a:lnTo>
                  <a:lnTo>
                    <a:pt x="127" y="261"/>
                  </a:lnTo>
                  <a:lnTo>
                    <a:pt x="107" y="261"/>
                  </a:lnTo>
                  <a:lnTo>
                    <a:pt x="107" y="188"/>
                  </a:lnTo>
                  <a:close/>
                  <a:moveTo>
                    <a:pt x="241" y="107"/>
                  </a:moveTo>
                  <a:lnTo>
                    <a:pt x="331" y="107"/>
                  </a:lnTo>
                  <a:lnTo>
                    <a:pt x="335" y="108"/>
                  </a:lnTo>
                  <a:lnTo>
                    <a:pt x="339" y="110"/>
                  </a:lnTo>
                  <a:lnTo>
                    <a:pt x="341" y="114"/>
                  </a:lnTo>
                  <a:lnTo>
                    <a:pt x="341" y="117"/>
                  </a:lnTo>
                  <a:lnTo>
                    <a:pt x="341" y="225"/>
                  </a:lnTo>
                  <a:lnTo>
                    <a:pt x="341" y="229"/>
                  </a:lnTo>
                  <a:lnTo>
                    <a:pt x="339" y="231"/>
                  </a:lnTo>
                  <a:lnTo>
                    <a:pt x="335" y="234"/>
                  </a:lnTo>
                  <a:lnTo>
                    <a:pt x="331" y="234"/>
                  </a:lnTo>
                  <a:lnTo>
                    <a:pt x="241" y="234"/>
                  </a:lnTo>
                  <a:lnTo>
                    <a:pt x="241" y="214"/>
                  </a:lnTo>
                  <a:lnTo>
                    <a:pt x="322" y="214"/>
                  </a:lnTo>
                  <a:lnTo>
                    <a:pt x="322" y="128"/>
                  </a:lnTo>
                  <a:lnTo>
                    <a:pt x="241" y="128"/>
                  </a:lnTo>
                  <a:lnTo>
                    <a:pt x="241" y="107"/>
                  </a:lnTo>
                  <a:close/>
                  <a:moveTo>
                    <a:pt x="135" y="107"/>
                  </a:moveTo>
                  <a:lnTo>
                    <a:pt x="208" y="107"/>
                  </a:lnTo>
                  <a:lnTo>
                    <a:pt x="208" y="128"/>
                  </a:lnTo>
                  <a:lnTo>
                    <a:pt x="135" y="128"/>
                  </a:lnTo>
                  <a:lnTo>
                    <a:pt x="135" y="107"/>
                  </a:lnTo>
                  <a:close/>
                  <a:moveTo>
                    <a:pt x="107" y="81"/>
                  </a:moveTo>
                  <a:lnTo>
                    <a:pt x="127" y="81"/>
                  </a:lnTo>
                  <a:lnTo>
                    <a:pt x="127" y="154"/>
                  </a:lnTo>
                  <a:lnTo>
                    <a:pt x="107" y="154"/>
                  </a:lnTo>
                  <a:lnTo>
                    <a:pt x="107" y="81"/>
                  </a:lnTo>
                  <a:close/>
                  <a:moveTo>
                    <a:pt x="294" y="53"/>
                  </a:moveTo>
                  <a:lnTo>
                    <a:pt x="513" y="53"/>
                  </a:lnTo>
                  <a:lnTo>
                    <a:pt x="517" y="55"/>
                  </a:lnTo>
                  <a:lnTo>
                    <a:pt x="519" y="57"/>
                  </a:lnTo>
                  <a:lnTo>
                    <a:pt x="522" y="60"/>
                  </a:lnTo>
                  <a:lnTo>
                    <a:pt x="522" y="64"/>
                  </a:lnTo>
                  <a:lnTo>
                    <a:pt x="522" y="68"/>
                  </a:lnTo>
                  <a:lnTo>
                    <a:pt x="519" y="70"/>
                  </a:lnTo>
                  <a:lnTo>
                    <a:pt x="517" y="73"/>
                  </a:lnTo>
                  <a:lnTo>
                    <a:pt x="513" y="74"/>
                  </a:lnTo>
                  <a:lnTo>
                    <a:pt x="294" y="74"/>
                  </a:lnTo>
                  <a:lnTo>
                    <a:pt x="294" y="53"/>
                  </a:lnTo>
                  <a:close/>
                  <a:moveTo>
                    <a:pt x="225" y="53"/>
                  </a:moveTo>
                  <a:lnTo>
                    <a:pt x="261" y="53"/>
                  </a:lnTo>
                  <a:lnTo>
                    <a:pt x="261" y="74"/>
                  </a:lnTo>
                  <a:lnTo>
                    <a:pt x="234" y="74"/>
                  </a:lnTo>
                  <a:lnTo>
                    <a:pt x="234" y="154"/>
                  </a:lnTo>
                  <a:lnTo>
                    <a:pt x="214" y="154"/>
                  </a:lnTo>
                  <a:lnTo>
                    <a:pt x="214" y="64"/>
                  </a:lnTo>
                  <a:lnTo>
                    <a:pt x="216" y="60"/>
                  </a:lnTo>
                  <a:lnTo>
                    <a:pt x="217" y="57"/>
                  </a:lnTo>
                  <a:lnTo>
                    <a:pt x="221" y="55"/>
                  </a:lnTo>
                  <a:lnTo>
                    <a:pt x="225" y="53"/>
                  </a:lnTo>
                  <a:close/>
                  <a:moveTo>
                    <a:pt x="10" y="0"/>
                  </a:moveTo>
                  <a:lnTo>
                    <a:pt x="117" y="0"/>
                  </a:lnTo>
                  <a:lnTo>
                    <a:pt x="121" y="1"/>
                  </a:lnTo>
                  <a:lnTo>
                    <a:pt x="124" y="4"/>
                  </a:lnTo>
                  <a:lnTo>
                    <a:pt x="127" y="6"/>
                  </a:lnTo>
                  <a:lnTo>
                    <a:pt x="127" y="10"/>
                  </a:lnTo>
                  <a:lnTo>
                    <a:pt x="127" y="47"/>
                  </a:lnTo>
                  <a:lnTo>
                    <a:pt x="107" y="47"/>
                  </a:lnTo>
                  <a:lnTo>
                    <a:pt x="107" y="21"/>
                  </a:lnTo>
                  <a:lnTo>
                    <a:pt x="21" y="21"/>
                  </a:lnTo>
                  <a:lnTo>
                    <a:pt x="21" y="107"/>
                  </a:lnTo>
                  <a:lnTo>
                    <a:pt x="100" y="107"/>
                  </a:lnTo>
                  <a:lnTo>
                    <a:pt x="100" y="128"/>
                  </a:lnTo>
                  <a:lnTo>
                    <a:pt x="10" y="128"/>
                  </a:lnTo>
                  <a:lnTo>
                    <a:pt x="6" y="127"/>
                  </a:lnTo>
                  <a:lnTo>
                    <a:pt x="4" y="124"/>
                  </a:lnTo>
                  <a:lnTo>
                    <a:pt x="1" y="121"/>
                  </a:lnTo>
                  <a:lnTo>
                    <a:pt x="0" y="117"/>
                  </a:lnTo>
                  <a:lnTo>
                    <a:pt x="0" y="10"/>
                  </a:lnTo>
                  <a:lnTo>
                    <a:pt x="1" y="6"/>
                  </a:lnTo>
                  <a:lnTo>
                    <a:pt x="4" y="4"/>
                  </a:lnTo>
                  <a:lnTo>
                    <a:pt x="6" y="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781E25"/>
            </a:solidFill>
            <a:ln w="0">
              <a:solidFill>
                <a:srgbClr val="781E2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05" name="Freeform 629"/>
            <p:cNvSpPr>
              <a:spLocks noEditPoints="1"/>
            </p:cNvSpPr>
            <p:nvPr/>
          </p:nvSpPr>
          <p:spPr bwMode="auto">
            <a:xfrm>
              <a:off x="7257692" y="4466109"/>
              <a:ext cx="828675" cy="828675"/>
            </a:xfrm>
            <a:custGeom>
              <a:avLst/>
              <a:gdLst>
                <a:gd name="T0" fmla="*/ 47 w 522"/>
                <a:gd name="T1" fmla="*/ 268 h 522"/>
                <a:gd name="T2" fmla="*/ 21 w 522"/>
                <a:gd name="T3" fmla="*/ 288 h 522"/>
                <a:gd name="T4" fmla="*/ 19 w 522"/>
                <a:gd name="T5" fmla="*/ 517 h 522"/>
                <a:gd name="T6" fmla="*/ 14 w 522"/>
                <a:gd name="T7" fmla="*/ 522 h 522"/>
                <a:gd name="T8" fmla="*/ 6 w 522"/>
                <a:gd name="T9" fmla="*/ 522 h 522"/>
                <a:gd name="T10" fmla="*/ 1 w 522"/>
                <a:gd name="T11" fmla="*/ 517 h 522"/>
                <a:gd name="T12" fmla="*/ 0 w 522"/>
                <a:gd name="T13" fmla="*/ 278 h 522"/>
                <a:gd name="T14" fmla="*/ 4 w 522"/>
                <a:gd name="T15" fmla="*/ 271 h 522"/>
                <a:gd name="T16" fmla="*/ 10 w 522"/>
                <a:gd name="T17" fmla="*/ 268 h 522"/>
                <a:gd name="T18" fmla="*/ 180 w 522"/>
                <a:gd name="T19" fmla="*/ 242 h 522"/>
                <a:gd name="T20" fmla="*/ 180 w 522"/>
                <a:gd name="T21" fmla="*/ 282 h 522"/>
                <a:gd name="T22" fmla="*/ 175 w 522"/>
                <a:gd name="T23" fmla="*/ 288 h 522"/>
                <a:gd name="T24" fmla="*/ 81 w 522"/>
                <a:gd name="T25" fmla="*/ 288 h 522"/>
                <a:gd name="T26" fmla="*/ 161 w 522"/>
                <a:gd name="T27" fmla="*/ 268 h 522"/>
                <a:gd name="T28" fmla="*/ 268 w 522"/>
                <a:gd name="T29" fmla="*/ 134 h 522"/>
                <a:gd name="T30" fmla="*/ 288 w 522"/>
                <a:gd name="T31" fmla="*/ 171 h 522"/>
                <a:gd name="T32" fmla="*/ 285 w 522"/>
                <a:gd name="T33" fmla="*/ 178 h 522"/>
                <a:gd name="T34" fmla="*/ 279 w 522"/>
                <a:gd name="T35" fmla="*/ 180 h 522"/>
                <a:gd name="T36" fmla="*/ 187 w 522"/>
                <a:gd name="T37" fmla="*/ 161 h 522"/>
                <a:gd name="T38" fmla="*/ 268 w 522"/>
                <a:gd name="T39" fmla="*/ 134 h 522"/>
                <a:gd name="T40" fmla="*/ 180 w 522"/>
                <a:gd name="T41" fmla="*/ 134 h 522"/>
                <a:gd name="T42" fmla="*/ 161 w 522"/>
                <a:gd name="T43" fmla="*/ 208 h 522"/>
                <a:gd name="T44" fmla="*/ 53 w 522"/>
                <a:gd name="T45" fmla="*/ 134 h 522"/>
                <a:gd name="T46" fmla="*/ 74 w 522"/>
                <a:gd name="T47" fmla="*/ 161 h 522"/>
                <a:gd name="T48" fmla="*/ 154 w 522"/>
                <a:gd name="T49" fmla="*/ 180 h 522"/>
                <a:gd name="T50" fmla="*/ 60 w 522"/>
                <a:gd name="T51" fmla="*/ 180 h 522"/>
                <a:gd name="T52" fmla="*/ 55 w 522"/>
                <a:gd name="T53" fmla="*/ 175 h 522"/>
                <a:gd name="T54" fmla="*/ 53 w 522"/>
                <a:gd name="T55" fmla="*/ 134 h 522"/>
                <a:gd name="T56" fmla="*/ 171 w 522"/>
                <a:gd name="T57" fmla="*/ 53 h 522"/>
                <a:gd name="T58" fmla="*/ 178 w 522"/>
                <a:gd name="T59" fmla="*/ 57 h 522"/>
                <a:gd name="T60" fmla="*/ 180 w 522"/>
                <a:gd name="T61" fmla="*/ 64 h 522"/>
                <a:gd name="T62" fmla="*/ 161 w 522"/>
                <a:gd name="T63" fmla="*/ 100 h 522"/>
                <a:gd name="T64" fmla="*/ 74 w 522"/>
                <a:gd name="T65" fmla="*/ 74 h 522"/>
                <a:gd name="T66" fmla="*/ 53 w 522"/>
                <a:gd name="T67" fmla="*/ 100 h 522"/>
                <a:gd name="T68" fmla="*/ 55 w 522"/>
                <a:gd name="T69" fmla="*/ 60 h 522"/>
                <a:gd name="T70" fmla="*/ 60 w 522"/>
                <a:gd name="T71" fmla="*/ 55 h 522"/>
                <a:gd name="T72" fmla="*/ 279 w 522"/>
                <a:gd name="T73" fmla="*/ 0 h 522"/>
                <a:gd name="T74" fmla="*/ 517 w 522"/>
                <a:gd name="T75" fmla="*/ 1 h 522"/>
                <a:gd name="T76" fmla="*/ 522 w 522"/>
                <a:gd name="T77" fmla="*/ 6 h 522"/>
                <a:gd name="T78" fmla="*/ 522 w 522"/>
                <a:gd name="T79" fmla="*/ 14 h 522"/>
                <a:gd name="T80" fmla="*/ 517 w 522"/>
                <a:gd name="T81" fmla="*/ 19 h 522"/>
                <a:gd name="T82" fmla="*/ 288 w 522"/>
                <a:gd name="T83" fmla="*/ 21 h 522"/>
                <a:gd name="T84" fmla="*/ 268 w 522"/>
                <a:gd name="T85" fmla="*/ 100 h 522"/>
                <a:gd name="T86" fmla="*/ 268 w 522"/>
                <a:gd name="T87" fmla="*/ 6 h 522"/>
                <a:gd name="T88" fmla="*/ 275 w 522"/>
                <a:gd name="T89" fmla="*/ 1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22" h="522">
                  <a:moveTo>
                    <a:pt x="10" y="268"/>
                  </a:moveTo>
                  <a:lnTo>
                    <a:pt x="47" y="268"/>
                  </a:lnTo>
                  <a:lnTo>
                    <a:pt x="47" y="288"/>
                  </a:lnTo>
                  <a:lnTo>
                    <a:pt x="21" y="288"/>
                  </a:lnTo>
                  <a:lnTo>
                    <a:pt x="21" y="513"/>
                  </a:lnTo>
                  <a:lnTo>
                    <a:pt x="19" y="517"/>
                  </a:lnTo>
                  <a:lnTo>
                    <a:pt x="17" y="519"/>
                  </a:lnTo>
                  <a:lnTo>
                    <a:pt x="14" y="522"/>
                  </a:lnTo>
                  <a:lnTo>
                    <a:pt x="10" y="522"/>
                  </a:lnTo>
                  <a:lnTo>
                    <a:pt x="6" y="522"/>
                  </a:lnTo>
                  <a:lnTo>
                    <a:pt x="4" y="519"/>
                  </a:lnTo>
                  <a:lnTo>
                    <a:pt x="1" y="517"/>
                  </a:lnTo>
                  <a:lnTo>
                    <a:pt x="0" y="513"/>
                  </a:lnTo>
                  <a:lnTo>
                    <a:pt x="0" y="278"/>
                  </a:lnTo>
                  <a:lnTo>
                    <a:pt x="1" y="275"/>
                  </a:lnTo>
                  <a:lnTo>
                    <a:pt x="4" y="271"/>
                  </a:lnTo>
                  <a:lnTo>
                    <a:pt x="6" y="269"/>
                  </a:lnTo>
                  <a:lnTo>
                    <a:pt x="10" y="268"/>
                  </a:lnTo>
                  <a:close/>
                  <a:moveTo>
                    <a:pt x="161" y="242"/>
                  </a:moveTo>
                  <a:lnTo>
                    <a:pt x="180" y="242"/>
                  </a:lnTo>
                  <a:lnTo>
                    <a:pt x="180" y="278"/>
                  </a:lnTo>
                  <a:lnTo>
                    <a:pt x="180" y="282"/>
                  </a:lnTo>
                  <a:lnTo>
                    <a:pt x="178" y="285"/>
                  </a:lnTo>
                  <a:lnTo>
                    <a:pt x="175" y="288"/>
                  </a:lnTo>
                  <a:lnTo>
                    <a:pt x="171" y="288"/>
                  </a:lnTo>
                  <a:lnTo>
                    <a:pt x="81" y="288"/>
                  </a:lnTo>
                  <a:lnTo>
                    <a:pt x="81" y="268"/>
                  </a:lnTo>
                  <a:lnTo>
                    <a:pt x="161" y="268"/>
                  </a:lnTo>
                  <a:lnTo>
                    <a:pt x="161" y="242"/>
                  </a:lnTo>
                  <a:close/>
                  <a:moveTo>
                    <a:pt x="268" y="134"/>
                  </a:moveTo>
                  <a:lnTo>
                    <a:pt x="288" y="134"/>
                  </a:lnTo>
                  <a:lnTo>
                    <a:pt x="288" y="171"/>
                  </a:lnTo>
                  <a:lnTo>
                    <a:pt x="288" y="175"/>
                  </a:lnTo>
                  <a:lnTo>
                    <a:pt x="285" y="178"/>
                  </a:lnTo>
                  <a:lnTo>
                    <a:pt x="282" y="180"/>
                  </a:lnTo>
                  <a:lnTo>
                    <a:pt x="279" y="180"/>
                  </a:lnTo>
                  <a:lnTo>
                    <a:pt x="187" y="180"/>
                  </a:lnTo>
                  <a:lnTo>
                    <a:pt x="187" y="161"/>
                  </a:lnTo>
                  <a:lnTo>
                    <a:pt x="268" y="161"/>
                  </a:lnTo>
                  <a:lnTo>
                    <a:pt x="268" y="134"/>
                  </a:lnTo>
                  <a:close/>
                  <a:moveTo>
                    <a:pt x="161" y="134"/>
                  </a:moveTo>
                  <a:lnTo>
                    <a:pt x="180" y="134"/>
                  </a:lnTo>
                  <a:lnTo>
                    <a:pt x="180" y="208"/>
                  </a:lnTo>
                  <a:lnTo>
                    <a:pt x="161" y="208"/>
                  </a:lnTo>
                  <a:lnTo>
                    <a:pt x="161" y="134"/>
                  </a:lnTo>
                  <a:close/>
                  <a:moveTo>
                    <a:pt x="53" y="134"/>
                  </a:moveTo>
                  <a:lnTo>
                    <a:pt x="74" y="134"/>
                  </a:lnTo>
                  <a:lnTo>
                    <a:pt x="74" y="161"/>
                  </a:lnTo>
                  <a:lnTo>
                    <a:pt x="154" y="161"/>
                  </a:lnTo>
                  <a:lnTo>
                    <a:pt x="154" y="180"/>
                  </a:lnTo>
                  <a:lnTo>
                    <a:pt x="64" y="180"/>
                  </a:lnTo>
                  <a:lnTo>
                    <a:pt x="60" y="180"/>
                  </a:lnTo>
                  <a:lnTo>
                    <a:pt x="56" y="178"/>
                  </a:lnTo>
                  <a:lnTo>
                    <a:pt x="55" y="175"/>
                  </a:lnTo>
                  <a:lnTo>
                    <a:pt x="53" y="171"/>
                  </a:lnTo>
                  <a:lnTo>
                    <a:pt x="53" y="134"/>
                  </a:lnTo>
                  <a:close/>
                  <a:moveTo>
                    <a:pt x="64" y="53"/>
                  </a:moveTo>
                  <a:lnTo>
                    <a:pt x="171" y="53"/>
                  </a:lnTo>
                  <a:lnTo>
                    <a:pt x="175" y="55"/>
                  </a:lnTo>
                  <a:lnTo>
                    <a:pt x="178" y="57"/>
                  </a:lnTo>
                  <a:lnTo>
                    <a:pt x="180" y="60"/>
                  </a:lnTo>
                  <a:lnTo>
                    <a:pt x="180" y="64"/>
                  </a:lnTo>
                  <a:lnTo>
                    <a:pt x="180" y="100"/>
                  </a:lnTo>
                  <a:lnTo>
                    <a:pt x="161" y="100"/>
                  </a:lnTo>
                  <a:lnTo>
                    <a:pt x="161" y="74"/>
                  </a:lnTo>
                  <a:lnTo>
                    <a:pt x="74" y="74"/>
                  </a:lnTo>
                  <a:lnTo>
                    <a:pt x="74" y="100"/>
                  </a:lnTo>
                  <a:lnTo>
                    <a:pt x="53" y="100"/>
                  </a:lnTo>
                  <a:lnTo>
                    <a:pt x="53" y="64"/>
                  </a:lnTo>
                  <a:lnTo>
                    <a:pt x="55" y="60"/>
                  </a:lnTo>
                  <a:lnTo>
                    <a:pt x="56" y="57"/>
                  </a:lnTo>
                  <a:lnTo>
                    <a:pt x="60" y="55"/>
                  </a:lnTo>
                  <a:lnTo>
                    <a:pt x="64" y="53"/>
                  </a:lnTo>
                  <a:close/>
                  <a:moveTo>
                    <a:pt x="279" y="0"/>
                  </a:moveTo>
                  <a:lnTo>
                    <a:pt x="513" y="0"/>
                  </a:lnTo>
                  <a:lnTo>
                    <a:pt x="517" y="1"/>
                  </a:lnTo>
                  <a:lnTo>
                    <a:pt x="519" y="4"/>
                  </a:lnTo>
                  <a:lnTo>
                    <a:pt x="522" y="6"/>
                  </a:lnTo>
                  <a:lnTo>
                    <a:pt x="522" y="10"/>
                  </a:lnTo>
                  <a:lnTo>
                    <a:pt x="522" y="14"/>
                  </a:lnTo>
                  <a:lnTo>
                    <a:pt x="519" y="17"/>
                  </a:lnTo>
                  <a:lnTo>
                    <a:pt x="517" y="19"/>
                  </a:lnTo>
                  <a:lnTo>
                    <a:pt x="513" y="21"/>
                  </a:lnTo>
                  <a:lnTo>
                    <a:pt x="288" y="21"/>
                  </a:lnTo>
                  <a:lnTo>
                    <a:pt x="288" y="100"/>
                  </a:lnTo>
                  <a:lnTo>
                    <a:pt x="268" y="100"/>
                  </a:lnTo>
                  <a:lnTo>
                    <a:pt x="268" y="10"/>
                  </a:lnTo>
                  <a:lnTo>
                    <a:pt x="268" y="6"/>
                  </a:lnTo>
                  <a:lnTo>
                    <a:pt x="271" y="4"/>
                  </a:lnTo>
                  <a:lnTo>
                    <a:pt x="275" y="1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781E25"/>
            </a:solidFill>
            <a:ln w="0">
              <a:solidFill>
                <a:srgbClr val="781E2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112" name="组合 2111"/>
          <p:cNvGrpSpPr/>
          <p:nvPr/>
        </p:nvGrpSpPr>
        <p:grpSpPr>
          <a:xfrm rot="16200000">
            <a:off x="476880" y="5610226"/>
            <a:ext cx="828675" cy="828675"/>
            <a:chOff x="7257692" y="4466109"/>
            <a:chExt cx="828675" cy="828675"/>
          </a:xfrm>
        </p:grpSpPr>
        <p:sp>
          <p:nvSpPr>
            <p:cNvPr id="2113" name="Freeform 628"/>
            <p:cNvSpPr>
              <a:spLocks noEditPoints="1"/>
            </p:cNvSpPr>
            <p:nvPr/>
          </p:nvSpPr>
          <p:spPr bwMode="auto">
            <a:xfrm>
              <a:off x="7257692" y="4466109"/>
              <a:ext cx="828675" cy="828675"/>
            </a:xfrm>
            <a:custGeom>
              <a:avLst/>
              <a:gdLst>
                <a:gd name="T0" fmla="*/ 208 w 522"/>
                <a:gd name="T1" fmla="*/ 214 h 522"/>
                <a:gd name="T2" fmla="*/ 135 w 522"/>
                <a:gd name="T3" fmla="*/ 234 h 522"/>
                <a:gd name="T4" fmla="*/ 64 w 522"/>
                <a:gd name="T5" fmla="*/ 214 h 522"/>
                <a:gd name="T6" fmla="*/ 100 w 522"/>
                <a:gd name="T7" fmla="*/ 234 h 522"/>
                <a:gd name="T8" fmla="*/ 74 w 522"/>
                <a:gd name="T9" fmla="*/ 513 h 522"/>
                <a:gd name="T10" fmla="*/ 70 w 522"/>
                <a:gd name="T11" fmla="*/ 519 h 522"/>
                <a:gd name="T12" fmla="*/ 64 w 522"/>
                <a:gd name="T13" fmla="*/ 522 h 522"/>
                <a:gd name="T14" fmla="*/ 56 w 522"/>
                <a:gd name="T15" fmla="*/ 519 h 522"/>
                <a:gd name="T16" fmla="*/ 53 w 522"/>
                <a:gd name="T17" fmla="*/ 513 h 522"/>
                <a:gd name="T18" fmla="*/ 55 w 522"/>
                <a:gd name="T19" fmla="*/ 221 h 522"/>
                <a:gd name="T20" fmla="*/ 60 w 522"/>
                <a:gd name="T21" fmla="*/ 216 h 522"/>
                <a:gd name="T22" fmla="*/ 214 w 522"/>
                <a:gd name="T23" fmla="*/ 188 h 522"/>
                <a:gd name="T24" fmla="*/ 234 w 522"/>
                <a:gd name="T25" fmla="*/ 332 h 522"/>
                <a:gd name="T26" fmla="*/ 231 w 522"/>
                <a:gd name="T27" fmla="*/ 339 h 522"/>
                <a:gd name="T28" fmla="*/ 225 w 522"/>
                <a:gd name="T29" fmla="*/ 341 h 522"/>
                <a:gd name="T30" fmla="*/ 114 w 522"/>
                <a:gd name="T31" fmla="*/ 341 h 522"/>
                <a:gd name="T32" fmla="*/ 108 w 522"/>
                <a:gd name="T33" fmla="*/ 336 h 522"/>
                <a:gd name="T34" fmla="*/ 107 w 522"/>
                <a:gd name="T35" fmla="*/ 294 h 522"/>
                <a:gd name="T36" fmla="*/ 127 w 522"/>
                <a:gd name="T37" fmla="*/ 322 h 522"/>
                <a:gd name="T38" fmla="*/ 214 w 522"/>
                <a:gd name="T39" fmla="*/ 188 h 522"/>
                <a:gd name="T40" fmla="*/ 127 w 522"/>
                <a:gd name="T41" fmla="*/ 188 h 522"/>
                <a:gd name="T42" fmla="*/ 107 w 522"/>
                <a:gd name="T43" fmla="*/ 261 h 522"/>
                <a:gd name="T44" fmla="*/ 241 w 522"/>
                <a:gd name="T45" fmla="*/ 107 h 522"/>
                <a:gd name="T46" fmla="*/ 335 w 522"/>
                <a:gd name="T47" fmla="*/ 108 h 522"/>
                <a:gd name="T48" fmla="*/ 341 w 522"/>
                <a:gd name="T49" fmla="*/ 114 h 522"/>
                <a:gd name="T50" fmla="*/ 341 w 522"/>
                <a:gd name="T51" fmla="*/ 225 h 522"/>
                <a:gd name="T52" fmla="*/ 339 w 522"/>
                <a:gd name="T53" fmla="*/ 231 h 522"/>
                <a:gd name="T54" fmla="*/ 331 w 522"/>
                <a:gd name="T55" fmla="*/ 234 h 522"/>
                <a:gd name="T56" fmla="*/ 241 w 522"/>
                <a:gd name="T57" fmla="*/ 214 h 522"/>
                <a:gd name="T58" fmla="*/ 322 w 522"/>
                <a:gd name="T59" fmla="*/ 128 h 522"/>
                <a:gd name="T60" fmla="*/ 241 w 522"/>
                <a:gd name="T61" fmla="*/ 107 h 522"/>
                <a:gd name="T62" fmla="*/ 208 w 522"/>
                <a:gd name="T63" fmla="*/ 107 h 522"/>
                <a:gd name="T64" fmla="*/ 135 w 522"/>
                <a:gd name="T65" fmla="*/ 128 h 522"/>
                <a:gd name="T66" fmla="*/ 107 w 522"/>
                <a:gd name="T67" fmla="*/ 81 h 522"/>
                <a:gd name="T68" fmla="*/ 127 w 522"/>
                <a:gd name="T69" fmla="*/ 154 h 522"/>
                <a:gd name="T70" fmla="*/ 107 w 522"/>
                <a:gd name="T71" fmla="*/ 81 h 522"/>
                <a:gd name="T72" fmla="*/ 513 w 522"/>
                <a:gd name="T73" fmla="*/ 53 h 522"/>
                <a:gd name="T74" fmla="*/ 519 w 522"/>
                <a:gd name="T75" fmla="*/ 57 h 522"/>
                <a:gd name="T76" fmla="*/ 522 w 522"/>
                <a:gd name="T77" fmla="*/ 64 h 522"/>
                <a:gd name="T78" fmla="*/ 519 w 522"/>
                <a:gd name="T79" fmla="*/ 70 h 522"/>
                <a:gd name="T80" fmla="*/ 513 w 522"/>
                <a:gd name="T81" fmla="*/ 74 h 522"/>
                <a:gd name="T82" fmla="*/ 294 w 522"/>
                <a:gd name="T83" fmla="*/ 53 h 522"/>
                <a:gd name="T84" fmla="*/ 261 w 522"/>
                <a:gd name="T85" fmla="*/ 53 h 522"/>
                <a:gd name="T86" fmla="*/ 234 w 522"/>
                <a:gd name="T87" fmla="*/ 74 h 522"/>
                <a:gd name="T88" fmla="*/ 214 w 522"/>
                <a:gd name="T89" fmla="*/ 154 h 522"/>
                <a:gd name="T90" fmla="*/ 216 w 522"/>
                <a:gd name="T91" fmla="*/ 60 h 522"/>
                <a:gd name="T92" fmla="*/ 221 w 522"/>
                <a:gd name="T93" fmla="*/ 55 h 522"/>
                <a:gd name="T94" fmla="*/ 10 w 522"/>
                <a:gd name="T95" fmla="*/ 0 h 522"/>
                <a:gd name="T96" fmla="*/ 121 w 522"/>
                <a:gd name="T97" fmla="*/ 1 h 522"/>
                <a:gd name="T98" fmla="*/ 127 w 522"/>
                <a:gd name="T99" fmla="*/ 6 h 522"/>
                <a:gd name="T100" fmla="*/ 127 w 522"/>
                <a:gd name="T101" fmla="*/ 47 h 522"/>
                <a:gd name="T102" fmla="*/ 107 w 522"/>
                <a:gd name="T103" fmla="*/ 21 h 522"/>
                <a:gd name="T104" fmla="*/ 21 w 522"/>
                <a:gd name="T105" fmla="*/ 107 h 522"/>
                <a:gd name="T106" fmla="*/ 100 w 522"/>
                <a:gd name="T107" fmla="*/ 128 h 522"/>
                <a:gd name="T108" fmla="*/ 6 w 522"/>
                <a:gd name="T109" fmla="*/ 127 h 522"/>
                <a:gd name="T110" fmla="*/ 1 w 522"/>
                <a:gd name="T111" fmla="*/ 121 h 522"/>
                <a:gd name="T112" fmla="*/ 0 w 522"/>
                <a:gd name="T113" fmla="*/ 10 h 522"/>
                <a:gd name="T114" fmla="*/ 4 w 522"/>
                <a:gd name="T115" fmla="*/ 4 h 522"/>
                <a:gd name="T116" fmla="*/ 10 w 522"/>
                <a:gd name="T117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22" h="522">
                  <a:moveTo>
                    <a:pt x="135" y="214"/>
                  </a:moveTo>
                  <a:lnTo>
                    <a:pt x="208" y="214"/>
                  </a:lnTo>
                  <a:lnTo>
                    <a:pt x="208" y="234"/>
                  </a:lnTo>
                  <a:lnTo>
                    <a:pt x="135" y="234"/>
                  </a:lnTo>
                  <a:lnTo>
                    <a:pt x="135" y="214"/>
                  </a:lnTo>
                  <a:close/>
                  <a:moveTo>
                    <a:pt x="64" y="214"/>
                  </a:moveTo>
                  <a:lnTo>
                    <a:pt x="100" y="214"/>
                  </a:lnTo>
                  <a:lnTo>
                    <a:pt x="100" y="234"/>
                  </a:lnTo>
                  <a:lnTo>
                    <a:pt x="74" y="234"/>
                  </a:lnTo>
                  <a:lnTo>
                    <a:pt x="74" y="513"/>
                  </a:lnTo>
                  <a:lnTo>
                    <a:pt x="73" y="517"/>
                  </a:lnTo>
                  <a:lnTo>
                    <a:pt x="70" y="519"/>
                  </a:lnTo>
                  <a:lnTo>
                    <a:pt x="68" y="522"/>
                  </a:lnTo>
                  <a:lnTo>
                    <a:pt x="64" y="522"/>
                  </a:lnTo>
                  <a:lnTo>
                    <a:pt x="60" y="522"/>
                  </a:lnTo>
                  <a:lnTo>
                    <a:pt x="56" y="519"/>
                  </a:lnTo>
                  <a:lnTo>
                    <a:pt x="55" y="517"/>
                  </a:lnTo>
                  <a:lnTo>
                    <a:pt x="53" y="513"/>
                  </a:lnTo>
                  <a:lnTo>
                    <a:pt x="53" y="225"/>
                  </a:lnTo>
                  <a:lnTo>
                    <a:pt x="55" y="221"/>
                  </a:lnTo>
                  <a:lnTo>
                    <a:pt x="56" y="217"/>
                  </a:lnTo>
                  <a:lnTo>
                    <a:pt x="60" y="216"/>
                  </a:lnTo>
                  <a:lnTo>
                    <a:pt x="64" y="214"/>
                  </a:lnTo>
                  <a:close/>
                  <a:moveTo>
                    <a:pt x="214" y="188"/>
                  </a:moveTo>
                  <a:lnTo>
                    <a:pt x="234" y="188"/>
                  </a:lnTo>
                  <a:lnTo>
                    <a:pt x="234" y="332"/>
                  </a:lnTo>
                  <a:lnTo>
                    <a:pt x="234" y="336"/>
                  </a:lnTo>
                  <a:lnTo>
                    <a:pt x="231" y="339"/>
                  </a:lnTo>
                  <a:lnTo>
                    <a:pt x="229" y="341"/>
                  </a:lnTo>
                  <a:lnTo>
                    <a:pt x="225" y="341"/>
                  </a:lnTo>
                  <a:lnTo>
                    <a:pt x="117" y="341"/>
                  </a:lnTo>
                  <a:lnTo>
                    <a:pt x="114" y="341"/>
                  </a:lnTo>
                  <a:lnTo>
                    <a:pt x="110" y="339"/>
                  </a:lnTo>
                  <a:lnTo>
                    <a:pt x="108" y="336"/>
                  </a:lnTo>
                  <a:lnTo>
                    <a:pt x="107" y="332"/>
                  </a:lnTo>
                  <a:lnTo>
                    <a:pt x="107" y="294"/>
                  </a:lnTo>
                  <a:lnTo>
                    <a:pt x="127" y="294"/>
                  </a:lnTo>
                  <a:lnTo>
                    <a:pt x="127" y="322"/>
                  </a:lnTo>
                  <a:lnTo>
                    <a:pt x="214" y="322"/>
                  </a:lnTo>
                  <a:lnTo>
                    <a:pt x="214" y="188"/>
                  </a:lnTo>
                  <a:close/>
                  <a:moveTo>
                    <a:pt x="107" y="188"/>
                  </a:moveTo>
                  <a:lnTo>
                    <a:pt x="127" y="188"/>
                  </a:lnTo>
                  <a:lnTo>
                    <a:pt x="127" y="261"/>
                  </a:lnTo>
                  <a:lnTo>
                    <a:pt x="107" y="261"/>
                  </a:lnTo>
                  <a:lnTo>
                    <a:pt x="107" y="188"/>
                  </a:lnTo>
                  <a:close/>
                  <a:moveTo>
                    <a:pt x="241" y="107"/>
                  </a:moveTo>
                  <a:lnTo>
                    <a:pt x="331" y="107"/>
                  </a:lnTo>
                  <a:lnTo>
                    <a:pt x="335" y="108"/>
                  </a:lnTo>
                  <a:lnTo>
                    <a:pt x="339" y="110"/>
                  </a:lnTo>
                  <a:lnTo>
                    <a:pt x="341" y="114"/>
                  </a:lnTo>
                  <a:lnTo>
                    <a:pt x="341" y="117"/>
                  </a:lnTo>
                  <a:lnTo>
                    <a:pt x="341" y="225"/>
                  </a:lnTo>
                  <a:lnTo>
                    <a:pt x="341" y="229"/>
                  </a:lnTo>
                  <a:lnTo>
                    <a:pt x="339" y="231"/>
                  </a:lnTo>
                  <a:lnTo>
                    <a:pt x="335" y="234"/>
                  </a:lnTo>
                  <a:lnTo>
                    <a:pt x="331" y="234"/>
                  </a:lnTo>
                  <a:lnTo>
                    <a:pt x="241" y="234"/>
                  </a:lnTo>
                  <a:lnTo>
                    <a:pt x="241" y="214"/>
                  </a:lnTo>
                  <a:lnTo>
                    <a:pt x="322" y="214"/>
                  </a:lnTo>
                  <a:lnTo>
                    <a:pt x="322" y="128"/>
                  </a:lnTo>
                  <a:lnTo>
                    <a:pt x="241" y="128"/>
                  </a:lnTo>
                  <a:lnTo>
                    <a:pt x="241" y="107"/>
                  </a:lnTo>
                  <a:close/>
                  <a:moveTo>
                    <a:pt x="135" y="107"/>
                  </a:moveTo>
                  <a:lnTo>
                    <a:pt x="208" y="107"/>
                  </a:lnTo>
                  <a:lnTo>
                    <a:pt x="208" y="128"/>
                  </a:lnTo>
                  <a:lnTo>
                    <a:pt x="135" y="128"/>
                  </a:lnTo>
                  <a:lnTo>
                    <a:pt x="135" y="107"/>
                  </a:lnTo>
                  <a:close/>
                  <a:moveTo>
                    <a:pt x="107" y="81"/>
                  </a:moveTo>
                  <a:lnTo>
                    <a:pt x="127" y="81"/>
                  </a:lnTo>
                  <a:lnTo>
                    <a:pt x="127" y="154"/>
                  </a:lnTo>
                  <a:lnTo>
                    <a:pt x="107" y="154"/>
                  </a:lnTo>
                  <a:lnTo>
                    <a:pt x="107" y="81"/>
                  </a:lnTo>
                  <a:close/>
                  <a:moveTo>
                    <a:pt x="294" y="53"/>
                  </a:moveTo>
                  <a:lnTo>
                    <a:pt x="513" y="53"/>
                  </a:lnTo>
                  <a:lnTo>
                    <a:pt x="517" y="55"/>
                  </a:lnTo>
                  <a:lnTo>
                    <a:pt x="519" y="57"/>
                  </a:lnTo>
                  <a:lnTo>
                    <a:pt x="522" y="60"/>
                  </a:lnTo>
                  <a:lnTo>
                    <a:pt x="522" y="64"/>
                  </a:lnTo>
                  <a:lnTo>
                    <a:pt x="522" y="68"/>
                  </a:lnTo>
                  <a:lnTo>
                    <a:pt x="519" y="70"/>
                  </a:lnTo>
                  <a:lnTo>
                    <a:pt x="517" y="73"/>
                  </a:lnTo>
                  <a:lnTo>
                    <a:pt x="513" y="74"/>
                  </a:lnTo>
                  <a:lnTo>
                    <a:pt x="294" y="74"/>
                  </a:lnTo>
                  <a:lnTo>
                    <a:pt x="294" y="53"/>
                  </a:lnTo>
                  <a:close/>
                  <a:moveTo>
                    <a:pt x="225" y="53"/>
                  </a:moveTo>
                  <a:lnTo>
                    <a:pt x="261" y="53"/>
                  </a:lnTo>
                  <a:lnTo>
                    <a:pt x="261" y="74"/>
                  </a:lnTo>
                  <a:lnTo>
                    <a:pt x="234" y="74"/>
                  </a:lnTo>
                  <a:lnTo>
                    <a:pt x="234" y="154"/>
                  </a:lnTo>
                  <a:lnTo>
                    <a:pt x="214" y="154"/>
                  </a:lnTo>
                  <a:lnTo>
                    <a:pt x="214" y="64"/>
                  </a:lnTo>
                  <a:lnTo>
                    <a:pt x="216" y="60"/>
                  </a:lnTo>
                  <a:lnTo>
                    <a:pt x="217" y="57"/>
                  </a:lnTo>
                  <a:lnTo>
                    <a:pt x="221" y="55"/>
                  </a:lnTo>
                  <a:lnTo>
                    <a:pt x="225" y="53"/>
                  </a:lnTo>
                  <a:close/>
                  <a:moveTo>
                    <a:pt x="10" y="0"/>
                  </a:moveTo>
                  <a:lnTo>
                    <a:pt x="117" y="0"/>
                  </a:lnTo>
                  <a:lnTo>
                    <a:pt x="121" y="1"/>
                  </a:lnTo>
                  <a:lnTo>
                    <a:pt x="124" y="4"/>
                  </a:lnTo>
                  <a:lnTo>
                    <a:pt x="127" y="6"/>
                  </a:lnTo>
                  <a:lnTo>
                    <a:pt x="127" y="10"/>
                  </a:lnTo>
                  <a:lnTo>
                    <a:pt x="127" y="47"/>
                  </a:lnTo>
                  <a:lnTo>
                    <a:pt x="107" y="47"/>
                  </a:lnTo>
                  <a:lnTo>
                    <a:pt x="107" y="21"/>
                  </a:lnTo>
                  <a:lnTo>
                    <a:pt x="21" y="21"/>
                  </a:lnTo>
                  <a:lnTo>
                    <a:pt x="21" y="107"/>
                  </a:lnTo>
                  <a:lnTo>
                    <a:pt x="100" y="107"/>
                  </a:lnTo>
                  <a:lnTo>
                    <a:pt x="100" y="128"/>
                  </a:lnTo>
                  <a:lnTo>
                    <a:pt x="10" y="128"/>
                  </a:lnTo>
                  <a:lnTo>
                    <a:pt x="6" y="127"/>
                  </a:lnTo>
                  <a:lnTo>
                    <a:pt x="4" y="124"/>
                  </a:lnTo>
                  <a:lnTo>
                    <a:pt x="1" y="121"/>
                  </a:lnTo>
                  <a:lnTo>
                    <a:pt x="0" y="117"/>
                  </a:lnTo>
                  <a:lnTo>
                    <a:pt x="0" y="10"/>
                  </a:lnTo>
                  <a:lnTo>
                    <a:pt x="1" y="6"/>
                  </a:lnTo>
                  <a:lnTo>
                    <a:pt x="4" y="4"/>
                  </a:lnTo>
                  <a:lnTo>
                    <a:pt x="6" y="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781E25"/>
            </a:solidFill>
            <a:ln w="0">
              <a:solidFill>
                <a:srgbClr val="781E2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14" name="Freeform 629"/>
            <p:cNvSpPr>
              <a:spLocks noEditPoints="1"/>
            </p:cNvSpPr>
            <p:nvPr/>
          </p:nvSpPr>
          <p:spPr bwMode="auto">
            <a:xfrm>
              <a:off x="7257692" y="4466109"/>
              <a:ext cx="828675" cy="828675"/>
            </a:xfrm>
            <a:custGeom>
              <a:avLst/>
              <a:gdLst>
                <a:gd name="T0" fmla="*/ 47 w 522"/>
                <a:gd name="T1" fmla="*/ 268 h 522"/>
                <a:gd name="T2" fmla="*/ 21 w 522"/>
                <a:gd name="T3" fmla="*/ 288 h 522"/>
                <a:gd name="T4" fmla="*/ 19 w 522"/>
                <a:gd name="T5" fmla="*/ 517 h 522"/>
                <a:gd name="T6" fmla="*/ 14 w 522"/>
                <a:gd name="T7" fmla="*/ 522 h 522"/>
                <a:gd name="T8" fmla="*/ 6 w 522"/>
                <a:gd name="T9" fmla="*/ 522 h 522"/>
                <a:gd name="T10" fmla="*/ 1 w 522"/>
                <a:gd name="T11" fmla="*/ 517 h 522"/>
                <a:gd name="T12" fmla="*/ 0 w 522"/>
                <a:gd name="T13" fmla="*/ 278 h 522"/>
                <a:gd name="T14" fmla="*/ 4 w 522"/>
                <a:gd name="T15" fmla="*/ 271 h 522"/>
                <a:gd name="T16" fmla="*/ 10 w 522"/>
                <a:gd name="T17" fmla="*/ 268 h 522"/>
                <a:gd name="T18" fmla="*/ 180 w 522"/>
                <a:gd name="T19" fmla="*/ 242 h 522"/>
                <a:gd name="T20" fmla="*/ 180 w 522"/>
                <a:gd name="T21" fmla="*/ 282 h 522"/>
                <a:gd name="T22" fmla="*/ 175 w 522"/>
                <a:gd name="T23" fmla="*/ 288 h 522"/>
                <a:gd name="T24" fmla="*/ 81 w 522"/>
                <a:gd name="T25" fmla="*/ 288 h 522"/>
                <a:gd name="T26" fmla="*/ 161 w 522"/>
                <a:gd name="T27" fmla="*/ 268 h 522"/>
                <a:gd name="T28" fmla="*/ 268 w 522"/>
                <a:gd name="T29" fmla="*/ 134 h 522"/>
                <a:gd name="T30" fmla="*/ 288 w 522"/>
                <a:gd name="T31" fmla="*/ 171 h 522"/>
                <a:gd name="T32" fmla="*/ 285 w 522"/>
                <a:gd name="T33" fmla="*/ 178 h 522"/>
                <a:gd name="T34" fmla="*/ 279 w 522"/>
                <a:gd name="T35" fmla="*/ 180 h 522"/>
                <a:gd name="T36" fmla="*/ 187 w 522"/>
                <a:gd name="T37" fmla="*/ 161 h 522"/>
                <a:gd name="T38" fmla="*/ 268 w 522"/>
                <a:gd name="T39" fmla="*/ 134 h 522"/>
                <a:gd name="T40" fmla="*/ 180 w 522"/>
                <a:gd name="T41" fmla="*/ 134 h 522"/>
                <a:gd name="T42" fmla="*/ 161 w 522"/>
                <a:gd name="T43" fmla="*/ 208 h 522"/>
                <a:gd name="T44" fmla="*/ 53 w 522"/>
                <a:gd name="T45" fmla="*/ 134 h 522"/>
                <a:gd name="T46" fmla="*/ 74 w 522"/>
                <a:gd name="T47" fmla="*/ 161 h 522"/>
                <a:gd name="T48" fmla="*/ 154 w 522"/>
                <a:gd name="T49" fmla="*/ 180 h 522"/>
                <a:gd name="T50" fmla="*/ 60 w 522"/>
                <a:gd name="T51" fmla="*/ 180 h 522"/>
                <a:gd name="T52" fmla="*/ 55 w 522"/>
                <a:gd name="T53" fmla="*/ 175 h 522"/>
                <a:gd name="T54" fmla="*/ 53 w 522"/>
                <a:gd name="T55" fmla="*/ 134 h 522"/>
                <a:gd name="T56" fmla="*/ 171 w 522"/>
                <a:gd name="T57" fmla="*/ 53 h 522"/>
                <a:gd name="T58" fmla="*/ 178 w 522"/>
                <a:gd name="T59" fmla="*/ 57 h 522"/>
                <a:gd name="T60" fmla="*/ 180 w 522"/>
                <a:gd name="T61" fmla="*/ 64 h 522"/>
                <a:gd name="T62" fmla="*/ 161 w 522"/>
                <a:gd name="T63" fmla="*/ 100 h 522"/>
                <a:gd name="T64" fmla="*/ 74 w 522"/>
                <a:gd name="T65" fmla="*/ 74 h 522"/>
                <a:gd name="T66" fmla="*/ 53 w 522"/>
                <a:gd name="T67" fmla="*/ 100 h 522"/>
                <a:gd name="T68" fmla="*/ 55 w 522"/>
                <a:gd name="T69" fmla="*/ 60 h 522"/>
                <a:gd name="T70" fmla="*/ 60 w 522"/>
                <a:gd name="T71" fmla="*/ 55 h 522"/>
                <a:gd name="T72" fmla="*/ 279 w 522"/>
                <a:gd name="T73" fmla="*/ 0 h 522"/>
                <a:gd name="T74" fmla="*/ 517 w 522"/>
                <a:gd name="T75" fmla="*/ 1 h 522"/>
                <a:gd name="T76" fmla="*/ 522 w 522"/>
                <a:gd name="T77" fmla="*/ 6 h 522"/>
                <a:gd name="T78" fmla="*/ 522 w 522"/>
                <a:gd name="T79" fmla="*/ 14 h 522"/>
                <a:gd name="T80" fmla="*/ 517 w 522"/>
                <a:gd name="T81" fmla="*/ 19 h 522"/>
                <a:gd name="T82" fmla="*/ 288 w 522"/>
                <a:gd name="T83" fmla="*/ 21 h 522"/>
                <a:gd name="T84" fmla="*/ 268 w 522"/>
                <a:gd name="T85" fmla="*/ 100 h 522"/>
                <a:gd name="T86" fmla="*/ 268 w 522"/>
                <a:gd name="T87" fmla="*/ 6 h 522"/>
                <a:gd name="T88" fmla="*/ 275 w 522"/>
                <a:gd name="T89" fmla="*/ 1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22" h="522">
                  <a:moveTo>
                    <a:pt x="10" y="268"/>
                  </a:moveTo>
                  <a:lnTo>
                    <a:pt x="47" y="268"/>
                  </a:lnTo>
                  <a:lnTo>
                    <a:pt x="47" y="288"/>
                  </a:lnTo>
                  <a:lnTo>
                    <a:pt x="21" y="288"/>
                  </a:lnTo>
                  <a:lnTo>
                    <a:pt x="21" y="513"/>
                  </a:lnTo>
                  <a:lnTo>
                    <a:pt x="19" y="517"/>
                  </a:lnTo>
                  <a:lnTo>
                    <a:pt x="17" y="519"/>
                  </a:lnTo>
                  <a:lnTo>
                    <a:pt x="14" y="522"/>
                  </a:lnTo>
                  <a:lnTo>
                    <a:pt x="10" y="522"/>
                  </a:lnTo>
                  <a:lnTo>
                    <a:pt x="6" y="522"/>
                  </a:lnTo>
                  <a:lnTo>
                    <a:pt x="4" y="519"/>
                  </a:lnTo>
                  <a:lnTo>
                    <a:pt x="1" y="517"/>
                  </a:lnTo>
                  <a:lnTo>
                    <a:pt x="0" y="513"/>
                  </a:lnTo>
                  <a:lnTo>
                    <a:pt x="0" y="278"/>
                  </a:lnTo>
                  <a:lnTo>
                    <a:pt x="1" y="275"/>
                  </a:lnTo>
                  <a:lnTo>
                    <a:pt x="4" y="271"/>
                  </a:lnTo>
                  <a:lnTo>
                    <a:pt x="6" y="269"/>
                  </a:lnTo>
                  <a:lnTo>
                    <a:pt x="10" y="268"/>
                  </a:lnTo>
                  <a:close/>
                  <a:moveTo>
                    <a:pt x="161" y="242"/>
                  </a:moveTo>
                  <a:lnTo>
                    <a:pt x="180" y="242"/>
                  </a:lnTo>
                  <a:lnTo>
                    <a:pt x="180" y="278"/>
                  </a:lnTo>
                  <a:lnTo>
                    <a:pt x="180" y="282"/>
                  </a:lnTo>
                  <a:lnTo>
                    <a:pt x="178" y="285"/>
                  </a:lnTo>
                  <a:lnTo>
                    <a:pt x="175" y="288"/>
                  </a:lnTo>
                  <a:lnTo>
                    <a:pt x="171" y="288"/>
                  </a:lnTo>
                  <a:lnTo>
                    <a:pt x="81" y="288"/>
                  </a:lnTo>
                  <a:lnTo>
                    <a:pt x="81" y="268"/>
                  </a:lnTo>
                  <a:lnTo>
                    <a:pt x="161" y="268"/>
                  </a:lnTo>
                  <a:lnTo>
                    <a:pt x="161" y="242"/>
                  </a:lnTo>
                  <a:close/>
                  <a:moveTo>
                    <a:pt x="268" y="134"/>
                  </a:moveTo>
                  <a:lnTo>
                    <a:pt x="288" y="134"/>
                  </a:lnTo>
                  <a:lnTo>
                    <a:pt x="288" y="171"/>
                  </a:lnTo>
                  <a:lnTo>
                    <a:pt x="288" y="175"/>
                  </a:lnTo>
                  <a:lnTo>
                    <a:pt x="285" y="178"/>
                  </a:lnTo>
                  <a:lnTo>
                    <a:pt x="282" y="180"/>
                  </a:lnTo>
                  <a:lnTo>
                    <a:pt x="279" y="180"/>
                  </a:lnTo>
                  <a:lnTo>
                    <a:pt x="187" y="180"/>
                  </a:lnTo>
                  <a:lnTo>
                    <a:pt x="187" y="161"/>
                  </a:lnTo>
                  <a:lnTo>
                    <a:pt x="268" y="161"/>
                  </a:lnTo>
                  <a:lnTo>
                    <a:pt x="268" y="134"/>
                  </a:lnTo>
                  <a:close/>
                  <a:moveTo>
                    <a:pt x="161" y="134"/>
                  </a:moveTo>
                  <a:lnTo>
                    <a:pt x="180" y="134"/>
                  </a:lnTo>
                  <a:lnTo>
                    <a:pt x="180" y="208"/>
                  </a:lnTo>
                  <a:lnTo>
                    <a:pt x="161" y="208"/>
                  </a:lnTo>
                  <a:lnTo>
                    <a:pt x="161" y="134"/>
                  </a:lnTo>
                  <a:close/>
                  <a:moveTo>
                    <a:pt x="53" y="134"/>
                  </a:moveTo>
                  <a:lnTo>
                    <a:pt x="74" y="134"/>
                  </a:lnTo>
                  <a:lnTo>
                    <a:pt x="74" y="161"/>
                  </a:lnTo>
                  <a:lnTo>
                    <a:pt x="154" y="161"/>
                  </a:lnTo>
                  <a:lnTo>
                    <a:pt x="154" y="180"/>
                  </a:lnTo>
                  <a:lnTo>
                    <a:pt x="64" y="180"/>
                  </a:lnTo>
                  <a:lnTo>
                    <a:pt x="60" y="180"/>
                  </a:lnTo>
                  <a:lnTo>
                    <a:pt x="56" y="178"/>
                  </a:lnTo>
                  <a:lnTo>
                    <a:pt x="55" y="175"/>
                  </a:lnTo>
                  <a:lnTo>
                    <a:pt x="53" y="171"/>
                  </a:lnTo>
                  <a:lnTo>
                    <a:pt x="53" y="134"/>
                  </a:lnTo>
                  <a:close/>
                  <a:moveTo>
                    <a:pt x="64" y="53"/>
                  </a:moveTo>
                  <a:lnTo>
                    <a:pt x="171" y="53"/>
                  </a:lnTo>
                  <a:lnTo>
                    <a:pt x="175" y="55"/>
                  </a:lnTo>
                  <a:lnTo>
                    <a:pt x="178" y="57"/>
                  </a:lnTo>
                  <a:lnTo>
                    <a:pt x="180" y="60"/>
                  </a:lnTo>
                  <a:lnTo>
                    <a:pt x="180" y="64"/>
                  </a:lnTo>
                  <a:lnTo>
                    <a:pt x="180" y="100"/>
                  </a:lnTo>
                  <a:lnTo>
                    <a:pt x="161" y="100"/>
                  </a:lnTo>
                  <a:lnTo>
                    <a:pt x="161" y="74"/>
                  </a:lnTo>
                  <a:lnTo>
                    <a:pt x="74" y="74"/>
                  </a:lnTo>
                  <a:lnTo>
                    <a:pt x="74" y="100"/>
                  </a:lnTo>
                  <a:lnTo>
                    <a:pt x="53" y="100"/>
                  </a:lnTo>
                  <a:lnTo>
                    <a:pt x="53" y="64"/>
                  </a:lnTo>
                  <a:lnTo>
                    <a:pt x="55" y="60"/>
                  </a:lnTo>
                  <a:lnTo>
                    <a:pt x="56" y="57"/>
                  </a:lnTo>
                  <a:lnTo>
                    <a:pt x="60" y="55"/>
                  </a:lnTo>
                  <a:lnTo>
                    <a:pt x="64" y="53"/>
                  </a:lnTo>
                  <a:close/>
                  <a:moveTo>
                    <a:pt x="279" y="0"/>
                  </a:moveTo>
                  <a:lnTo>
                    <a:pt x="513" y="0"/>
                  </a:lnTo>
                  <a:lnTo>
                    <a:pt x="517" y="1"/>
                  </a:lnTo>
                  <a:lnTo>
                    <a:pt x="519" y="4"/>
                  </a:lnTo>
                  <a:lnTo>
                    <a:pt x="522" y="6"/>
                  </a:lnTo>
                  <a:lnTo>
                    <a:pt x="522" y="10"/>
                  </a:lnTo>
                  <a:lnTo>
                    <a:pt x="522" y="14"/>
                  </a:lnTo>
                  <a:lnTo>
                    <a:pt x="519" y="17"/>
                  </a:lnTo>
                  <a:lnTo>
                    <a:pt x="517" y="19"/>
                  </a:lnTo>
                  <a:lnTo>
                    <a:pt x="513" y="21"/>
                  </a:lnTo>
                  <a:lnTo>
                    <a:pt x="288" y="21"/>
                  </a:lnTo>
                  <a:lnTo>
                    <a:pt x="288" y="100"/>
                  </a:lnTo>
                  <a:lnTo>
                    <a:pt x="268" y="100"/>
                  </a:lnTo>
                  <a:lnTo>
                    <a:pt x="268" y="10"/>
                  </a:lnTo>
                  <a:lnTo>
                    <a:pt x="268" y="6"/>
                  </a:lnTo>
                  <a:lnTo>
                    <a:pt x="271" y="4"/>
                  </a:lnTo>
                  <a:lnTo>
                    <a:pt x="275" y="1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781E25"/>
            </a:solidFill>
            <a:ln w="0">
              <a:solidFill>
                <a:srgbClr val="781E2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115" name="组合 2114"/>
          <p:cNvGrpSpPr/>
          <p:nvPr/>
        </p:nvGrpSpPr>
        <p:grpSpPr>
          <a:xfrm rot="5400000">
            <a:off x="10909032" y="578288"/>
            <a:ext cx="828675" cy="828675"/>
            <a:chOff x="7257692" y="4466109"/>
            <a:chExt cx="828675" cy="828675"/>
          </a:xfrm>
        </p:grpSpPr>
        <p:sp>
          <p:nvSpPr>
            <p:cNvPr id="2116" name="Freeform 628"/>
            <p:cNvSpPr>
              <a:spLocks noEditPoints="1"/>
            </p:cNvSpPr>
            <p:nvPr/>
          </p:nvSpPr>
          <p:spPr bwMode="auto">
            <a:xfrm>
              <a:off x="7257692" y="4466109"/>
              <a:ext cx="828675" cy="828675"/>
            </a:xfrm>
            <a:custGeom>
              <a:avLst/>
              <a:gdLst>
                <a:gd name="T0" fmla="*/ 208 w 522"/>
                <a:gd name="T1" fmla="*/ 214 h 522"/>
                <a:gd name="T2" fmla="*/ 135 w 522"/>
                <a:gd name="T3" fmla="*/ 234 h 522"/>
                <a:gd name="T4" fmla="*/ 64 w 522"/>
                <a:gd name="T5" fmla="*/ 214 h 522"/>
                <a:gd name="T6" fmla="*/ 100 w 522"/>
                <a:gd name="T7" fmla="*/ 234 h 522"/>
                <a:gd name="T8" fmla="*/ 74 w 522"/>
                <a:gd name="T9" fmla="*/ 513 h 522"/>
                <a:gd name="T10" fmla="*/ 70 w 522"/>
                <a:gd name="T11" fmla="*/ 519 h 522"/>
                <a:gd name="T12" fmla="*/ 64 w 522"/>
                <a:gd name="T13" fmla="*/ 522 h 522"/>
                <a:gd name="T14" fmla="*/ 56 w 522"/>
                <a:gd name="T15" fmla="*/ 519 h 522"/>
                <a:gd name="T16" fmla="*/ 53 w 522"/>
                <a:gd name="T17" fmla="*/ 513 h 522"/>
                <a:gd name="T18" fmla="*/ 55 w 522"/>
                <a:gd name="T19" fmla="*/ 221 h 522"/>
                <a:gd name="T20" fmla="*/ 60 w 522"/>
                <a:gd name="T21" fmla="*/ 216 h 522"/>
                <a:gd name="T22" fmla="*/ 214 w 522"/>
                <a:gd name="T23" fmla="*/ 188 h 522"/>
                <a:gd name="T24" fmla="*/ 234 w 522"/>
                <a:gd name="T25" fmla="*/ 332 h 522"/>
                <a:gd name="T26" fmla="*/ 231 w 522"/>
                <a:gd name="T27" fmla="*/ 339 h 522"/>
                <a:gd name="T28" fmla="*/ 225 w 522"/>
                <a:gd name="T29" fmla="*/ 341 h 522"/>
                <a:gd name="T30" fmla="*/ 114 w 522"/>
                <a:gd name="T31" fmla="*/ 341 h 522"/>
                <a:gd name="T32" fmla="*/ 108 w 522"/>
                <a:gd name="T33" fmla="*/ 336 h 522"/>
                <a:gd name="T34" fmla="*/ 107 w 522"/>
                <a:gd name="T35" fmla="*/ 294 h 522"/>
                <a:gd name="T36" fmla="*/ 127 w 522"/>
                <a:gd name="T37" fmla="*/ 322 h 522"/>
                <a:gd name="T38" fmla="*/ 214 w 522"/>
                <a:gd name="T39" fmla="*/ 188 h 522"/>
                <a:gd name="T40" fmla="*/ 127 w 522"/>
                <a:gd name="T41" fmla="*/ 188 h 522"/>
                <a:gd name="T42" fmla="*/ 107 w 522"/>
                <a:gd name="T43" fmla="*/ 261 h 522"/>
                <a:gd name="T44" fmla="*/ 241 w 522"/>
                <a:gd name="T45" fmla="*/ 107 h 522"/>
                <a:gd name="T46" fmla="*/ 335 w 522"/>
                <a:gd name="T47" fmla="*/ 108 h 522"/>
                <a:gd name="T48" fmla="*/ 341 w 522"/>
                <a:gd name="T49" fmla="*/ 114 h 522"/>
                <a:gd name="T50" fmla="*/ 341 w 522"/>
                <a:gd name="T51" fmla="*/ 225 h 522"/>
                <a:gd name="T52" fmla="*/ 339 w 522"/>
                <a:gd name="T53" fmla="*/ 231 h 522"/>
                <a:gd name="T54" fmla="*/ 331 w 522"/>
                <a:gd name="T55" fmla="*/ 234 h 522"/>
                <a:gd name="T56" fmla="*/ 241 w 522"/>
                <a:gd name="T57" fmla="*/ 214 h 522"/>
                <a:gd name="T58" fmla="*/ 322 w 522"/>
                <a:gd name="T59" fmla="*/ 128 h 522"/>
                <a:gd name="T60" fmla="*/ 241 w 522"/>
                <a:gd name="T61" fmla="*/ 107 h 522"/>
                <a:gd name="T62" fmla="*/ 208 w 522"/>
                <a:gd name="T63" fmla="*/ 107 h 522"/>
                <a:gd name="T64" fmla="*/ 135 w 522"/>
                <a:gd name="T65" fmla="*/ 128 h 522"/>
                <a:gd name="T66" fmla="*/ 107 w 522"/>
                <a:gd name="T67" fmla="*/ 81 h 522"/>
                <a:gd name="T68" fmla="*/ 127 w 522"/>
                <a:gd name="T69" fmla="*/ 154 h 522"/>
                <a:gd name="T70" fmla="*/ 107 w 522"/>
                <a:gd name="T71" fmla="*/ 81 h 522"/>
                <a:gd name="T72" fmla="*/ 513 w 522"/>
                <a:gd name="T73" fmla="*/ 53 h 522"/>
                <a:gd name="T74" fmla="*/ 519 w 522"/>
                <a:gd name="T75" fmla="*/ 57 h 522"/>
                <a:gd name="T76" fmla="*/ 522 w 522"/>
                <a:gd name="T77" fmla="*/ 64 h 522"/>
                <a:gd name="T78" fmla="*/ 519 w 522"/>
                <a:gd name="T79" fmla="*/ 70 h 522"/>
                <a:gd name="T80" fmla="*/ 513 w 522"/>
                <a:gd name="T81" fmla="*/ 74 h 522"/>
                <a:gd name="T82" fmla="*/ 294 w 522"/>
                <a:gd name="T83" fmla="*/ 53 h 522"/>
                <a:gd name="T84" fmla="*/ 261 w 522"/>
                <a:gd name="T85" fmla="*/ 53 h 522"/>
                <a:gd name="T86" fmla="*/ 234 w 522"/>
                <a:gd name="T87" fmla="*/ 74 h 522"/>
                <a:gd name="T88" fmla="*/ 214 w 522"/>
                <a:gd name="T89" fmla="*/ 154 h 522"/>
                <a:gd name="T90" fmla="*/ 216 w 522"/>
                <a:gd name="T91" fmla="*/ 60 h 522"/>
                <a:gd name="T92" fmla="*/ 221 w 522"/>
                <a:gd name="T93" fmla="*/ 55 h 522"/>
                <a:gd name="T94" fmla="*/ 10 w 522"/>
                <a:gd name="T95" fmla="*/ 0 h 522"/>
                <a:gd name="T96" fmla="*/ 121 w 522"/>
                <a:gd name="T97" fmla="*/ 1 h 522"/>
                <a:gd name="T98" fmla="*/ 127 w 522"/>
                <a:gd name="T99" fmla="*/ 6 h 522"/>
                <a:gd name="T100" fmla="*/ 127 w 522"/>
                <a:gd name="T101" fmla="*/ 47 h 522"/>
                <a:gd name="T102" fmla="*/ 107 w 522"/>
                <a:gd name="T103" fmla="*/ 21 h 522"/>
                <a:gd name="T104" fmla="*/ 21 w 522"/>
                <a:gd name="T105" fmla="*/ 107 h 522"/>
                <a:gd name="T106" fmla="*/ 100 w 522"/>
                <a:gd name="T107" fmla="*/ 128 h 522"/>
                <a:gd name="T108" fmla="*/ 6 w 522"/>
                <a:gd name="T109" fmla="*/ 127 h 522"/>
                <a:gd name="T110" fmla="*/ 1 w 522"/>
                <a:gd name="T111" fmla="*/ 121 h 522"/>
                <a:gd name="T112" fmla="*/ 0 w 522"/>
                <a:gd name="T113" fmla="*/ 10 h 522"/>
                <a:gd name="T114" fmla="*/ 4 w 522"/>
                <a:gd name="T115" fmla="*/ 4 h 522"/>
                <a:gd name="T116" fmla="*/ 10 w 522"/>
                <a:gd name="T117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22" h="522">
                  <a:moveTo>
                    <a:pt x="135" y="214"/>
                  </a:moveTo>
                  <a:lnTo>
                    <a:pt x="208" y="214"/>
                  </a:lnTo>
                  <a:lnTo>
                    <a:pt x="208" y="234"/>
                  </a:lnTo>
                  <a:lnTo>
                    <a:pt x="135" y="234"/>
                  </a:lnTo>
                  <a:lnTo>
                    <a:pt x="135" y="214"/>
                  </a:lnTo>
                  <a:close/>
                  <a:moveTo>
                    <a:pt x="64" y="214"/>
                  </a:moveTo>
                  <a:lnTo>
                    <a:pt x="100" y="214"/>
                  </a:lnTo>
                  <a:lnTo>
                    <a:pt x="100" y="234"/>
                  </a:lnTo>
                  <a:lnTo>
                    <a:pt x="74" y="234"/>
                  </a:lnTo>
                  <a:lnTo>
                    <a:pt x="74" y="513"/>
                  </a:lnTo>
                  <a:lnTo>
                    <a:pt x="73" y="517"/>
                  </a:lnTo>
                  <a:lnTo>
                    <a:pt x="70" y="519"/>
                  </a:lnTo>
                  <a:lnTo>
                    <a:pt x="68" y="522"/>
                  </a:lnTo>
                  <a:lnTo>
                    <a:pt x="64" y="522"/>
                  </a:lnTo>
                  <a:lnTo>
                    <a:pt x="60" y="522"/>
                  </a:lnTo>
                  <a:lnTo>
                    <a:pt x="56" y="519"/>
                  </a:lnTo>
                  <a:lnTo>
                    <a:pt x="55" y="517"/>
                  </a:lnTo>
                  <a:lnTo>
                    <a:pt x="53" y="513"/>
                  </a:lnTo>
                  <a:lnTo>
                    <a:pt x="53" y="225"/>
                  </a:lnTo>
                  <a:lnTo>
                    <a:pt x="55" y="221"/>
                  </a:lnTo>
                  <a:lnTo>
                    <a:pt x="56" y="217"/>
                  </a:lnTo>
                  <a:lnTo>
                    <a:pt x="60" y="216"/>
                  </a:lnTo>
                  <a:lnTo>
                    <a:pt x="64" y="214"/>
                  </a:lnTo>
                  <a:close/>
                  <a:moveTo>
                    <a:pt x="214" y="188"/>
                  </a:moveTo>
                  <a:lnTo>
                    <a:pt x="234" y="188"/>
                  </a:lnTo>
                  <a:lnTo>
                    <a:pt x="234" y="332"/>
                  </a:lnTo>
                  <a:lnTo>
                    <a:pt x="234" y="336"/>
                  </a:lnTo>
                  <a:lnTo>
                    <a:pt x="231" y="339"/>
                  </a:lnTo>
                  <a:lnTo>
                    <a:pt x="229" y="341"/>
                  </a:lnTo>
                  <a:lnTo>
                    <a:pt x="225" y="341"/>
                  </a:lnTo>
                  <a:lnTo>
                    <a:pt x="117" y="341"/>
                  </a:lnTo>
                  <a:lnTo>
                    <a:pt x="114" y="341"/>
                  </a:lnTo>
                  <a:lnTo>
                    <a:pt x="110" y="339"/>
                  </a:lnTo>
                  <a:lnTo>
                    <a:pt x="108" y="336"/>
                  </a:lnTo>
                  <a:lnTo>
                    <a:pt x="107" y="332"/>
                  </a:lnTo>
                  <a:lnTo>
                    <a:pt x="107" y="294"/>
                  </a:lnTo>
                  <a:lnTo>
                    <a:pt x="127" y="294"/>
                  </a:lnTo>
                  <a:lnTo>
                    <a:pt x="127" y="322"/>
                  </a:lnTo>
                  <a:lnTo>
                    <a:pt x="214" y="322"/>
                  </a:lnTo>
                  <a:lnTo>
                    <a:pt x="214" y="188"/>
                  </a:lnTo>
                  <a:close/>
                  <a:moveTo>
                    <a:pt x="107" y="188"/>
                  </a:moveTo>
                  <a:lnTo>
                    <a:pt x="127" y="188"/>
                  </a:lnTo>
                  <a:lnTo>
                    <a:pt x="127" y="261"/>
                  </a:lnTo>
                  <a:lnTo>
                    <a:pt x="107" y="261"/>
                  </a:lnTo>
                  <a:lnTo>
                    <a:pt x="107" y="188"/>
                  </a:lnTo>
                  <a:close/>
                  <a:moveTo>
                    <a:pt x="241" y="107"/>
                  </a:moveTo>
                  <a:lnTo>
                    <a:pt x="331" y="107"/>
                  </a:lnTo>
                  <a:lnTo>
                    <a:pt x="335" y="108"/>
                  </a:lnTo>
                  <a:lnTo>
                    <a:pt x="339" y="110"/>
                  </a:lnTo>
                  <a:lnTo>
                    <a:pt x="341" y="114"/>
                  </a:lnTo>
                  <a:lnTo>
                    <a:pt x="341" y="117"/>
                  </a:lnTo>
                  <a:lnTo>
                    <a:pt x="341" y="225"/>
                  </a:lnTo>
                  <a:lnTo>
                    <a:pt x="341" y="229"/>
                  </a:lnTo>
                  <a:lnTo>
                    <a:pt x="339" y="231"/>
                  </a:lnTo>
                  <a:lnTo>
                    <a:pt x="335" y="234"/>
                  </a:lnTo>
                  <a:lnTo>
                    <a:pt x="331" y="234"/>
                  </a:lnTo>
                  <a:lnTo>
                    <a:pt x="241" y="234"/>
                  </a:lnTo>
                  <a:lnTo>
                    <a:pt x="241" y="214"/>
                  </a:lnTo>
                  <a:lnTo>
                    <a:pt x="322" y="214"/>
                  </a:lnTo>
                  <a:lnTo>
                    <a:pt x="322" y="128"/>
                  </a:lnTo>
                  <a:lnTo>
                    <a:pt x="241" y="128"/>
                  </a:lnTo>
                  <a:lnTo>
                    <a:pt x="241" y="107"/>
                  </a:lnTo>
                  <a:close/>
                  <a:moveTo>
                    <a:pt x="135" y="107"/>
                  </a:moveTo>
                  <a:lnTo>
                    <a:pt x="208" y="107"/>
                  </a:lnTo>
                  <a:lnTo>
                    <a:pt x="208" y="128"/>
                  </a:lnTo>
                  <a:lnTo>
                    <a:pt x="135" y="128"/>
                  </a:lnTo>
                  <a:lnTo>
                    <a:pt x="135" y="107"/>
                  </a:lnTo>
                  <a:close/>
                  <a:moveTo>
                    <a:pt x="107" y="81"/>
                  </a:moveTo>
                  <a:lnTo>
                    <a:pt x="127" y="81"/>
                  </a:lnTo>
                  <a:lnTo>
                    <a:pt x="127" y="154"/>
                  </a:lnTo>
                  <a:lnTo>
                    <a:pt x="107" y="154"/>
                  </a:lnTo>
                  <a:lnTo>
                    <a:pt x="107" y="81"/>
                  </a:lnTo>
                  <a:close/>
                  <a:moveTo>
                    <a:pt x="294" y="53"/>
                  </a:moveTo>
                  <a:lnTo>
                    <a:pt x="513" y="53"/>
                  </a:lnTo>
                  <a:lnTo>
                    <a:pt x="517" y="55"/>
                  </a:lnTo>
                  <a:lnTo>
                    <a:pt x="519" y="57"/>
                  </a:lnTo>
                  <a:lnTo>
                    <a:pt x="522" y="60"/>
                  </a:lnTo>
                  <a:lnTo>
                    <a:pt x="522" y="64"/>
                  </a:lnTo>
                  <a:lnTo>
                    <a:pt x="522" y="68"/>
                  </a:lnTo>
                  <a:lnTo>
                    <a:pt x="519" y="70"/>
                  </a:lnTo>
                  <a:lnTo>
                    <a:pt x="517" y="73"/>
                  </a:lnTo>
                  <a:lnTo>
                    <a:pt x="513" y="74"/>
                  </a:lnTo>
                  <a:lnTo>
                    <a:pt x="294" y="74"/>
                  </a:lnTo>
                  <a:lnTo>
                    <a:pt x="294" y="53"/>
                  </a:lnTo>
                  <a:close/>
                  <a:moveTo>
                    <a:pt x="225" y="53"/>
                  </a:moveTo>
                  <a:lnTo>
                    <a:pt x="261" y="53"/>
                  </a:lnTo>
                  <a:lnTo>
                    <a:pt x="261" y="74"/>
                  </a:lnTo>
                  <a:lnTo>
                    <a:pt x="234" y="74"/>
                  </a:lnTo>
                  <a:lnTo>
                    <a:pt x="234" y="154"/>
                  </a:lnTo>
                  <a:lnTo>
                    <a:pt x="214" y="154"/>
                  </a:lnTo>
                  <a:lnTo>
                    <a:pt x="214" y="64"/>
                  </a:lnTo>
                  <a:lnTo>
                    <a:pt x="216" y="60"/>
                  </a:lnTo>
                  <a:lnTo>
                    <a:pt x="217" y="57"/>
                  </a:lnTo>
                  <a:lnTo>
                    <a:pt x="221" y="55"/>
                  </a:lnTo>
                  <a:lnTo>
                    <a:pt x="225" y="53"/>
                  </a:lnTo>
                  <a:close/>
                  <a:moveTo>
                    <a:pt x="10" y="0"/>
                  </a:moveTo>
                  <a:lnTo>
                    <a:pt x="117" y="0"/>
                  </a:lnTo>
                  <a:lnTo>
                    <a:pt x="121" y="1"/>
                  </a:lnTo>
                  <a:lnTo>
                    <a:pt x="124" y="4"/>
                  </a:lnTo>
                  <a:lnTo>
                    <a:pt x="127" y="6"/>
                  </a:lnTo>
                  <a:lnTo>
                    <a:pt x="127" y="10"/>
                  </a:lnTo>
                  <a:lnTo>
                    <a:pt x="127" y="47"/>
                  </a:lnTo>
                  <a:lnTo>
                    <a:pt x="107" y="47"/>
                  </a:lnTo>
                  <a:lnTo>
                    <a:pt x="107" y="21"/>
                  </a:lnTo>
                  <a:lnTo>
                    <a:pt x="21" y="21"/>
                  </a:lnTo>
                  <a:lnTo>
                    <a:pt x="21" y="107"/>
                  </a:lnTo>
                  <a:lnTo>
                    <a:pt x="100" y="107"/>
                  </a:lnTo>
                  <a:lnTo>
                    <a:pt x="100" y="128"/>
                  </a:lnTo>
                  <a:lnTo>
                    <a:pt x="10" y="128"/>
                  </a:lnTo>
                  <a:lnTo>
                    <a:pt x="6" y="127"/>
                  </a:lnTo>
                  <a:lnTo>
                    <a:pt x="4" y="124"/>
                  </a:lnTo>
                  <a:lnTo>
                    <a:pt x="1" y="121"/>
                  </a:lnTo>
                  <a:lnTo>
                    <a:pt x="0" y="117"/>
                  </a:lnTo>
                  <a:lnTo>
                    <a:pt x="0" y="10"/>
                  </a:lnTo>
                  <a:lnTo>
                    <a:pt x="1" y="6"/>
                  </a:lnTo>
                  <a:lnTo>
                    <a:pt x="4" y="4"/>
                  </a:lnTo>
                  <a:lnTo>
                    <a:pt x="6" y="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781E25"/>
            </a:solidFill>
            <a:ln w="0">
              <a:solidFill>
                <a:srgbClr val="781E2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17" name="Freeform 629"/>
            <p:cNvSpPr>
              <a:spLocks noEditPoints="1"/>
            </p:cNvSpPr>
            <p:nvPr/>
          </p:nvSpPr>
          <p:spPr bwMode="auto">
            <a:xfrm>
              <a:off x="7257692" y="4466109"/>
              <a:ext cx="828675" cy="828675"/>
            </a:xfrm>
            <a:custGeom>
              <a:avLst/>
              <a:gdLst>
                <a:gd name="T0" fmla="*/ 47 w 522"/>
                <a:gd name="T1" fmla="*/ 268 h 522"/>
                <a:gd name="T2" fmla="*/ 21 w 522"/>
                <a:gd name="T3" fmla="*/ 288 h 522"/>
                <a:gd name="T4" fmla="*/ 19 w 522"/>
                <a:gd name="T5" fmla="*/ 517 h 522"/>
                <a:gd name="T6" fmla="*/ 14 w 522"/>
                <a:gd name="T7" fmla="*/ 522 h 522"/>
                <a:gd name="T8" fmla="*/ 6 w 522"/>
                <a:gd name="T9" fmla="*/ 522 h 522"/>
                <a:gd name="T10" fmla="*/ 1 w 522"/>
                <a:gd name="T11" fmla="*/ 517 h 522"/>
                <a:gd name="T12" fmla="*/ 0 w 522"/>
                <a:gd name="T13" fmla="*/ 278 h 522"/>
                <a:gd name="T14" fmla="*/ 4 w 522"/>
                <a:gd name="T15" fmla="*/ 271 h 522"/>
                <a:gd name="T16" fmla="*/ 10 w 522"/>
                <a:gd name="T17" fmla="*/ 268 h 522"/>
                <a:gd name="T18" fmla="*/ 180 w 522"/>
                <a:gd name="T19" fmla="*/ 242 h 522"/>
                <a:gd name="T20" fmla="*/ 180 w 522"/>
                <a:gd name="T21" fmla="*/ 282 h 522"/>
                <a:gd name="T22" fmla="*/ 175 w 522"/>
                <a:gd name="T23" fmla="*/ 288 h 522"/>
                <a:gd name="T24" fmla="*/ 81 w 522"/>
                <a:gd name="T25" fmla="*/ 288 h 522"/>
                <a:gd name="T26" fmla="*/ 161 w 522"/>
                <a:gd name="T27" fmla="*/ 268 h 522"/>
                <a:gd name="T28" fmla="*/ 268 w 522"/>
                <a:gd name="T29" fmla="*/ 134 h 522"/>
                <a:gd name="T30" fmla="*/ 288 w 522"/>
                <a:gd name="T31" fmla="*/ 171 h 522"/>
                <a:gd name="T32" fmla="*/ 285 w 522"/>
                <a:gd name="T33" fmla="*/ 178 h 522"/>
                <a:gd name="T34" fmla="*/ 279 w 522"/>
                <a:gd name="T35" fmla="*/ 180 h 522"/>
                <a:gd name="T36" fmla="*/ 187 w 522"/>
                <a:gd name="T37" fmla="*/ 161 h 522"/>
                <a:gd name="T38" fmla="*/ 268 w 522"/>
                <a:gd name="T39" fmla="*/ 134 h 522"/>
                <a:gd name="T40" fmla="*/ 180 w 522"/>
                <a:gd name="T41" fmla="*/ 134 h 522"/>
                <a:gd name="T42" fmla="*/ 161 w 522"/>
                <a:gd name="T43" fmla="*/ 208 h 522"/>
                <a:gd name="T44" fmla="*/ 53 w 522"/>
                <a:gd name="T45" fmla="*/ 134 h 522"/>
                <a:gd name="T46" fmla="*/ 74 w 522"/>
                <a:gd name="T47" fmla="*/ 161 h 522"/>
                <a:gd name="T48" fmla="*/ 154 w 522"/>
                <a:gd name="T49" fmla="*/ 180 h 522"/>
                <a:gd name="T50" fmla="*/ 60 w 522"/>
                <a:gd name="T51" fmla="*/ 180 h 522"/>
                <a:gd name="T52" fmla="*/ 55 w 522"/>
                <a:gd name="T53" fmla="*/ 175 h 522"/>
                <a:gd name="T54" fmla="*/ 53 w 522"/>
                <a:gd name="T55" fmla="*/ 134 h 522"/>
                <a:gd name="T56" fmla="*/ 171 w 522"/>
                <a:gd name="T57" fmla="*/ 53 h 522"/>
                <a:gd name="T58" fmla="*/ 178 w 522"/>
                <a:gd name="T59" fmla="*/ 57 h 522"/>
                <a:gd name="T60" fmla="*/ 180 w 522"/>
                <a:gd name="T61" fmla="*/ 64 h 522"/>
                <a:gd name="T62" fmla="*/ 161 w 522"/>
                <a:gd name="T63" fmla="*/ 100 h 522"/>
                <a:gd name="T64" fmla="*/ 74 w 522"/>
                <a:gd name="T65" fmla="*/ 74 h 522"/>
                <a:gd name="T66" fmla="*/ 53 w 522"/>
                <a:gd name="T67" fmla="*/ 100 h 522"/>
                <a:gd name="T68" fmla="*/ 55 w 522"/>
                <a:gd name="T69" fmla="*/ 60 h 522"/>
                <a:gd name="T70" fmla="*/ 60 w 522"/>
                <a:gd name="T71" fmla="*/ 55 h 522"/>
                <a:gd name="T72" fmla="*/ 279 w 522"/>
                <a:gd name="T73" fmla="*/ 0 h 522"/>
                <a:gd name="T74" fmla="*/ 517 w 522"/>
                <a:gd name="T75" fmla="*/ 1 h 522"/>
                <a:gd name="T76" fmla="*/ 522 w 522"/>
                <a:gd name="T77" fmla="*/ 6 h 522"/>
                <a:gd name="T78" fmla="*/ 522 w 522"/>
                <a:gd name="T79" fmla="*/ 14 h 522"/>
                <a:gd name="T80" fmla="*/ 517 w 522"/>
                <a:gd name="T81" fmla="*/ 19 h 522"/>
                <a:gd name="T82" fmla="*/ 288 w 522"/>
                <a:gd name="T83" fmla="*/ 21 h 522"/>
                <a:gd name="T84" fmla="*/ 268 w 522"/>
                <a:gd name="T85" fmla="*/ 100 h 522"/>
                <a:gd name="T86" fmla="*/ 268 w 522"/>
                <a:gd name="T87" fmla="*/ 6 h 522"/>
                <a:gd name="T88" fmla="*/ 275 w 522"/>
                <a:gd name="T89" fmla="*/ 1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22" h="522">
                  <a:moveTo>
                    <a:pt x="10" y="268"/>
                  </a:moveTo>
                  <a:lnTo>
                    <a:pt x="47" y="268"/>
                  </a:lnTo>
                  <a:lnTo>
                    <a:pt x="47" y="288"/>
                  </a:lnTo>
                  <a:lnTo>
                    <a:pt x="21" y="288"/>
                  </a:lnTo>
                  <a:lnTo>
                    <a:pt x="21" y="513"/>
                  </a:lnTo>
                  <a:lnTo>
                    <a:pt x="19" y="517"/>
                  </a:lnTo>
                  <a:lnTo>
                    <a:pt x="17" y="519"/>
                  </a:lnTo>
                  <a:lnTo>
                    <a:pt x="14" y="522"/>
                  </a:lnTo>
                  <a:lnTo>
                    <a:pt x="10" y="522"/>
                  </a:lnTo>
                  <a:lnTo>
                    <a:pt x="6" y="522"/>
                  </a:lnTo>
                  <a:lnTo>
                    <a:pt x="4" y="519"/>
                  </a:lnTo>
                  <a:lnTo>
                    <a:pt x="1" y="517"/>
                  </a:lnTo>
                  <a:lnTo>
                    <a:pt x="0" y="513"/>
                  </a:lnTo>
                  <a:lnTo>
                    <a:pt x="0" y="278"/>
                  </a:lnTo>
                  <a:lnTo>
                    <a:pt x="1" y="275"/>
                  </a:lnTo>
                  <a:lnTo>
                    <a:pt x="4" y="271"/>
                  </a:lnTo>
                  <a:lnTo>
                    <a:pt x="6" y="269"/>
                  </a:lnTo>
                  <a:lnTo>
                    <a:pt x="10" y="268"/>
                  </a:lnTo>
                  <a:close/>
                  <a:moveTo>
                    <a:pt x="161" y="242"/>
                  </a:moveTo>
                  <a:lnTo>
                    <a:pt x="180" y="242"/>
                  </a:lnTo>
                  <a:lnTo>
                    <a:pt x="180" y="278"/>
                  </a:lnTo>
                  <a:lnTo>
                    <a:pt x="180" y="282"/>
                  </a:lnTo>
                  <a:lnTo>
                    <a:pt x="178" y="285"/>
                  </a:lnTo>
                  <a:lnTo>
                    <a:pt x="175" y="288"/>
                  </a:lnTo>
                  <a:lnTo>
                    <a:pt x="171" y="288"/>
                  </a:lnTo>
                  <a:lnTo>
                    <a:pt x="81" y="288"/>
                  </a:lnTo>
                  <a:lnTo>
                    <a:pt x="81" y="268"/>
                  </a:lnTo>
                  <a:lnTo>
                    <a:pt x="161" y="268"/>
                  </a:lnTo>
                  <a:lnTo>
                    <a:pt x="161" y="242"/>
                  </a:lnTo>
                  <a:close/>
                  <a:moveTo>
                    <a:pt x="268" y="134"/>
                  </a:moveTo>
                  <a:lnTo>
                    <a:pt x="288" y="134"/>
                  </a:lnTo>
                  <a:lnTo>
                    <a:pt x="288" y="171"/>
                  </a:lnTo>
                  <a:lnTo>
                    <a:pt x="288" y="175"/>
                  </a:lnTo>
                  <a:lnTo>
                    <a:pt x="285" y="178"/>
                  </a:lnTo>
                  <a:lnTo>
                    <a:pt x="282" y="180"/>
                  </a:lnTo>
                  <a:lnTo>
                    <a:pt x="279" y="180"/>
                  </a:lnTo>
                  <a:lnTo>
                    <a:pt x="187" y="180"/>
                  </a:lnTo>
                  <a:lnTo>
                    <a:pt x="187" y="161"/>
                  </a:lnTo>
                  <a:lnTo>
                    <a:pt x="268" y="161"/>
                  </a:lnTo>
                  <a:lnTo>
                    <a:pt x="268" y="134"/>
                  </a:lnTo>
                  <a:close/>
                  <a:moveTo>
                    <a:pt x="161" y="134"/>
                  </a:moveTo>
                  <a:lnTo>
                    <a:pt x="180" y="134"/>
                  </a:lnTo>
                  <a:lnTo>
                    <a:pt x="180" y="208"/>
                  </a:lnTo>
                  <a:lnTo>
                    <a:pt x="161" y="208"/>
                  </a:lnTo>
                  <a:lnTo>
                    <a:pt x="161" y="134"/>
                  </a:lnTo>
                  <a:close/>
                  <a:moveTo>
                    <a:pt x="53" y="134"/>
                  </a:moveTo>
                  <a:lnTo>
                    <a:pt x="74" y="134"/>
                  </a:lnTo>
                  <a:lnTo>
                    <a:pt x="74" y="161"/>
                  </a:lnTo>
                  <a:lnTo>
                    <a:pt x="154" y="161"/>
                  </a:lnTo>
                  <a:lnTo>
                    <a:pt x="154" y="180"/>
                  </a:lnTo>
                  <a:lnTo>
                    <a:pt x="64" y="180"/>
                  </a:lnTo>
                  <a:lnTo>
                    <a:pt x="60" y="180"/>
                  </a:lnTo>
                  <a:lnTo>
                    <a:pt x="56" y="178"/>
                  </a:lnTo>
                  <a:lnTo>
                    <a:pt x="55" y="175"/>
                  </a:lnTo>
                  <a:lnTo>
                    <a:pt x="53" y="171"/>
                  </a:lnTo>
                  <a:lnTo>
                    <a:pt x="53" y="134"/>
                  </a:lnTo>
                  <a:close/>
                  <a:moveTo>
                    <a:pt x="64" y="53"/>
                  </a:moveTo>
                  <a:lnTo>
                    <a:pt x="171" y="53"/>
                  </a:lnTo>
                  <a:lnTo>
                    <a:pt x="175" y="55"/>
                  </a:lnTo>
                  <a:lnTo>
                    <a:pt x="178" y="57"/>
                  </a:lnTo>
                  <a:lnTo>
                    <a:pt x="180" y="60"/>
                  </a:lnTo>
                  <a:lnTo>
                    <a:pt x="180" y="64"/>
                  </a:lnTo>
                  <a:lnTo>
                    <a:pt x="180" y="100"/>
                  </a:lnTo>
                  <a:lnTo>
                    <a:pt x="161" y="100"/>
                  </a:lnTo>
                  <a:lnTo>
                    <a:pt x="161" y="74"/>
                  </a:lnTo>
                  <a:lnTo>
                    <a:pt x="74" y="74"/>
                  </a:lnTo>
                  <a:lnTo>
                    <a:pt x="74" y="100"/>
                  </a:lnTo>
                  <a:lnTo>
                    <a:pt x="53" y="100"/>
                  </a:lnTo>
                  <a:lnTo>
                    <a:pt x="53" y="64"/>
                  </a:lnTo>
                  <a:lnTo>
                    <a:pt x="55" y="60"/>
                  </a:lnTo>
                  <a:lnTo>
                    <a:pt x="56" y="57"/>
                  </a:lnTo>
                  <a:lnTo>
                    <a:pt x="60" y="55"/>
                  </a:lnTo>
                  <a:lnTo>
                    <a:pt x="64" y="53"/>
                  </a:lnTo>
                  <a:close/>
                  <a:moveTo>
                    <a:pt x="279" y="0"/>
                  </a:moveTo>
                  <a:lnTo>
                    <a:pt x="513" y="0"/>
                  </a:lnTo>
                  <a:lnTo>
                    <a:pt x="517" y="1"/>
                  </a:lnTo>
                  <a:lnTo>
                    <a:pt x="519" y="4"/>
                  </a:lnTo>
                  <a:lnTo>
                    <a:pt x="522" y="6"/>
                  </a:lnTo>
                  <a:lnTo>
                    <a:pt x="522" y="10"/>
                  </a:lnTo>
                  <a:lnTo>
                    <a:pt x="522" y="14"/>
                  </a:lnTo>
                  <a:lnTo>
                    <a:pt x="519" y="17"/>
                  </a:lnTo>
                  <a:lnTo>
                    <a:pt x="517" y="19"/>
                  </a:lnTo>
                  <a:lnTo>
                    <a:pt x="513" y="21"/>
                  </a:lnTo>
                  <a:lnTo>
                    <a:pt x="288" y="21"/>
                  </a:lnTo>
                  <a:lnTo>
                    <a:pt x="288" y="100"/>
                  </a:lnTo>
                  <a:lnTo>
                    <a:pt x="268" y="100"/>
                  </a:lnTo>
                  <a:lnTo>
                    <a:pt x="268" y="10"/>
                  </a:lnTo>
                  <a:lnTo>
                    <a:pt x="268" y="6"/>
                  </a:lnTo>
                  <a:lnTo>
                    <a:pt x="271" y="4"/>
                  </a:lnTo>
                  <a:lnTo>
                    <a:pt x="275" y="1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781E25"/>
            </a:solidFill>
            <a:ln w="0">
              <a:solidFill>
                <a:srgbClr val="781E2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118" name="组合 2117"/>
          <p:cNvGrpSpPr/>
          <p:nvPr/>
        </p:nvGrpSpPr>
        <p:grpSpPr>
          <a:xfrm rot="10800000">
            <a:off x="10909031" y="5610225"/>
            <a:ext cx="828675" cy="828675"/>
            <a:chOff x="7257692" y="4466109"/>
            <a:chExt cx="828675" cy="828675"/>
          </a:xfrm>
        </p:grpSpPr>
        <p:sp>
          <p:nvSpPr>
            <p:cNvPr id="2119" name="Freeform 628"/>
            <p:cNvSpPr>
              <a:spLocks noEditPoints="1"/>
            </p:cNvSpPr>
            <p:nvPr/>
          </p:nvSpPr>
          <p:spPr bwMode="auto">
            <a:xfrm>
              <a:off x="7257692" y="4466109"/>
              <a:ext cx="828675" cy="828675"/>
            </a:xfrm>
            <a:custGeom>
              <a:avLst/>
              <a:gdLst>
                <a:gd name="T0" fmla="*/ 208 w 522"/>
                <a:gd name="T1" fmla="*/ 214 h 522"/>
                <a:gd name="T2" fmla="*/ 135 w 522"/>
                <a:gd name="T3" fmla="*/ 234 h 522"/>
                <a:gd name="T4" fmla="*/ 64 w 522"/>
                <a:gd name="T5" fmla="*/ 214 h 522"/>
                <a:gd name="T6" fmla="*/ 100 w 522"/>
                <a:gd name="T7" fmla="*/ 234 h 522"/>
                <a:gd name="T8" fmla="*/ 74 w 522"/>
                <a:gd name="T9" fmla="*/ 513 h 522"/>
                <a:gd name="T10" fmla="*/ 70 w 522"/>
                <a:gd name="T11" fmla="*/ 519 h 522"/>
                <a:gd name="T12" fmla="*/ 64 w 522"/>
                <a:gd name="T13" fmla="*/ 522 h 522"/>
                <a:gd name="T14" fmla="*/ 56 w 522"/>
                <a:gd name="T15" fmla="*/ 519 h 522"/>
                <a:gd name="T16" fmla="*/ 53 w 522"/>
                <a:gd name="T17" fmla="*/ 513 h 522"/>
                <a:gd name="T18" fmla="*/ 55 w 522"/>
                <a:gd name="T19" fmla="*/ 221 h 522"/>
                <a:gd name="T20" fmla="*/ 60 w 522"/>
                <a:gd name="T21" fmla="*/ 216 h 522"/>
                <a:gd name="T22" fmla="*/ 214 w 522"/>
                <a:gd name="T23" fmla="*/ 188 h 522"/>
                <a:gd name="T24" fmla="*/ 234 w 522"/>
                <a:gd name="T25" fmla="*/ 332 h 522"/>
                <a:gd name="T26" fmla="*/ 231 w 522"/>
                <a:gd name="T27" fmla="*/ 339 h 522"/>
                <a:gd name="T28" fmla="*/ 225 w 522"/>
                <a:gd name="T29" fmla="*/ 341 h 522"/>
                <a:gd name="T30" fmla="*/ 114 w 522"/>
                <a:gd name="T31" fmla="*/ 341 h 522"/>
                <a:gd name="T32" fmla="*/ 108 w 522"/>
                <a:gd name="T33" fmla="*/ 336 h 522"/>
                <a:gd name="T34" fmla="*/ 107 w 522"/>
                <a:gd name="T35" fmla="*/ 294 h 522"/>
                <a:gd name="T36" fmla="*/ 127 w 522"/>
                <a:gd name="T37" fmla="*/ 322 h 522"/>
                <a:gd name="T38" fmla="*/ 214 w 522"/>
                <a:gd name="T39" fmla="*/ 188 h 522"/>
                <a:gd name="T40" fmla="*/ 127 w 522"/>
                <a:gd name="T41" fmla="*/ 188 h 522"/>
                <a:gd name="T42" fmla="*/ 107 w 522"/>
                <a:gd name="T43" fmla="*/ 261 h 522"/>
                <a:gd name="T44" fmla="*/ 241 w 522"/>
                <a:gd name="T45" fmla="*/ 107 h 522"/>
                <a:gd name="T46" fmla="*/ 335 w 522"/>
                <a:gd name="T47" fmla="*/ 108 h 522"/>
                <a:gd name="T48" fmla="*/ 341 w 522"/>
                <a:gd name="T49" fmla="*/ 114 h 522"/>
                <a:gd name="T50" fmla="*/ 341 w 522"/>
                <a:gd name="T51" fmla="*/ 225 h 522"/>
                <a:gd name="T52" fmla="*/ 339 w 522"/>
                <a:gd name="T53" fmla="*/ 231 h 522"/>
                <a:gd name="T54" fmla="*/ 331 w 522"/>
                <a:gd name="T55" fmla="*/ 234 h 522"/>
                <a:gd name="T56" fmla="*/ 241 w 522"/>
                <a:gd name="T57" fmla="*/ 214 h 522"/>
                <a:gd name="T58" fmla="*/ 322 w 522"/>
                <a:gd name="T59" fmla="*/ 128 h 522"/>
                <a:gd name="T60" fmla="*/ 241 w 522"/>
                <a:gd name="T61" fmla="*/ 107 h 522"/>
                <a:gd name="T62" fmla="*/ 208 w 522"/>
                <a:gd name="T63" fmla="*/ 107 h 522"/>
                <a:gd name="T64" fmla="*/ 135 w 522"/>
                <a:gd name="T65" fmla="*/ 128 h 522"/>
                <a:gd name="T66" fmla="*/ 107 w 522"/>
                <a:gd name="T67" fmla="*/ 81 h 522"/>
                <a:gd name="T68" fmla="*/ 127 w 522"/>
                <a:gd name="T69" fmla="*/ 154 h 522"/>
                <a:gd name="T70" fmla="*/ 107 w 522"/>
                <a:gd name="T71" fmla="*/ 81 h 522"/>
                <a:gd name="T72" fmla="*/ 513 w 522"/>
                <a:gd name="T73" fmla="*/ 53 h 522"/>
                <a:gd name="T74" fmla="*/ 519 w 522"/>
                <a:gd name="T75" fmla="*/ 57 h 522"/>
                <a:gd name="T76" fmla="*/ 522 w 522"/>
                <a:gd name="T77" fmla="*/ 64 h 522"/>
                <a:gd name="T78" fmla="*/ 519 w 522"/>
                <a:gd name="T79" fmla="*/ 70 h 522"/>
                <a:gd name="T80" fmla="*/ 513 w 522"/>
                <a:gd name="T81" fmla="*/ 74 h 522"/>
                <a:gd name="T82" fmla="*/ 294 w 522"/>
                <a:gd name="T83" fmla="*/ 53 h 522"/>
                <a:gd name="T84" fmla="*/ 261 w 522"/>
                <a:gd name="T85" fmla="*/ 53 h 522"/>
                <a:gd name="T86" fmla="*/ 234 w 522"/>
                <a:gd name="T87" fmla="*/ 74 h 522"/>
                <a:gd name="T88" fmla="*/ 214 w 522"/>
                <a:gd name="T89" fmla="*/ 154 h 522"/>
                <a:gd name="T90" fmla="*/ 216 w 522"/>
                <a:gd name="T91" fmla="*/ 60 h 522"/>
                <a:gd name="T92" fmla="*/ 221 w 522"/>
                <a:gd name="T93" fmla="*/ 55 h 522"/>
                <a:gd name="T94" fmla="*/ 10 w 522"/>
                <a:gd name="T95" fmla="*/ 0 h 522"/>
                <a:gd name="T96" fmla="*/ 121 w 522"/>
                <a:gd name="T97" fmla="*/ 1 h 522"/>
                <a:gd name="T98" fmla="*/ 127 w 522"/>
                <a:gd name="T99" fmla="*/ 6 h 522"/>
                <a:gd name="T100" fmla="*/ 127 w 522"/>
                <a:gd name="T101" fmla="*/ 47 h 522"/>
                <a:gd name="T102" fmla="*/ 107 w 522"/>
                <a:gd name="T103" fmla="*/ 21 h 522"/>
                <a:gd name="T104" fmla="*/ 21 w 522"/>
                <a:gd name="T105" fmla="*/ 107 h 522"/>
                <a:gd name="T106" fmla="*/ 100 w 522"/>
                <a:gd name="T107" fmla="*/ 128 h 522"/>
                <a:gd name="T108" fmla="*/ 6 w 522"/>
                <a:gd name="T109" fmla="*/ 127 h 522"/>
                <a:gd name="T110" fmla="*/ 1 w 522"/>
                <a:gd name="T111" fmla="*/ 121 h 522"/>
                <a:gd name="T112" fmla="*/ 0 w 522"/>
                <a:gd name="T113" fmla="*/ 10 h 522"/>
                <a:gd name="T114" fmla="*/ 4 w 522"/>
                <a:gd name="T115" fmla="*/ 4 h 522"/>
                <a:gd name="T116" fmla="*/ 10 w 522"/>
                <a:gd name="T117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22" h="522">
                  <a:moveTo>
                    <a:pt x="135" y="214"/>
                  </a:moveTo>
                  <a:lnTo>
                    <a:pt x="208" y="214"/>
                  </a:lnTo>
                  <a:lnTo>
                    <a:pt x="208" y="234"/>
                  </a:lnTo>
                  <a:lnTo>
                    <a:pt x="135" y="234"/>
                  </a:lnTo>
                  <a:lnTo>
                    <a:pt x="135" y="214"/>
                  </a:lnTo>
                  <a:close/>
                  <a:moveTo>
                    <a:pt x="64" y="214"/>
                  </a:moveTo>
                  <a:lnTo>
                    <a:pt x="100" y="214"/>
                  </a:lnTo>
                  <a:lnTo>
                    <a:pt x="100" y="234"/>
                  </a:lnTo>
                  <a:lnTo>
                    <a:pt x="74" y="234"/>
                  </a:lnTo>
                  <a:lnTo>
                    <a:pt x="74" y="513"/>
                  </a:lnTo>
                  <a:lnTo>
                    <a:pt x="73" y="517"/>
                  </a:lnTo>
                  <a:lnTo>
                    <a:pt x="70" y="519"/>
                  </a:lnTo>
                  <a:lnTo>
                    <a:pt x="68" y="522"/>
                  </a:lnTo>
                  <a:lnTo>
                    <a:pt x="64" y="522"/>
                  </a:lnTo>
                  <a:lnTo>
                    <a:pt x="60" y="522"/>
                  </a:lnTo>
                  <a:lnTo>
                    <a:pt x="56" y="519"/>
                  </a:lnTo>
                  <a:lnTo>
                    <a:pt x="55" y="517"/>
                  </a:lnTo>
                  <a:lnTo>
                    <a:pt x="53" y="513"/>
                  </a:lnTo>
                  <a:lnTo>
                    <a:pt x="53" y="225"/>
                  </a:lnTo>
                  <a:lnTo>
                    <a:pt x="55" y="221"/>
                  </a:lnTo>
                  <a:lnTo>
                    <a:pt x="56" y="217"/>
                  </a:lnTo>
                  <a:lnTo>
                    <a:pt x="60" y="216"/>
                  </a:lnTo>
                  <a:lnTo>
                    <a:pt x="64" y="214"/>
                  </a:lnTo>
                  <a:close/>
                  <a:moveTo>
                    <a:pt x="214" y="188"/>
                  </a:moveTo>
                  <a:lnTo>
                    <a:pt x="234" y="188"/>
                  </a:lnTo>
                  <a:lnTo>
                    <a:pt x="234" y="332"/>
                  </a:lnTo>
                  <a:lnTo>
                    <a:pt x="234" y="336"/>
                  </a:lnTo>
                  <a:lnTo>
                    <a:pt x="231" y="339"/>
                  </a:lnTo>
                  <a:lnTo>
                    <a:pt x="229" y="341"/>
                  </a:lnTo>
                  <a:lnTo>
                    <a:pt x="225" y="341"/>
                  </a:lnTo>
                  <a:lnTo>
                    <a:pt x="117" y="341"/>
                  </a:lnTo>
                  <a:lnTo>
                    <a:pt x="114" y="341"/>
                  </a:lnTo>
                  <a:lnTo>
                    <a:pt x="110" y="339"/>
                  </a:lnTo>
                  <a:lnTo>
                    <a:pt x="108" y="336"/>
                  </a:lnTo>
                  <a:lnTo>
                    <a:pt x="107" y="332"/>
                  </a:lnTo>
                  <a:lnTo>
                    <a:pt x="107" y="294"/>
                  </a:lnTo>
                  <a:lnTo>
                    <a:pt x="127" y="294"/>
                  </a:lnTo>
                  <a:lnTo>
                    <a:pt x="127" y="322"/>
                  </a:lnTo>
                  <a:lnTo>
                    <a:pt x="214" y="322"/>
                  </a:lnTo>
                  <a:lnTo>
                    <a:pt x="214" y="188"/>
                  </a:lnTo>
                  <a:close/>
                  <a:moveTo>
                    <a:pt x="107" y="188"/>
                  </a:moveTo>
                  <a:lnTo>
                    <a:pt x="127" y="188"/>
                  </a:lnTo>
                  <a:lnTo>
                    <a:pt x="127" y="261"/>
                  </a:lnTo>
                  <a:lnTo>
                    <a:pt x="107" y="261"/>
                  </a:lnTo>
                  <a:lnTo>
                    <a:pt x="107" y="188"/>
                  </a:lnTo>
                  <a:close/>
                  <a:moveTo>
                    <a:pt x="241" y="107"/>
                  </a:moveTo>
                  <a:lnTo>
                    <a:pt x="331" y="107"/>
                  </a:lnTo>
                  <a:lnTo>
                    <a:pt x="335" y="108"/>
                  </a:lnTo>
                  <a:lnTo>
                    <a:pt x="339" y="110"/>
                  </a:lnTo>
                  <a:lnTo>
                    <a:pt x="341" y="114"/>
                  </a:lnTo>
                  <a:lnTo>
                    <a:pt x="341" y="117"/>
                  </a:lnTo>
                  <a:lnTo>
                    <a:pt x="341" y="225"/>
                  </a:lnTo>
                  <a:lnTo>
                    <a:pt x="341" y="229"/>
                  </a:lnTo>
                  <a:lnTo>
                    <a:pt x="339" y="231"/>
                  </a:lnTo>
                  <a:lnTo>
                    <a:pt x="335" y="234"/>
                  </a:lnTo>
                  <a:lnTo>
                    <a:pt x="331" y="234"/>
                  </a:lnTo>
                  <a:lnTo>
                    <a:pt x="241" y="234"/>
                  </a:lnTo>
                  <a:lnTo>
                    <a:pt x="241" y="214"/>
                  </a:lnTo>
                  <a:lnTo>
                    <a:pt x="322" y="214"/>
                  </a:lnTo>
                  <a:lnTo>
                    <a:pt x="322" y="128"/>
                  </a:lnTo>
                  <a:lnTo>
                    <a:pt x="241" y="128"/>
                  </a:lnTo>
                  <a:lnTo>
                    <a:pt x="241" y="107"/>
                  </a:lnTo>
                  <a:close/>
                  <a:moveTo>
                    <a:pt x="135" y="107"/>
                  </a:moveTo>
                  <a:lnTo>
                    <a:pt x="208" y="107"/>
                  </a:lnTo>
                  <a:lnTo>
                    <a:pt x="208" y="128"/>
                  </a:lnTo>
                  <a:lnTo>
                    <a:pt x="135" y="128"/>
                  </a:lnTo>
                  <a:lnTo>
                    <a:pt x="135" y="107"/>
                  </a:lnTo>
                  <a:close/>
                  <a:moveTo>
                    <a:pt x="107" y="81"/>
                  </a:moveTo>
                  <a:lnTo>
                    <a:pt x="127" y="81"/>
                  </a:lnTo>
                  <a:lnTo>
                    <a:pt x="127" y="154"/>
                  </a:lnTo>
                  <a:lnTo>
                    <a:pt x="107" y="154"/>
                  </a:lnTo>
                  <a:lnTo>
                    <a:pt x="107" y="81"/>
                  </a:lnTo>
                  <a:close/>
                  <a:moveTo>
                    <a:pt x="294" y="53"/>
                  </a:moveTo>
                  <a:lnTo>
                    <a:pt x="513" y="53"/>
                  </a:lnTo>
                  <a:lnTo>
                    <a:pt x="517" y="55"/>
                  </a:lnTo>
                  <a:lnTo>
                    <a:pt x="519" y="57"/>
                  </a:lnTo>
                  <a:lnTo>
                    <a:pt x="522" y="60"/>
                  </a:lnTo>
                  <a:lnTo>
                    <a:pt x="522" y="64"/>
                  </a:lnTo>
                  <a:lnTo>
                    <a:pt x="522" y="68"/>
                  </a:lnTo>
                  <a:lnTo>
                    <a:pt x="519" y="70"/>
                  </a:lnTo>
                  <a:lnTo>
                    <a:pt x="517" y="73"/>
                  </a:lnTo>
                  <a:lnTo>
                    <a:pt x="513" y="74"/>
                  </a:lnTo>
                  <a:lnTo>
                    <a:pt x="294" y="74"/>
                  </a:lnTo>
                  <a:lnTo>
                    <a:pt x="294" y="53"/>
                  </a:lnTo>
                  <a:close/>
                  <a:moveTo>
                    <a:pt x="225" y="53"/>
                  </a:moveTo>
                  <a:lnTo>
                    <a:pt x="261" y="53"/>
                  </a:lnTo>
                  <a:lnTo>
                    <a:pt x="261" y="74"/>
                  </a:lnTo>
                  <a:lnTo>
                    <a:pt x="234" y="74"/>
                  </a:lnTo>
                  <a:lnTo>
                    <a:pt x="234" y="154"/>
                  </a:lnTo>
                  <a:lnTo>
                    <a:pt x="214" y="154"/>
                  </a:lnTo>
                  <a:lnTo>
                    <a:pt x="214" y="64"/>
                  </a:lnTo>
                  <a:lnTo>
                    <a:pt x="216" y="60"/>
                  </a:lnTo>
                  <a:lnTo>
                    <a:pt x="217" y="57"/>
                  </a:lnTo>
                  <a:lnTo>
                    <a:pt x="221" y="55"/>
                  </a:lnTo>
                  <a:lnTo>
                    <a:pt x="225" y="53"/>
                  </a:lnTo>
                  <a:close/>
                  <a:moveTo>
                    <a:pt x="10" y="0"/>
                  </a:moveTo>
                  <a:lnTo>
                    <a:pt x="117" y="0"/>
                  </a:lnTo>
                  <a:lnTo>
                    <a:pt x="121" y="1"/>
                  </a:lnTo>
                  <a:lnTo>
                    <a:pt x="124" y="4"/>
                  </a:lnTo>
                  <a:lnTo>
                    <a:pt x="127" y="6"/>
                  </a:lnTo>
                  <a:lnTo>
                    <a:pt x="127" y="10"/>
                  </a:lnTo>
                  <a:lnTo>
                    <a:pt x="127" y="47"/>
                  </a:lnTo>
                  <a:lnTo>
                    <a:pt x="107" y="47"/>
                  </a:lnTo>
                  <a:lnTo>
                    <a:pt x="107" y="21"/>
                  </a:lnTo>
                  <a:lnTo>
                    <a:pt x="21" y="21"/>
                  </a:lnTo>
                  <a:lnTo>
                    <a:pt x="21" y="107"/>
                  </a:lnTo>
                  <a:lnTo>
                    <a:pt x="100" y="107"/>
                  </a:lnTo>
                  <a:lnTo>
                    <a:pt x="100" y="128"/>
                  </a:lnTo>
                  <a:lnTo>
                    <a:pt x="10" y="128"/>
                  </a:lnTo>
                  <a:lnTo>
                    <a:pt x="6" y="127"/>
                  </a:lnTo>
                  <a:lnTo>
                    <a:pt x="4" y="124"/>
                  </a:lnTo>
                  <a:lnTo>
                    <a:pt x="1" y="121"/>
                  </a:lnTo>
                  <a:lnTo>
                    <a:pt x="0" y="117"/>
                  </a:lnTo>
                  <a:lnTo>
                    <a:pt x="0" y="10"/>
                  </a:lnTo>
                  <a:lnTo>
                    <a:pt x="1" y="6"/>
                  </a:lnTo>
                  <a:lnTo>
                    <a:pt x="4" y="4"/>
                  </a:lnTo>
                  <a:lnTo>
                    <a:pt x="6" y="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781E25"/>
            </a:solidFill>
            <a:ln w="0">
              <a:solidFill>
                <a:srgbClr val="781E2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20" name="Freeform 629"/>
            <p:cNvSpPr>
              <a:spLocks noEditPoints="1"/>
            </p:cNvSpPr>
            <p:nvPr/>
          </p:nvSpPr>
          <p:spPr bwMode="auto">
            <a:xfrm>
              <a:off x="7257692" y="4466109"/>
              <a:ext cx="828675" cy="828675"/>
            </a:xfrm>
            <a:custGeom>
              <a:avLst/>
              <a:gdLst>
                <a:gd name="T0" fmla="*/ 47 w 522"/>
                <a:gd name="T1" fmla="*/ 268 h 522"/>
                <a:gd name="T2" fmla="*/ 21 w 522"/>
                <a:gd name="T3" fmla="*/ 288 h 522"/>
                <a:gd name="T4" fmla="*/ 19 w 522"/>
                <a:gd name="T5" fmla="*/ 517 h 522"/>
                <a:gd name="T6" fmla="*/ 14 w 522"/>
                <a:gd name="T7" fmla="*/ 522 h 522"/>
                <a:gd name="T8" fmla="*/ 6 w 522"/>
                <a:gd name="T9" fmla="*/ 522 h 522"/>
                <a:gd name="T10" fmla="*/ 1 w 522"/>
                <a:gd name="T11" fmla="*/ 517 h 522"/>
                <a:gd name="T12" fmla="*/ 0 w 522"/>
                <a:gd name="T13" fmla="*/ 278 h 522"/>
                <a:gd name="T14" fmla="*/ 4 w 522"/>
                <a:gd name="T15" fmla="*/ 271 h 522"/>
                <a:gd name="T16" fmla="*/ 10 w 522"/>
                <a:gd name="T17" fmla="*/ 268 h 522"/>
                <a:gd name="T18" fmla="*/ 180 w 522"/>
                <a:gd name="T19" fmla="*/ 242 h 522"/>
                <a:gd name="T20" fmla="*/ 180 w 522"/>
                <a:gd name="T21" fmla="*/ 282 h 522"/>
                <a:gd name="T22" fmla="*/ 175 w 522"/>
                <a:gd name="T23" fmla="*/ 288 h 522"/>
                <a:gd name="T24" fmla="*/ 81 w 522"/>
                <a:gd name="T25" fmla="*/ 288 h 522"/>
                <a:gd name="T26" fmla="*/ 161 w 522"/>
                <a:gd name="T27" fmla="*/ 268 h 522"/>
                <a:gd name="T28" fmla="*/ 268 w 522"/>
                <a:gd name="T29" fmla="*/ 134 h 522"/>
                <a:gd name="T30" fmla="*/ 288 w 522"/>
                <a:gd name="T31" fmla="*/ 171 h 522"/>
                <a:gd name="T32" fmla="*/ 285 w 522"/>
                <a:gd name="T33" fmla="*/ 178 h 522"/>
                <a:gd name="T34" fmla="*/ 279 w 522"/>
                <a:gd name="T35" fmla="*/ 180 h 522"/>
                <a:gd name="T36" fmla="*/ 187 w 522"/>
                <a:gd name="T37" fmla="*/ 161 h 522"/>
                <a:gd name="T38" fmla="*/ 268 w 522"/>
                <a:gd name="T39" fmla="*/ 134 h 522"/>
                <a:gd name="T40" fmla="*/ 180 w 522"/>
                <a:gd name="T41" fmla="*/ 134 h 522"/>
                <a:gd name="T42" fmla="*/ 161 w 522"/>
                <a:gd name="T43" fmla="*/ 208 h 522"/>
                <a:gd name="T44" fmla="*/ 53 w 522"/>
                <a:gd name="T45" fmla="*/ 134 h 522"/>
                <a:gd name="T46" fmla="*/ 74 w 522"/>
                <a:gd name="T47" fmla="*/ 161 h 522"/>
                <a:gd name="T48" fmla="*/ 154 w 522"/>
                <a:gd name="T49" fmla="*/ 180 h 522"/>
                <a:gd name="T50" fmla="*/ 60 w 522"/>
                <a:gd name="T51" fmla="*/ 180 h 522"/>
                <a:gd name="T52" fmla="*/ 55 w 522"/>
                <a:gd name="T53" fmla="*/ 175 h 522"/>
                <a:gd name="T54" fmla="*/ 53 w 522"/>
                <a:gd name="T55" fmla="*/ 134 h 522"/>
                <a:gd name="T56" fmla="*/ 171 w 522"/>
                <a:gd name="T57" fmla="*/ 53 h 522"/>
                <a:gd name="T58" fmla="*/ 178 w 522"/>
                <a:gd name="T59" fmla="*/ 57 h 522"/>
                <a:gd name="T60" fmla="*/ 180 w 522"/>
                <a:gd name="T61" fmla="*/ 64 h 522"/>
                <a:gd name="T62" fmla="*/ 161 w 522"/>
                <a:gd name="T63" fmla="*/ 100 h 522"/>
                <a:gd name="T64" fmla="*/ 74 w 522"/>
                <a:gd name="T65" fmla="*/ 74 h 522"/>
                <a:gd name="T66" fmla="*/ 53 w 522"/>
                <a:gd name="T67" fmla="*/ 100 h 522"/>
                <a:gd name="T68" fmla="*/ 55 w 522"/>
                <a:gd name="T69" fmla="*/ 60 h 522"/>
                <a:gd name="T70" fmla="*/ 60 w 522"/>
                <a:gd name="T71" fmla="*/ 55 h 522"/>
                <a:gd name="T72" fmla="*/ 279 w 522"/>
                <a:gd name="T73" fmla="*/ 0 h 522"/>
                <a:gd name="T74" fmla="*/ 517 w 522"/>
                <a:gd name="T75" fmla="*/ 1 h 522"/>
                <a:gd name="T76" fmla="*/ 522 w 522"/>
                <a:gd name="T77" fmla="*/ 6 h 522"/>
                <a:gd name="T78" fmla="*/ 522 w 522"/>
                <a:gd name="T79" fmla="*/ 14 h 522"/>
                <a:gd name="T80" fmla="*/ 517 w 522"/>
                <a:gd name="T81" fmla="*/ 19 h 522"/>
                <a:gd name="T82" fmla="*/ 288 w 522"/>
                <a:gd name="T83" fmla="*/ 21 h 522"/>
                <a:gd name="T84" fmla="*/ 268 w 522"/>
                <a:gd name="T85" fmla="*/ 100 h 522"/>
                <a:gd name="T86" fmla="*/ 268 w 522"/>
                <a:gd name="T87" fmla="*/ 6 h 522"/>
                <a:gd name="T88" fmla="*/ 275 w 522"/>
                <a:gd name="T89" fmla="*/ 1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22" h="522">
                  <a:moveTo>
                    <a:pt x="10" y="268"/>
                  </a:moveTo>
                  <a:lnTo>
                    <a:pt x="47" y="268"/>
                  </a:lnTo>
                  <a:lnTo>
                    <a:pt x="47" y="288"/>
                  </a:lnTo>
                  <a:lnTo>
                    <a:pt x="21" y="288"/>
                  </a:lnTo>
                  <a:lnTo>
                    <a:pt x="21" y="513"/>
                  </a:lnTo>
                  <a:lnTo>
                    <a:pt x="19" y="517"/>
                  </a:lnTo>
                  <a:lnTo>
                    <a:pt x="17" y="519"/>
                  </a:lnTo>
                  <a:lnTo>
                    <a:pt x="14" y="522"/>
                  </a:lnTo>
                  <a:lnTo>
                    <a:pt x="10" y="522"/>
                  </a:lnTo>
                  <a:lnTo>
                    <a:pt x="6" y="522"/>
                  </a:lnTo>
                  <a:lnTo>
                    <a:pt x="4" y="519"/>
                  </a:lnTo>
                  <a:lnTo>
                    <a:pt x="1" y="517"/>
                  </a:lnTo>
                  <a:lnTo>
                    <a:pt x="0" y="513"/>
                  </a:lnTo>
                  <a:lnTo>
                    <a:pt x="0" y="278"/>
                  </a:lnTo>
                  <a:lnTo>
                    <a:pt x="1" y="275"/>
                  </a:lnTo>
                  <a:lnTo>
                    <a:pt x="4" y="271"/>
                  </a:lnTo>
                  <a:lnTo>
                    <a:pt x="6" y="269"/>
                  </a:lnTo>
                  <a:lnTo>
                    <a:pt x="10" y="268"/>
                  </a:lnTo>
                  <a:close/>
                  <a:moveTo>
                    <a:pt x="161" y="242"/>
                  </a:moveTo>
                  <a:lnTo>
                    <a:pt x="180" y="242"/>
                  </a:lnTo>
                  <a:lnTo>
                    <a:pt x="180" y="278"/>
                  </a:lnTo>
                  <a:lnTo>
                    <a:pt x="180" y="282"/>
                  </a:lnTo>
                  <a:lnTo>
                    <a:pt x="178" y="285"/>
                  </a:lnTo>
                  <a:lnTo>
                    <a:pt x="175" y="288"/>
                  </a:lnTo>
                  <a:lnTo>
                    <a:pt x="171" y="288"/>
                  </a:lnTo>
                  <a:lnTo>
                    <a:pt x="81" y="288"/>
                  </a:lnTo>
                  <a:lnTo>
                    <a:pt x="81" y="268"/>
                  </a:lnTo>
                  <a:lnTo>
                    <a:pt x="161" y="268"/>
                  </a:lnTo>
                  <a:lnTo>
                    <a:pt x="161" y="242"/>
                  </a:lnTo>
                  <a:close/>
                  <a:moveTo>
                    <a:pt x="268" y="134"/>
                  </a:moveTo>
                  <a:lnTo>
                    <a:pt x="288" y="134"/>
                  </a:lnTo>
                  <a:lnTo>
                    <a:pt x="288" y="171"/>
                  </a:lnTo>
                  <a:lnTo>
                    <a:pt x="288" y="175"/>
                  </a:lnTo>
                  <a:lnTo>
                    <a:pt x="285" y="178"/>
                  </a:lnTo>
                  <a:lnTo>
                    <a:pt x="282" y="180"/>
                  </a:lnTo>
                  <a:lnTo>
                    <a:pt x="279" y="180"/>
                  </a:lnTo>
                  <a:lnTo>
                    <a:pt x="187" y="180"/>
                  </a:lnTo>
                  <a:lnTo>
                    <a:pt x="187" y="161"/>
                  </a:lnTo>
                  <a:lnTo>
                    <a:pt x="268" y="161"/>
                  </a:lnTo>
                  <a:lnTo>
                    <a:pt x="268" y="134"/>
                  </a:lnTo>
                  <a:close/>
                  <a:moveTo>
                    <a:pt x="161" y="134"/>
                  </a:moveTo>
                  <a:lnTo>
                    <a:pt x="180" y="134"/>
                  </a:lnTo>
                  <a:lnTo>
                    <a:pt x="180" y="208"/>
                  </a:lnTo>
                  <a:lnTo>
                    <a:pt x="161" y="208"/>
                  </a:lnTo>
                  <a:lnTo>
                    <a:pt x="161" y="134"/>
                  </a:lnTo>
                  <a:close/>
                  <a:moveTo>
                    <a:pt x="53" y="134"/>
                  </a:moveTo>
                  <a:lnTo>
                    <a:pt x="74" y="134"/>
                  </a:lnTo>
                  <a:lnTo>
                    <a:pt x="74" y="161"/>
                  </a:lnTo>
                  <a:lnTo>
                    <a:pt x="154" y="161"/>
                  </a:lnTo>
                  <a:lnTo>
                    <a:pt x="154" y="180"/>
                  </a:lnTo>
                  <a:lnTo>
                    <a:pt x="64" y="180"/>
                  </a:lnTo>
                  <a:lnTo>
                    <a:pt x="60" y="180"/>
                  </a:lnTo>
                  <a:lnTo>
                    <a:pt x="56" y="178"/>
                  </a:lnTo>
                  <a:lnTo>
                    <a:pt x="55" y="175"/>
                  </a:lnTo>
                  <a:lnTo>
                    <a:pt x="53" y="171"/>
                  </a:lnTo>
                  <a:lnTo>
                    <a:pt x="53" y="134"/>
                  </a:lnTo>
                  <a:close/>
                  <a:moveTo>
                    <a:pt x="64" y="53"/>
                  </a:moveTo>
                  <a:lnTo>
                    <a:pt x="171" y="53"/>
                  </a:lnTo>
                  <a:lnTo>
                    <a:pt x="175" y="55"/>
                  </a:lnTo>
                  <a:lnTo>
                    <a:pt x="178" y="57"/>
                  </a:lnTo>
                  <a:lnTo>
                    <a:pt x="180" y="60"/>
                  </a:lnTo>
                  <a:lnTo>
                    <a:pt x="180" y="64"/>
                  </a:lnTo>
                  <a:lnTo>
                    <a:pt x="180" y="100"/>
                  </a:lnTo>
                  <a:lnTo>
                    <a:pt x="161" y="100"/>
                  </a:lnTo>
                  <a:lnTo>
                    <a:pt x="161" y="74"/>
                  </a:lnTo>
                  <a:lnTo>
                    <a:pt x="74" y="74"/>
                  </a:lnTo>
                  <a:lnTo>
                    <a:pt x="74" y="100"/>
                  </a:lnTo>
                  <a:lnTo>
                    <a:pt x="53" y="100"/>
                  </a:lnTo>
                  <a:lnTo>
                    <a:pt x="53" y="64"/>
                  </a:lnTo>
                  <a:lnTo>
                    <a:pt x="55" y="60"/>
                  </a:lnTo>
                  <a:lnTo>
                    <a:pt x="56" y="57"/>
                  </a:lnTo>
                  <a:lnTo>
                    <a:pt x="60" y="55"/>
                  </a:lnTo>
                  <a:lnTo>
                    <a:pt x="64" y="53"/>
                  </a:lnTo>
                  <a:close/>
                  <a:moveTo>
                    <a:pt x="279" y="0"/>
                  </a:moveTo>
                  <a:lnTo>
                    <a:pt x="513" y="0"/>
                  </a:lnTo>
                  <a:lnTo>
                    <a:pt x="517" y="1"/>
                  </a:lnTo>
                  <a:lnTo>
                    <a:pt x="519" y="4"/>
                  </a:lnTo>
                  <a:lnTo>
                    <a:pt x="522" y="6"/>
                  </a:lnTo>
                  <a:lnTo>
                    <a:pt x="522" y="10"/>
                  </a:lnTo>
                  <a:lnTo>
                    <a:pt x="522" y="14"/>
                  </a:lnTo>
                  <a:lnTo>
                    <a:pt x="519" y="17"/>
                  </a:lnTo>
                  <a:lnTo>
                    <a:pt x="517" y="19"/>
                  </a:lnTo>
                  <a:lnTo>
                    <a:pt x="513" y="21"/>
                  </a:lnTo>
                  <a:lnTo>
                    <a:pt x="288" y="21"/>
                  </a:lnTo>
                  <a:lnTo>
                    <a:pt x="288" y="100"/>
                  </a:lnTo>
                  <a:lnTo>
                    <a:pt x="268" y="100"/>
                  </a:lnTo>
                  <a:lnTo>
                    <a:pt x="268" y="10"/>
                  </a:lnTo>
                  <a:lnTo>
                    <a:pt x="268" y="6"/>
                  </a:lnTo>
                  <a:lnTo>
                    <a:pt x="271" y="4"/>
                  </a:lnTo>
                  <a:lnTo>
                    <a:pt x="275" y="1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781E25"/>
            </a:solidFill>
            <a:ln w="0">
              <a:solidFill>
                <a:srgbClr val="781E2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7856267" y="2387858"/>
            <a:ext cx="3467101" cy="3892328"/>
            <a:chOff x="1112543" y="1340072"/>
            <a:chExt cx="3467101" cy="3892328"/>
          </a:xfrm>
        </p:grpSpPr>
        <p:sp>
          <p:nvSpPr>
            <p:cNvPr id="50" name="Freeform 549"/>
            <p:cNvSpPr>
              <a:spLocks/>
            </p:cNvSpPr>
            <p:nvPr/>
          </p:nvSpPr>
          <p:spPr bwMode="auto">
            <a:xfrm>
              <a:off x="3970043" y="1552575"/>
              <a:ext cx="0" cy="36513"/>
            </a:xfrm>
            <a:custGeom>
              <a:avLst/>
              <a:gdLst>
                <a:gd name="T0" fmla="*/ 23 h 23"/>
                <a:gd name="T1" fmla="*/ 23 h 23"/>
                <a:gd name="T2" fmla="*/ 12 h 23"/>
                <a:gd name="T3" fmla="*/ 12 h 23"/>
                <a:gd name="T4" fmla="*/ 0 h 23"/>
                <a:gd name="T5" fmla="*/ 0 h 23"/>
                <a:gd name="T6" fmla="*/ 12 h 23"/>
                <a:gd name="T7" fmla="*/ 23 h 23"/>
                <a:gd name="T8" fmla="*/ 23 h 23"/>
                <a:gd name="T9" fmla="*/ 23 h 2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</a:cxnLst>
              <a:rect l="0" t="0" r="r" b="b"/>
              <a:pathLst>
                <a:path h="23">
                  <a:moveTo>
                    <a:pt x="0" y="23"/>
                  </a:moveTo>
                  <a:lnTo>
                    <a:pt x="0" y="23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Freeform 550"/>
            <p:cNvSpPr>
              <a:spLocks/>
            </p:cNvSpPr>
            <p:nvPr/>
          </p:nvSpPr>
          <p:spPr bwMode="auto">
            <a:xfrm>
              <a:off x="1314156" y="1340072"/>
              <a:ext cx="3265488" cy="3842572"/>
            </a:xfrm>
            <a:custGeom>
              <a:avLst/>
              <a:gdLst>
                <a:gd name="T0" fmla="*/ 1650 w 2057"/>
                <a:gd name="T1" fmla="*/ 151 h 2214"/>
                <a:gd name="T2" fmla="*/ 1627 w 2057"/>
                <a:gd name="T3" fmla="*/ 313 h 2214"/>
                <a:gd name="T4" fmla="*/ 1708 w 2057"/>
                <a:gd name="T5" fmla="*/ 348 h 2214"/>
                <a:gd name="T6" fmla="*/ 1685 w 2057"/>
                <a:gd name="T7" fmla="*/ 464 h 2214"/>
                <a:gd name="T8" fmla="*/ 1639 w 2057"/>
                <a:gd name="T9" fmla="*/ 476 h 2214"/>
                <a:gd name="T10" fmla="*/ 1697 w 2057"/>
                <a:gd name="T11" fmla="*/ 522 h 2214"/>
                <a:gd name="T12" fmla="*/ 1720 w 2057"/>
                <a:gd name="T13" fmla="*/ 615 h 2214"/>
                <a:gd name="T14" fmla="*/ 1790 w 2057"/>
                <a:gd name="T15" fmla="*/ 650 h 2214"/>
                <a:gd name="T16" fmla="*/ 1848 w 2057"/>
                <a:gd name="T17" fmla="*/ 777 h 2214"/>
                <a:gd name="T18" fmla="*/ 1906 w 2057"/>
                <a:gd name="T19" fmla="*/ 835 h 2214"/>
                <a:gd name="T20" fmla="*/ 1929 w 2057"/>
                <a:gd name="T21" fmla="*/ 870 h 2214"/>
                <a:gd name="T22" fmla="*/ 1941 w 2057"/>
                <a:gd name="T23" fmla="*/ 974 h 2214"/>
                <a:gd name="T24" fmla="*/ 1975 w 2057"/>
                <a:gd name="T25" fmla="*/ 1067 h 2214"/>
                <a:gd name="T26" fmla="*/ 1975 w 2057"/>
                <a:gd name="T27" fmla="*/ 1171 h 2214"/>
                <a:gd name="T28" fmla="*/ 2057 w 2057"/>
                <a:gd name="T29" fmla="*/ 1287 h 2214"/>
                <a:gd name="T30" fmla="*/ 1999 w 2057"/>
                <a:gd name="T31" fmla="*/ 1368 h 2214"/>
                <a:gd name="T32" fmla="*/ 1941 w 2057"/>
                <a:gd name="T33" fmla="*/ 1438 h 2214"/>
                <a:gd name="T34" fmla="*/ 1987 w 2057"/>
                <a:gd name="T35" fmla="*/ 1507 h 2214"/>
                <a:gd name="T36" fmla="*/ 1952 w 2057"/>
                <a:gd name="T37" fmla="*/ 1484 h 2214"/>
                <a:gd name="T38" fmla="*/ 1906 w 2057"/>
                <a:gd name="T39" fmla="*/ 1507 h 2214"/>
                <a:gd name="T40" fmla="*/ 1975 w 2057"/>
                <a:gd name="T41" fmla="*/ 1646 h 2214"/>
                <a:gd name="T42" fmla="*/ 1836 w 2057"/>
                <a:gd name="T43" fmla="*/ 1739 h 2214"/>
                <a:gd name="T44" fmla="*/ 1720 w 2057"/>
                <a:gd name="T45" fmla="*/ 1751 h 2214"/>
                <a:gd name="T46" fmla="*/ 1720 w 2057"/>
                <a:gd name="T47" fmla="*/ 1832 h 2214"/>
                <a:gd name="T48" fmla="*/ 1627 w 2057"/>
                <a:gd name="T49" fmla="*/ 1855 h 2214"/>
                <a:gd name="T50" fmla="*/ 1569 w 2057"/>
                <a:gd name="T51" fmla="*/ 1901 h 2214"/>
                <a:gd name="T52" fmla="*/ 1476 w 2057"/>
                <a:gd name="T53" fmla="*/ 1982 h 2214"/>
                <a:gd name="T54" fmla="*/ 1371 w 2057"/>
                <a:gd name="T55" fmla="*/ 1982 h 2214"/>
                <a:gd name="T56" fmla="*/ 1278 w 2057"/>
                <a:gd name="T57" fmla="*/ 2098 h 2214"/>
                <a:gd name="T58" fmla="*/ 1209 w 2057"/>
                <a:gd name="T59" fmla="*/ 2180 h 2214"/>
                <a:gd name="T60" fmla="*/ 1151 w 2057"/>
                <a:gd name="T61" fmla="*/ 2133 h 2214"/>
                <a:gd name="T62" fmla="*/ 1011 w 2057"/>
                <a:gd name="T63" fmla="*/ 2168 h 2214"/>
                <a:gd name="T64" fmla="*/ 872 w 2057"/>
                <a:gd name="T65" fmla="*/ 2110 h 2214"/>
                <a:gd name="T66" fmla="*/ 825 w 2057"/>
                <a:gd name="T67" fmla="*/ 2087 h 2214"/>
                <a:gd name="T68" fmla="*/ 814 w 2057"/>
                <a:gd name="T69" fmla="*/ 1994 h 2214"/>
                <a:gd name="T70" fmla="*/ 639 w 2057"/>
                <a:gd name="T71" fmla="*/ 2017 h 2214"/>
                <a:gd name="T72" fmla="*/ 465 w 2057"/>
                <a:gd name="T73" fmla="*/ 1936 h 2214"/>
                <a:gd name="T74" fmla="*/ 384 w 2057"/>
                <a:gd name="T75" fmla="*/ 1867 h 2214"/>
                <a:gd name="T76" fmla="*/ 244 w 2057"/>
                <a:gd name="T77" fmla="*/ 1785 h 2214"/>
                <a:gd name="T78" fmla="*/ 151 w 2057"/>
                <a:gd name="T79" fmla="*/ 1704 h 2214"/>
                <a:gd name="T80" fmla="*/ 198 w 2057"/>
                <a:gd name="T81" fmla="*/ 1658 h 2214"/>
                <a:gd name="T82" fmla="*/ 198 w 2057"/>
                <a:gd name="T83" fmla="*/ 1530 h 2214"/>
                <a:gd name="T84" fmla="*/ 70 w 2057"/>
                <a:gd name="T85" fmla="*/ 1415 h 2214"/>
                <a:gd name="T86" fmla="*/ 12 w 2057"/>
                <a:gd name="T87" fmla="*/ 1252 h 2214"/>
                <a:gd name="T88" fmla="*/ 82 w 2057"/>
                <a:gd name="T89" fmla="*/ 1206 h 2214"/>
                <a:gd name="T90" fmla="*/ 314 w 2057"/>
                <a:gd name="T91" fmla="*/ 1194 h 2214"/>
                <a:gd name="T92" fmla="*/ 430 w 2057"/>
                <a:gd name="T93" fmla="*/ 1148 h 2214"/>
                <a:gd name="T94" fmla="*/ 361 w 2057"/>
                <a:gd name="T95" fmla="*/ 1032 h 2214"/>
                <a:gd name="T96" fmla="*/ 337 w 2057"/>
                <a:gd name="T97" fmla="*/ 951 h 2214"/>
                <a:gd name="T98" fmla="*/ 384 w 2057"/>
                <a:gd name="T99" fmla="*/ 754 h 2214"/>
                <a:gd name="T100" fmla="*/ 477 w 2057"/>
                <a:gd name="T101" fmla="*/ 603 h 2214"/>
                <a:gd name="T102" fmla="*/ 616 w 2057"/>
                <a:gd name="T103" fmla="*/ 545 h 2214"/>
                <a:gd name="T104" fmla="*/ 709 w 2057"/>
                <a:gd name="T105" fmla="*/ 453 h 2214"/>
                <a:gd name="T106" fmla="*/ 825 w 2057"/>
                <a:gd name="T107" fmla="*/ 453 h 2214"/>
                <a:gd name="T108" fmla="*/ 976 w 2057"/>
                <a:gd name="T109" fmla="*/ 441 h 2214"/>
                <a:gd name="T110" fmla="*/ 1092 w 2057"/>
                <a:gd name="T111" fmla="*/ 371 h 2214"/>
                <a:gd name="T112" fmla="*/ 1255 w 2057"/>
                <a:gd name="T113" fmla="*/ 418 h 2214"/>
                <a:gd name="T114" fmla="*/ 1360 w 2057"/>
                <a:gd name="T115" fmla="*/ 395 h 2214"/>
                <a:gd name="T116" fmla="*/ 1395 w 2057"/>
                <a:gd name="T117" fmla="*/ 453 h 2214"/>
                <a:gd name="T118" fmla="*/ 1464 w 2057"/>
                <a:gd name="T119" fmla="*/ 313 h 2214"/>
                <a:gd name="T120" fmla="*/ 1522 w 2057"/>
                <a:gd name="T121" fmla="*/ 209 h 2214"/>
                <a:gd name="T122" fmla="*/ 1557 w 2057"/>
                <a:gd name="T123" fmla="*/ 128 h 2214"/>
                <a:gd name="T124" fmla="*/ 1662 w 2057"/>
                <a:gd name="T125" fmla="*/ 0 h 2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57" h="2214">
                  <a:moveTo>
                    <a:pt x="1639" y="58"/>
                  </a:moveTo>
                  <a:lnTo>
                    <a:pt x="1639" y="58"/>
                  </a:lnTo>
                  <a:lnTo>
                    <a:pt x="1639" y="70"/>
                  </a:lnTo>
                  <a:lnTo>
                    <a:pt x="1639" y="70"/>
                  </a:lnTo>
                  <a:lnTo>
                    <a:pt x="1650" y="82"/>
                  </a:lnTo>
                  <a:lnTo>
                    <a:pt x="1650" y="82"/>
                  </a:lnTo>
                  <a:lnTo>
                    <a:pt x="1650" y="82"/>
                  </a:lnTo>
                  <a:lnTo>
                    <a:pt x="1650" y="93"/>
                  </a:lnTo>
                  <a:lnTo>
                    <a:pt x="1650" y="93"/>
                  </a:lnTo>
                  <a:lnTo>
                    <a:pt x="1650" y="93"/>
                  </a:lnTo>
                  <a:lnTo>
                    <a:pt x="1650" y="105"/>
                  </a:lnTo>
                  <a:lnTo>
                    <a:pt x="1650" y="116"/>
                  </a:lnTo>
                  <a:lnTo>
                    <a:pt x="1650" y="128"/>
                  </a:lnTo>
                  <a:lnTo>
                    <a:pt x="1650" y="128"/>
                  </a:lnTo>
                  <a:lnTo>
                    <a:pt x="1650" y="140"/>
                  </a:lnTo>
                  <a:lnTo>
                    <a:pt x="1650" y="140"/>
                  </a:lnTo>
                  <a:lnTo>
                    <a:pt x="1650" y="151"/>
                  </a:lnTo>
                  <a:lnTo>
                    <a:pt x="1650" y="151"/>
                  </a:lnTo>
                  <a:lnTo>
                    <a:pt x="1650" y="163"/>
                  </a:lnTo>
                  <a:lnTo>
                    <a:pt x="1639" y="174"/>
                  </a:lnTo>
                  <a:lnTo>
                    <a:pt x="1627" y="186"/>
                  </a:lnTo>
                  <a:lnTo>
                    <a:pt x="1627" y="198"/>
                  </a:lnTo>
                  <a:lnTo>
                    <a:pt x="1627" y="198"/>
                  </a:lnTo>
                  <a:lnTo>
                    <a:pt x="1627" y="198"/>
                  </a:lnTo>
                  <a:lnTo>
                    <a:pt x="1615" y="209"/>
                  </a:lnTo>
                  <a:lnTo>
                    <a:pt x="1615" y="209"/>
                  </a:lnTo>
                  <a:lnTo>
                    <a:pt x="1615" y="221"/>
                  </a:lnTo>
                  <a:lnTo>
                    <a:pt x="1615" y="232"/>
                  </a:lnTo>
                  <a:lnTo>
                    <a:pt x="1627" y="255"/>
                  </a:lnTo>
                  <a:lnTo>
                    <a:pt x="1627" y="267"/>
                  </a:lnTo>
                  <a:lnTo>
                    <a:pt x="1627" y="279"/>
                  </a:lnTo>
                  <a:lnTo>
                    <a:pt x="1627" y="290"/>
                  </a:lnTo>
                  <a:lnTo>
                    <a:pt x="1627" y="302"/>
                  </a:lnTo>
                  <a:lnTo>
                    <a:pt x="1627" y="313"/>
                  </a:lnTo>
                  <a:lnTo>
                    <a:pt x="1627" y="313"/>
                  </a:lnTo>
                  <a:lnTo>
                    <a:pt x="1627" y="313"/>
                  </a:lnTo>
                  <a:lnTo>
                    <a:pt x="1627" y="325"/>
                  </a:lnTo>
                  <a:lnTo>
                    <a:pt x="1627" y="325"/>
                  </a:lnTo>
                  <a:lnTo>
                    <a:pt x="1627" y="325"/>
                  </a:lnTo>
                  <a:lnTo>
                    <a:pt x="1627" y="325"/>
                  </a:lnTo>
                  <a:lnTo>
                    <a:pt x="1627" y="325"/>
                  </a:lnTo>
                  <a:lnTo>
                    <a:pt x="1627" y="337"/>
                  </a:lnTo>
                  <a:lnTo>
                    <a:pt x="1627" y="337"/>
                  </a:lnTo>
                  <a:lnTo>
                    <a:pt x="1627" y="337"/>
                  </a:lnTo>
                  <a:lnTo>
                    <a:pt x="1627" y="337"/>
                  </a:lnTo>
                  <a:lnTo>
                    <a:pt x="1639" y="337"/>
                  </a:lnTo>
                  <a:lnTo>
                    <a:pt x="1650" y="337"/>
                  </a:lnTo>
                  <a:lnTo>
                    <a:pt x="1673" y="337"/>
                  </a:lnTo>
                  <a:lnTo>
                    <a:pt x="1697" y="348"/>
                  </a:lnTo>
                  <a:lnTo>
                    <a:pt x="1697" y="348"/>
                  </a:lnTo>
                  <a:lnTo>
                    <a:pt x="1708" y="348"/>
                  </a:lnTo>
                  <a:lnTo>
                    <a:pt x="1720" y="360"/>
                  </a:lnTo>
                  <a:lnTo>
                    <a:pt x="1720" y="360"/>
                  </a:lnTo>
                  <a:lnTo>
                    <a:pt x="1720" y="371"/>
                  </a:lnTo>
                  <a:lnTo>
                    <a:pt x="1720" y="383"/>
                  </a:lnTo>
                  <a:lnTo>
                    <a:pt x="1720" y="395"/>
                  </a:lnTo>
                  <a:lnTo>
                    <a:pt x="1720" y="395"/>
                  </a:lnTo>
                  <a:lnTo>
                    <a:pt x="1731" y="406"/>
                  </a:lnTo>
                  <a:lnTo>
                    <a:pt x="1720" y="406"/>
                  </a:lnTo>
                  <a:lnTo>
                    <a:pt x="1720" y="418"/>
                  </a:lnTo>
                  <a:lnTo>
                    <a:pt x="1720" y="418"/>
                  </a:lnTo>
                  <a:lnTo>
                    <a:pt x="1720" y="429"/>
                  </a:lnTo>
                  <a:lnTo>
                    <a:pt x="1708" y="429"/>
                  </a:lnTo>
                  <a:lnTo>
                    <a:pt x="1708" y="441"/>
                  </a:lnTo>
                  <a:lnTo>
                    <a:pt x="1697" y="441"/>
                  </a:lnTo>
                  <a:lnTo>
                    <a:pt x="1697" y="441"/>
                  </a:lnTo>
                  <a:lnTo>
                    <a:pt x="1685" y="453"/>
                  </a:lnTo>
                  <a:lnTo>
                    <a:pt x="1685" y="464"/>
                  </a:lnTo>
                  <a:lnTo>
                    <a:pt x="1685" y="464"/>
                  </a:lnTo>
                  <a:lnTo>
                    <a:pt x="1673" y="487"/>
                  </a:lnTo>
                  <a:lnTo>
                    <a:pt x="1673" y="487"/>
                  </a:lnTo>
                  <a:lnTo>
                    <a:pt x="1673" y="476"/>
                  </a:lnTo>
                  <a:lnTo>
                    <a:pt x="1673" y="476"/>
                  </a:lnTo>
                  <a:lnTo>
                    <a:pt x="1662" y="464"/>
                  </a:lnTo>
                  <a:lnTo>
                    <a:pt x="1650" y="453"/>
                  </a:lnTo>
                  <a:lnTo>
                    <a:pt x="1650" y="453"/>
                  </a:lnTo>
                  <a:lnTo>
                    <a:pt x="1650" y="453"/>
                  </a:lnTo>
                  <a:lnTo>
                    <a:pt x="1650" y="453"/>
                  </a:lnTo>
                  <a:lnTo>
                    <a:pt x="1639" y="453"/>
                  </a:lnTo>
                  <a:lnTo>
                    <a:pt x="1639" y="453"/>
                  </a:lnTo>
                  <a:lnTo>
                    <a:pt x="1639" y="453"/>
                  </a:lnTo>
                  <a:lnTo>
                    <a:pt x="1627" y="453"/>
                  </a:lnTo>
                  <a:lnTo>
                    <a:pt x="1627" y="464"/>
                  </a:lnTo>
                  <a:lnTo>
                    <a:pt x="1639" y="476"/>
                  </a:lnTo>
                  <a:lnTo>
                    <a:pt x="1639" y="476"/>
                  </a:lnTo>
                  <a:lnTo>
                    <a:pt x="1650" y="476"/>
                  </a:lnTo>
                  <a:lnTo>
                    <a:pt x="1650" y="476"/>
                  </a:lnTo>
                  <a:lnTo>
                    <a:pt x="1639" y="476"/>
                  </a:lnTo>
                  <a:lnTo>
                    <a:pt x="1650" y="487"/>
                  </a:lnTo>
                  <a:lnTo>
                    <a:pt x="1650" y="487"/>
                  </a:lnTo>
                  <a:lnTo>
                    <a:pt x="1650" y="499"/>
                  </a:lnTo>
                  <a:lnTo>
                    <a:pt x="1650" y="499"/>
                  </a:lnTo>
                  <a:lnTo>
                    <a:pt x="1650" y="499"/>
                  </a:lnTo>
                  <a:lnTo>
                    <a:pt x="1662" y="499"/>
                  </a:lnTo>
                  <a:lnTo>
                    <a:pt x="1673" y="510"/>
                  </a:lnTo>
                  <a:lnTo>
                    <a:pt x="1673" y="522"/>
                  </a:lnTo>
                  <a:lnTo>
                    <a:pt x="1673" y="522"/>
                  </a:lnTo>
                  <a:lnTo>
                    <a:pt x="1673" y="510"/>
                  </a:lnTo>
                  <a:lnTo>
                    <a:pt x="1685" y="510"/>
                  </a:lnTo>
                  <a:lnTo>
                    <a:pt x="1685" y="522"/>
                  </a:lnTo>
                  <a:lnTo>
                    <a:pt x="1697" y="522"/>
                  </a:lnTo>
                  <a:lnTo>
                    <a:pt x="1697" y="522"/>
                  </a:lnTo>
                  <a:lnTo>
                    <a:pt x="1708" y="522"/>
                  </a:lnTo>
                  <a:lnTo>
                    <a:pt x="1708" y="534"/>
                  </a:lnTo>
                  <a:lnTo>
                    <a:pt x="1720" y="557"/>
                  </a:lnTo>
                  <a:lnTo>
                    <a:pt x="1720" y="568"/>
                  </a:lnTo>
                  <a:lnTo>
                    <a:pt x="1720" y="568"/>
                  </a:lnTo>
                  <a:lnTo>
                    <a:pt x="1720" y="568"/>
                  </a:lnTo>
                  <a:lnTo>
                    <a:pt x="1720" y="568"/>
                  </a:lnTo>
                  <a:lnTo>
                    <a:pt x="1720" y="580"/>
                  </a:lnTo>
                  <a:lnTo>
                    <a:pt x="1720" y="580"/>
                  </a:lnTo>
                  <a:lnTo>
                    <a:pt x="1720" y="580"/>
                  </a:lnTo>
                  <a:lnTo>
                    <a:pt x="1731" y="580"/>
                  </a:lnTo>
                  <a:lnTo>
                    <a:pt x="1731" y="580"/>
                  </a:lnTo>
                  <a:lnTo>
                    <a:pt x="1731" y="603"/>
                  </a:lnTo>
                  <a:lnTo>
                    <a:pt x="1731" y="603"/>
                  </a:lnTo>
                  <a:lnTo>
                    <a:pt x="1731" y="603"/>
                  </a:lnTo>
                  <a:lnTo>
                    <a:pt x="1720" y="603"/>
                  </a:lnTo>
                  <a:lnTo>
                    <a:pt x="1720" y="615"/>
                  </a:lnTo>
                  <a:lnTo>
                    <a:pt x="1720" y="626"/>
                  </a:lnTo>
                  <a:lnTo>
                    <a:pt x="1720" y="638"/>
                  </a:lnTo>
                  <a:lnTo>
                    <a:pt x="1720" y="638"/>
                  </a:lnTo>
                  <a:lnTo>
                    <a:pt x="1720" y="650"/>
                  </a:lnTo>
                  <a:lnTo>
                    <a:pt x="1731" y="650"/>
                  </a:lnTo>
                  <a:lnTo>
                    <a:pt x="1731" y="661"/>
                  </a:lnTo>
                  <a:lnTo>
                    <a:pt x="1731" y="661"/>
                  </a:lnTo>
                  <a:lnTo>
                    <a:pt x="1755" y="661"/>
                  </a:lnTo>
                  <a:lnTo>
                    <a:pt x="1755" y="661"/>
                  </a:lnTo>
                  <a:lnTo>
                    <a:pt x="1755" y="673"/>
                  </a:lnTo>
                  <a:lnTo>
                    <a:pt x="1755" y="673"/>
                  </a:lnTo>
                  <a:lnTo>
                    <a:pt x="1766" y="673"/>
                  </a:lnTo>
                  <a:lnTo>
                    <a:pt x="1778" y="673"/>
                  </a:lnTo>
                  <a:lnTo>
                    <a:pt x="1790" y="661"/>
                  </a:lnTo>
                  <a:lnTo>
                    <a:pt x="1790" y="661"/>
                  </a:lnTo>
                  <a:lnTo>
                    <a:pt x="1790" y="661"/>
                  </a:lnTo>
                  <a:lnTo>
                    <a:pt x="1790" y="650"/>
                  </a:lnTo>
                  <a:lnTo>
                    <a:pt x="1790" y="638"/>
                  </a:lnTo>
                  <a:lnTo>
                    <a:pt x="1790" y="638"/>
                  </a:lnTo>
                  <a:lnTo>
                    <a:pt x="1801" y="638"/>
                  </a:lnTo>
                  <a:lnTo>
                    <a:pt x="1801" y="626"/>
                  </a:lnTo>
                  <a:lnTo>
                    <a:pt x="1801" y="626"/>
                  </a:lnTo>
                  <a:lnTo>
                    <a:pt x="1801" y="626"/>
                  </a:lnTo>
                  <a:lnTo>
                    <a:pt x="1824" y="638"/>
                  </a:lnTo>
                  <a:lnTo>
                    <a:pt x="1824" y="650"/>
                  </a:lnTo>
                  <a:lnTo>
                    <a:pt x="1836" y="661"/>
                  </a:lnTo>
                  <a:lnTo>
                    <a:pt x="1836" y="673"/>
                  </a:lnTo>
                  <a:lnTo>
                    <a:pt x="1848" y="696"/>
                  </a:lnTo>
                  <a:lnTo>
                    <a:pt x="1848" y="708"/>
                  </a:lnTo>
                  <a:lnTo>
                    <a:pt x="1859" y="731"/>
                  </a:lnTo>
                  <a:lnTo>
                    <a:pt x="1859" y="731"/>
                  </a:lnTo>
                  <a:lnTo>
                    <a:pt x="1848" y="742"/>
                  </a:lnTo>
                  <a:lnTo>
                    <a:pt x="1848" y="754"/>
                  </a:lnTo>
                  <a:lnTo>
                    <a:pt x="1848" y="777"/>
                  </a:lnTo>
                  <a:lnTo>
                    <a:pt x="1848" y="777"/>
                  </a:lnTo>
                  <a:lnTo>
                    <a:pt x="1836" y="789"/>
                  </a:lnTo>
                  <a:lnTo>
                    <a:pt x="1836" y="789"/>
                  </a:lnTo>
                  <a:lnTo>
                    <a:pt x="1836" y="800"/>
                  </a:lnTo>
                  <a:lnTo>
                    <a:pt x="1836" y="812"/>
                  </a:lnTo>
                  <a:lnTo>
                    <a:pt x="1848" y="812"/>
                  </a:lnTo>
                  <a:lnTo>
                    <a:pt x="1848" y="823"/>
                  </a:lnTo>
                  <a:lnTo>
                    <a:pt x="1848" y="823"/>
                  </a:lnTo>
                  <a:lnTo>
                    <a:pt x="1848" y="823"/>
                  </a:lnTo>
                  <a:lnTo>
                    <a:pt x="1859" y="823"/>
                  </a:lnTo>
                  <a:lnTo>
                    <a:pt x="1871" y="823"/>
                  </a:lnTo>
                  <a:lnTo>
                    <a:pt x="1882" y="823"/>
                  </a:lnTo>
                  <a:lnTo>
                    <a:pt x="1894" y="823"/>
                  </a:lnTo>
                  <a:lnTo>
                    <a:pt x="1894" y="823"/>
                  </a:lnTo>
                  <a:lnTo>
                    <a:pt x="1906" y="823"/>
                  </a:lnTo>
                  <a:lnTo>
                    <a:pt x="1906" y="823"/>
                  </a:lnTo>
                  <a:lnTo>
                    <a:pt x="1906" y="835"/>
                  </a:lnTo>
                  <a:lnTo>
                    <a:pt x="1917" y="847"/>
                  </a:lnTo>
                  <a:lnTo>
                    <a:pt x="1917" y="847"/>
                  </a:lnTo>
                  <a:lnTo>
                    <a:pt x="1929" y="847"/>
                  </a:lnTo>
                  <a:lnTo>
                    <a:pt x="1929" y="847"/>
                  </a:lnTo>
                  <a:lnTo>
                    <a:pt x="1929" y="847"/>
                  </a:lnTo>
                  <a:lnTo>
                    <a:pt x="1929" y="835"/>
                  </a:lnTo>
                  <a:lnTo>
                    <a:pt x="1929" y="835"/>
                  </a:lnTo>
                  <a:lnTo>
                    <a:pt x="1929" y="835"/>
                  </a:lnTo>
                  <a:lnTo>
                    <a:pt x="1941" y="835"/>
                  </a:lnTo>
                  <a:lnTo>
                    <a:pt x="1941" y="835"/>
                  </a:lnTo>
                  <a:lnTo>
                    <a:pt x="1929" y="835"/>
                  </a:lnTo>
                  <a:lnTo>
                    <a:pt x="1929" y="847"/>
                  </a:lnTo>
                  <a:lnTo>
                    <a:pt x="1929" y="858"/>
                  </a:lnTo>
                  <a:lnTo>
                    <a:pt x="1929" y="858"/>
                  </a:lnTo>
                  <a:lnTo>
                    <a:pt x="1929" y="858"/>
                  </a:lnTo>
                  <a:lnTo>
                    <a:pt x="1929" y="858"/>
                  </a:lnTo>
                  <a:lnTo>
                    <a:pt x="1929" y="870"/>
                  </a:lnTo>
                  <a:lnTo>
                    <a:pt x="1929" y="870"/>
                  </a:lnTo>
                  <a:lnTo>
                    <a:pt x="1941" y="870"/>
                  </a:lnTo>
                  <a:lnTo>
                    <a:pt x="1941" y="870"/>
                  </a:lnTo>
                  <a:lnTo>
                    <a:pt x="1941" y="870"/>
                  </a:lnTo>
                  <a:lnTo>
                    <a:pt x="1952" y="881"/>
                  </a:lnTo>
                  <a:lnTo>
                    <a:pt x="1952" y="881"/>
                  </a:lnTo>
                  <a:lnTo>
                    <a:pt x="1952" y="881"/>
                  </a:lnTo>
                  <a:lnTo>
                    <a:pt x="1941" y="893"/>
                  </a:lnTo>
                  <a:lnTo>
                    <a:pt x="1941" y="905"/>
                  </a:lnTo>
                  <a:lnTo>
                    <a:pt x="1929" y="928"/>
                  </a:lnTo>
                  <a:lnTo>
                    <a:pt x="1929" y="928"/>
                  </a:lnTo>
                  <a:lnTo>
                    <a:pt x="1941" y="939"/>
                  </a:lnTo>
                  <a:lnTo>
                    <a:pt x="1952" y="963"/>
                  </a:lnTo>
                  <a:lnTo>
                    <a:pt x="1952" y="963"/>
                  </a:lnTo>
                  <a:lnTo>
                    <a:pt x="1952" y="963"/>
                  </a:lnTo>
                  <a:lnTo>
                    <a:pt x="1952" y="963"/>
                  </a:lnTo>
                  <a:lnTo>
                    <a:pt x="1941" y="974"/>
                  </a:lnTo>
                  <a:lnTo>
                    <a:pt x="1941" y="986"/>
                  </a:lnTo>
                  <a:lnTo>
                    <a:pt x="1941" y="986"/>
                  </a:lnTo>
                  <a:lnTo>
                    <a:pt x="1941" y="986"/>
                  </a:lnTo>
                  <a:lnTo>
                    <a:pt x="1941" y="986"/>
                  </a:lnTo>
                  <a:lnTo>
                    <a:pt x="1941" y="997"/>
                  </a:lnTo>
                  <a:lnTo>
                    <a:pt x="1941" y="997"/>
                  </a:lnTo>
                  <a:lnTo>
                    <a:pt x="1941" y="997"/>
                  </a:lnTo>
                  <a:lnTo>
                    <a:pt x="1941" y="1009"/>
                  </a:lnTo>
                  <a:lnTo>
                    <a:pt x="1941" y="1009"/>
                  </a:lnTo>
                  <a:lnTo>
                    <a:pt x="1941" y="1009"/>
                  </a:lnTo>
                  <a:lnTo>
                    <a:pt x="1952" y="1020"/>
                  </a:lnTo>
                  <a:lnTo>
                    <a:pt x="1964" y="1020"/>
                  </a:lnTo>
                  <a:lnTo>
                    <a:pt x="1964" y="1032"/>
                  </a:lnTo>
                  <a:lnTo>
                    <a:pt x="1975" y="1032"/>
                  </a:lnTo>
                  <a:lnTo>
                    <a:pt x="1975" y="1032"/>
                  </a:lnTo>
                  <a:lnTo>
                    <a:pt x="1975" y="1032"/>
                  </a:lnTo>
                  <a:lnTo>
                    <a:pt x="1975" y="1067"/>
                  </a:lnTo>
                  <a:lnTo>
                    <a:pt x="1987" y="1078"/>
                  </a:lnTo>
                  <a:lnTo>
                    <a:pt x="1975" y="1090"/>
                  </a:lnTo>
                  <a:lnTo>
                    <a:pt x="1975" y="1090"/>
                  </a:lnTo>
                  <a:lnTo>
                    <a:pt x="1975" y="1102"/>
                  </a:lnTo>
                  <a:lnTo>
                    <a:pt x="1975" y="1102"/>
                  </a:lnTo>
                  <a:lnTo>
                    <a:pt x="1975" y="1113"/>
                  </a:lnTo>
                  <a:lnTo>
                    <a:pt x="1975" y="1125"/>
                  </a:lnTo>
                  <a:lnTo>
                    <a:pt x="1975" y="1125"/>
                  </a:lnTo>
                  <a:lnTo>
                    <a:pt x="1964" y="1136"/>
                  </a:lnTo>
                  <a:lnTo>
                    <a:pt x="1964" y="1136"/>
                  </a:lnTo>
                  <a:lnTo>
                    <a:pt x="1964" y="1136"/>
                  </a:lnTo>
                  <a:lnTo>
                    <a:pt x="1964" y="1136"/>
                  </a:lnTo>
                  <a:lnTo>
                    <a:pt x="1964" y="1148"/>
                  </a:lnTo>
                  <a:lnTo>
                    <a:pt x="1975" y="1160"/>
                  </a:lnTo>
                  <a:lnTo>
                    <a:pt x="1975" y="1160"/>
                  </a:lnTo>
                  <a:lnTo>
                    <a:pt x="1975" y="1171"/>
                  </a:lnTo>
                  <a:lnTo>
                    <a:pt x="1975" y="1171"/>
                  </a:lnTo>
                  <a:lnTo>
                    <a:pt x="1975" y="1171"/>
                  </a:lnTo>
                  <a:lnTo>
                    <a:pt x="1975" y="1183"/>
                  </a:lnTo>
                  <a:lnTo>
                    <a:pt x="1975" y="1194"/>
                  </a:lnTo>
                  <a:lnTo>
                    <a:pt x="1975" y="1194"/>
                  </a:lnTo>
                  <a:lnTo>
                    <a:pt x="1975" y="1206"/>
                  </a:lnTo>
                  <a:lnTo>
                    <a:pt x="1975" y="1206"/>
                  </a:lnTo>
                  <a:lnTo>
                    <a:pt x="1975" y="1218"/>
                  </a:lnTo>
                  <a:lnTo>
                    <a:pt x="1975" y="1229"/>
                  </a:lnTo>
                  <a:lnTo>
                    <a:pt x="1987" y="1229"/>
                  </a:lnTo>
                  <a:lnTo>
                    <a:pt x="1975" y="1241"/>
                  </a:lnTo>
                  <a:lnTo>
                    <a:pt x="1975" y="1241"/>
                  </a:lnTo>
                  <a:lnTo>
                    <a:pt x="1987" y="1241"/>
                  </a:lnTo>
                  <a:lnTo>
                    <a:pt x="1999" y="1252"/>
                  </a:lnTo>
                  <a:lnTo>
                    <a:pt x="2022" y="1264"/>
                  </a:lnTo>
                  <a:lnTo>
                    <a:pt x="2034" y="1275"/>
                  </a:lnTo>
                  <a:lnTo>
                    <a:pt x="2045" y="1287"/>
                  </a:lnTo>
                  <a:lnTo>
                    <a:pt x="2057" y="1287"/>
                  </a:lnTo>
                  <a:lnTo>
                    <a:pt x="2057" y="1287"/>
                  </a:lnTo>
                  <a:lnTo>
                    <a:pt x="2045" y="1287"/>
                  </a:lnTo>
                  <a:lnTo>
                    <a:pt x="2034" y="1275"/>
                  </a:lnTo>
                  <a:lnTo>
                    <a:pt x="2010" y="1264"/>
                  </a:lnTo>
                  <a:lnTo>
                    <a:pt x="2010" y="1264"/>
                  </a:lnTo>
                  <a:lnTo>
                    <a:pt x="2010" y="1264"/>
                  </a:lnTo>
                  <a:lnTo>
                    <a:pt x="2010" y="1264"/>
                  </a:lnTo>
                  <a:lnTo>
                    <a:pt x="2010" y="1264"/>
                  </a:lnTo>
                  <a:lnTo>
                    <a:pt x="2010" y="1264"/>
                  </a:lnTo>
                  <a:lnTo>
                    <a:pt x="2010" y="1287"/>
                  </a:lnTo>
                  <a:lnTo>
                    <a:pt x="2010" y="1299"/>
                  </a:lnTo>
                  <a:lnTo>
                    <a:pt x="2010" y="1310"/>
                  </a:lnTo>
                  <a:lnTo>
                    <a:pt x="2010" y="1333"/>
                  </a:lnTo>
                  <a:lnTo>
                    <a:pt x="2010" y="1345"/>
                  </a:lnTo>
                  <a:lnTo>
                    <a:pt x="2010" y="1357"/>
                  </a:lnTo>
                  <a:lnTo>
                    <a:pt x="1999" y="1368"/>
                  </a:lnTo>
                  <a:lnTo>
                    <a:pt x="1999" y="1368"/>
                  </a:lnTo>
                  <a:lnTo>
                    <a:pt x="1999" y="1368"/>
                  </a:lnTo>
                  <a:lnTo>
                    <a:pt x="1999" y="1368"/>
                  </a:lnTo>
                  <a:lnTo>
                    <a:pt x="1999" y="1368"/>
                  </a:lnTo>
                  <a:lnTo>
                    <a:pt x="1987" y="1368"/>
                  </a:lnTo>
                  <a:lnTo>
                    <a:pt x="1987" y="1368"/>
                  </a:lnTo>
                  <a:lnTo>
                    <a:pt x="1975" y="1368"/>
                  </a:lnTo>
                  <a:lnTo>
                    <a:pt x="1975" y="1380"/>
                  </a:lnTo>
                  <a:lnTo>
                    <a:pt x="1975" y="1380"/>
                  </a:lnTo>
                  <a:lnTo>
                    <a:pt x="1975" y="1391"/>
                  </a:lnTo>
                  <a:lnTo>
                    <a:pt x="1975" y="1391"/>
                  </a:lnTo>
                  <a:lnTo>
                    <a:pt x="1975" y="1391"/>
                  </a:lnTo>
                  <a:lnTo>
                    <a:pt x="1975" y="1391"/>
                  </a:lnTo>
                  <a:lnTo>
                    <a:pt x="1964" y="1403"/>
                  </a:lnTo>
                  <a:lnTo>
                    <a:pt x="1952" y="1415"/>
                  </a:lnTo>
                  <a:lnTo>
                    <a:pt x="1941" y="1426"/>
                  </a:lnTo>
                  <a:lnTo>
                    <a:pt x="1941" y="1426"/>
                  </a:lnTo>
                  <a:lnTo>
                    <a:pt x="1941" y="1438"/>
                  </a:lnTo>
                  <a:lnTo>
                    <a:pt x="1941" y="1449"/>
                  </a:lnTo>
                  <a:lnTo>
                    <a:pt x="1952" y="1461"/>
                  </a:lnTo>
                  <a:lnTo>
                    <a:pt x="1952" y="1461"/>
                  </a:lnTo>
                  <a:lnTo>
                    <a:pt x="1964" y="1472"/>
                  </a:lnTo>
                  <a:lnTo>
                    <a:pt x="1975" y="1484"/>
                  </a:lnTo>
                  <a:lnTo>
                    <a:pt x="1975" y="1484"/>
                  </a:lnTo>
                  <a:lnTo>
                    <a:pt x="1999" y="1507"/>
                  </a:lnTo>
                  <a:lnTo>
                    <a:pt x="2010" y="1519"/>
                  </a:lnTo>
                  <a:lnTo>
                    <a:pt x="2010" y="1519"/>
                  </a:lnTo>
                  <a:lnTo>
                    <a:pt x="2010" y="1519"/>
                  </a:lnTo>
                  <a:lnTo>
                    <a:pt x="2010" y="1530"/>
                  </a:lnTo>
                  <a:lnTo>
                    <a:pt x="2010" y="1530"/>
                  </a:lnTo>
                  <a:lnTo>
                    <a:pt x="2010" y="1530"/>
                  </a:lnTo>
                  <a:lnTo>
                    <a:pt x="2010" y="1519"/>
                  </a:lnTo>
                  <a:lnTo>
                    <a:pt x="1999" y="1519"/>
                  </a:lnTo>
                  <a:lnTo>
                    <a:pt x="1999" y="1507"/>
                  </a:lnTo>
                  <a:lnTo>
                    <a:pt x="1987" y="1507"/>
                  </a:lnTo>
                  <a:lnTo>
                    <a:pt x="1987" y="1507"/>
                  </a:lnTo>
                  <a:lnTo>
                    <a:pt x="1987" y="1507"/>
                  </a:lnTo>
                  <a:lnTo>
                    <a:pt x="1987" y="1507"/>
                  </a:lnTo>
                  <a:lnTo>
                    <a:pt x="1987" y="1519"/>
                  </a:lnTo>
                  <a:lnTo>
                    <a:pt x="1987" y="1519"/>
                  </a:lnTo>
                  <a:lnTo>
                    <a:pt x="1987" y="1519"/>
                  </a:lnTo>
                  <a:lnTo>
                    <a:pt x="1987" y="1530"/>
                  </a:lnTo>
                  <a:lnTo>
                    <a:pt x="1999" y="1530"/>
                  </a:lnTo>
                  <a:lnTo>
                    <a:pt x="1999" y="1530"/>
                  </a:lnTo>
                  <a:lnTo>
                    <a:pt x="1999" y="1530"/>
                  </a:lnTo>
                  <a:lnTo>
                    <a:pt x="1975" y="1519"/>
                  </a:lnTo>
                  <a:lnTo>
                    <a:pt x="1964" y="1507"/>
                  </a:lnTo>
                  <a:lnTo>
                    <a:pt x="1952" y="1496"/>
                  </a:lnTo>
                  <a:lnTo>
                    <a:pt x="1952" y="1484"/>
                  </a:lnTo>
                  <a:lnTo>
                    <a:pt x="1952" y="1484"/>
                  </a:lnTo>
                  <a:lnTo>
                    <a:pt x="1952" y="1484"/>
                  </a:lnTo>
                  <a:lnTo>
                    <a:pt x="1952" y="1484"/>
                  </a:lnTo>
                  <a:lnTo>
                    <a:pt x="1952" y="1472"/>
                  </a:lnTo>
                  <a:lnTo>
                    <a:pt x="1952" y="1472"/>
                  </a:lnTo>
                  <a:lnTo>
                    <a:pt x="1952" y="1472"/>
                  </a:lnTo>
                  <a:lnTo>
                    <a:pt x="1952" y="1461"/>
                  </a:lnTo>
                  <a:lnTo>
                    <a:pt x="1952" y="1461"/>
                  </a:lnTo>
                  <a:lnTo>
                    <a:pt x="1941" y="1461"/>
                  </a:lnTo>
                  <a:lnTo>
                    <a:pt x="1929" y="1472"/>
                  </a:lnTo>
                  <a:lnTo>
                    <a:pt x="1929" y="1472"/>
                  </a:lnTo>
                  <a:lnTo>
                    <a:pt x="1917" y="1484"/>
                  </a:lnTo>
                  <a:lnTo>
                    <a:pt x="1917" y="1484"/>
                  </a:lnTo>
                  <a:lnTo>
                    <a:pt x="1929" y="1484"/>
                  </a:lnTo>
                  <a:lnTo>
                    <a:pt x="1917" y="1496"/>
                  </a:lnTo>
                  <a:lnTo>
                    <a:pt x="1917" y="1496"/>
                  </a:lnTo>
                  <a:lnTo>
                    <a:pt x="1906" y="1496"/>
                  </a:lnTo>
                  <a:lnTo>
                    <a:pt x="1906" y="1507"/>
                  </a:lnTo>
                  <a:lnTo>
                    <a:pt x="1906" y="1507"/>
                  </a:lnTo>
                  <a:lnTo>
                    <a:pt x="1906" y="1507"/>
                  </a:lnTo>
                  <a:lnTo>
                    <a:pt x="1906" y="1519"/>
                  </a:lnTo>
                  <a:lnTo>
                    <a:pt x="1906" y="1519"/>
                  </a:lnTo>
                  <a:lnTo>
                    <a:pt x="1917" y="1519"/>
                  </a:lnTo>
                  <a:lnTo>
                    <a:pt x="1917" y="1530"/>
                  </a:lnTo>
                  <a:lnTo>
                    <a:pt x="1917" y="1542"/>
                  </a:lnTo>
                  <a:lnTo>
                    <a:pt x="1929" y="1554"/>
                  </a:lnTo>
                  <a:lnTo>
                    <a:pt x="1929" y="1554"/>
                  </a:lnTo>
                  <a:lnTo>
                    <a:pt x="1929" y="1565"/>
                  </a:lnTo>
                  <a:lnTo>
                    <a:pt x="1929" y="1565"/>
                  </a:lnTo>
                  <a:lnTo>
                    <a:pt x="1941" y="1588"/>
                  </a:lnTo>
                  <a:lnTo>
                    <a:pt x="1952" y="1600"/>
                  </a:lnTo>
                  <a:lnTo>
                    <a:pt x="1975" y="1612"/>
                  </a:lnTo>
                  <a:lnTo>
                    <a:pt x="1975" y="1612"/>
                  </a:lnTo>
                  <a:lnTo>
                    <a:pt x="1975" y="1623"/>
                  </a:lnTo>
                  <a:lnTo>
                    <a:pt x="1975" y="1635"/>
                  </a:lnTo>
                  <a:lnTo>
                    <a:pt x="1975" y="1646"/>
                  </a:lnTo>
                  <a:lnTo>
                    <a:pt x="1975" y="1646"/>
                  </a:lnTo>
                  <a:lnTo>
                    <a:pt x="1975" y="1646"/>
                  </a:lnTo>
                  <a:lnTo>
                    <a:pt x="1975" y="1646"/>
                  </a:lnTo>
                  <a:lnTo>
                    <a:pt x="1975" y="1646"/>
                  </a:lnTo>
                  <a:lnTo>
                    <a:pt x="1975" y="1658"/>
                  </a:lnTo>
                  <a:lnTo>
                    <a:pt x="1975" y="1658"/>
                  </a:lnTo>
                  <a:lnTo>
                    <a:pt x="1964" y="1670"/>
                  </a:lnTo>
                  <a:lnTo>
                    <a:pt x="1952" y="1681"/>
                  </a:lnTo>
                  <a:lnTo>
                    <a:pt x="1929" y="1693"/>
                  </a:lnTo>
                  <a:lnTo>
                    <a:pt x="1894" y="1716"/>
                  </a:lnTo>
                  <a:lnTo>
                    <a:pt x="1882" y="1727"/>
                  </a:lnTo>
                  <a:lnTo>
                    <a:pt x="1871" y="1727"/>
                  </a:lnTo>
                  <a:lnTo>
                    <a:pt x="1871" y="1727"/>
                  </a:lnTo>
                  <a:lnTo>
                    <a:pt x="1859" y="1727"/>
                  </a:lnTo>
                  <a:lnTo>
                    <a:pt x="1859" y="1739"/>
                  </a:lnTo>
                  <a:lnTo>
                    <a:pt x="1848" y="1739"/>
                  </a:lnTo>
                  <a:lnTo>
                    <a:pt x="1836" y="1739"/>
                  </a:lnTo>
                  <a:lnTo>
                    <a:pt x="1836" y="1739"/>
                  </a:lnTo>
                  <a:lnTo>
                    <a:pt x="1836" y="1739"/>
                  </a:lnTo>
                  <a:lnTo>
                    <a:pt x="1836" y="1739"/>
                  </a:lnTo>
                  <a:lnTo>
                    <a:pt x="1824" y="1751"/>
                  </a:lnTo>
                  <a:lnTo>
                    <a:pt x="1824" y="1751"/>
                  </a:lnTo>
                  <a:lnTo>
                    <a:pt x="1813" y="1751"/>
                  </a:lnTo>
                  <a:lnTo>
                    <a:pt x="1813" y="1751"/>
                  </a:lnTo>
                  <a:lnTo>
                    <a:pt x="1813" y="1751"/>
                  </a:lnTo>
                  <a:lnTo>
                    <a:pt x="1801" y="1739"/>
                  </a:lnTo>
                  <a:lnTo>
                    <a:pt x="1790" y="1739"/>
                  </a:lnTo>
                  <a:lnTo>
                    <a:pt x="1778" y="1727"/>
                  </a:lnTo>
                  <a:lnTo>
                    <a:pt x="1778" y="1727"/>
                  </a:lnTo>
                  <a:lnTo>
                    <a:pt x="1766" y="1739"/>
                  </a:lnTo>
                  <a:lnTo>
                    <a:pt x="1755" y="1739"/>
                  </a:lnTo>
                  <a:lnTo>
                    <a:pt x="1731" y="1739"/>
                  </a:lnTo>
                  <a:lnTo>
                    <a:pt x="1720" y="1751"/>
                  </a:lnTo>
                  <a:lnTo>
                    <a:pt x="1720" y="1751"/>
                  </a:lnTo>
                  <a:lnTo>
                    <a:pt x="1720" y="1751"/>
                  </a:lnTo>
                  <a:lnTo>
                    <a:pt x="1731" y="1762"/>
                  </a:lnTo>
                  <a:lnTo>
                    <a:pt x="1731" y="1762"/>
                  </a:lnTo>
                  <a:lnTo>
                    <a:pt x="1720" y="1762"/>
                  </a:lnTo>
                  <a:lnTo>
                    <a:pt x="1720" y="1762"/>
                  </a:lnTo>
                  <a:lnTo>
                    <a:pt x="1731" y="1774"/>
                  </a:lnTo>
                  <a:lnTo>
                    <a:pt x="1731" y="1785"/>
                  </a:lnTo>
                  <a:lnTo>
                    <a:pt x="1743" y="1785"/>
                  </a:lnTo>
                  <a:lnTo>
                    <a:pt x="1743" y="1785"/>
                  </a:lnTo>
                  <a:lnTo>
                    <a:pt x="1731" y="1785"/>
                  </a:lnTo>
                  <a:lnTo>
                    <a:pt x="1731" y="1797"/>
                  </a:lnTo>
                  <a:lnTo>
                    <a:pt x="1731" y="1797"/>
                  </a:lnTo>
                  <a:lnTo>
                    <a:pt x="1731" y="1809"/>
                  </a:lnTo>
                  <a:lnTo>
                    <a:pt x="1731" y="1820"/>
                  </a:lnTo>
                  <a:lnTo>
                    <a:pt x="1731" y="1820"/>
                  </a:lnTo>
                  <a:lnTo>
                    <a:pt x="1731" y="1820"/>
                  </a:lnTo>
                  <a:lnTo>
                    <a:pt x="1731" y="1820"/>
                  </a:lnTo>
                  <a:lnTo>
                    <a:pt x="1720" y="1832"/>
                  </a:lnTo>
                  <a:lnTo>
                    <a:pt x="1708" y="1843"/>
                  </a:lnTo>
                  <a:lnTo>
                    <a:pt x="1708" y="1843"/>
                  </a:lnTo>
                  <a:lnTo>
                    <a:pt x="1685" y="1843"/>
                  </a:lnTo>
                  <a:lnTo>
                    <a:pt x="1673" y="1843"/>
                  </a:lnTo>
                  <a:lnTo>
                    <a:pt x="1662" y="1832"/>
                  </a:lnTo>
                  <a:lnTo>
                    <a:pt x="1662" y="1832"/>
                  </a:lnTo>
                  <a:lnTo>
                    <a:pt x="1662" y="1832"/>
                  </a:lnTo>
                  <a:lnTo>
                    <a:pt x="1650" y="1832"/>
                  </a:lnTo>
                  <a:lnTo>
                    <a:pt x="1650" y="1843"/>
                  </a:lnTo>
                  <a:lnTo>
                    <a:pt x="1650" y="1843"/>
                  </a:lnTo>
                  <a:lnTo>
                    <a:pt x="1650" y="1843"/>
                  </a:lnTo>
                  <a:lnTo>
                    <a:pt x="1650" y="1855"/>
                  </a:lnTo>
                  <a:lnTo>
                    <a:pt x="1650" y="1855"/>
                  </a:lnTo>
                  <a:lnTo>
                    <a:pt x="1639" y="1855"/>
                  </a:lnTo>
                  <a:lnTo>
                    <a:pt x="1627" y="1855"/>
                  </a:lnTo>
                  <a:lnTo>
                    <a:pt x="1627" y="1855"/>
                  </a:lnTo>
                  <a:lnTo>
                    <a:pt x="1627" y="1855"/>
                  </a:lnTo>
                  <a:lnTo>
                    <a:pt x="1627" y="1867"/>
                  </a:lnTo>
                  <a:lnTo>
                    <a:pt x="1627" y="1867"/>
                  </a:lnTo>
                  <a:lnTo>
                    <a:pt x="1615" y="1855"/>
                  </a:lnTo>
                  <a:lnTo>
                    <a:pt x="1615" y="1855"/>
                  </a:lnTo>
                  <a:lnTo>
                    <a:pt x="1604" y="1855"/>
                  </a:lnTo>
                  <a:lnTo>
                    <a:pt x="1604" y="1855"/>
                  </a:lnTo>
                  <a:lnTo>
                    <a:pt x="1604" y="1855"/>
                  </a:lnTo>
                  <a:lnTo>
                    <a:pt x="1592" y="1867"/>
                  </a:lnTo>
                  <a:lnTo>
                    <a:pt x="1592" y="1878"/>
                  </a:lnTo>
                  <a:lnTo>
                    <a:pt x="1592" y="1878"/>
                  </a:lnTo>
                  <a:lnTo>
                    <a:pt x="1592" y="1878"/>
                  </a:lnTo>
                  <a:lnTo>
                    <a:pt x="1580" y="1878"/>
                  </a:lnTo>
                  <a:lnTo>
                    <a:pt x="1580" y="1890"/>
                  </a:lnTo>
                  <a:lnTo>
                    <a:pt x="1580" y="1890"/>
                  </a:lnTo>
                  <a:lnTo>
                    <a:pt x="1580" y="1890"/>
                  </a:lnTo>
                  <a:lnTo>
                    <a:pt x="1569" y="1901"/>
                  </a:lnTo>
                  <a:lnTo>
                    <a:pt x="1569" y="1901"/>
                  </a:lnTo>
                  <a:lnTo>
                    <a:pt x="1569" y="1901"/>
                  </a:lnTo>
                  <a:lnTo>
                    <a:pt x="1569" y="1913"/>
                  </a:lnTo>
                  <a:lnTo>
                    <a:pt x="1557" y="1913"/>
                  </a:lnTo>
                  <a:lnTo>
                    <a:pt x="1557" y="1925"/>
                  </a:lnTo>
                  <a:lnTo>
                    <a:pt x="1557" y="1936"/>
                  </a:lnTo>
                  <a:lnTo>
                    <a:pt x="1557" y="1936"/>
                  </a:lnTo>
                  <a:lnTo>
                    <a:pt x="1557" y="1936"/>
                  </a:lnTo>
                  <a:lnTo>
                    <a:pt x="1557" y="1936"/>
                  </a:lnTo>
                  <a:lnTo>
                    <a:pt x="1546" y="1959"/>
                  </a:lnTo>
                  <a:lnTo>
                    <a:pt x="1522" y="1971"/>
                  </a:lnTo>
                  <a:lnTo>
                    <a:pt x="1522" y="1971"/>
                  </a:lnTo>
                  <a:lnTo>
                    <a:pt x="1522" y="1971"/>
                  </a:lnTo>
                  <a:lnTo>
                    <a:pt x="1522" y="1971"/>
                  </a:lnTo>
                  <a:lnTo>
                    <a:pt x="1522" y="1982"/>
                  </a:lnTo>
                  <a:lnTo>
                    <a:pt x="1522" y="1982"/>
                  </a:lnTo>
                  <a:lnTo>
                    <a:pt x="1522" y="1982"/>
                  </a:lnTo>
                  <a:lnTo>
                    <a:pt x="1476" y="1982"/>
                  </a:lnTo>
                  <a:lnTo>
                    <a:pt x="1476" y="1982"/>
                  </a:lnTo>
                  <a:lnTo>
                    <a:pt x="1464" y="1982"/>
                  </a:lnTo>
                  <a:lnTo>
                    <a:pt x="1453" y="1994"/>
                  </a:lnTo>
                  <a:lnTo>
                    <a:pt x="1453" y="1994"/>
                  </a:lnTo>
                  <a:lnTo>
                    <a:pt x="1453" y="1994"/>
                  </a:lnTo>
                  <a:lnTo>
                    <a:pt x="1429" y="1994"/>
                  </a:lnTo>
                  <a:lnTo>
                    <a:pt x="1418" y="1994"/>
                  </a:lnTo>
                  <a:lnTo>
                    <a:pt x="1406" y="1994"/>
                  </a:lnTo>
                  <a:lnTo>
                    <a:pt x="1395" y="1994"/>
                  </a:lnTo>
                  <a:lnTo>
                    <a:pt x="1395" y="1994"/>
                  </a:lnTo>
                  <a:lnTo>
                    <a:pt x="1383" y="1982"/>
                  </a:lnTo>
                  <a:lnTo>
                    <a:pt x="1383" y="1982"/>
                  </a:lnTo>
                  <a:lnTo>
                    <a:pt x="1383" y="1982"/>
                  </a:lnTo>
                  <a:lnTo>
                    <a:pt x="1371" y="1971"/>
                  </a:lnTo>
                  <a:lnTo>
                    <a:pt x="1371" y="1982"/>
                  </a:lnTo>
                  <a:lnTo>
                    <a:pt x="1371" y="1982"/>
                  </a:lnTo>
                  <a:lnTo>
                    <a:pt x="1371" y="1982"/>
                  </a:lnTo>
                  <a:lnTo>
                    <a:pt x="1348" y="1994"/>
                  </a:lnTo>
                  <a:lnTo>
                    <a:pt x="1336" y="2006"/>
                  </a:lnTo>
                  <a:lnTo>
                    <a:pt x="1336" y="2029"/>
                  </a:lnTo>
                  <a:lnTo>
                    <a:pt x="1325" y="2052"/>
                  </a:lnTo>
                  <a:lnTo>
                    <a:pt x="1325" y="2052"/>
                  </a:lnTo>
                  <a:lnTo>
                    <a:pt x="1336" y="2052"/>
                  </a:lnTo>
                  <a:lnTo>
                    <a:pt x="1336" y="2064"/>
                  </a:lnTo>
                  <a:lnTo>
                    <a:pt x="1336" y="2064"/>
                  </a:lnTo>
                  <a:lnTo>
                    <a:pt x="1336" y="2075"/>
                  </a:lnTo>
                  <a:lnTo>
                    <a:pt x="1336" y="2075"/>
                  </a:lnTo>
                  <a:lnTo>
                    <a:pt x="1325" y="2075"/>
                  </a:lnTo>
                  <a:lnTo>
                    <a:pt x="1325" y="2087"/>
                  </a:lnTo>
                  <a:lnTo>
                    <a:pt x="1302" y="2087"/>
                  </a:lnTo>
                  <a:lnTo>
                    <a:pt x="1302" y="2087"/>
                  </a:lnTo>
                  <a:lnTo>
                    <a:pt x="1290" y="2087"/>
                  </a:lnTo>
                  <a:lnTo>
                    <a:pt x="1278" y="2098"/>
                  </a:lnTo>
                  <a:lnTo>
                    <a:pt x="1278" y="2098"/>
                  </a:lnTo>
                  <a:lnTo>
                    <a:pt x="1278" y="2098"/>
                  </a:lnTo>
                  <a:lnTo>
                    <a:pt x="1278" y="2110"/>
                  </a:lnTo>
                  <a:lnTo>
                    <a:pt x="1278" y="2122"/>
                  </a:lnTo>
                  <a:lnTo>
                    <a:pt x="1278" y="2133"/>
                  </a:lnTo>
                  <a:lnTo>
                    <a:pt x="1278" y="2133"/>
                  </a:lnTo>
                  <a:lnTo>
                    <a:pt x="1267" y="2133"/>
                  </a:lnTo>
                  <a:lnTo>
                    <a:pt x="1267" y="2133"/>
                  </a:lnTo>
                  <a:lnTo>
                    <a:pt x="1255" y="2145"/>
                  </a:lnTo>
                  <a:lnTo>
                    <a:pt x="1255" y="2145"/>
                  </a:lnTo>
                  <a:lnTo>
                    <a:pt x="1244" y="2156"/>
                  </a:lnTo>
                  <a:lnTo>
                    <a:pt x="1232" y="2156"/>
                  </a:lnTo>
                  <a:lnTo>
                    <a:pt x="1220" y="2168"/>
                  </a:lnTo>
                  <a:lnTo>
                    <a:pt x="1220" y="2156"/>
                  </a:lnTo>
                  <a:lnTo>
                    <a:pt x="1209" y="2156"/>
                  </a:lnTo>
                  <a:lnTo>
                    <a:pt x="1209" y="2156"/>
                  </a:lnTo>
                  <a:lnTo>
                    <a:pt x="1209" y="2168"/>
                  </a:lnTo>
                  <a:lnTo>
                    <a:pt x="1209" y="2180"/>
                  </a:lnTo>
                  <a:lnTo>
                    <a:pt x="1209" y="2191"/>
                  </a:lnTo>
                  <a:lnTo>
                    <a:pt x="1197" y="2203"/>
                  </a:lnTo>
                  <a:lnTo>
                    <a:pt x="1197" y="2203"/>
                  </a:lnTo>
                  <a:lnTo>
                    <a:pt x="1197" y="2203"/>
                  </a:lnTo>
                  <a:lnTo>
                    <a:pt x="1209" y="2203"/>
                  </a:lnTo>
                  <a:lnTo>
                    <a:pt x="1209" y="2203"/>
                  </a:lnTo>
                  <a:lnTo>
                    <a:pt x="1209" y="2214"/>
                  </a:lnTo>
                  <a:lnTo>
                    <a:pt x="1209" y="2214"/>
                  </a:lnTo>
                  <a:lnTo>
                    <a:pt x="1209" y="2214"/>
                  </a:lnTo>
                  <a:lnTo>
                    <a:pt x="1197" y="2191"/>
                  </a:lnTo>
                  <a:lnTo>
                    <a:pt x="1185" y="2180"/>
                  </a:lnTo>
                  <a:lnTo>
                    <a:pt x="1174" y="2145"/>
                  </a:lnTo>
                  <a:lnTo>
                    <a:pt x="1174" y="2145"/>
                  </a:lnTo>
                  <a:lnTo>
                    <a:pt x="1174" y="2145"/>
                  </a:lnTo>
                  <a:lnTo>
                    <a:pt x="1174" y="2133"/>
                  </a:lnTo>
                  <a:lnTo>
                    <a:pt x="1162" y="2133"/>
                  </a:lnTo>
                  <a:lnTo>
                    <a:pt x="1151" y="2133"/>
                  </a:lnTo>
                  <a:lnTo>
                    <a:pt x="1139" y="2133"/>
                  </a:lnTo>
                  <a:lnTo>
                    <a:pt x="1139" y="2133"/>
                  </a:lnTo>
                  <a:lnTo>
                    <a:pt x="1127" y="2133"/>
                  </a:lnTo>
                  <a:lnTo>
                    <a:pt x="1116" y="2122"/>
                  </a:lnTo>
                  <a:lnTo>
                    <a:pt x="1104" y="2098"/>
                  </a:lnTo>
                  <a:lnTo>
                    <a:pt x="1092" y="2098"/>
                  </a:lnTo>
                  <a:lnTo>
                    <a:pt x="1081" y="2098"/>
                  </a:lnTo>
                  <a:lnTo>
                    <a:pt x="1069" y="2087"/>
                  </a:lnTo>
                  <a:lnTo>
                    <a:pt x="1046" y="2098"/>
                  </a:lnTo>
                  <a:lnTo>
                    <a:pt x="1046" y="2098"/>
                  </a:lnTo>
                  <a:lnTo>
                    <a:pt x="1034" y="2122"/>
                  </a:lnTo>
                  <a:lnTo>
                    <a:pt x="1023" y="2133"/>
                  </a:lnTo>
                  <a:lnTo>
                    <a:pt x="1023" y="2145"/>
                  </a:lnTo>
                  <a:lnTo>
                    <a:pt x="1023" y="2145"/>
                  </a:lnTo>
                  <a:lnTo>
                    <a:pt x="1023" y="2145"/>
                  </a:lnTo>
                  <a:lnTo>
                    <a:pt x="1023" y="2156"/>
                  </a:lnTo>
                  <a:lnTo>
                    <a:pt x="1011" y="2168"/>
                  </a:lnTo>
                  <a:lnTo>
                    <a:pt x="1011" y="2168"/>
                  </a:lnTo>
                  <a:lnTo>
                    <a:pt x="1000" y="2168"/>
                  </a:lnTo>
                  <a:lnTo>
                    <a:pt x="1000" y="2168"/>
                  </a:lnTo>
                  <a:lnTo>
                    <a:pt x="976" y="2168"/>
                  </a:lnTo>
                  <a:lnTo>
                    <a:pt x="965" y="2156"/>
                  </a:lnTo>
                  <a:lnTo>
                    <a:pt x="953" y="2156"/>
                  </a:lnTo>
                  <a:lnTo>
                    <a:pt x="953" y="2156"/>
                  </a:lnTo>
                  <a:lnTo>
                    <a:pt x="930" y="2145"/>
                  </a:lnTo>
                  <a:lnTo>
                    <a:pt x="918" y="2122"/>
                  </a:lnTo>
                  <a:lnTo>
                    <a:pt x="895" y="2122"/>
                  </a:lnTo>
                  <a:lnTo>
                    <a:pt x="883" y="2110"/>
                  </a:lnTo>
                  <a:lnTo>
                    <a:pt x="872" y="2122"/>
                  </a:lnTo>
                  <a:lnTo>
                    <a:pt x="872" y="2122"/>
                  </a:lnTo>
                  <a:lnTo>
                    <a:pt x="872" y="2110"/>
                  </a:lnTo>
                  <a:lnTo>
                    <a:pt x="872" y="2110"/>
                  </a:lnTo>
                  <a:lnTo>
                    <a:pt x="872" y="2110"/>
                  </a:lnTo>
                  <a:lnTo>
                    <a:pt x="872" y="2110"/>
                  </a:lnTo>
                  <a:lnTo>
                    <a:pt x="860" y="2110"/>
                  </a:lnTo>
                  <a:lnTo>
                    <a:pt x="860" y="2122"/>
                  </a:lnTo>
                  <a:lnTo>
                    <a:pt x="860" y="2145"/>
                  </a:lnTo>
                  <a:lnTo>
                    <a:pt x="860" y="2156"/>
                  </a:lnTo>
                  <a:lnTo>
                    <a:pt x="849" y="2168"/>
                  </a:lnTo>
                  <a:lnTo>
                    <a:pt x="849" y="2168"/>
                  </a:lnTo>
                  <a:lnTo>
                    <a:pt x="849" y="2180"/>
                  </a:lnTo>
                  <a:lnTo>
                    <a:pt x="849" y="2180"/>
                  </a:lnTo>
                  <a:lnTo>
                    <a:pt x="849" y="2191"/>
                  </a:lnTo>
                  <a:lnTo>
                    <a:pt x="849" y="2191"/>
                  </a:lnTo>
                  <a:lnTo>
                    <a:pt x="849" y="2191"/>
                  </a:lnTo>
                  <a:lnTo>
                    <a:pt x="849" y="2156"/>
                  </a:lnTo>
                  <a:lnTo>
                    <a:pt x="849" y="2133"/>
                  </a:lnTo>
                  <a:lnTo>
                    <a:pt x="849" y="2122"/>
                  </a:lnTo>
                  <a:lnTo>
                    <a:pt x="849" y="2110"/>
                  </a:lnTo>
                  <a:lnTo>
                    <a:pt x="837" y="2098"/>
                  </a:lnTo>
                  <a:lnTo>
                    <a:pt x="825" y="2087"/>
                  </a:lnTo>
                  <a:lnTo>
                    <a:pt x="825" y="2087"/>
                  </a:lnTo>
                  <a:lnTo>
                    <a:pt x="837" y="2064"/>
                  </a:lnTo>
                  <a:lnTo>
                    <a:pt x="837" y="2052"/>
                  </a:lnTo>
                  <a:lnTo>
                    <a:pt x="825" y="2040"/>
                  </a:lnTo>
                  <a:lnTo>
                    <a:pt x="825" y="2040"/>
                  </a:lnTo>
                  <a:lnTo>
                    <a:pt x="837" y="2040"/>
                  </a:lnTo>
                  <a:lnTo>
                    <a:pt x="837" y="2040"/>
                  </a:lnTo>
                  <a:lnTo>
                    <a:pt x="837" y="2029"/>
                  </a:lnTo>
                  <a:lnTo>
                    <a:pt x="837" y="2029"/>
                  </a:lnTo>
                  <a:lnTo>
                    <a:pt x="837" y="2029"/>
                  </a:lnTo>
                  <a:lnTo>
                    <a:pt x="837" y="2017"/>
                  </a:lnTo>
                  <a:lnTo>
                    <a:pt x="825" y="2006"/>
                  </a:lnTo>
                  <a:lnTo>
                    <a:pt x="825" y="2006"/>
                  </a:lnTo>
                  <a:lnTo>
                    <a:pt x="825" y="1994"/>
                  </a:lnTo>
                  <a:lnTo>
                    <a:pt x="825" y="1994"/>
                  </a:lnTo>
                  <a:lnTo>
                    <a:pt x="814" y="1994"/>
                  </a:lnTo>
                  <a:lnTo>
                    <a:pt x="814" y="1994"/>
                  </a:lnTo>
                  <a:lnTo>
                    <a:pt x="790" y="2006"/>
                  </a:lnTo>
                  <a:lnTo>
                    <a:pt x="779" y="2006"/>
                  </a:lnTo>
                  <a:lnTo>
                    <a:pt x="767" y="2017"/>
                  </a:lnTo>
                  <a:lnTo>
                    <a:pt x="767" y="2017"/>
                  </a:lnTo>
                  <a:lnTo>
                    <a:pt x="767" y="2017"/>
                  </a:lnTo>
                  <a:lnTo>
                    <a:pt x="756" y="2029"/>
                  </a:lnTo>
                  <a:lnTo>
                    <a:pt x="756" y="2029"/>
                  </a:lnTo>
                  <a:lnTo>
                    <a:pt x="744" y="2040"/>
                  </a:lnTo>
                  <a:lnTo>
                    <a:pt x="732" y="2040"/>
                  </a:lnTo>
                  <a:lnTo>
                    <a:pt x="732" y="2040"/>
                  </a:lnTo>
                  <a:lnTo>
                    <a:pt x="721" y="2040"/>
                  </a:lnTo>
                  <a:lnTo>
                    <a:pt x="709" y="2040"/>
                  </a:lnTo>
                  <a:lnTo>
                    <a:pt x="697" y="2040"/>
                  </a:lnTo>
                  <a:lnTo>
                    <a:pt x="686" y="2040"/>
                  </a:lnTo>
                  <a:lnTo>
                    <a:pt x="663" y="2029"/>
                  </a:lnTo>
                  <a:lnTo>
                    <a:pt x="651" y="2017"/>
                  </a:lnTo>
                  <a:lnTo>
                    <a:pt x="639" y="2017"/>
                  </a:lnTo>
                  <a:lnTo>
                    <a:pt x="639" y="2017"/>
                  </a:lnTo>
                  <a:lnTo>
                    <a:pt x="628" y="2017"/>
                  </a:lnTo>
                  <a:lnTo>
                    <a:pt x="616" y="2017"/>
                  </a:lnTo>
                  <a:lnTo>
                    <a:pt x="616" y="2006"/>
                  </a:lnTo>
                  <a:lnTo>
                    <a:pt x="605" y="1994"/>
                  </a:lnTo>
                  <a:lnTo>
                    <a:pt x="593" y="1971"/>
                  </a:lnTo>
                  <a:lnTo>
                    <a:pt x="593" y="1971"/>
                  </a:lnTo>
                  <a:lnTo>
                    <a:pt x="581" y="1959"/>
                  </a:lnTo>
                  <a:lnTo>
                    <a:pt x="581" y="1959"/>
                  </a:lnTo>
                  <a:lnTo>
                    <a:pt x="546" y="1971"/>
                  </a:lnTo>
                  <a:lnTo>
                    <a:pt x="535" y="1971"/>
                  </a:lnTo>
                  <a:lnTo>
                    <a:pt x="523" y="1971"/>
                  </a:lnTo>
                  <a:lnTo>
                    <a:pt x="512" y="1959"/>
                  </a:lnTo>
                  <a:lnTo>
                    <a:pt x="512" y="1959"/>
                  </a:lnTo>
                  <a:lnTo>
                    <a:pt x="500" y="1959"/>
                  </a:lnTo>
                  <a:lnTo>
                    <a:pt x="477" y="1948"/>
                  </a:lnTo>
                  <a:lnTo>
                    <a:pt x="465" y="1936"/>
                  </a:lnTo>
                  <a:lnTo>
                    <a:pt x="454" y="1936"/>
                  </a:lnTo>
                  <a:lnTo>
                    <a:pt x="454" y="1936"/>
                  </a:lnTo>
                  <a:lnTo>
                    <a:pt x="442" y="1936"/>
                  </a:lnTo>
                  <a:lnTo>
                    <a:pt x="442" y="1925"/>
                  </a:lnTo>
                  <a:lnTo>
                    <a:pt x="442" y="1925"/>
                  </a:lnTo>
                  <a:lnTo>
                    <a:pt x="430" y="1913"/>
                  </a:lnTo>
                  <a:lnTo>
                    <a:pt x="430" y="1913"/>
                  </a:lnTo>
                  <a:lnTo>
                    <a:pt x="419" y="1913"/>
                  </a:lnTo>
                  <a:lnTo>
                    <a:pt x="419" y="1913"/>
                  </a:lnTo>
                  <a:lnTo>
                    <a:pt x="419" y="1901"/>
                  </a:lnTo>
                  <a:lnTo>
                    <a:pt x="419" y="1901"/>
                  </a:lnTo>
                  <a:lnTo>
                    <a:pt x="407" y="1890"/>
                  </a:lnTo>
                  <a:lnTo>
                    <a:pt x="407" y="1878"/>
                  </a:lnTo>
                  <a:lnTo>
                    <a:pt x="407" y="1867"/>
                  </a:lnTo>
                  <a:lnTo>
                    <a:pt x="395" y="1867"/>
                  </a:lnTo>
                  <a:lnTo>
                    <a:pt x="395" y="1867"/>
                  </a:lnTo>
                  <a:lnTo>
                    <a:pt x="384" y="1867"/>
                  </a:lnTo>
                  <a:lnTo>
                    <a:pt x="372" y="1855"/>
                  </a:lnTo>
                  <a:lnTo>
                    <a:pt x="361" y="1855"/>
                  </a:lnTo>
                  <a:lnTo>
                    <a:pt x="349" y="1843"/>
                  </a:lnTo>
                  <a:lnTo>
                    <a:pt x="349" y="1843"/>
                  </a:lnTo>
                  <a:lnTo>
                    <a:pt x="337" y="1843"/>
                  </a:lnTo>
                  <a:lnTo>
                    <a:pt x="337" y="1843"/>
                  </a:lnTo>
                  <a:lnTo>
                    <a:pt x="326" y="1832"/>
                  </a:lnTo>
                  <a:lnTo>
                    <a:pt x="314" y="1832"/>
                  </a:lnTo>
                  <a:lnTo>
                    <a:pt x="302" y="1820"/>
                  </a:lnTo>
                  <a:lnTo>
                    <a:pt x="302" y="1820"/>
                  </a:lnTo>
                  <a:lnTo>
                    <a:pt x="291" y="1809"/>
                  </a:lnTo>
                  <a:lnTo>
                    <a:pt x="291" y="1809"/>
                  </a:lnTo>
                  <a:lnTo>
                    <a:pt x="279" y="1809"/>
                  </a:lnTo>
                  <a:lnTo>
                    <a:pt x="268" y="1797"/>
                  </a:lnTo>
                  <a:lnTo>
                    <a:pt x="256" y="1797"/>
                  </a:lnTo>
                  <a:lnTo>
                    <a:pt x="256" y="1785"/>
                  </a:lnTo>
                  <a:lnTo>
                    <a:pt x="244" y="1785"/>
                  </a:lnTo>
                  <a:lnTo>
                    <a:pt x="244" y="1785"/>
                  </a:lnTo>
                  <a:lnTo>
                    <a:pt x="233" y="1785"/>
                  </a:lnTo>
                  <a:lnTo>
                    <a:pt x="233" y="1774"/>
                  </a:lnTo>
                  <a:lnTo>
                    <a:pt x="221" y="1774"/>
                  </a:lnTo>
                  <a:lnTo>
                    <a:pt x="210" y="1762"/>
                  </a:lnTo>
                  <a:lnTo>
                    <a:pt x="198" y="1762"/>
                  </a:lnTo>
                  <a:lnTo>
                    <a:pt x="186" y="1762"/>
                  </a:lnTo>
                  <a:lnTo>
                    <a:pt x="186" y="1762"/>
                  </a:lnTo>
                  <a:lnTo>
                    <a:pt x="186" y="1762"/>
                  </a:lnTo>
                  <a:lnTo>
                    <a:pt x="175" y="1762"/>
                  </a:lnTo>
                  <a:lnTo>
                    <a:pt x="163" y="1751"/>
                  </a:lnTo>
                  <a:lnTo>
                    <a:pt x="163" y="1739"/>
                  </a:lnTo>
                  <a:lnTo>
                    <a:pt x="151" y="1739"/>
                  </a:lnTo>
                  <a:lnTo>
                    <a:pt x="151" y="1727"/>
                  </a:lnTo>
                  <a:lnTo>
                    <a:pt x="151" y="1716"/>
                  </a:lnTo>
                  <a:lnTo>
                    <a:pt x="151" y="1704"/>
                  </a:lnTo>
                  <a:lnTo>
                    <a:pt x="151" y="1704"/>
                  </a:lnTo>
                  <a:lnTo>
                    <a:pt x="151" y="1704"/>
                  </a:lnTo>
                  <a:lnTo>
                    <a:pt x="151" y="1704"/>
                  </a:lnTo>
                  <a:lnTo>
                    <a:pt x="151" y="1704"/>
                  </a:lnTo>
                  <a:lnTo>
                    <a:pt x="151" y="1693"/>
                  </a:lnTo>
                  <a:lnTo>
                    <a:pt x="151" y="1693"/>
                  </a:lnTo>
                  <a:lnTo>
                    <a:pt x="151" y="1693"/>
                  </a:lnTo>
                  <a:lnTo>
                    <a:pt x="151" y="1693"/>
                  </a:lnTo>
                  <a:lnTo>
                    <a:pt x="151" y="1681"/>
                  </a:lnTo>
                  <a:lnTo>
                    <a:pt x="163" y="1681"/>
                  </a:lnTo>
                  <a:lnTo>
                    <a:pt x="163" y="1681"/>
                  </a:lnTo>
                  <a:lnTo>
                    <a:pt x="175" y="1670"/>
                  </a:lnTo>
                  <a:lnTo>
                    <a:pt x="186" y="1670"/>
                  </a:lnTo>
                  <a:lnTo>
                    <a:pt x="186" y="1670"/>
                  </a:lnTo>
                  <a:lnTo>
                    <a:pt x="198" y="1670"/>
                  </a:lnTo>
                  <a:lnTo>
                    <a:pt x="198" y="1658"/>
                  </a:lnTo>
                  <a:lnTo>
                    <a:pt x="198" y="1658"/>
                  </a:lnTo>
                  <a:lnTo>
                    <a:pt x="198" y="1658"/>
                  </a:lnTo>
                  <a:lnTo>
                    <a:pt x="210" y="1658"/>
                  </a:lnTo>
                  <a:lnTo>
                    <a:pt x="210" y="1658"/>
                  </a:lnTo>
                  <a:lnTo>
                    <a:pt x="210" y="1658"/>
                  </a:lnTo>
                  <a:lnTo>
                    <a:pt x="210" y="1646"/>
                  </a:lnTo>
                  <a:lnTo>
                    <a:pt x="210" y="1646"/>
                  </a:lnTo>
                  <a:lnTo>
                    <a:pt x="210" y="1635"/>
                  </a:lnTo>
                  <a:lnTo>
                    <a:pt x="210" y="1635"/>
                  </a:lnTo>
                  <a:lnTo>
                    <a:pt x="210" y="1635"/>
                  </a:lnTo>
                  <a:lnTo>
                    <a:pt x="210" y="1635"/>
                  </a:lnTo>
                  <a:lnTo>
                    <a:pt x="210" y="1612"/>
                  </a:lnTo>
                  <a:lnTo>
                    <a:pt x="210" y="1600"/>
                  </a:lnTo>
                  <a:lnTo>
                    <a:pt x="210" y="1577"/>
                  </a:lnTo>
                  <a:lnTo>
                    <a:pt x="210" y="1554"/>
                  </a:lnTo>
                  <a:lnTo>
                    <a:pt x="210" y="1530"/>
                  </a:lnTo>
                  <a:lnTo>
                    <a:pt x="210" y="1530"/>
                  </a:lnTo>
                  <a:lnTo>
                    <a:pt x="198" y="1530"/>
                  </a:lnTo>
                  <a:lnTo>
                    <a:pt x="198" y="1530"/>
                  </a:lnTo>
                  <a:lnTo>
                    <a:pt x="186" y="1519"/>
                  </a:lnTo>
                  <a:lnTo>
                    <a:pt x="163" y="1519"/>
                  </a:lnTo>
                  <a:lnTo>
                    <a:pt x="163" y="1519"/>
                  </a:lnTo>
                  <a:lnTo>
                    <a:pt x="163" y="1519"/>
                  </a:lnTo>
                  <a:lnTo>
                    <a:pt x="163" y="1519"/>
                  </a:lnTo>
                  <a:lnTo>
                    <a:pt x="140" y="1496"/>
                  </a:lnTo>
                  <a:lnTo>
                    <a:pt x="128" y="1484"/>
                  </a:lnTo>
                  <a:lnTo>
                    <a:pt x="117" y="1472"/>
                  </a:lnTo>
                  <a:lnTo>
                    <a:pt x="105" y="1461"/>
                  </a:lnTo>
                  <a:lnTo>
                    <a:pt x="105" y="1461"/>
                  </a:lnTo>
                  <a:lnTo>
                    <a:pt x="82" y="1461"/>
                  </a:lnTo>
                  <a:lnTo>
                    <a:pt x="82" y="1461"/>
                  </a:lnTo>
                  <a:lnTo>
                    <a:pt x="82" y="1449"/>
                  </a:lnTo>
                  <a:lnTo>
                    <a:pt x="82" y="1438"/>
                  </a:lnTo>
                  <a:lnTo>
                    <a:pt x="70" y="1426"/>
                  </a:lnTo>
                  <a:lnTo>
                    <a:pt x="70" y="1426"/>
                  </a:lnTo>
                  <a:lnTo>
                    <a:pt x="70" y="1415"/>
                  </a:lnTo>
                  <a:lnTo>
                    <a:pt x="59" y="1415"/>
                  </a:lnTo>
                  <a:lnTo>
                    <a:pt x="47" y="1391"/>
                  </a:lnTo>
                  <a:lnTo>
                    <a:pt x="35" y="1380"/>
                  </a:lnTo>
                  <a:lnTo>
                    <a:pt x="12" y="1368"/>
                  </a:lnTo>
                  <a:lnTo>
                    <a:pt x="12" y="1368"/>
                  </a:lnTo>
                  <a:lnTo>
                    <a:pt x="12" y="1357"/>
                  </a:lnTo>
                  <a:lnTo>
                    <a:pt x="12" y="1357"/>
                  </a:lnTo>
                  <a:lnTo>
                    <a:pt x="0" y="1345"/>
                  </a:lnTo>
                  <a:lnTo>
                    <a:pt x="0" y="1333"/>
                  </a:lnTo>
                  <a:lnTo>
                    <a:pt x="0" y="1322"/>
                  </a:lnTo>
                  <a:lnTo>
                    <a:pt x="0" y="1299"/>
                  </a:lnTo>
                  <a:lnTo>
                    <a:pt x="0" y="1299"/>
                  </a:lnTo>
                  <a:lnTo>
                    <a:pt x="0" y="1299"/>
                  </a:lnTo>
                  <a:lnTo>
                    <a:pt x="0" y="1287"/>
                  </a:lnTo>
                  <a:lnTo>
                    <a:pt x="0" y="1275"/>
                  </a:lnTo>
                  <a:lnTo>
                    <a:pt x="12" y="1264"/>
                  </a:lnTo>
                  <a:lnTo>
                    <a:pt x="12" y="1252"/>
                  </a:lnTo>
                  <a:lnTo>
                    <a:pt x="12" y="1252"/>
                  </a:lnTo>
                  <a:lnTo>
                    <a:pt x="12" y="1252"/>
                  </a:lnTo>
                  <a:lnTo>
                    <a:pt x="12" y="1252"/>
                  </a:lnTo>
                  <a:lnTo>
                    <a:pt x="12" y="1241"/>
                  </a:lnTo>
                  <a:lnTo>
                    <a:pt x="12" y="1241"/>
                  </a:lnTo>
                  <a:lnTo>
                    <a:pt x="12" y="1241"/>
                  </a:lnTo>
                  <a:lnTo>
                    <a:pt x="12" y="1241"/>
                  </a:lnTo>
                  <a:lnTo>
                    <a:pt x="12" y="1241"/>
                  </a:lnTo>
                  <a:lnTo>
                    <a:pt x="12" y="1241"/>
                  </a:lnTo>
                  <a:lnTo>
                    <a:pt x="12" y="1241"/>
                  </a:lnTo>
                  <a:lnTo>
                    <a:pt x="24" y="1241"/>
                  </a:lnTo>
                  <a:lnTo>
                    <a:pt x="24" y="1229"/>
                  </a:lnTo>
                  <a:lnTo>
                    <a:pt x="35" y="1229"/>
                  </a:lnTo>
                  <a:lnTo>
                    <a:pt x="47" y="1218"/>
                  </a:lnTo>
                  <a:lnTo>
                    <a:pt x="59" y="1206"/>
                  </a:lnTo>
                  <a:lnTo>
                    <a:pt x="59" y="1206"/>
                  </a:lnTo>
                  <a:lnTo>
                    <a:pt x="82" y="1206"/>
                  </a:lnTo>
                  <a:lnTo>
                    <a:pt x="93" y="1206"/>
                  </a:lnTo>
                  <a:lnTo>
                    <a:pt x="105" y="1206"/>
                  </a:lnTo>
                  <a:lnTo>
                    <a:pt x="117" y="1206"/>
                  </a:lnTo>
                  <a:lnTo>
                    <a:pt x="128" y="1206"/>
                  </a:lnTo>
                  <a:lnTo>
                    <a:pt x="140" y="1206"/>
                  </a:lnTo>
                  <a:lnTo>
                    <a:pt x="151" y="1206"/>
                  </a:lnTo>
                  <a:lnTo>
                    <a:pt x="175" y="1206"/>
                  </a:lnTo>
                  <a:lnTo>
                    <a:pt x="175" y="1206"/>
                  </a:lnTo>
                  <a:lnTo>
                    <a:pt x="186" y="1206"/>
                  </a:lnTo>
                  <a:lnTo>
                    <a:pt x="210" y="1206"/>
                  </a:lnTo>
                  <a:lnTo>
                    <a:pt x="244" y="1206"/>
                  </a:lnTo>
                  <a:lnTo>
                    <a:pt x="279" y="1206"/>
                  </a:lnTo>
                  <a:lnTo>
                    <a:pt x="314" y="1206"/>
                  </a:lnTo>
                  <a:lnTo>
                    <a:pt x="314" y="1206"/>
                  </a:lnTo>
                  <a:lnTo>
                    <a:pt x="314" y="1206"/>
                  </a:lnTo>
                  <a:lnTo>
                    <a:pt x="314" y="1206"/>
                  </a:lnTo>
                  <a:lnTo>
                    <a:pt x="314" y="1194"/>
                  </a:lnTo>
                  <a:lnTo>
                    <a:pt x="326" y="1194"/>
                  </a:lnTo>
                  <a:lnTo>
                    <a:pt x="337" y="1194"/>
                  </a:lnTo>
                  <a:lnTo>
                    <a:pt x="349" y="1194"/>
                  </a:lnTo>
                  <a:lnTo>
                    <a:pt x="361" y="1194"/>
                  </a:lnTo>
                  <a:lnTo>
                    <a:pt x="372" y="1194"/>
                  </a:lnTo>
                  <a:lnTo>
                    <a:pt x="384" y="1183"/>
                  </a:lnTo>
                  <a:lnTo>
                    <a:pt x="384" y="1183"/>
                  </a:lnTo>
                  <a:lnTo>
                    <a:pt x="384" y="1183"/>
                  </a:lnTo>
                  <a:lnTo>
                    <a:pt x="395" y="1171"/>
                  </a:lnTo>
                  <a:lnTo>
                    <a:pt x="395" y="1171"/>
                  </a:lnTo>
                  <a:lnTo>
                    <a:pt x="407" y="1171"/>
                  </a:lnTo>
                  <a:lnTo>
                    <a:pt x="419" y="1171"/>
                  </a:lnTo>
                  <a:lnTo>
                    <a:pt x="430" y="1171"/>
                  </a:lnTo>
                  <a:lnTo>
                    <a:pt x="430" y="1160"/>
                  </a:lnTo>
                  <a:lnTo>
                    <a:pt x="442" y="1160"/>
                  </a:lnTo>
                  <a:lnTo>
                    <a:pt x="442" y="1160"/>
                  </a:lnTo>
                  <a:lnTo>
                    <a:pt x="430" y="1148"/>
                  </a:lnTo>
                  <a:lnTo>
                    <a:pt x="430" y="1148"/>
                  </a:lnTo>
                  <a:lnTo>
                    <a:pt x="419" y="1148"/>
                  </a:lnTo>
                  <a:lnTo>
                    <a:pt x="419" y="1136"/>
                  </a:lnTo>
                  <a:lnTo>
                    <a:pt x="407" y="1136"/>
                  </a:lnTo>
                  <a:lnTo>
                    <a:pt x="407" y="1136"/>
                  </a:lnTo>
                  <a:lnTo>
                    <a:pt x="407" y="1125"/>
                  </a:lnTo>
                  <a:lnTo>
                    <a:pt x="407" y="1125"/>
                  </a:lnTo>
                  <a:lnTo>
                    <a:pt x="395" y="1113"/>
                  </a:lnTo>
                  <a:lnTo>
                    <a:pt x="384" y="1102"/>
                  </a:lnTo>
                  <a:lnTo>
                    <a:pt x="384" y="1090"/>
                  </a:lnTo>
                  <a:lnTo>
                    <a:pt x="372" y="1078"/>
                  </a:lnTo>
                  <a:lnTo>
                    <a:pt x="372" y="1078"/>
                  </a:lnTo>
                  <a:lnTo>
                    <a:pt x="372" y="1067"/>
                  </a:lnTo>
                  <a:lnTo>
                    <a:pt x="372" y="1067"/>
                  </a:lnTo>
                  <a:lnTo>
                    <a:pt x="372" y="1055"/>
                  </a:lnTo>
                  <a:lnTo>
                    <a:pt x="361" y="1044"/>
                  </a:lnTo>
                  <a:lnTo>
                    <a:pt x="361" y="1032"/>
                  </a:lnTo>
                  <a:lnTo>
                    <a:pt x="361" y="1009"/>
                  </a:lnTo>
                  <a:lnTo>
                    <a:pt x="361" y="997"/>
                  </a:lnTo>
                  <a:lnTo>
                    <a:pt x="361" y="986"/>
                  </a:lnTo>
                  <a:lnTo>
                    <a:pt x="361" y="986"/>
                  </a:lnTo>
                  <a:lnTo>
                    <a:pt x="361" y="974"/>
                  </a:lnTo>
                  <a:lnTo>
                    <a:pt x="361" y="974"/>
                  </a:lnTo>
                  <a:lnTo>
                    <a:pt x="349" y="963"/>
                  </a:lnTo>
                  <a:lnTo>
                    <a:pt x="349" y="951"/>
                  </a:lnTo>
                  <a:lnTo>
                    <a:pt x="349" y="951"/>
                  </a:lnTo>
                  <a:lnTo>
                    <a:pt x="326" y="951"/>
                  </a:lnTo>
                  <a:lnTo>
                    <a:pt x="314" y="951"/>
                  </a:lnTo>
                  <a:lnTo>
                    <a:pt x="302" y="951"/>
                  </a:lnTo>
                  <a:lnTo>
                    <a:pt x="279" y="939"/>
                  </a:lnTo>
                  <a:lnTo>
                    <a:pt x="279" y="939"/>
                  </a:lnTo>
                  <a:lnTo>
                    <a:pt x="291" y="939"/>
                  </a:lnTo>
                  <a:lnTo>
                    <a:pt x="302" y="939"/>
                  </a:lnTo>
                  <a:lnTo>
                    <a:pt x="337" y="951"/>
                  </a:lnTo>
                  <a:lnTo>
                    <a:pt x="337" y="951"/>
                  </a:lnTo>
                  <a:lnTo>
                    <a:pt x="349" y="939"/>
                  </a:lnTo>
                  <a:lnTo>
                    <a:pt x="361" y="939"/>
                  </a:lnTo>
                  <a:lnTo>
                    <a:pt x="372" y="928"/>
                  </a:lnTo>
                  <a:lnTo>
                    <a:pt x="372" y="928"/>
                  </a:lnTo>
                  <a:lnTo>
                    <a:pt x="372" y="905"/>
                  </a:lnTo>
                  <a:lnTo>
                    <a:pt x="372" y="893"/>
                  </a:lnTo>
                  <a:lnTo>
                    <a:pt x="372" y="881"/>
                  </a:lnTo>
                  <a:lnTo>
                    <a:pt x="372" y="870"/>
                  </a:lnTo>
                  <a:lnTo>
                    <a:pt x="361" y="847"/>
                  </a:lnTo>
                  <a:lnTo>
                    <a:pt x="361" y="835"/>
                  </a:lnTo>
                  <a:lnTo>
                    <a:pt x="372" y="812"/>
                  </a:lnTo>
                  <a:lnTo>
                    <a:pt x="372" y="812"/>
                  </a:lnTo>
                  <a:lnTo>
                    <a:pt x="372" y="800"/>
                  </a:lnTo>
                  <a:lnTo>
                    <a:pt x="372" y="789"/>
                  </a:lnTo>
                  <a:lnTo>
                    <a:pt x="372" y="777"/>
                  </a:lnTo>
                  <a:lnTo>
                    <a:pt x="384" y="754"/>
                  </a:lnTo>
                  <a:lnTo>
                    <a:pt x="384" y="742"/>
                  </a:lnTo>
                  <a:lnTo>
                    <a:pt x="384" y="731"/>
                  </a:lnTo>
                  <a:lnTo>
                    <a:pt x="384" y="731"/>
                  </a:lnTo>
                  <a:lnTo>
                    <a:pt x="384" y="719"/>
                  </a:lnTo>
                  <a:lnTo>
                    <a:pt x="395" y="708"/>
                  </a:lnTo>
                  <a:lnTo>
                    <a:pt x="407" y="696"/>
                  </a:lnTo>
                  <a:lnTo>
                    <a:pt x="407" y="684"/>
                  </a:lnTo>
                  <a:lnTo>
                    <a:pt x="419" y="684"/>
                  </a:lnTo>
                  <a:lnTo>
                    <a:pt x="419" y="673"/>
                  </a:lnTo>
                  <a:lnTo>
                    <a:pt x="419" y="661"/>
                  </a:lnTo>
                  <a:lnTo>
                    <a:pt x="419" y="661"/>
                  </a:lnTo>
                  <a:lnTo>
                    <a:pt x="430" y="638"/>
                  </a:lnTo>
                  <a:lnTo>
                    <a:pt x="442" y="638"/>
                  </a:lnTo>
                  <a:lnTo>
                    <a:pt x="454" y="626"/>
                  </a:lnTo>
                  <a:lnTo>
                    <a:pt x="454" y="626"/>
                  </a:lnTo>
                  <a:lnTo>
                    <a:pt x="465" y="615"/>
                  </a:lnTo>
                  <a:lnTo>
                    <a:pt x="477" y="603"/>
                  </a:lnTo>
                  <a:lnTo>
                    <a:pt x="488" y="592"/>
                  </a:lnTo>
                  <a:lnTo>
                    <a:pt x="500" y="592"/>
                  </a:lnTo>
                  <a:lnTo>
                    <a:pt x="500" y="580"/>
                  </a:lnTo>
                  <a:lnTo>
                    <a:pt x="512" y="580"/>
                  </a:lnTo>
                  <a:lnTo>
                    <a:pt x="512" y="580"/>
                  </a:lnTo>
                  <a:lnTo>
                    <a:pt x="523" y="580"/>
                  </a:lnTo>
                  <a:lnTo>
                    <a:pt x="523" y="568"/>
                  </a:lnTo>
                  <a:lnTo>
                    <a:pt x="546" y="568"/>
                  </a:lnTo>
                  <a:lnTo>
                    <a:pt x="558" y="568"/>
                  </a:lnTo>
                  <a:lnTo>
                    <a:pt x="570" y="557"/>
                  </a:lnTo>
                  <a:lnTo>
                    <a:pt x="570" y="557"/>
                  </a:lnTo>
                  <a:lnTo>
                    <a:pt x="581" y="557"/>
                  </a:lnTo>
                  <a:lnTo>
                    <a:pt x="593" y="557"/>
                  </a:lnTo>
                  <a:lnTo>
                    <a:pt x="593" y="557"/>
                  </a:lnTo>
                  <a:lnTo>
                    <a:pt x="605" y="557"/>
                  </a:lnTo>
                  <a:lnTo>
                    <a:pt x="605" y="557"/>
                  </a:lnTo>
                  <a:lnTo>
                    <a:pt x="616" y="545"/>
                  </a:lnTo>
                  <a:lnTo>
                    <a:pt x="628" y="545"/>
                  </a:lnTo>
                  <a:lnTo>
                    <a:pt x="639" y="534"/>
                  </a:lnTo>
                  <a:lnTo>
                    <a:pt x="651" y="534"/>
                  </a:lnTo>
                  <a:lnTo>
                    <a:pt x="651" y="522"/>
                  </a:lnTo>
                  <a:lnTo>
                    <a:pt x="651" y="522"/>
                  </a:lnTo>
                  <a:lnTo>
                    <a:pt x="651" y="522"/>
                  </a:lnTo>
                  <a:lnTo>
                    <a:pt x="663" y="522"/>
                  </a:lnTo>
                  <a:lnTo>
                    <a:pt x="663" y="510"/>
                  </a:lnTo>
                  <a:lnTo>
                    <a:pt x="663" y="510"/>
                  </a:lnTo>
                  <a:lnTo>
                    <a:pt x="663" y="510"/>
                  </a:lnTo>
                  <a:lnTo>
                    <a:pt x="663" y="510"/>
                  </a:lnTo>
                  <a:lnTo>
                    <a:pt x="663" y="510"/>
                  </a:lnTo>
                  <a:lnTo>
                    <a:pt x="674" y="487"/>
                  </a:lnTo>
                  <a:lnTo>
                    <a:pt x="686" y="476"/>
                  </a:lnTo>
                  <a:lnTo>
                    <a:pt x="697" y="464"/>
                  </a:lnTo>
                  <a:lnTo>
                    <a:pt x="697" y="453"/>
                  </a:lnTo>
                  <a:lnTo>
                    <a:pt x="709" y="453"/>
                  </a:lnTo>
                  <a:lnTo>
                    <a:pt x="721" y="453"/>
                  </a:lnTo>
                  <a:lnTo>
                    <a:pt x="721" y="453"/>
                  </a:lnTo>
                  <a:lnTo>
                    <a:pt x="732" y="453"/>
                  </a:lnTo>
                  <a:lnTo>
                    <a:pt x="732" y="441"/>
                  </a:lnTo>
                  <a:lnTo>
                    <a:pt x="744" y="441"/>
                  </a:lnTo>
                  <a:lnTo>
                    <a:pt x="756" y="429"/>
                  </a:lnTo>
                  <a:lnTo>
                    <a:pt x="767" y="429"/>
                  </a:lnTo>
                  <a:lnTo>
                    <a:pt x="767" y="429"/>
                  </a:lnTo>
                  <a:lnTo>
                    <a:pt x="779" y="429"/>
                  </a:lnTo>
                  <a:lnTo>
                    <a:pt x="779" y="429"/>
                  </a:lnTo>
                  <a:lnTo>
                    <a:pt x="790" y="429"/>
                  </a:lnTo>
                  <a:lnTo>
                    <a:pt x="802" y="441"/>
                  </a:lnTo>
                  <a:lnTo>
                    <a:pt x="814" y="441"/>
                  </a:lnTo>
                  <a:lnTo>
                    <a:pt x="814" y="441"/>
                  </a:lnTo>
                  <a:lnTo>
                    <a:pt x="825" y="441"/>
                  </a:lnTo>
                  <a:lnTo>
                    <a:pt x="825" y="453"/>
                  </a:lnTo>
                  <a:lnTo>
                    <a:pt x="825" y="453"/>
                  </a:lnTo>
                  <a:lnTo>
                    <a:pt x="849" y="453"/>
                  </a:lnTo>
                  <a:lnTo>
                    <a:pt x="849" y="441"/>
                  </a:lnTo>
                  <a:lnTo>
                    <a:pt x="860" y="441"/>
                  </a:lnTo>
                  <a:lnTo>
                    <a:pt x="860" y="429"/>
                  </a:lnTo>
                  <a:lnTo>
                    <a:pt x="860" y="429"/>
                  </a:lnTo>
                  <a:lnTo>
                    <a:pt x="872" y="429"/>
                  </a:lnTo>
                  <a:lnTo>
                    <a:pt x="872" y="441"/>
                  </a:lnTo>
                  <a:lnTo>
                    <a:pt x="883" y="441"/>
                  </a:lnTo>
                  <a:lnTo>
                    <a:pt x="883" y="429"/>
                  </a:lnTo>
                  <a:lnTo>
                    <a:pt x="895" y="429"/>
                  </a:lnTo>
                  <a:lnTo>
                    <a:pt x="895" y="429"/>
                  </a:lnTo>
                  <a:lnTo>
                    <a:pt x="895" y="429"/>
                  </a:lnTo>
                  <a:lnTo>
                    <a:pt x="907" y="429"/>
                  </a:lnTo>
                  <a:lnTo>
                    <a:pt x="930" y="429"/>
                  </a:lnTo>
                  <a:lnTo>
                    <a:pt x="953" y="429"/>
                  </a:lnTo>
                  <a:lnTo>
                    <a:pt x="965" y="441"/>
                  </a:lnTo>
                  <a:lnTo>
                    <a:pt x="976" y="441"/>
                  </a:lnTo>
                  <a:lnTo>
                    <a:pt x="976" y="441"/>
                  </a:lnTo>
                  <a:lnTo>
                    <a:pt x="976" y="429"/>
                  </a:lnTo>
                  <a:lnTo>
                    <a:pt x="988" y="418"/>
                  </a:lnTo>
                  <a:lnTo>
                    <a:pt x="1000" y="395"/>
                  </a:lnTo>
                  <a:lnTo>
                    <a:pt x="1011" y="395"/>
                  </a:lnTo>
                  <a:lnTo>
                    <a:pt x="1023" y="383"/>
                  </a:lnTo>
                  <a:lnTo>
                    <a:pt x="1023" y="383"/>
                  </a:lnTo>
                  <a:lnTo>
                    <a:pt x="1023" y="383"/>
                  </a:lnTo>
                  <a:lnTo>
                    <a:pt x="1034" y="383"/>
                  </a:lnTo>
                  <a:lnTo>
                    <a:pt x="1046" y="395"/>
                  </a:lnTo>
                  <a:lnTo>
                    <a:pt x="1046" y="395"/>
                  </a:lnTo>
                  <a:lnTo>
                    <a:pt x="1058" y="395"/>
                  </a:lnTo>
                  <a:lnTo>
                    <a:pt x="1069" y="383"/>
                  </a:lnTo>
                  <a:lnTo>
                    <a:pt x="1081" y="383"/>
                  </a:lnTo>
                  <a:lnTo>
                    <a:pt x="1092" y="371"/>
                  </a:lnTo>
                  <a:lnTo>
                    <a:pt x="1092" y="371"/>
                  </a:lnTo>
                  <a:lnTo>
                    <a:pt x="1092" y="371"/>
                  </a:lnTo>
                  <a:lnTo>
                    <a:pt x="1104" y="360"/>
                  </a:lnTo>
                  <a:lnTo>
                    <a:pt x="1116" y="360"/>
                  </a:lnTo>
                  <a:lnTo>
                    <a:pt x="1127" y="360"/>
                  </a:lnTo>
                  <a:lnTo>
                    <a:pt x="1127" y="360"/>
                  </a:lnTo>
                  <a:lnTo>
                    <a:pt x="1139" y="348"/>
                  </a:lnTo>
                  <a:lnTo>
                    <a:pt x="1139" y="348"/>
                  </a:lnTo>
                  <a:lnTo>
                    <a:pt x="1151" y="348"/>
                  </a:lnTo>
                  <a:lnTo>
                    <a:pt x="1162" y="360"/>
                  </a:lnTo>
                  <a:lnTo>
                    <a:pt x="1174" y="360"/>
                  </a:lnTo>
                  <a:lnTo>
                    <a:pt x="1185" y="371"/>
                  </a:lnTo>
                  <a:lnTo>
                    <a:pt x="1197" y="383"/>
                  </a:lnTo>
                  <a:lnTo>
                    <a:pt x="1197" y="383"/>
                  </a:lnTo>
                  <a:lnTo>
                    <a:pt x="1220" y="395"/>
                  </a:lnTo>
                  <a:lnTo>
                    <a:pt x="1220" y="395"/>
                  </a:lnTo>
                  <a:lnTo>
                    <a:pt x="1232" y="395"/>
                  </a:lnTo>
                  <a:lnTo>
                    <a:pt x="1232" y="395"/>
                  </a:lnTo>
                  <a:lnTo>
                    <a:pt x="1255" y="418"/>
                  </a:lnTo>
                  <a:lnTo>
                    <a:pt x="1267" y="429"/>
                  </a:lnTo>
                  <a:lnTo>
                    <a:pt x="1267" y="453"/>
                  </a:lnTo>
                  <a:lnTo>
                    <a:pt x="1267" y="453"/>
                  </a:lnTo>
                  <a:lnTo>
                    <a:pt x="1278" y="453"/>
                  </a:lnTo>
                  <a:lnTo>
                    <a:pt x="1302" y="453"/>
                  </a:lnTo>
                  <a:lnTo>
                    <a:pt x="1302" y="441"/>
                  </a:lnTo>
                  <a:lnTo>
                    <a:pt x="1313" y="441"/>
                  </a:lnTo>
                  <a:lnTo>
                    <a:pt x="1313" y="441"/>
                  </a:lnTo>
                  <a:lnTo>
                    <a:pt x="1313" y="429"/>
                  </a:lnTo>
                  <a:lnTo>
                    <a:pt x="1313" y="429"/>
                  </a:lnTo>
                  <a:lnTo>
                    <a:pt x="1325" y="418"/>
                  </a:lnTo>
                  <a:lnTo>
                    <a:pt x="1336" y="406"/>
                  </a:lnTo>
                  <a:lnTo>
                    <a:pt x="1348" y="406"/>
                  </a:lnTo>
                  <a:lnTo>
                    <a:pt x="1348" y="395"/>
                  </a:lnTo>
                  <a:lnTo>
                    <a:pt x="1348" y="383"/>
                  </a:lnTo>
                  <a:lnTo>
                    <a:pt x="1360" y="395"/>
                  </a:lnTo>
                  <a:lnTo>
                    <a:pt x="1360" y="395"/>
                  </a:lnTo>
                  <a:lnTo>
                    <a:pt x="1360" y="383"/>
                  </a:lnTo>
                  <a:lnTo>
                    <a:pt x="1371" y="371"/>
                  </a:lnTo>
                  <a:lnTo>
                    <a:pt x="1371" y="360"/>
                  </a:lnTo>
                  <a:lnTo>
                    <a:pt x="1371" y="360"/>
                  </a:lnTo>
                  <a:lnTo>
                    <a:pt x="1383" y="360"/>
                  </a:lnTo>
                  <a:lnTo>
                    <a:pt x="1383" y="360"/>
                  </a:lnTo>
                  <a:lnTo>
                    <a:pt x="1371" y="371"/>
                  </a:lnTo>
                  <a:lnTo>
                    <a:pt x="1371" y="383"/>
                  </a:lnTo>
                  <a:lnTo>
                    <a:pt x="1371" y="383"/>
                  </a:lnTo>
                  <a:lnTo>
                    <a:pt x="1360" y="395"/>
                  </a:lnTo>
                  <a:lnTo>
                    <a:pt x="1360" y="406"/>
                  </a:lnTo>
                  <a:lnTo>
                    <a:pt x="1348" y="429"/>
                  </a:lnTo>
                  <a:lnTo>
                    <a:pt x="1348" y="429"/>
                  </a:lnTo>
                  <a:lnTo>
                    <a:pt x="1371" y="453"/>
                  </a:lnTo>
                  <a:lnTo>
                    <a:pt x="1383" y="453"/>
                  </a:lnTo>
                  <a:lnTo>
                    <a:pt x="1383" y="453"/>
                  </a:lnTo>
                  <a:lnTo>
                    <a:pt x="1395" y="453"/>
                  </a:lnTo>
                  <a:lnTo>
                    <a:pt x="1406" y="441"/>
                  </a:lnTo>
                  <a:lnTo>
                    <a:pt x="1406" y="441"/>
                  </a:lnTo>
                  <a:lnTo>
                    <a:pt x="1406" y="441"/>
                  </a:lnTo>
                  <a:lnTo>
                    <a:pt x="1406" y="429"/>
                  </a:lnTo>
                  <a:lnTo>
                    <a:pt x="1418" y="418"/>
                  </a:lnTo>
                  <a:lnTo>
                    <a:pt x="1429" y="395"/>
                  </a:lnTo>
                  <a:lnTo>
                    <a:pt x="1429" y="383"/>
                  </a:lnTo>
                  <a:lnTo>
                    <a:pt x="1429" y="383"/>
                  </a:lnTo>
                  <a:lnTo>
                    <a:pt x="1429" y="371"/>
                  </a:lnTo>
                  <a:lnTo>
                    <a:pt x="1429" y="371"/>
                  </a:lnTo>
                  <a:lnTo>
                    <a:pt x="1429" y="360"/>
                  </a:lnTo>
                  <a:lnTo>
                    <a:pt x="1429" y="360"/>
                  </a:lnTo>
                  <a:lnTo>
                    <a:pt x="1429" y="348"/>
                  </a:lnTo>
                  <a:lnTo>
                    <a:pt x="1441" y="337"/>
                  </a:lnTo>
                  <a:lnTo>
                    <a:pt x="1453" y="325"/>
                  </a:lnTo>
                  <a:lnTo>
                    <a:pt x="1453" y="313"/>
                  </a:lnTo>
                  <a:lnTo>
                    <a:pt x="1464" y="313"/>
                  </a:lnTo>
                  <a:lnTo>
                    <a:pt x="1464" y="313"/>
                  </a:lnTo>
                  <a:lnTo>
                    <a:pt x="1464" y="302"/>
                  </a:lnTo>
                  <a:lnTo>
                    <a:pt x="1476" y="290"/>
                  </a:lnTo>
                  <a:lnTo>
                    <a:pt x="1487" y="279"/>
                  </a:lnTo>
                  <a:lnTo>
                    <a:pt x="1499" y="267"/>
                  </a:lnTo>
                  <a:lnTo>
                    <a:pt x="1499" y="255"/>
                  </a:lnTo>
                  <a:lnTo>
                    <a:pt x="1511" y="255"/>
                  </a:lnTo>
                  <a:lnTo>
                    <a:pt x="1522" y="244"/>
                  </a:lnTo>
                  <a:lnTo>
                    <a:pt x="1522" y="232"/>
                  </a:lnTo>
                  <a:lnTo>
                    <a:pt x="1522" y="232"/>
                  </a:lnTo>
                  <a:lnTo>
                    <a:pt x="1522" y="232"/>
                  </a:lnTo>
                  <a:lnTo>
                    <a:pt x="1522" y="232"/>
                  </a:lnTo>
                  <a:lnTo>
                    <a:pt x="1534" y="221"/>
                  </a:lnTo>
                  <a:lnTo>
                    <a:pt x="1534" y="221"/>
                  </a:lnTo>
                  <a:lnTo>
                    <a:pt x="1522" y="221"/>
                  </a:lnTo>
                  <a:lnTo>
                    <a:pt x="1522" y="209"/>
                  </a:lnTo>
                  <a:lnTo>
                    <a:pt x="1522" y="209"/>
                  </a:lnTo>
                  <a:lnTo>
                    <a:pt x="1534" y="198"/>
                  </a:lnTo>
                  <a:lnTo>
                    <a:pt x="1534" y="198"/>
                  </a:lnTo>
                  <a:lnTo>
                    <a:pt x="1522" y="198"/>
                  </a:lnTo>
                  <a:lnTo>
                    <a:pt x="1522" y="186"/>
                  </a:lnTo>
                  <a:lnTo>
                    <a:pt x="1534" y="186"/>
                  </a:lnTo>
                  <a:lnTo>
                    <a:pt x="1534" y="174"/>
                  </a:lnTo>
                  <a:lnTo>
                    <a:pt x="1534" y="163"/>
                  </a:lnTo>
                  <a:lnTo>
                    <a:pt x="1534" y="163"/>
                  </a:lnTo>
                  <a:lnTo>
                    <a:pt x="1546" y="140"/>
                  </a:lnTo>
                  <a:lnTo>
                    <a:pt x="1546" y="140"/>
                  </a:lnTo>
                  <a:lnTo>
                    <a:pt x="1546" y="140"/>
                  </a:lnTo>
                  <a:lnTo>
                    <a:pt x="1546" y="140"/>
                  </a:lnTo>
                  <a:lnTo>
                    <a:pt x="1546" y="140"/>
                  </a:lnTo>
                  <a:lnTo>
                    <a:pt x="1546" y="128"/>
                  </a:lnTo>
                  <a:lnTo>
                    <a:pt x="1546" y="128"/>
                  </a:lnTo>
                  <a:lnTo>
                    <a:pt x="1557" y="128"/>
                  </a:lnTo>
                  <a:lnTo>
                    <a:pt x="1557" y="128"/>
                  </a:lnTo>
                  <a:lnTo>
                    <a:pt x="1557" y="116"/>
                  </a:lnTo>
                  <a:lnTo>
                    <a:pt x="1557" y="116"/>
                  </a:lnTo>
                  <a:lnTo>
                    <a:pt x="1569" y="105"/>
                  </a:lnTo>
                  <a:lnTo>
                    <a:pt x="1569" y="105"/>
                  </a:lnTo>
                  <a:lnTo>
                    <a:pt x="1569" y="82"/>
                  </a:lnTo>
                  <a:lnTo>
                    <a:pt x="1580" y="70"/>
                  </a:lnTo>
                  <a:lnTo>
                    <a:pt x="1580" y="58"/>
                  </a:lnTo>
                  <a:lnTo>
                    <a:pt x="1580" y="58"/>
                  </a:lnTo>
                  <a:lnTo>
                    <a:pt x="1592" y="58"/>
                  </a:lnTo>
                  <a:lnTo>
                    <a:pt x="1604" y="58"/>
                  </a:lnTo>
                  <a:lnTo>
                    <a:pt x="1604" y="58"/>
                  </a:lnTo>
                  <a:lnTo>
                    <a:pt x="1615" y="58"/>
                  </a:lnTo>
                  <a:lnTo>
                    <a:pt x="1615" y="58"/>
                  </a:lnTo>
                  <a:lnTo>
                    <a:pt x="1627" y="47"/>
                  </a:lnTo>
                  <a:lnTo>
                    <a:pt x="1650" y="35"/>
                  </a:lnTo>
                  <a:lnTo>
                    <a:pt x="1650" y="24"/>
                  </a:lnTo>
                  <a:lnTo>
                    <a:pt x="1662" y="0"/>
                  </a:lnTo>
                  <a:lnTo>
                    <a:pt x="1662" y="0"/>
                  </a:lnTo>
                  <a:lnTo>
                    <a:pt x="1662" y="24"/>
                  </a:lnTo>
                  <a:lnTo>
                    <a:pt x="1662" y="35"/>
                  </a:lnTo>
                  <a:lnTo>
                    <a:pt x="1650" y="47"/>
                  </a:lnTo>
                  <a:lnTo>
                    <a:pt x="1639" y="58"/>
                  </a:lnTo>
                  <a:lnTo>
                    <a:pt x="1639" y="58"/>
                  </a:lnTo>
                  <a:lnTo>
                    <a:pt x="1639" y="58"/>
                  </a:lnTo>
                  <a:close/>
                </a:path>
              </a:pathLst>
            </a:custGeom>
            <a:gradFill flip="none" rotWithShape="1">
              <a:gsLst>
                <a:gs pos="47000">
                  <a:srgbClr val="87101E">
                    <a:alpha val="89000"/>
                  </a:srgbClr>
                </a:gs>
                <a:gs pos="0">
                  <a:srgbClr val="600409">
                    <a:alpha val="91000"/>
                  </a:srgbClr>
                </a:gs>
                <a:gs pos="100000">
                  <a:srgbClr val="CE474D">
                    <a:alpha val="64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Freeform 551"/>
            <p:cNvSpPr>
              <a:spLocks/>
            </p:cNvSpPr>
            <p:nvPr/>
          </p:nvSpPr>
          <p:spPr bwMode="auto">
            <a:xfrm>
              <a:off x="3785893" y="1663700"/>
              <a:ext cx="0" cy="17463"/>
            </a:xfrm>
            <a:custGeom>
              <a:avLst/>
              <a:gdLst>
                <a:gd name="T0" fmla="*/ 0 h 11"/>
                <a:gd name="T1" fmla="*/ 0 h 11"/>
                <a:gd name="T2" fmla="*/ 0 h 11"/>
                <a:gd name="T3" fmla="*/ 11 h 11"/>
                <a:gd name="T4" fmla="*/ 11 h 11"/>
                <a:gd name="T5" fmla="*/ 11 h 11"/>
                <a:gd name="T6" fmla="*/ 11 h 11"/>
                <a:gd name="T7" fmla="*/ 0 h 11"/>
                <a:gd name="T8" fmla="*/ 0 h 11"/>
                <a:gd name="T9" fmla="*/ 0 h 11"/>
                <a:gd name="T10" fmla="*/ 0 h 11"/>
                <a:gd name="T11" fmla="*/ 0 h 1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</a:cxnLst>
              <a:rect l="0" t="0" r="r" b="b"/>
              <a:pathLst>
                <a:path h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Freeform 552"/>
            <p:cNvSpPr>
              <a:spLocks/>
            </p:cNvSpPr>
            <p:nvPr/>
          </p:nvSpPr>
          <p:spPr bwMode="auto">
            <a:xfrm>
              <a:off x="3693818" y="1736725"/>
              <a:ext cx="55563" cy="74613"/>
            </a:xfrm>
            <a:custGeom>
              <a:avLst/>
              <a:gdLst>
                <a:gd name="T0" fmla="*/ 0 w 35"/>
                <a:gd name="T1" fmla="*/ 47 h 47"/>
                <a:gd name="T2" fmla="*/ 0 w 35"/>
                <a:gd name="T3" fmla="*/ 47 h 47"/>
                <a:gd name="T4" fmla="*/ 0 w 35"/>
                <a:gd name="T5" fmla="*/ 47 h 47"/>
                <a:gd name="T6" fmla="*/ 0 w 35"/>
                <a:gd name="T7" fmla="*/ 35 h 47"/>
                <a:gd name="T8" fmla="*/ 12 w 35"/>
                <a:gd name="T9" fmla="*/ 23 h 47"/>
                <a:gd name="T10" fmla="*/ 35 w 35"/>
                <a:gd name="T11" fmla="*/ 0 h 47"/>
                <a:gd name="T12" fmla="*/ 35 w 35"/>
                <a:gd name="T13" fmla="*/ 0 h 47"/>
                <a:gd name="T14" fmla="*/ 23 w 35"/>
                <a:gd name="T15" fmla="*/ 12 h 47"/>
                <a:gd name="T16" fmla="*/ 23 w 35"/>
                <a:gd name="T17" fmla="*/ 23 h 47"/>
                <a:gd name="T18" fmla="*/ 12 w 35"/>
                <a:gd name="T19" fmla="*/ 35 h 47"/>
                <a:gd name="T20" fmla="*/ 0 w 35"/>
                <a:gd name="T21" fmla="*/ 47 h 47"/>
                <a:gd name="T22" fmla="*/ 0 w 35"/>
                <a:gd name="T23" fmla="*/ 47 h 47"/>
                <a:gd name="T24" fmla="*/ 0 w 35"/>
                <a:gd name="T2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47">
                  <a:moveTo>
                    <a:pt x="0" y="47"/>
                  </a:moveTo>
                  <a:lnTo>
                    <a:pt x="0" y="47"/>
                  </a:lnTo>
                  <a:lnTo>
                    <a:pt x="0" y="47"/>
                  </a:lnTo>
                  <a:lnTo>
                    <a:pt x="0" y="35"/>
                  </a:lnTo>
                  <a:lnTo>
                    <a:pt x="12" y="23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23" y="12"/>
                  </a:lnTo>
                  <a:lnTo>
                    <a:pt x="23" y="23"/>
                  </a:lnTo>
                  <a:lnTo>
                    <a:pt x="12" y="35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CE47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Freeform 553"/>
            <p:cNvSpPr>
              <a:spLocks/>
            </p:cNvSpPr>
            <p:nvPr/>
          </p:nvSpPr>
          <p:spPr bwMode="auto">
            <a:xfrm>
              <a:off x="4357393" y="1811338"/>
              <a:ext cx="74613" cy="165100"/>
            </a:xfrm>
            <a:custGeom>
              <a:avLst/>
              <a:gdLst>
                <a:gd name="T0" fmla="*/ 35 w 47"/>
                <a:gd name="T1" fmla="*/ 58 h 104"/>
                <a:gd name="T2" fmla="*/ 35 w 47"/>
                <a:gd name="T3" fmla="*/ 58 h 104"/>
                <a:gd name="T4" fmla="*/ 35 w 47"/>
                <a:gd name="T5" fmla="*/ 69 h 104"/>
                <a:gd name="T6" fmla="*/ 35 w 47"/>
                <a:gd name="T7" fmla="*/ 69 h 104"/>
                <a:gd name="T8" fmla="*/ 35 w 47"/>
                <a:gd name="T9" fmla="*/ 81 h 104"/>
                <a:gd name="T10" fmla="*/ 24 w 47"/>
                <a:gd name="T11" fmla="*/ 92 h 104"/>
                <a:gd name="T12" fmla="*/ 12 w 47"/>
                <a:gd name="T13" fmla="*/ 104 h 104"/>
                <a:gd name="T14" fmla="*/ 12 w 47"/>
                <a:gd name="T15" fmla="*/ 92 h 104"/>
                <a:gd name="T16" fmla="*/ 12 w 47"/>
                <a:gd name="T17" fmla="*/ 92 h 104"/>
                <a:gd name="T18" fmla="*/ 12 w 47"/>
                <a:gd name="T19" fmla="*/ 92 h 104"/>
                <a:gd name="T20" fmla="*/ 24 w 47"/>
                <a:gd name="T21" fmla="*/ 81 h 104"/>
                <a:gd name="T22" fmla="*/ 24 w 47"/>
                <a:gd name="T23" fmla="*/ 81 h 104"/>
                <a:gd name="T24" fmla="*/ 35 w 47"/>
                <a:gd name="T25" fmla="*/ 69 h 104"/>
                <a:gd name="T26" fmla="*/ 24 w 47"/>
                <a:gd name="T27" fmla="*/ 69 h 104"/>
                <a:gd name="T28" fmla="*/ 24 w 47"/>
                <a:gd name="T29" fmla="*/ 69 h 104"/>
                <a:gd name="T30" fmla="*/ 24 w 47"/>
                <a:gd name="T31" fmla="*/ 58 h 104"/>
                <a:gd name="T32" fmla="*/ 24 w 47"/>
                <a:gd name="T33" fmla="*/ 58 h 104"/>
                <a:gd name="T34" fmla="*/ 24 w 47"/>
                <a:gd name="T35" fmla="*/ 58 h 104"/>
                <a:gd name="T36" fmla="*/ 35 w 47"/>
                <a:gd name="T37" fmla="*/ 46 h 104"/>
                <a:gd name="T38" fmla="*/ 35 w 47"/>
                <a:gd name="T39" fmla="*/ 46 h 104"/>
                <a:gd name="T40" fmla="*/ 24 w 47"/>
                <a:gd name="T41" fmla="*/ 46 h 104"/>
                <a:gd name="T42" fmla="*/ 24 w 47"/>
                <a:gd name="T43" fmla="*/ 46 h 104"/>
                <a:gd name="T44" fmla="*/ 24 w 47"/>
                <a:gd name="T45" fmla="*/ 46 h 104"/>
                <a:gd name="T46" fmla="*/ 12 w 47"/>
                <a:gd name="T47" fmla="*/ 58 h 104"/>
                <a:gd name="T48" fmla="*/ 12 w 47"/>
                <a:gd name="T49" fmla="*/ 58 h 104"/>
                <a:gd name="T50" fmla="*/ 12 w 47"/>
                <a:gd name="T51" fmla="*/ 58 h 104"/>
                <a:gd name="T52" fmla="*/ 0 w 47"/>
                <a:gd name="T53" fmla="*/ 58 h 104"/>
                <a:gd name="T54" fmla="*/ 0 w 47"/>
                <a:gd name="T55" fmla="*/ 58 h 104"/>
                <a:gd name="T56" fmla="*/ 12 w 47"/>
                <a:gd name="T57" fmla="*/ 58 h 104"/>
                <a:gd name="T58" fmla="*/ 12 w 47"/>
                <a:gd name="T59" fmla="*/ 58 h 104"/>
                <a:gd name="T60" fmla="*/ 12 w 47"/>
                <a:gd name="T61" fmla="*/ 46 h 104"/>
                <a:gd name="T62" fmla="*/ 12 w 47"/>
                <a:gd name="T63" fmla="*/ 46 h 104"/>
                <a:gd name="T64" fmla="*/ 12 w 47"/>
                <a:gd name="T65" fmla="*/ 46 h 104"/>
                <a:gd name="T66" fmla="*/ 12 w 47"/>
                <a:gd name="T67" fmla="*/ 46 h 104"/>
                <a:gd name="T68" fmla="*/ 12 w 47"/>
                <a:gd name="T69" fmla="*/ 34 h 104"/>
                <a:gd name="T70" fmla="*/ 12 w 47"/>
                <a:gd name="T71" fmla="*/ 34 h 104"/>
                <a:gd name="T72" fmla="*/ 24 w 47"/>
                <a:gd name="T73" fmla="*/ 23 h 104"/>
                <a:gd name="T74" fmla="*/ 35 w 47"/>
                <a:gd name="T75" fmla="*/ 11 h 104"/>
                <a:gd name="T76" fmla="*/ 47 w 47"/>
                <a:gd name="T77" fmla="*/ 11 h 104"/>
                <a:gd name="T78" fmla="*/ 47 w 47"/>
                <a:gd name="T79" fmla="*/ 0 h 104"/>
                <a:gd name="T80" fmla="*/ 47 w 47"/>
                <a:gd name="T81" fmla="*/ 0 h 104"/>
                <a:gd name="T82" fmla="*/ 47 w 47"/>
                <a:gd name="T83" fmla="*/ 11 h 104"/>
                <a:gd name="T84" fmla="*/ 35 w 47"/>
                <a:gd name="T85" fmla="*/ 34 h 104"/>
                <a:gd name="T86" fmla="*/ 35 w 47"/>
                <a:gd name="T87" fmla="*/ 46 h 104"/>
                <a:gd name="T88" fmla="*/ 35 w 47"/>
                <a:gd name="T89" fmla="*/ 58 h 104"/>
                <a:gd name="T90" fmla="*/ 35 w 47"/>
                <a:gd name="T91" fmla="*/ 58 h 104"/>
                <a:gd name="T92" fmla="*/ 35 w 47"/>
                <a:gd name="T93" fmla="*/ 5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7" h="104">
                  <a:moveTo>
                    <a:pt x="35" y="58"/>
                  </a:moveTo>
                  <a:lnTo>
                    <a:pt x="35" y="58"/>
                  </a:lnTo>
                  <a:lnTo>
                    <a:pt x="35" y="69"/>
                  </a:lnTo>
                  <a:lnTo>
                    <a:pt x="35" y="69"/>
                  </a:lnTo>
                  <a:lnTo>
                    <a:pt x="35" y="81"/>
                  </a:lnTo>
                  <a:lnTo>
                    <a:pt x="24" y="92"/>
                  </a:lnTo>
                  <a:lnTo>
                    <a:pt x="12" y="104"/>
                  </a:lnTo>
                  <a:lnTo>
                    <a:pt x="12" y="92"/>
                  </a:lnTo>
                  <a:lnTo>
                    <a:pt x="12" y="92"/>
                  </a:lnTo>
                  <a:lnTo>
                    <a:pt x="12" y="92"/>
                  </a:lnTo>
                  <a:lnTo>
                    <a:pt x="24" y="81"/>
                  </a:lnTo>
                  <a:lnTo>
                    <a:pt x="24" y="81"/>
                  </a:lnTo>
                  <a:lnTo>
                    <a:pt x="35" y="69"/>
                  </a:lnTo>
                  <a:lnTo>
                    <a:pt x="24" y="69"/>
                  </a:lnTo>
                  <a:lnTo>
                    <a:pt x="24" y="69"/>
                  </a:lnTo>
                  <a:lnTo>
                    <a:pt x="24" y="58"/>
                  </a:lnTo>
                  <a:lnTo>
                    <a:pt x="24" y="58"/>
                  </a:lnTo>
                  <a:lnTo>
                    <a:pt x="24" y="58"/>
                  </a:lnTo>
                  <a:lnTo>
                    <a:pt x="35" y="46"/>
                  </a:lnTo>
                  <a:lnTo>
                    <a:pt x="35" y="46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24" y="23"/>
                  </a:lnTo>
                  <a:lnTo>
                    <a:pt x="35" y="11"/>
                  </a:lnTo>
                  <a:lnTo>
                    <a:pt x="47" y="11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11"/>
                  </a:lnTo>
                  <a:lnTo>
                    <a:pt x="35" y="34"/>
                  </a:lnTo>
                  <a:lnTo>
                    <a:pt x="35" y="46"/>
                  </a:lnTo>
                  <a:lnTo>
                    <a:pt x="35" y="58"/>
                  </a:lnTo>
                  <a:lnTo>
                    <a:pt x="35" y="58"/>
                  </a:lnTo>
                  <a:lnTo>
                    <a:pt x="35" y="58"/>
                  </a:lnTo>
                  <a:close/>
                </a:path>
              </a:pathLst>
            </a:custGeom>
            <a:solidFill>
              <a:srgbClr val="CE47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Freeform 554"/>
            <p:cNvSpPr>
              <a:spLocks/>
            </p:cNvSpPr>
            <p:nvPr/>
          </p:nvSpPr>
          <p:spPr bwMode="auto">
            <a:xfrm>
              <a:off x="3712868" y="1828800"/>
              <a:ext cx="17463" cy="19050"/>
            </a:xfrm>
            <a:custGeom>
              <a:avLst/>
              <a:gdLst>
                <a:gd name="T0" fmla="*/ 11 w 11"/>
                <a:gd name="T1" fmla="*/ 0 h 12"/>
                <a:gd name="T2" fmla="*/ 0 w 11"/>
                <a:gd name="T3" fmla="*/ 12 h 12"/>
                <a:gd name="T4" fmla="*/ 11 w 11"/>
                <a:gd name="T5" fmla="*/ 0 h 12"/>
                <a:gd name="T6" fmla="*/ 11 w 11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2">
                  <a:moveTo>
                    <a:pt x="11" y="0"/>
                  </a:moveTo>
                  <a:lnTo>
                    <a:pt x="0" y="12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" name="Freeform 556"/>
            <p:cNvSpPr>
              <a:spLocks/>
            </p:cNvSpPr>
            <p:nvPr/>
          </p:nvSpPr>
          <p:spPr bwMode="auto">
            <a:xfrm>
              <a:off x="4339931" y="1847850"/>
              <a:ext cx="17463" cy="17463"/>
            </a:xfrm>
            <a:custGeom>
              <a:avLst/>
              <a:gdLst>
                <a:gd name="T0" fmla="*/ 0 w 11"/>
                <a:gd name="T1" fmla="*/ 11 h 11"/>
                <a:gd name="T2" fmla="*/ 11 w 11"/>
                <a:gd name="T3" fmla="*/ 0 h 11"/>
                <a:gd name="T4" fmla="*/ 0 w 11"/>
                <a:gd name="T5" fmla="*/ 11 h 11"/>
                <a:gd name="T6" fmla="*/ 0 w 11"/>
                <a:gd name="T7" fmla="*/ 11 h 11"/>
                <a:gd name="T8" fmla="*/ 0 w 11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0" y="11"/>
                  </a:moveTo>
                  <a:lnTo>
                    <a:pt x="11" y="0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CE47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" name="Freeform 557"/>
            <p:cNvSpPr>
              <a:spLocks/>
            </p:cNvSpPr>
            <p:nvPr/>
          </p:nvSpPr>
          <p:spPr bwMode="auto">
            <a:xfrm>
              <a:off x="4412956" y="18653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" name="Freeform 559"/>
            <p:cNvSpPr>
              <a:spLocks/>
            </p:cNvSpPr>
            <p:nvPr/>
          </p:nvSpPr>
          <p:spPr bwMode="auto">
            <a:xfrm>
              <a:off x="4265318" y="2178050"/>
              <a:ext cx="19050" cy="55563"/>
            </a:xfrm>
            <a:custGeom>
              <a:avLst/>
              <a:gdLst>
                <a:gd name="T0" fmla="*/ 0 w 12"/>
                <a:gd name="T1" fmla="*/ 35 h 35"/>
                <a:gd name="T2" fmla="*/ 0 w 12"/>
                <a:gd name="T3" fmla="*/ 35 h 35"/>
                <a:gd name="T4" fmla="*/ 0 w 12"/>
                <a:gd name="T5" fmla="*/ 24 h 35"/>
                <a:gd name="T6" fmla="*/ 12 w 12"/>
                <a:gd name="T7" fmla="*/ 12 h 35"/>
                <a:gd name="T8" fmla="*/ 12 w 12"/>
                <a:gd name="T9" fmla="*/ 0 h 35"/>
                <a:gd name="T10" fmla="*/ 0 w 12"/>
                <a:gd name="T11" fmla="*/ 35 h 35"/>
                <a:gd name="T12" fmla="*/ 0 w 12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5">
                  <a:moveTo>
                    <a:pt x="0" y="35"/>
                  </a:moveTo>
                  <a:lnTo>
                    <a:pt x="0" y="35"/>
                  </a:lnTo>
                  <a:lnTo>
                    <a:pt x="0" y="24"/>
                  </a:lnTo>
                  <a:lnTo>
                    <a:pt x="12" y="12"/>
                  </a:lnTo>
                  <a:lnTo>
                    <a:pt x="12" y="0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CE47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" name="Freeform 560"/>
            <p:cNvSpPr>
              <a:spLocks/>
            </p:cNvSpPr>
            <p:nvPr/>
          </p:nvSpPr>
          <p:spPr bwMode="auto">
            <a:xfrm>
              <a:off x="4247856" y="2197100"/>
              <a:ext cx="17463" cy="36513"/>
            </a:xfrm>
            <a:custGeom>
              <a:avLst/>
              <a:gdLst>
                <a:gd name="T0" fmla="*/ 0 w 11"/>
                <a:gd name="T1" fmla="*/ 23 h 23"/>
                <a:gd name="T2" fmla="*/ 0 w 11"/>
                <a:gd name="T3" fmla="*/ 23 h 23"/>
                <a:gd name="T4" fmla="*/ 0 w 11"/>
                <a:gd name="T5" fmla="*/ 12 h 23"/>
                <a:gd name="T6" fmla="*/ 0 w 11"/>
                <a:gd name="T7" fmla="*/ 12 h 23"/>
                <a:gd name="T8" fmla="*/ 11 w 11"/>
                <a:gd name="T9" fmla="*/ 0 h 23"/>
                <a:gd name="T10" fmla="*/ 11 w 11"/>
                <a:gd name="T11" fmla="*/ 0 h 23"/>
                <a:gd name="T12" fmla="*/ 0 w 11"/>
                <a:gd name="T13" fmla="*/ 12 h 23"/>
                <a:gd name="T14" fmla="*/ 0 w 11"/>
                <a:gd name="T15" fmla="*/ 23 h 23"/>
                <a:gd name="T16" fmla="*/ 0 w 11"/>
                <a:gd name="T17" fmla="*/ 23 h 23"/>
                <a:gd name="T18" fmla="*/ 0 w 11"/>
                <a:gd name="T1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23">
                  <a:moveTo>
                    <a:pt x="0" y="23"/>
                  </a:moveTo>
                  <a:lnTo>
                    <a:pt x="0" y="23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0" y="12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" name="Freeform 561"/>
            <p:cNvSpPr>
              <a:spLocks/>
            </p:cNvSpPr>
            <p:nvPr/>
          </p:nvSpPr>
          <p:spPr bwMode="auto">
            <a:xfrm>
              <a:off x="4136731" y="2270125"/>
              <a:ext cx="55563" cy="55563"/>
            </a:xfrm>
            <a:custGeom>
              <a:avLst/>
              <a:gdLst>
                <a:gd name="T0" fmla="*/ 12 w 35"/>
                <a:gd name="T1" fmla="*/ 24 h 35"/>
                <a:gd name="T2" fmla="*/ 0 w 35"/>
                <a:gd name="T3" fmla="*/ 35 h 35"/>
                <a:gd name="T4" fmla="*/ 0 w 35"/>
                <a:gd name="T5" fmla="*/ 35 h 35"/>
                <a:gd name="T6" fmla="*/ 0 w 35"/>
                <a:gd name="T7" fmla="*/ 24 h 35"/>
                <a:gd name="T8" fmla="*/ 12 w 35"/>
                <a:gd name="T9" fmla="*/ 24 h 35"/>
                <a:gd name="T10" fmla="*/ 12 w 35"/>
                <a:gd name="T11" fmla="*/ 24 h 35"/>
                <a:gd name="T12" fmla="*/ 35 w 35"/>
                <a:gd name="T13" fmla="*/ 0 h 35"/>
                <a:gd name="T14" fmla="*/ 35 w 35"/>
                <a:gd name="T15" fmla="*/ 0 h 35"/>
                <a:gd name="T16" fmla="*/ 23 w 35"/>
                <a:gd name="T17" fmla="*/ 24 h 35"/>
                <a:gd name="T18" fmla="*/ 23 w 35"/>
                <a:gd name="T19" fmla="*/ 24 h 35"/>
                <a:gd name="T20" fmla="*/ 12 w 35"/>
                <a:gd name="T21" fmla="*/ 24 h 35"/>
                <a:gd name="T22" fmla="*/ 12 w 35"/>
                <a:gd name="T23" fmla="*/ 24 h 35"/>
                <a:gd name="T24" fmla="*/ 12 w 35"/>
                <a:gd name="T25" fmla="*/ 24 h 35"/>
                <a:gd name="T26" fmla="*/ 12 w 35"/>
                <a:gd name="T27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" h="35">
                  <a:moveTo>
                    <a:pt x="12" y="24"/>
                  </a:moveTo>
                  <a:lnTo>
                    <a:pt x="0" y="35"/>
                  </a:lnTo>
                  <a:lnTo>
                    <a:pt x="0" y="35"/>
                  </a:ln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23" y="24"/>
                  </a:lnTo>
                  <a:lnTo>
                    <a:pt x="23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CE47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Freeform 562"/>
            <p:cNvSpPr>
              <a:spLocks/>
            </p:cNvSpPr>
            <p:nvPr/>
          </p:nvSpPr>
          <p:spPr bwMode="auto">
            <a:xfrm>
              <a:off x="4192293" y="2308225"/>
              <a:ext cx="0" cy="17463"/>
            </a:xfrm>
            <a:custGeom>
              <a:avLst/>
              <a:gdLst>
                <a:gd name="T0" fmla="*/ 11 h 11"/>
                <a:gd name="T1" fmla="*/ 11 h 11"/>
                <a:gd name="T2" fmla="*/ 0 h 11"/>
                <a:gd name="T3" fmla="*/ 0 h 11"/>
                <a:gd name="T4" fmla="*/ 11 h 11"/>
                <a:gd name="T5" fmla="*/ 11 h 11"/>
                <a:gd name="T6" fmla="*/ 11 h 11"/>
                <a:gd name="T7" fmla="*/ 11 h 11"/>
                <a:gd name="T8" fmla="*/ 11 h 1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</a:cxnLst>
              <a:rect l="0" t="0" r="r" b="b"/>
              <a:pathLst>
                <a:path h="11">
                  <a:moveTo>
                    <a:pt x="0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2" name="Freeform 563"/>
            <p:cNvSpPr>
              <a:spLocks/>
            </p:cNvSpPr>
            <p:nvPr/>
          </p:nvSpPr>
          <p:spPr bwMode="auto">
            <a:xfrm>
              <a:off x="4062118" y="2344738"/>
              <a:ext cx="38100" cy="36513"/>
            </a:xfrm>
            <a:custGeom>
              <a:avLst/>
              <a:gdLst>
                <a:gd name="T0" fmla="*/ 24 w 24"/>
                <a:gd name="T1" fmla="*/ 11 h 23"/>
                <a:gd name="T2" fmla="*/ 24 w 24"/>
                <a:gd name="T3" fmla="*/ 11 h 23"/>
                <a:gd name="T4" fmla="*/ 12 w 24"/>
                <a:gd name="T5" fmla="*/ 23 h 23"/>
                <a:gd name="T6" fmla="*/ 12 w 24"/>
                <a:gd name="T7" fmla="*/ 23 h 23"/>
                <a:gd name="T8" fmla="*/ 12 w 24"/>
                <a:gd name="T9" fmla="*/ 23 h 23"/>
                <a:gd name="T10" fmla="*/ 0 w 24"/>
                <a:gd name="T11" fmla="*/ 23 h 23"/>
                <a:gd name="T12" fmla="*/ 0 w 24"/>
                <a:gd name="T13" fmla="*/ 23 h 23"/>
                <a:gd name="T14" fmla="*/ 12 w 24"/>
                <a:gd name="T15" fmla="*/ 23 h 23"/>
                <a:gd name="T16" fmla="*/ 12 w 24"/>
                <a:gd name="T17" fmla="*/ 11 h 23"/>
                <a:gd name="T18" fmla="*/ 24 w 24"/>
                <a:gd name="T19" fmla="*/ 0 h 23"/>
                <a:gd name="T20" fmla="*/ 24 w 24"/>
                <a:gd name="T21" fmla="*/ 0 h 23"/>
                <a:gd name="T22" fmla="*/ 24 w 24"/>
                <a:gd name="T23" fmla="*/ 0 h 23"/>
                <a:gd name="T24" fmla="*/ 24 w 24"/>
                <a:gd name="T25" fmla="*/ 0 h 23"/>
                <a:gd name="T26" fmla="*/ 24 w 24"/>
                <a:gd name="T27" fmla="*/ 11 h 23"/>
                <a:gd name="T28" fmla="*/ 24 w 24"/>
                <a:gd name="T29" fmla="*/ 11 h 23"/>
                <a:gd name="T30" fmla="*/ 24 w 24"/>
                <a:gd name="T31" fmla="*/ 11 h 23"/>
                <a:gd name="T32" fmla="*/ 24 w 24"/>
                <a:gd name="T33" fmla="*/ 11 h 23"/>
                <a:gd name="T34" fmla="*/ 24 w 24"/>
                <a:gd name="T3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23">
                  <a:moveTo>
                    <a:pt x="24" y="11"/>
                  </a:moveTo>
                  <a:lnTo>
                    <a:pt x="24" y="11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2" y="23"/>
                  </a:lnTo>
                  <a:lnTo>
                    <a:pt x="12" y="1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24" y="11"/>
                  </a:lnTo>
                  <a:close/>
                </a:path>
              </a:pathLst>
            </a:custGeom>
            <a:solidFill>
              <a:srgbClr val="CE47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3" name="Freeform 564"/>
            <p:cNvSpPr>
              <a:spLocks/>
            </p:cNvSpPr>
            <p:nvPr/>
          </p:nvSpPr>
          <p:spPr bwMode="auto">
            <a:xfrm>
              <a:off x="1739606" y="3079750"/>
              <a:ext cx="17463" cy="0"/>
            </a:xfrm>
            <a:custGeom>
              <a:avLst/>
              <a:gdLst>
                <a:gd name="T0" fmla="*/ 0 w 11"/>
                <a:gd name="T1" fmla="*/ 11 w 11"/>
                <a:gd name="T2" fmla="*/ 0 w 11"/>
                <a:gd name="T3" fmla="*/ 0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4" name="Freeform 565"/>
            <p:cNvSpPr>
              <a:spLocks/>
            </p:cNvSpPr>
            <p:nvPr/>
          </p:nvSpPr>
          <p:spPr bwMode="auto">
            <a:xfrm>
              <a:off x="1572918" y="3430588"/>
              <a:ext cx="111125" cy="36513"/>
            </a:xfrm>
            <a:custGeom>
              <a:avLst/>
              <a:gdLst>
                <a:gd name="T0" fmla="*/ 70 w 70"/>
                <a:gd name="T1" fmla="*/ 11 h 23"/>
                <a:gd name="T2" fmla="*/ 70 w 70"/>
                <a:gd name="T3" fmla="*/ 23 h 23"/>
                <a:gd name="T4" fmla="*/ 70 w 70"/>
                <a:gd name="T5" fmla="*/ 23 h 23"/>
                <a:gd name="T6" fmla="*/ 58 w 70"/>
                <a:gd name="T7" fmla="*/ 23 h 23"/>
                <a:gd name="T8" fmla="*/ 58 w 70"/>
                <a:gd name="T9" fmla="*/ 23 h 23"/>
                <a:gd name="T10" fmla="*/ 47 w 70"/>
                <a:gd name="T11" fmla="*/ 23 h 23"/>
                <a:gd name="T12" fmla="*/ 35 w 70"/>
                <a:gd name="T13" fmla="*/ 11 h 23"/>
                <a:gd name="T14" fmla="*/ 35 w 70"/>
                <a:gd name="T15" fmla="*/ 11 h 23"/>
                <a:gd name="T16" fmla="*/ 35 w 70"/>
                <a:gd name="T17" fmla="*/ 11 h 23"/>
                <a:gd name="T18" fmla="*/ 35 w 70"/>
                <a:gd name="T19" fmla="*/ 11 h 23"/>
                <a:gd name="T20" fmla="*/ 23 w 70"/>
                <a:gd name="T21" fmla="*/ 11 h 23"/>
                <a:gd name="T22" fmla="*/ 23 w 70"/>
                <a:gd name="T23" fmla="*/ 11 h 23"/>
                <a:gd name="T24" fmla="*/ 23 w 70"/>
                <a:gd name="T25" fmla="*/ 11 h 23"/>
                <a:gd name="T26" fmla="*/ 12 w 70"/>
                <a:gd name="T27" fmla="*/ 11 h 23"/>
                <a:gd name="T28" fmla="*/ 12 w 70"/>
                <a:gd name="T29" fmla="*/ 11 h 23"/>
                <a:gd name="T30" fmla="*/ 0 w 70"/>
                <a:gd name="T31" fmla="*/ 11 h 23"/>
                <a:gd name="T32" fmla="*/ 0 w 70"/>
                <a:gd name="T33" fmla="*/ 11 h 23"/>
                <a:gd name="T34" fmla="*/ 12 w 70"/>
                <a:gd name="T35" fmla="*/ 0 h 23"/>
                <a:gd name="T36" fmla="*/ 12 w 70"/>
                <a:gd name="T37" fmla="*/ 0 h 23"/>
                <a:gd name="T38" fmla="*/ 23 w 70"/>
                <a:gd name="T39" fmla="*/ 0 h 23"/>
                <a:gd name="T40" fmla="*/ 23 w 70"/>
                <a:gd name="T41" fmla="*/ 0 h 23"/>
                <a:gd name="T42" fmla="*/ 23 w 70"/>
                <a:gd name="T43" fmla="*/ 0 h 23"/>
                <a:gd name="T44" fmla="*/ 47 w 70"/>
                <a:gd name="T45" fmla="*/ 0 h 23"/>
                <a:gd name="T46" fmla="*/ 70 w 70"/>
                <a:gd name="T47" fmla="*/ 11 h 23"/>
                <a:gd name="T48" fmla="*/ 70 w 70"/>
                <a:gd name="T49" fmla="*/ 11 h 23"/>
                <a:gd name="T50" fmla="*/ 70 w 70"/>
                <a:gd name="T51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0" h="23">
                  <a:moveTo>
                    <a:pt x="70" y="11"/>
                  </a:moveTo>
                  <a:lnTo>
                    <a:pt x="70" y="23"/>
                  </a:lnTo>
                  <a:lnTo>
                    <a:pt x="70" y="23"/>
                  </a:lnTo>
                  <a:lnTo>
                    <a:pt x="58" y="23"/>
                  </a:lnTo>
                  <a:lnTo>
                    <a:pt x="58" y="23"/>
                  </a:lnTo>
                  <a:lnTo>
                    <a:pt x="47" y="23"/>
                  </a:lnTo>
                  <a:lnTo>
                    <a:pt x="35" y="11"/>
                  </a:lnTo>
                  <a:lnTo>
                    <a:pt x="35" y="11"/>
                  </a:lnTo>
                  <a:lnTo>
                    <a:pt x="35" y="11"/>
                  </a:lnTo>
                  <a:lnTo>
                    <a:pt x="35" y="11"/>
                  </a:lnTo>
                  <a:lnTo>
                    <a:pt x="23" y="11"/>
                  </a:lnTo>
                  <a:lnTo>
                    <a:pt x="23" y="11"/>
                  </a:lnTo>
                  <a:lnTo>
                    <a:pt x="23" y="11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47" y="0"/>
                  </a:lnTo>
                  <a:lnTo>
                    <a:pt x="70" y="11"/>
                  </a:lnTo>
                  <a:lnTo>
                    <a:pt x="70" y="11"/>
                  </a:lnTo>
                  <a:lnTo>
                    <a:pt x="70" y="11"/>
                  </a:lnTo>
                  <a:close/>
                </a:path>
              </a:pathLst>
            </a:custGeom>
            <a:solidFill>
              <a:srgbClr val="CE47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5" name="Freeform 566"/>
            <p:cNvSpPr>
              <a:spLocks/>
            </p:cNvSpPr>
            <p:nvPr/>
          </p:nvSpPr>
          <p:spPr bwMode="auto">
            <a:xfrm>
              <a:off x="1776118" y="3484563"/>
              <a:ext cx="17463" cy="0"/>
            </a:xfrm>
            <a:custGeom>
              <a:avLst/>
              <a:gdLst>
                <a:gd name="T0" fmla="*/ 0 w 11"/>
                <a:gd name="T1" fmla="*/ 11 w 11"/>
                <a:gd name="T2" fmla="*/ 0 w 11"/>
                <a:gd name="T3" fmla="*/ 0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6" name="Freeform 567"/>
            <p:cNvSpPr>
              <a:spLocks/>
            </p:cNvSpPr>
            <p:nvPr/>
          </p:nvSpPr>
          <p:spPr bwMode="auto">
            <a:xfrm>
              <a:off x="1130006" y="3540125"/>
              <a:ext cx="166688" cy="19050"/>
            </a:xfrm>
            <a:custGeom>
              <a:avLst/>
              <a:gdLst>
                <a:gd name="T0" fmla="*/ 105 w 105"/>
                <a:gd name="T1" fmla="*/ 12 h 12"/>
                <a:gd name="T2" fmla="*/ 105 w 105"/>
                <a:gd name="T3" fmla="*/ 12 h 12"/>
                <a:gd name="T4" fmla="*/ 93 w 105"/>
                <a:gd name="T5" fmla="*/ 12 h 12"/>
                <a:gd name="T6" fmla="*/ 82 w 105"/>
                <a:gd name="T7" fmla="*/ 12 h 12"/>
                <a:gd name="T8" fmla="*/ 47 w 105"/>
                <a:gd name="T9" fmla="*/ 0 h 12"/>
                <a:gd name="T10" fmla="*/ 23 w 105"/>
                <a:gd name="T11" fmla="*/ 0 h 12"/>
                <a:gd name="T12" fmla="*/ 12 w 105"/>
                <a:gd name="T13" fmla="*/ 0 h 12"/>
                <a:gd name="T14" fmla="*/ 0 w 105"/>
                <a:gd name="T15" fmla="*/ 0 h 12"/>
                <a:gd name="T16" fmla="*/ 0 w 105"/>
                <a:gd name="T17" fmla="*/ 0 h 12"/>
                <a:gd name="T18" fmla="*/ 0 w 105"/>
                <a:gd name="T19" fmla="*/ 0 h 12"/>
                <a:gd name="T20" fmla="*/ 23 w 105"/>
                <a:gd name="T21" fmla="*/ 0 h 12"/>
                <a:gd name="T22" fmla="*/ 47 w 105"/>
                <a:gd name="T23" fmla="*/ 0 h 12"/>
                <a:gd name="T24" fmla="*/ 82 w 105"/>
                <a:gd name="T25" fmla="*/ 0 h 12"/>
                <a:gd name="T26" fmla="*/ 93 w 105"/>
                <a:gd name="T27" fmla="*/ 0 h 12"/>
                <a:gd name="T28" fmla="*/ 105 w 105"/>
                <a:gd name="T29" fmla="*/ 12 h 12"/>
                <a:gd name="T30" fmla="*/ 105 w 105"/>
                <a:gd name="T31" fmla="*/ 12 h 12"/>
                <a:gd name="T32" fmla="*/ 105 w 105"/>
                <a:gd name="T3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5" h="12">
                  <a:moveTo>
                    <a:pt x="105" y="12"/>
                  </a:moveTo>
                  <a:lnTo>
                    <a:pt x="105" y="12"/>
                  </a:lnTo>
                  <a:lnTo>
                    <a:pt x="93" y="12"/>
                  </a:lnTo>
                  <a:lnTo>
                    <a:pt x="82" y="12"/>
                  </a:lnTo>
                  <a:lnTo>
                    <a:pt x="47" y="0"/>
                  </a:lnTo>
                  <a:lnTo>
                    <a:pt x="23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3" y="0"/>
                  </a:lnTo>
                  <a:lnTo>
                    <a:pt x="47" y="0"/>
                  </a:lnTo>
                  <a:lnTo>
                    <a:pt x="82" y="0"/>
                  </a:lnTo>
                  <a:lnTo>
                    <a:pt x="93" y="0"/>
                  </a:lnTo>
                  <a:lnTo>
                    <a:pt x="105" y="12"/>
                  </a:lnTo>
                  <a:lnTo>
                    <a:pt x="105" y="12"/>
                  </a:lnTo>
                  <a:lnTo>
                    <a:pt x="105" y="12"/>
                  </a:lnTo>
                  <a:close/>
                </a:path>
              </a:pathLst>
            </a:custGeom>
            <a:solidFill>
              <a:srgbClr val="CE47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7" name="Freeform 568"/>
            <p:cNvSpPr>
              <a:spLocks/>
            </p:cNvSpPr>
            <p:nvPr/>
          </p:nvSpPr>
          <p:spPr bwMode="auto">
            <a:xfrm>
              <a:off x="1185568" y="4073525"/>
              <a:ext cx="314325" cy="203200"/>
            </a:xfrm>
            <a:custGeom>
              <a:avLst/>
              <a:gdLst>
                <a:gd name="T0" fmla="*/ 198 w 198"/>
                <a:gd name="T1" fmla="*/ 12 h 128"/>
                <a:gd name="T2" fmla="*/ 198 w 198"/>
                <a:gd name="T3" fmla="*/ 12 h 128"/>
                <a:gd name="T4" fmla="*/ 198 w 198"/>
                <a:gd name="T5" fmla="*/ 23 h 128"/>
                <a:gd name="T6" fmla="*/ 186 w 198"/>
                <a:gd name="T7" fmla="*/ 23 h 128"/>
                <a:gd name="T8" fmla="*/ 174 w 198"/>
                <a:gd name="T9" fmla="*/ 35 h 128"/>
                <a:gd name="T10" fmla="*/ 151 w 198"/>
                <a:gd name="T11" fmla="*/ 47 h 128"/>
                <a:gd name="T12" fmla="*/ 140 w 198"/>
                <a:gd name="T13" fmla="*/ 47 h 128"/>
                <a:gd name="T14" fmla="*/ 140 w 198"/>
                <a:gd name="T15" fmla="*/ 58 h 128"/>
                <a:gd name="T16" fmla="*/ 140 w 198"/>
                <a:gd name="T17" fmla="*/ 58 h 128"/>
                <a:gd name="T18" fmla="*/ 105 w 198"/>
                <a:gd name="T19" fmla="*/ 81 h 128"/>
                <a:gd name="T20" fmla="*/ 70 w 198"/>
                <a:gd name="T21" fmla="*/ 93 h 128"/>
                <a:gd name="T22" fmla="*/ 35 w 198"/>
                <a:gd name="T23" fmla="*/ 116 h 128"/>
                <a:gd name="T24" fmla="*/ 0 w 198"/>
                <a:gd name="T25" fmla="*/ 128 h 128"/>
                <a:gd name="T26" fmla="*/ 0 w 198"/>
                <a:gd name="T27" fmla="*/ 128 h 128"/>
                <a:gd name="T28" fmla="*/ 12 w 198"/>
                <a:gd name="T29" fmla="*/ 128 h 128"/>
                <a:gd name="T30" fmla="*/ 12 w 198"/>
                <a:gd name="T31" fmla="*/ 116 h 128"/>
                <a:gd name="T32" fmla="*/ 23 w 198"/>
                <a:gd name="T33" fmla="*/ 116 h 128"/>
                <a:gd name="T34" fmla="*/ 35 w 198"/>
                <a:gd name="T35" fmla="*/ 105 h 128"/>
                <a:gd name="T36" fmla="*/ 47 w 198"/>
                <a:gd name="T37" fmla="*/ 93 h 128"/>
                <a:gd name="T38" fmla="*/ 47 w 198"/>
                <a:gd name="T39" fmla="*/ 93 h 128"/>
                <a:gd name="T40" fmla="*/ 70 w 198"/>
                <a:gd name="T41" fmla="*/ 81 h 128"/>
                <a:gd name="T42" fmla="*/ 81 w 198"/>
                <a:gd name="T43" fmla="*/ 70 h 128"/>
                <a:gd name="T44" fmla="*/ 116 w 198"/>
                <a:gd name="T45" fmla="*/ 47 h 128"/>
                <a:gd name="T46" fmla="*/ 140 w 198"/>
                <a:gd name="T47" fmla="*/ 47 h 128"/>
                <a:gd name="T48" fmla="*/ 163 w 198"/>
                <a:gd name="T49" fmla="*/ 35 h 128"/>
                <a:gd name="T50" fmla="*/ 174 w 198"/>
                <a:gd name="T51" fmla="*/ 23 h 128"/>
                <a:gd name="T52" fmla="*/ 186 w 198"/>
                <a:gd name="T53" fmla="*/ 0 h 128"/>
                <a:gd name="T54" fmla="*/ 198 w 198"/>
                <a:gd name="T55" fmla="*/ 12 h 128"/>
                <a:gd name="T56" fmla="*/ 198 w 198"/>
                <a:gd name="T57" fmla="*/ 1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98" h="128">
                  <a:moveTo>
                    <a:pt x="198" y="12"/>
                  </a:moveTo>
                  <a:lnTo>
                    <a:pt x="198" y="12"/>
                  </a:lnTo>
                  <a:lnTo>
                    <a:pt x="198" y="23"/>
                  </a:lnTo>
                  <a:lnTo>
                    <a:pt x="186" y="23"/>
                  </a:lnTo>
                  <a:lnTo>
                    <a:pt x="174" y="35"/>
                  </a:lnTo>
                  <a:lnTo>
                    <a:pt x="151" y="47"/>
                  </a:lnTo>
                  <a:lnTo>
                    <a:pt x="140" y="47"/>
                  </a:lnTo>
                  <a:lnTo>
                    <a:pt x="140" y="58"/>
                  </a:lnTo>
                  <a:lnTo>
                    <a:pt x="140" y="58"/>
                  </a:lnTo>
                  <a:lnTo>
                    <a:pt x="105" y="81"/>
                  </a:lnTo>
                  <a:lnTo>
                    <a:pt x="70" y="93"/>
                  </a:lnTo>
                  <a:lnTo>
                    <a:pt x="35" y="116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12" y="128"/>
                  </a:lnTo>
                  <a:lnTo>
                    <a:pt x="12" y="116"/>
                  </a:lnTo>
                  <a:lnTo>
                    <a:pt x="23" y="116"/>
                  </a:lnTo>
                  <a:lnTo>
                    <a:pt x="35" y="105"/>
                  </a:lnTo>
                  <a:lnTo>
                    <a:pt x="47" y="93"/>
                  </a:lnTo>
                  <a:lnTo>
                    <a:pt x="47" y="93"/>
                  </a:lnTo>
                  <a:lnTo>
                    <a:pt x="70" y="81"/>
                  </a:lnTo>
                  <a:lnTo>
                    <a:pt x="81" y="70"/>
                  </a:lnTo>
                  <a:lnTo>
                    <a:pt x="116" y="47"/>
                  </a:lnTo>
                  <a:lnTo>
                    <a:pt x="140" y="47"/>
                  </a:lnTo>
                  <a:lnTo>
                    <a:pt x="163" y="35"/>
                  </a:lnTo>
                  <a:lnTo>
                    <a:pt x="174" y="23"/>
                  </a:lnTo>
                  <a:lnTo>
                    <a:pt x="186" y="0"/>
                  </a:lnTo>
                  <a:lnTo>
                    <a:pt x="198" y="12"/>
                  </a:lnTo>
                  <a:lnTo>
                    <a:pt x="198" y="12"/>
                  </a:lnTo>
                  <a:close/>
                </a:path>
              </a:pathLst>
            </a:custGeom>
            <a:solidFill>
              <a:srgbClr val="CE47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8" name="Freeform 569"/>
            <p:cNvSpPr>
              <a:spLocks/>
            </p:cNvSpPr>
            <p:nvPr/>
          </p:nvSpPr>
          <p:spPr bwMode="auto">
            <a:xfrm>
              <a:off x="1553868" y="4129088"/>
              <a:ext cx="19050" cy="0"/>
            </a:xfrm>
            <a:custGeom>
              <a:avLst/>
              <a:gdLst>
                <a:gd name="T0" fmla="*/ 12 w 12"/>
                <a:gd name="T1" fmla="*/ 0 w 12"/>
                <a:gd name="T2" fmla="*/ 12 w 12"/>
                <a:gd name="T3" fmla="*/ 12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2">
                  <a:moveTo>
                    <a:pt x="12" y="0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9" name="Freeform 570"/>
            <p:cNvSpPr>
              <a:spLocks/>
            </p:cNvSpPr>
            <p:nvPr/>
          </p:nvSpPr>
          <p:spPr bwMode="auto">
            <a:xfrm>
              <a:off x="1112543" y="4330700"/>
              <a:ext cx="201613" cy="147638"/>
            </a:xfrm>
            <a:custGeom>
              <a:avLst/>
              <a:gdLst>
                <a:gd name="T0" fmla="*/ 127 w 127"/>
                <a:gd name="T1" fmla="*/ 0 h 93"/>
                <a:gd name="T2" fmla="*/ 127 w 127"/>
                <a:gd name="T3" fmla="*/ 0 h 93"/>
                <a:gd name="T4" fmla="*/ 127 w 127"/>
                <a:gd name="T5" fmla="*/ 12 h 93"/>
                <a:gd name="T6" fmla="*/ 116 w 127"/>
                <a:gd name="T7" fmla="*/ 12 h 93"/>
                <a:gd name="T8" fmla="*/ 116 w 127"/>
                <a:gd name="T9" fmla="*/ 24 h 93"/>
                <a:gd name="T10" fmla="*/ 104 w 127"/>
                <a:gd name="T11" fmla="*/ 24 h 93"/>
                <a:gd name="T12" fmla="*/ 104 w 127"/>
                <a:gd name="T13" fmla="*/ 24 h 93"/>
                <a:gd name="T14" fmla="*/ 81 w 127"/>
                <a:gd name="T15" fmla="*/ 35 h 93"/>
                <a:gd name="T16" fmla="*/ 58 w 127"/>
                <a:gd name="T17" fmla="*/ 58 h 93"/>
                <a:gd name="T18" fmla="*/ 34 w 127"/>
                <a:gd name="T19" fmla="*/ 82 h 93"/>
                <a:gd name="T20" fmla="*/ 11 w 127"/>
                <a:gd name="T21" fmla="*/ 93 h 93"/>
                <a:gd name="T22" fmla="*/ 0 w 127"/>
                <a:gd name="T23" fmla="*/ 93 h 93"/>
                <a:gd name="T24" fmla="*/ 0 w 127"/>
                <a:gd name="T25" fmla="*/ 70 h 93"/>
                <a:gd name="T26" fmla="*/ 0 w 127"/>
                <a:gd name="T27" fmla="*/ 70 h 93"/>
                <a:gd name="T28" fmla="*/ 11 w 127"/>
                <a:gd name="T29" fmla="*/ 70 h 93"/>
                <a:gd name="T30" fmla="*/ 23 w 127"/>
                <a:gd name="T31" fmla="*/ 58 h 93"/>
                <a:gd name="T32" fmla="*/ 46 w 127"/>
                <a:gd name="T33" fmla="*/ 47 h 93"/>
                <a:gd name="T34" fmla="*/ 69 w 127"/>
                <a:gd name="T35" fmla="*/ 35 h 93"/>
                <a:gd name="T36" fmla="*/ 93 w 127"/>
                <a:gd name="T37" fmla="*/ 24 h 93"/>
                <a:gd name="T38" fmla="*/ 93 w 127"/>
                <a:gd name="T39" fmla="*/ 24 h 93"/>
                <a:gd name="T40" fmla="*/ 104 w 127"/>
                <a:gd name="T41" fmla="*/ 12 h 93"/>
                <a:gd name="T42" fmla="*/ 104 w 127"/>
                <a:gd name="T43" fmla="*/ 0 h 93"/>
                <a:gd name="T44" fmla="*/ 116 w 127"/>
                <a:gd name="T45" fmla="*/ 0 h 93"/>
                <a:gd name="T46" fmla="*/ 116 w 127"/>
                <a:gd name="T47" fmla="*/ 0 h 93"/>
                <a:gd name="T48" fmla="*/ 127 w 127"/>
                <a:gd name="T49" fmla="*/ 0 h 93"/>
                <a:gd name="T50" fmla="*/ 127 w 127"/>
                <a:gd name="T51" fmla="*/ 0 h 93"/>
                <a:gd name="T52" fmla="*/ 127 w 127"/>
                <a:gd name="T53" fmla="*/ 0 h 93"/>
                <a:gd name="T54" fmla="*/ 127 w 127"/>
                <a:gd name="T55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7" h="93">
                  <a:moveTo>
                    <a:pt x="127" y="0"/>
                  </a:moveTo>
                  <a:lnTo>
                    <a:pt x="127" y="0"/>
                  </a:lnTo>
                  <a:lnTo>
                    <a:pt x="127" y="12"/>
                  </a:lnTo>
                  <a:lnTo>
                    <a:pt x="116" y="12"/>
                  </a:lnTo>
                  <a:lnTo>
                    <a:pt x="116" y="24"/>
                  </a:lnTo>
                  <a:lnTo>
                    <a:pt x="104" y="24"/>
                  </a:lnTo>
                  <a:lnTo>
                    <a:pt x="104" y="24"/>
                  </a:lnTo>
                  <a:lnTo>
                    <a:pt x="81" y="35"/>
                  </a:lnTo>
                  <a:lnTo>
                    <a:pt x="58" y="58"/>
                  </a:lnTo>
                  <a:lnTo>
                    <a:pt x="34" y="82"/>
                  </a:lnTo>
                  <a:lnTo>
                    <a:pt x="11" y="93"/>
                  </a:lnTo>
                  <a:lnTo>
                    <a:pt x="0" y="93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11" y="70"/>
                  </a:lnTo>
                  <a:lnTo>
                    <a:pt x="23" y="58"/>
                  </a:lnTo>
                  <a:lnTo>
                    <a:pt x="46" y="47"/>
                  </a:lnTo>
                  <a:lnTo>
                    <a:pt x="69" y="35"/>
                  </a:lnTo>
                  <a:lnTo>
                    <a:pt x="93" y="24"/>
                  </a:lnTo>
                  <a:lnTo>
                    <a:pt x="93" y="24"/>
                  </a:lnTo>
                  <a:lnTo>
                    <a:pt x="104" y="12"/>
                  </a:lnTo>
                  <a:lnTo>
                    <a:pt x="104" y="0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127" y="0"/>
                  </a:lnTo>
                  <a:lnTo>
                    <a:pt x="127" y="0"/>
                  </a:lnTo>
                  <a:lnTo>
                    <a:pt x="127" y="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CE47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1" name="Freeform 572"/>
            <p:cNvSpPr>
              <a:spLocks/>
            </p:cNvSpPr>
            <p:nvPr/>
          </p:nvSpPr>
          <p:spPr bwMode="auto">
            <a:xfrm>
              <a:off x="3289006" y="5178425"/>
              <a:ext cx="17463" cy="53975"/>
            </a:xfrm>
            <a:custGeom>
              <a:avLst/>
              <a:gdLst>
                <a:gd name="T0" fmla="*/ 11 w 11"/>
                <a:gd name="T1" fmla="*/ 34 h 34"/>
                <a:gd name="T2" fmla="*/ 11 w 11"/>
                <a:gd name="T3" fmla="*/ 34 h 34"/>
                <a:gd name="T4" fmla="*/ 11 w 11"/>
                <a:gd name="T5" fmla="*/ 34 h 34"/>
                <a:gd name="T6" fmla="*/ 0 w 11"/>
                <a:gd name="T7" fmla="*/ 34 h 34"/>
                <a:gd name="T8" fmla="*/ 0 w 11"/>
                <a:gd name="T9" fmla="*/ 23 h 34"/>
                <a:gd name="T10" fmla="*/ 0 w 11"/>
                <a:gd name="T11" fmla="*/ 11 h 34"/>
                <a:gd name="T12" fmla="*/ 0 w 11"/>
                <a:gd name="T13" fmla="*/ 0 h 34"/>
                <a:gd name="T14" fmla="*/ 0 w 11"/>
                <a:gd name="T15" fmla="*/ 0 h 34"/>
                <a:gd name="T16" fmla="*/ 0 w 11"/>
                <a:gd name="T17" fmla="*/ 0 h 34"/>
                <a:gd name="T18" fmla="*/ 0 w 11"/>
                <a:gd name="T19" fmla="*/ 11 h 34"/>
                <a:gd name="T20" fmla="*/ 11 w 11"/>
                <a:gd name="T21" fmla="*/ 11 h 34"/>
                <a:gd name="T22" fmla="*/ 11 w 11"/>
                <a:gd name="T23" fmla="*/ 34 h 34"/>
                <a:gd name="T24" fmla="*/ 11 w 11"/>
                <a:gd name="T25" fmla="*/ 34 h 34"/>
                <a:gd name="T26" fmla="*/ 11 w 11"/>
                <a:gd name="T27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34">
                  <a:moveTo>
                    <a:pt x="11" y="34"/>
                  </a:moveTo>
                  <a:lnTo>
                    <a:pt x="11" y="34"/>
                  </a:lnTo>
                  <a:lnTo>
                    <a:pt x="11" y="34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0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1" y="11"/>
                  </a:lnTo>
                  <a:lnTo>
                    <a:pt x="11" y="34"/>
                  </a:lnTo>
                  <a:lnTo>
                    <a:pt x="11" y="34"/>
                  </a:lnTo>
                  <a:lnTo>
                    <a:pt x="11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7" name="Freeform 576"/>
            <p:cNvSpPr>
              <a:spLocks/>
            </p:cNvSpPr>
            <p:nvPr/>
          </p:nvSpPr>
          <p:spPr bwMode="auto">
            <a:xfrm>
              <a:off x="4274843" y="4589184"/>
              <a:ext cx="257012" cy="249516"/>
            </a:xfrm>
            <a:custGeom>
              <a:avLst/>
              <a:gdLst>
                <a:gd name="T0" fmla="*/ 833 w 1783"/>
                <a:gd name="T1" fmla="*/ 150 h 1731"/>
                <a:gd name="T2" fmla="*/ 917 w 1783"/>
                <a:gd name="T3" fmla="*/ 17 h 1731"/>
                <a:gd name="T4" fmla="*/ 983 w 1783"/>
                <a:gd name="T5" fmla="*/ 200 h 1731"/>
                <a:gd name="T6" fmla="*/ 1050 w 1783"/>
                <a:gd name="T7" fmla="*/ 150 h 1731"/>
                <a:gd name="T8" fmla="*/ 1117 w 1783"/>
                <a:gd name="T9" fmla="*/ 100 h 1731"/>
                <a:gd name="T10" fmla="*/ 1183 w 1783"/>
                <a:gd name="T11" fmla="*/ 216 h 1731"/>
                <a:gd name="T12" fmla="*/ 1200 w 1783"/>
                <a:gd name="T13" fmla="*/ 200 h 1731"/>
                <a:gd name="T14" fmla="*/ 1300 w 1783"/>
                <a:gd name="T15" fmla="*/ 333 h 1731"/>
                <a:gd name="T16" fmla="*/ 1467 w 1783"/>
                <a:gd name="T17" fmla="*/ 183 h 1731"/>
                <a:gd name="T18" fmla="*/ 1467 w 1783"/>
                <a:gd name="T19" fmla="*/ 233 h 1731"/>
                <a:gd name="T20" fmla="*/ 1433 w 1783"/>
                <a:gd name="T21" fmla="*/ 433 h 1731"/>
                <a:gd name="T22" fmla="*/ 1600 w 1783"/>
                <a:gd name="T23" fmla="*/ 449 h 1731"/>
                <a:gd name="T24" fmla="*/ 1533 w 1783"/>
                <a:gd name="T25" fmla="*/ 566 h 1731"/>
                <a:gd name="T26" fmla="*/ 1600 w 1783"/>
                <a:gd name="T27" fmla="*/ 632 h 1731"/>
                <a:gd name="T28" fmla="*/ 1567 w 1783"/>
                <a:gd name="T29" fmla="*/ 716 h 1731"/>
                <a:gd name="T30" fmla="*/ 1750 w 1783"/>
                <a:gd name="T31" fmla="*/ 682 h 1731"/>
                <a:gd name="T32" fmla="*/ 1633 w 1783"/>
                <a:gd name="T33" fmla="*/ 766 h 1731"/>
                <a:gd name="T34" fmla="*/ 1633 w 1783"/>
                <a:gd name="T35" fmla="*/ 949 h 1731"/>
                <a:gd name="T36" fmla="*/ 1650 w 1783"/>
                <a:gd name="T37" fmla="*/ 999 h 1731"/>
                <a:gd name="T38" fmla="*/ 1600 w 1783"/>
                <a:gd name="T39" fmla="*/ 1099 h 1731"/>
                <a:gd name="T40" fmla="*/ 1550 w 1783"/>
                <a:gd name="T41" fmla="*/ 1132 h 1731"/>
                <a:gd name="T42" fmla="*/ 1717 w 1783"/>
                <a:gd name="T43" fmla="*/ 1232 h 1731"/>
                <a:gd name="T44" fmla="*/ 1500 w 1783"/>
                <a:gd name="T45" fmla="*/ 1265 h 1731"/>
                <a:gd name="T46" fmla="*/ 1500 w 1783"/>
                <a:gd name="T47" fmla="*/ 1398 h 1731"/>
                <a:gd name="T48" fmla="*/ 1483 w 1783"/>
                <a:gd name="T49" fmla="*/ 1431 h 1731"/>
                <a:gd name="T50" fmla="*/ 1317 w 1783"/>
                <a:gd name="T51" fmla="*/ 1498 h 1731"/>
                <a:gd name="T52" fmla="*/ 1317 w 1783"/>
                <a:gd name="T53" fmla="*/ 1581 h 1731"/>
                <a:gd name="T54" fmla="*/ 1183 w 1783"/>
                <a:gd name="T55" fmla="*/ 1565 h 1731"/>
                <a:gd name="T56" fmla="*/ 1117 w 1783"/>
                <a:gd name="T57" fmla="*/ 1581 h 1731"/>
                <a:gd name="T58" fmla="*/ 917 w 1783"/>
                <a:gd name="T59" fmla="*/ 1631 h 1731"/>
                <a:gd name="T60" fmla="*/ 867 w 1783"/>
                <a:gd name="T61" fmla="*/ 1631 h 1731"/>
                <a:gd name="T62" fmla="*/ 667 w 1783"/>
                <a:gd name="T63" fmla="*/ 1648 h 1731"/>
                <a:gd name="T64" fmla="*/ 550 w 1783"/>
                <a:gd name="T65" fmla="*/ 1565 h 1731"/>
                <a:gd name="T66" fmla="*/ 483 w 1783"/>
                <a:gd name="T67" fmla="*/ 1631 h 1731"/>
                <a:gd name="T68" fmla="*/ 433 w 1783"/>
                <a:gd name="T69" fmla="*/ 1498 h 1731"/>
                <a:gd name="T70" fmla="*/ 350 w 1783"/>
                <a:gd name="T71" fmla="*/ 1598 h 1731"/>
                <a:gd name="T72" fmla="*/ 400 w 1783"/>
                <a:gd name="T73" fmla="*/ 1431 h 1731"/>
                <a:gd name="T74" fmla="*/ 317 w 1783"/>
                <a:gd name="T75" fmla="*/ 1365 h 1731"/>
                <a:gd name="T76" fmla="*/ 117 w 1783"/>
                <a:gd name="T77" fmla="*/ 1431 h 1731"/>
                <a:gd name="T78" fmla="*/ 250 w 1783"/>
                <a:gd name="T79" fmla="*/ 1198 h 1731"/>
                <a:gd name="T80" fmla="*/ 33 w 1783"/>
                <a:gd name="T81" fmla="*/ 1182 h 1731"/>
                <a:gd name="T82" fmla="*/ 150 w 1783"/>
                <a:gd name="T83" fmla="*/ 1065 h 1731"/>
                <a:gd name="T84" fmla="*/ 183 w 1783"/>
                <a:gd name="T85" fmla="*/ 1032 h 1731"/>
                <a:gd name="T86" fmla="*/ 167 w 1783"/>
                <a:gd name="T87" fmla="*/ 965 h 1731"/>
                <a:gd name="T88" fmla="*/ 100 w 1783"/>
                <a:gd name="T89" fmla="*/ 816 h 1731"/>
                <a:gd name="T90" fmla="*/ 133 w 1783"/>
                <a:gd name="T91" fmla="*/ 732 h 1731"/>
                <a:gd name="T92" fmla="*/ 33 w 1783"/>
                <a:gd name="T93" fmla="*/ 632 h 1731"/>
                <a:gd name="T94" fmla="*/ 167 w 1783"/>
                <a:gd name="T95" fmla="*/ 616 h 1731"/>
                <a:gd name="T96" fmla="*/ 83 w 1783"/>
                <a:gd name="T97" fmla="*/ 499 h 1731"/>
                <a:gd name="T98" fmla="*/ 233 w 1783"/>
                <a:gd name="T99" fmla="*/ 549 h 1731"/>
                <a:gd name="T100" fmla="*/ 283 w 1783"/>
                <a:gd name="T101" fmla="*/ 433 h 1731"/>
                <a:gd name="T102" fmla="*/ 150 w 1783"/>
                <a:gd name="T103" fmla="*/ 283 h 1731"/>
                <a:gd name="T104" fmla="*/ 333 w 1783"/>
                <a:gd name="T105" fmla="*/ 433 h 1731"/>
                <a:gd name="T106" fmla="*/ 333 w 1783"/>
                <a:gd name="T107" fmla="*/ 300 h 1731"/>
                <a:gd name="T108" fmla="*/ 417 w 1783"/>
                <a:gd name="T109" fmla="*/ 350 h 1731"/>
                <a:gd name="T110" fmla="*/ 317 w 1783"/>
                <a:gd name="T111" fmla="*/ 216 h 1731"/>
                <a:gd name="T112" fmla="*/ 400 w 1783"/>
                <a:gd name="T113" fmla="*/ 266 h 1731"/>
                <a:gd name="T114" fmla="*/ 550 w 1783"/>
                <a:gd name="T115" fmla="*/ 233 h 1731"/>
                <a:gd name="T116" fmla="*/ 550 w 1783"/>
                <a:gd name="T117" fmla="*/ 183 h 1731"/>
                <a:gd name="T118" fmla="*/ 617 w 1783"/>
                <a:gd name="T119" fmla="*/ 150 h 1731"/>
                <a:gd name="T120" fmla="*/ 700 w 1783"/>
                <a:gd name="T121" fmla="*/ 150 h 1731"/>
                <a:gd name="T122" fmla="*/ 750 w 1783"/>
                <a:gd name="T123" fmla="*/ 0 h 1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83" h="1731">
                  <a:moveTo>
                    <a:pt x="767" y="17"/>
                  </a:moveTo>
                  <a:lnTo>
                    <a:pt x="767" y="17"/>
                  </a:lnTo>
                  <a:lnTo>
                    <a:pt x="767" y="17"/>
                  </a:lnTo>
                  <a:lnTo>
                    <a:pt x="767" y="33"/>
                  </a:lnTo>
                  <a:lnTo>
                    <a:pt x="767" y="33"/>
                  </a:lnTo>
                  <a:lnTo>
                    <a:pt x="750" y="50"/>
                  </a:lnTo>
                  <a:lnTo>
                    <a:pt x="750" y="50"/>
                  </a:lnTo>
                  <a:lnTo>
                    <a:pt x="750" y="67"/>
                  </a:lnTo>
                  <a:lnTo>
                    <a:pt x="767" y="67"/>
                  </a:lnTo>
                  <a:lnTo>
                    <a:pt x="767" y="100"/>
                  </a:lnTo>
                  <a:lnTo>
                    <a:pt x="767" y="133"/>
                  </a:lnTo>
                  <a:lnTo>
                    <a:pt x="783" y="150"/>
                  </a:lnTo>
                  <a:lnTo>
                    <a:pt x="783" y="166"/>
                  </a:lnTo>
                  <a:lnTo>
                    <a:pt x="783" y="166"/>
                  </a:lnTo>
                  <a:lnTo>
                    <a:pt x="783" y="166"/>
                  </a:lnTo>
                  <a:lnTo>
                    <a:pt x="783" y="166"/>
                  </a:lnTo>
                  <a:lnTo>
                    <a:pt x="783" y="166"/>
                  </a:lnTo>
                  <a:lnTo>
                    <a:pt x="783" y="183"/>
                  </a:lnTo>
                  <a:lnTo>
                    <a:pt x="800" y="183"/>
                  </a:lnTo>
                  <a:lnTo>
                    <a:pt x="800" y="183"/>
                  </a:lnTo>
                  <a:lnTo>
                    <a:pt x="800" y="183"/>
                  </a:lnTo>
                  <a:lnTo>
                    <a:pt x="800" y="183"/>
                  </a:lnTo>
                  <a:lnTo>
                    <a:pt x="817" y="166"/>
                  </a:lnTo>
                  <a:lnTo>
                    <a:pt x="817" y="166"/>
                  </a:lnTo>
                  <a:lnTo>
                    <a:pt x="817" y="150"/>
                  </a:lnTo>
                  <a:lnTo>
                    <a:pt x="817" y="150"/>
                  </a:lnTo>
                  <a:lnTo>
                    <a:pt x="817" y="150"/>
                  </a:lnTo>
                  <a:lnTo>
                    <a:pt x="833" y="150"/>
                  </a:lnTo>
                  <a:lnTo>
                    <a:pt x="833" y="150"/>
                  </a:lnTo>
                  <a:lnTo>
                    <a:pt x="833" y="166"/>
                  </a:lnTo>
                  <a:lnTo>
                    <a:pt x="850" y="166"/>
                  </a:lnTo>
                  <a:lnTo>
                    <a:pt x="850" y="166"/>
                  </a:lnTo>
                  <a:lnTo>
                    <a:pt x="850" y="183"/>
                  </a:lnTo>
                  <a:lnTo>
                    <a:pt x="867" y="183"/>
                  </a:lnTo>
                  <a:lnTo>
                    <a:pt x="867" y="183"/>
                  </a:lnTo>
                  <a:lnTo>
                    <a:pt x="867" y="183"/>
                  </a:lnTo>
                  <a:lnTo>
                    <a:pt x="883" y="183"/>
                  </a:lnTo>
                  <a:lnTo>
                    <a:pt x="883" y="183"/>
                  </a:lnTo>
                  <a:lnTo>
                    <a:pt x="883" y="183"/>
                  </a:lnTo>
                  <a:lnTo>
                    <a:pt x="883" y="183"/>
                  </a:lnTo>
                  <a:lnTo>
                    <a:pt x="900" y="166"/>
                  </a:lnTo>
                  <a:lnTo>
                    <a:pt x="900" y="166"/>
                  </a:lnTo>
                  <a:lnTo>
                    <a:pt x="883" y="166"/>
                  </a:lnTo>
                  <a:lnTo>
                    <a:pt x="900" y="150"/>
                  </a:lnTo>
                  <a:lnTo>
                    <a:pt x="900" y="133"/>
                  </a:lnTo>
                  <a:lnTo>
                    <a:pt x="900" y="117"/>
                  </a:lnTo>
                  <a:lnTo>
                    <a:pt x="900" y="117"/>
                  </a:lnTo>
                  <a:lnTo>
                    <a:pt x="900" y="100"/>
                  </a:lnTo>
                  <a:lnTo>
                    <a:pt x="900" y="100"/>
                  </a:lnTo>
                  <a:lnTo>
                    <a:pt x="900" y="83"/>
                  </a:lnTo>
                  <a:lnTo>
                    <a:pt x="900" y="83"/>
                  </a:lnTo>
                  <a:lnTo>
                    <a:pt x="900" y="67"/>
                  </a:lnTo>
                  <a:lnTo>
                    <a:pt x="900" y="67"/>
                  </a:lnTo>
                  <a:lnTo>
                    <a:pt x="900" y="50"/>
                  </a:lnTo>
                  <a:lnTo>
                    <a:pt x="900" y="33"/>
                  </a:lnTo>
                  <a:lnTo>
                    <a:pt x="900" y="33"/>
                  </a:lnTo>
                  <a:lnTo>
                    <a:pt x="900" y="33"/>
                  </a:lnTo>
                  <a:lnTo>
                    <a:pt x="917" y="17"/>
                  </a:lnTo>
                  <a:lnTo>
                    <a:pt x="917" y="17"/>
                  </a:lnTo>
                  <a:lnTo>
                    <a:pt x="917" y="17"/>
                  </a:lnTo>
                  <a:lnTo>
                    <a:pt x="917" y="17"/>
                  </a:lnTo>
                  <a:lnTo>
                    <a:pt x="933" y="17"/>
                  </a:lnTo>
                  <a:lnTo>
                    <a:pt x="933" y="33"/>
                  </a:lnTo>
                  <a:lnTo>
                    <a:pt x="933" y="33"/>
                  </a:lnTo>
                  <a:lnTo>
                    <a:pt x="933" y="50"/>
                  </a:lnTo>
                  <a:lnTo>
                    <a:pt x="933" y="50"/>
                  </a:lnTo>
                  <a:lnTo>
                    <a:pt x="933" y="83"/>
                  </a:lnTo>
                  <a:lnTo>
                    <a:pt x="933" y="83"/>
                  </a:lnTo>
                  <a:lnTo>
                    <a:pt x="933" y="100"/>
                  </a:lnTo>
                  <a:lnTo>
                    <a:pt x="933" y="117"/>
                  </a:lnTo>
                  <a:lnTo>
                    <a:pt x="933" y="117"/>
                  </a:lnTo>
                  <a:lnTo>
                    <a:pt x="933" y="117"/>
                  </a:lnTo>
                  <a:lnTo>
                    <a:pt x="933" y="133"/>
                  </a:lnTo>
                  <a:lnTo>
                    <a:pt x="933" y="133"/>
                  </a:lnTo>
                  <a:lnTo>
                    <a:pt x="933" y="150"/>
                  </a:lnTo>
                  <a:lnTo>
                    <a:pt x="933" y="166"/>
                  </a:lnTo>
                  <a:lnTo>
                    <a:pt x="933" y="166"/>
                  </a:lnTo>
                  <a:lnTo>
                    <a:pt x="933" y="183"/>
                  </a:lnTo>
                  <a:lnTo>
                    <a:pt x="933" y="183"/>
                  </a:lnTo>
                  <a:lnTo>
                    <a:pt x="950" y="183"/>
                  </a:lnTo>
                  <a:lnTo>
                    <a:pt x="950" y="200"/>
                  </a:lnTo>
                  <a:lnTo>
                    <a:pt x="950" y="200"/>
                  </a:lnTo>
                  <a:lnTo>
                    <a:pt x="967" y="200"/>
                  </a:lnTo>
                  <a:lnTo>
                    <a:pt x="967" y="200"/>
                  </a:lnTo>
                  <a:lnTo>
                    <a:pt x="983" y="200"/>
                  </a:lnTo>
                  <a:lnTo>
                    <a:pt x="983" y="200"/>
                  </a:lnTo>
                  <a:lnTo>
                    <a:pt x="983" y="200"/>
                  </a:lnTo>
                  <a:lnTo>
                    <a:pt x="983" y="200"/>
                  </a:lnTo>
                  <a:lnTo>
                    <a:pt x="983" y="183"/>
                  </a:lnTo>
                  <a:lnTo>
                    <a:pt x="983" y="183"/>
                  </a:lnTo>
                  <a:lnTo>
                    <a:pt x="983" y="183"/>
                  </a:lnTo>
                  <a:lnTo>
                    <a:pt x="983" y="183"/>
                  </a:lnTo>
                  <a:lnTo>
                    <a:pt x="983" y="183"/>
                  </a:lnTo>
                  <a:lnTo>
                    <a:pt x="983" y="183"/>
                  </a:lnTo>
                  <a:lnTo>
                    <a:pt x="1000" y="183"/>
                  </a:lnTo>
                  <a:lnTo>
                    <a:pt x="1000" y="183"/>
                  </a:lnTo>
                  <a:lnTo>
                    <a:pt x="1000" y="183"/>
                  </a:lnTo>
                  <a:lnTo>
                    <a:pt x="1000" y="166"/>
                  </a:lnTo>
                  <a:lnTo>
                    <a:pt x="1000" y="166"/>
                  </a:lnTo>
                  <a:lnTo>
                    <a:pt x="1017" y="166"/>
                  </a:lnTo>
                  <a:lnTo>
                    <a:pt x="1017" y="166"/>
                  </a:lnTo>
                  <a:lnTo>
                    <a:pt x="1017" y="150"/>
                  </a:lnTo>
                  <a:lnTo>
                    <a:pt x="1017" y="133"/>
                  </a:lnTo>
                  <a:lnTo>
                    <a:pt x="1017" y="100"/>
                  </a:lnTo>
                  <a:lnTo>
                    <a:pt x="1017" y="100"/>
                  </a:lnTo>
                  <a:lnTo>
                    <a:pt x="1017" y="100"/>
                  </a:lnTo>
                  <a:lnTo>
                    <a:pt x="1017" y="83"/>
                  </a:lnTo>
                  <a:lnTo>
                    <a:pt x="1017" y="83"/>
                  </a:lnTo>
                  <a:lnTo>
                    <a:pt x="1017" y="83"/>
                  </a:lnTo>
                  <a:lnTo>
                    <a:pt x="1033" y="83"/>
                  </a:lnTo>
                  <a:lnTo>
                    <a:pt x="1033" y="83"/>
                  </a:lnTo>
                  <a:lnTo>
                    <a:pt x="1033" y="83"/>
                  </a:lnTo>
                  <a:lnTo>
                    <a:pt x="1050" y="100"/>
                  </a:lnTo>
                  <a:lnTo>
                    <a:pt x="1050" y="100"/>
                  </a:lnTo>
                  <a:lnTo>
                    <a:pt x="1050" y="133"/>
                  </a:lnTo>
                  <a:lnTo>
                    <a:pt x="1050" y="150"/>
                  </a:lnTo>
                  <a:lnTo>
                    <a:pt x="1050" y="166"/>
                  </a:lnTo>
                  <a:lnTo>
                    <a:pt x="1033" y="166"/>
                  </a:lnTo>
                  <a:lnTo>
                    <a:pt x="1033" y="166"/>
                  </a:lnTo>
                  <a:lnTo>
                    <a:pt x="1050" y="183"/>
                  </a:lnTo>
                  <a:lnTo>
                    <a:pt x="1050" y="183"/>
                  </a:lnTo>
                  <a:lnTo>
                    <a:pt x="1050" y="183"/>
                  </a:lnTo>
                  <a:lnTo>
                    <a:pt x="1050" y="183"/>
                  </a:lnTo>
                  <a:lnTo>
                    <a:pt x="1050" y="183"/>
                  </a:lnTo>
                  <a:lnTo>
                    <a:pt x="1067" y="183"/>
                  </a:lnTo>
                  <a:lnTo>
                    <a:pt x="1067" y="183"/>
                  </a:lnTo>
                  <a:lnTo>
                    <a:pt x="1083" y="183"/>
                  </a:lnTo>
                  <a:lnTo>
                    <a:pt x="1083" y="166"/>
                  </a:lnTo>
                  <a:lnTo>
                    <a:pt x="1083" y="166"/>
                  </a:lnTo>
                  <a:lnTo>
                    <a:pt x="1083" y="150"/>
                  </a:lnTo>
                  <a:lnTo>
                    <a:pt x="1083" y="150"/>
                  </a:lnTo>
                  <a:lnTo>
                    <a:pt x="1083" y="150"/>
                  </a:lnTo>
                  <a:lnTo>
                    <a:pt x="1083" y="150"/>
                  </a:lnTo>
                  <a:lnTo>
                    <a:pt x="1083" y="150"/>
                  </a:lnTo>
                  <a:lnTo>
                    <a:pt x="1067" y="150"/>
                  </a:lnTo>
                  <a:lnTo>
                    <a:pt x="1067" y="150"/>
                  </a:lnTo>
                  <a:lnTo>
                    <a:pt x="1067" y="133"/>
                  </a:lnTo>
                  <a:lnTo>
                    <a:pt x="1083" y="133"/>
                  </a:lnTo>
                  <a:lnTo>
                    <a:pt x="1083" y="133"/>
                  </a:lnTo>
                  <a:lnTo>
                    <a:pt x="1083" y="117"/>
                  </a:lnTo>
                  <a:lnTo>
                    <a:pt x="1100" y="100"/>
                  </a:lnTo>
                  <a:lnTo>
                    <a:pt x="1100" y="100"/>
                  </a:lnTo>
                  <a:lnTo>
                    <a:pt x="1117" y="100"/>
                  </a:lnTo>
                  <a:lnTo>
                    <a:pt x="1117" y="100"/>
                  </a:lnTo>
                  <a:lnTo>
                    <a:pt x="1117" y="100"/>
                  </a:lnTo>
                  <a:lnTo>
                    <a:pt x="1117" y="100"/>
                  </a:lnTo>
                  <a:lnTo>
                    <a:pt x="1133" y="100"/>
                  </a:lnTo>
                  <a:lnTo>
                    <a:pt x="1133" y="117"/>
                  </a:lnTo>
                  <a:lnTo>
                    <a:pt x="1133" y="117"/>
                  </a:lnTo>
                  <a:lnTo>
                    <a:pt x="1133" y="133"/>
                  </a:lnTo>
                  <a:lnTo>
                    <a:pt x="1117" y="150"/>
                  </a:lnTo>
                  <a:lnTo>
                    <a:pt x="1133" y="150"/>
                  </a:lnTo>
                  <a:lnTo>
                    <a:pt x="1133" y="150"/>
                  </a:lnTo>
                  <a:lnTo>
                    <a:pt x="1117" y="166"/>
                  </a:lnTo>
                  <a:lnTo>
                    <a:pt x="1117" y="166"/>
                  </a:lnTo>
                  <a:lnTo>
                    <a:pt x="1117" y="200"/>
                  </a:lnTo>
                  <a:lnTo>
                    <a:pt x="1117" y="200"/>
                  </a:lnTo>
                  <a:lnTo>
                    <a:pt x="1133" y="200"/>
                  </a:lnTo>
                  <a:lnTo>
                    <a:pt x="1133" y="200"/>
                  </a:lnTo>
                  <a:lnTo>
                    <a:pt x="1133" y="216"/>
                  </a:lnTo>
                  <a:lnTo>
                    <a:pt x="1133" y="216"/>
                  </a:lnTo>
                  <a:lnTo>
                    <a:pt x="1133" y="216"/>
                  </a:lnTo>
                  <a:lnTo>
                    <a:pt x="1133" y="233"/>
                  </a:lnTo>
                  <a:lnTo>
                    <a:pt x="1150" y="233"/>
                  </a:lnTo>
                  <a:lnTo>
                    <a:pt x="1150" y="233"/>
                  </a:lnTo>
                  <a:lnTo>
                    <a:pt x="1150" y="233"/>
                  </a:lnTo>
                  <a:lnTo>
                    <a:pt x="1167" y="233"/>
                  </a:lnTo>
                  <a:lnTo>
                    <a:pt x="1167" y="250"/>
                  </a:lnTo>
                  <a:lnTo>
                    <a:pt x="1167" y="250"/>
                  </a:lnTo>
                  <a:lnTo>
                    <a:pt x="1183" y="233"/>
                  </a:lnTo>
                  <a:lnTo>
                    <a:pt x="1183" y="233"/>
                  </a:lnTo>
                  <a:lnTo>
                    <a:pt x="1183" y="233"/>
                  </a:lnTo>
                  <a:lnTo>
                    <a:pt x="1183" y="216"/>
                  </a:lnTo>
                  <a:lnTo>
                    <a:pt x="1183" y="216"/>
                  </a:lnTo>
                  <a:lnTo>
                    <a:pt x="1183" y="200"/>
                  </a:lnTo>
                  <a:lnTo>
                    <a:pt x="1200" y="200"/>
                  </a:lnTo>
                  <a:lnTo>
                    <a:pt x="1200" y="200"/>
                  </a:lnTo>
                  <a:lnTo>
                    <a:pt x="1200" y="166"/>
                  </a:lnTo>
                  <a:lnTo>
                    <a:pt x="1217" y="150"/>
                  </a:lnTo>
                  <a:lnTo>
                    <a:pt x="1217" y="133"/>
                  </a:lnTo>
                  <a:lnTo>
                    <a:pt x="1217" y="117"/>
                  </a:lnTo>
                  <a:lnTo>
                    <a:pt x="1233" y="117"/>
                  </a:lnTo>
                  <a:lnTo>
                    <a:pt x="1233" y="100"/>
                  </a:lnTo>
                  <a:lnTo>
                    <a:pt x="1233" y="100"/>
                  </a:lnTo>
                  <a:lnTo>
                    <a:pt x="1250" y="100"/>
                  </a:lnTo>
                  <a:lnTo>
                    <a:pt x="1250" y="100"/>
                  </a:lnTo>
                  <a:lnTo>
                    <a:pt x="1250" y="117"/>
                  </a:lnTo>
                  <a:lnTo>
                    <a:pt x="1267" y="117"/>
                  </a:lnTo>
                  <a:lnTo>
                    <a:pt x="1267" y="117"/>
                  </a:lnTo>
                  <a:lnTo>
                    <a:pt x="1267" y="117"/>
                  </a:lnTo>
                  <a:lnTo>
                    <a:pt x="1250" y="133"/>
                  </a:lnTo>
                  <a:lnTo>
                    <a:pt x="1250" y="150"/>
                  </a:lnTo>
                  <a:lnTo>
                    <a:pt x="1233" y="150"/>
                  </a:lnTo>
                  <a:lnTo>
                    <a:pt x="1233" y="166"/>
                  </a:lnTo>
                  <a:lnTo>
                    <a:pt x="1233" y="166"/>
                  </a:lnTo>
                  <a:lnTo>
                    <a:pt x="1233" y="166"/>
                  </a:lnTo>
                  <a:lnTo>
                    <a:pt x="1233" y="183"/>
                  </a:lnTo>
                  <a:lnTo>
                    <a:pt x="1217" y="183"/>
                  </a:lnTo>
                  <a:lnTo>
                    <a:pt x="1217" y="183"/>
                  </a:lnTo>
                  <a:lnTo>
                    <a:pt x="1217" y="183"/>
                  </a:lnTo>
                  <a:lnTo>
                    <a:pt x="1200" y="200"/>
                  </a:lnTo>
                  <a:lnTo>
                    <a:pt x="1200" y="200"/>
                  </a:lnTo>
                  <a:lnTo>
                    <a:pt x="1200" y="200"/>
                  </a:lnTo>
                  <a:lnTo>
                    <a:pt x="1200" y="200"/>
                  </a:lnTo>
                  <a:lnTo>
                    <a:pt x="1200" y="216"/>
                  </a:lnTo>
                  <a:lnTo>
                    <a:pt x="1200" y="216"/>
                  </a:lnTo>
                  <a:lnTo>
                    <a:pt x="1217" y="216"/>
                  </a:lnTo>
                  <a:lnTo>
                    <a:pt x="1217" y="216"/>
                  </a:lnTo>
                  <a:lnTo>
                    <a:pt x="1217" y="216"/>
                  </a:lnTo>
                  <a:lnTo>
                    <a:pt x="1217" y="216"/>
                  </a:lnTo>
                  <a:lnTo>
                    <a:pt x="1217" y="216"/>
                  </a:lnTo>
                  <a:lnTo>
                    <a:pt x="1233" y="216"/>
                  </a:lnTo>
                  <a:lnTo>
                    <a:pt x="1233" y="216"/>
                  </a:lnTo>
                  <a:lnTo>
                    <a:pt x="1233" y="216"/>
                  </a:lnTo>
                  <a:lnTo>
                    <a:pt x="1250" y="216"/>
                  </a:lnTo>
                  <a:lnTo>
                    <a:pt x="1250" y="216"/>
                  </a:lnTo>
                  <a:lnTo>
                    <a:pt x="1250" y="216"/>
                  </a:lnTo>
                  <a:lnTo>
                    <a:pt x="1250" y="216"/>
                  </a:lnTo>
                  <a:lnTo>
                    <a:pt x="1250" y="216"/>
                  </a:lnTo>
                  <a:lnTo>
                    <a:pt x="1250" y="233"/>
                  </a:lnTo>
                  <a:lnTo>
                    <a:pt x="1267" y="250"/>
                  </a:lnTo>
                  <a:lnTo>
                    <a:pt x="1267" y="266"/>
                  </a:lnTo>
                  <a:lnTo>
                    <a:pt x="1267" y="266"/>
                  </a:lnTo>
                  <a:lnTo>
                    <a:pt x="1267" y="283"/>
                  </a:lnTo>
                  <a:lnTo>
                    <a:pt x="1283" y="283"/>
                  </a:lnTo>
                  <a:lnTo>
                    <a:pt x="1283" y="283"/>
                  </a:lnTo>
                  <a:lnTo>
                    <a:pt x="1283" y="300"/>
                  </a:lnTo>
                  <a:lnTo>
                    <a:pt x="1283" y="316"/>
                  </a:lnTo>
                  <a:lnTo>
                    <a:pt x="1283" y="316"/>
                  </a:lnTo>
                  <a:lnTo>
                    <a:pt x="1283" y="316"/>
                  </a:lnTo>
                  <a:lnTo>
                    <a:pt x="1283" y="333"/>
                  </a:lnTo>
                  <a:lnTo>
                    <a:pt x="1300" y="333"/>
                  </a:lnTo>
                  <a:lnTo>
                    <a:pt x="1300" y="333"/>
                  </a:lnTo>
                  <a:lnTo>
                    <a:pt x="1300" y="333"/>
                  </a:lnTo>
                  <a:lnTo>
                    <a:pt x="1317" y="350"/>
                  </a:lnTo>
                  <a:lnTo>
                    <a:pt x="1317" y="350"/>
                  </a:lnTo>
                  <a:lnTo>
                    <a:pt x="1333" y="350"/>
                  </a:lnTo>
                  <a:lnTo>
                    <a:pt x="1333" y="350"/>
                  </a:lnTo>
                  <a:lnTo>
                    <a:pt x="1333" y="350"/>
                  </a:lnTo>
                  <a:lnTo>
                    <a:pt x="1333" y="350"/>
                  </a:lnTo>
                  <a:lnTo>
                    <a:pt x="1350" y="333"/>
                  </a:lnTo>
                  <a:lnTo>
                    <a:pt x="1350" y="333"/>
                  </a:lnTo>
                  <a:lnTo>
                    <a:pt x="1367" y="316"/>
                  </a:lnTo>
                  <a:lnTo>
                    <a:pt x="1367" y="300"/>
                  </a:lnTo>
                  <a:lnTo>
                    <a:pt x="1383" y="266"/>
                  </a:lnTo>
                  <a:lnTo>
                    <a:pt x="1383" y="266"/>
                  </a:lnTo>
                  <a:lnTo>
                    <a:pt x="1383" y="266"/>
                  </a:lnTo>
                  <a:lnTo>
                    <a:pt x="1400" y="266"/>
                  </a:lnTo>
                  <a:lnTo>
                    <a:pt x="1400" y="266"/>
                  </a:lnTo>
                  <a:lnTo>
                    <a:pt x="1400" y="266"/>
                  </a:lnTo>
                  <a:lnTo>
                    <a:pt x="1400" y="250"/>
                  </a:lnTo>
                  <a:lnTo>
                    <a:pt x="1417" y="250"/>
                  </a:lnTo>
                  <a:lnTo>
                    <a:pt x="1417" y="250"/>
                  </a:lnTo>
                  <a:lnTo>
                    <a:pt x="1417" y="250"/>
                  </a:lnTo>
                  <a:lnTo>
                    <a:pt x="1417" y="250"/>
                  </a:lnTo>
                  <a:lnTo>
                    <a:pt x="1433" y="233"/>
                  </a:lnTo>
                  <a:lnTo>
                    <a:pt x="1450" y="216"/>
                  </a:lnTo>
                  <a:lnTo>
                    <a:pt x="1467" y="216"/>
                  </a:lnTo>
                  <a:lnTo>
                    <a:pt x="1467" y="200"/>
                  </a:lnTo>
                  <a:lnTo>
                    <a:pt x="1467" y="200"/>
                  </a:lnTo>
                  <a:lnTo>
                    <a:pt x="1467" y="183"/>
                  </a:lnTo>
                  <a:lnTo>
                    <a:pt x="1467" y="183"/>
                  </a:lnTo>
                  <a:lnTo>
                    <a:pt x="1483" y="166"/>
                  </a:lnTo>
                  <a:lnTo>
                    <a:pt x="1483" y="166"/>
                  </a:lnTo>
                  <a:lnTo>
                    <a:pt x="1483" y="166"/>
                  </a:lnTo>
                  <a:lnTo>
                    <a:pt x="1500" y="150"/>
                  </a:lnTo>
                  <a:lnTo>
                    <a:pt x="1500" y="150"/>
                  </a:lnTo>
                  <a:lnTo>
                    <a:pt x="1500" y="150"/>
                  </a:lnTo>
                  <a:lnTo>
                    <a:pt x="1517" y="150"/>
                  </a:lnTo>
                  <a:lnTo>
                    <a:pt x="1517" y="166"/>
                  </a:lnTo>
                  <a:lnTo>
                    <a:pt x="1517" y="166"/>
                  </a:lnTo>
                  <a:lnTo>
                    <a:pt x="1517" y="166"/>
                  </a:lnTo>
                  <a:lnTo>
                    <a:pt x="1517" y="166"/>
                  </a:lnTo>
                  <a:lnTo>
                    <a:pt x="1517" y="183"/>
                  </a:lnTo>
                  <a:lnTo>
                    <a:pt x="1517" y="183"/>
                  </a:lnTo>
                  <a:lnTo>
                    <a:pt x="1517" y="183"/>
                  </a:lnTo>
                  <a:lnTo>
                    <a:pt x="1517" y="183"/>
                  </a:lnTo>
                  <a:lnTo>
                    <a:pt x="1500" y="200"/>
                  </a:lnTo>
                  <a:lnTo>
                    <a:pt x="1500" y="200"/>
                  </a:lnTo>
                  <a:lnTo>
                    <a:pt x="1500" y="200"/>
                  </a:lnTo>
                  <a:lnTo>
                    <a:pt x="1500" y="200"/>
                  </a:lnTo>
                  <a:lnTo>
                    <a:pt x="1500" y="216"/>
                  </a:lnTo>
                  <a:lnTo>
                    <a:pt x="1500" y="216"/>
                  </a:lnTo>
                  <a:lnTo>
                    <a:pt x="1500" y="216"/>
                  </a:lnTo>
                  <a:lnTo>
                    <a:pt x="1483" y="216"/>
                  </a:lnTo>
                  <a:lnTo>
                    <a:pt x="1483" y="216"/>
                  </a:lnTo>
                  <a:lnTo>
                    <a:pt x="1483" y="216"/>
                  </a:lnTo>
                  <a:lnTo>
                    <a:pt x="1483" y="233"/>
                  </a:lnTo>
                  <a:lnTo>
                    <a:pt x="1467" y="233"/>
                  </a:lnTo>
                  <a:lnTo>
                    <a:pt x="1467" y="233"/>
                  </a:lnTo>
                  <a:lnTo>
                    <a:pt x="1467" y="233"/>
                  </a:lnTo>
                  <a:lnTo>
                    <a:pt x="1467" y="233"/>
                  </a:lnTo>
                  <a:lnTo>
                    <a:pt x="1450" y="250"/>
                  </a:lnTo>
                  <a:lnTo>
                    <a:pt x="1450" y="266"/>
                  </a:lnTo>
                  <a:lnTo>
                    <a:pt x="1433" y="266"/>
                  </a:lnTo>
                  <a:lnTo>
                    <a:pt x="1433" y="266"/>
                  </a:lnTo>
                  <a:lnTo>
                    <a:pt x="1433" y="266"/>
                  </a:lnTo>
                  <a:lnTo>
                    <a:pt x="1417" y="300"/>
                  </a:lnTo>
                  <a:lnTo>
                    <a:pt x="1400" y="300"/>
                  </a:lnTo>
                  <a:lnTo>
                    <a:pt x="1400" y="316"/>
                  </a:lnTo>
                  <a:lnTo>
                    <a:pt x="1400" y="316"/>
                  </a:lnTo>
                  <a:lnTo>
                    <a:pt x="1400" y="316"/>
                  </a:lnTo>
                  <a:lnTo>
                    <a:pt x="1383" y="333"/>
                  </a:lnTo>
                  <a:lnTo>
                    <a:pt x="1383" y="350"/>
                  </a:lnTo>
                  <a:lnTo>
                    <a:pt x="1383" y="350"/>
                  </a:lnTo>
                  <a:lnTo>
                    <a:pt x="1383" y="366"/>
                  </a:lnTo>
                  <a:lnTo>
                    <a:pt x="1383" y="366"/>
                  </a:lnTo>
                  <a:lnTo>
                    <a:pt x="1383" y="366"/>
                  </a:lnTo>
                  <a:lnTo>
                    <a:pt x="1383" y="383"/>
                  </a:lnTo>
                  <a:lnTo>
                    <a:pt x="1383" y="383"/>
                  </a:lnTo>
                  <a:lnTo>
                    <a:pt x="1400" y="399"/>
                  </a:lnTo>
                  <a:lnTo>
                    <a:pt x="1400" y="399"/>
                  </a:lnTo>
                  <a:lnTo>
                    <a:pt x="1400" y="399"/>
                  </a:lnTo>
                  <a:lnTo>
                    <a:pt x="1417" y="416"/>
                  </a:lnTo>
                  <a:lnTo>
                    <a:pt x="1417" y="416"/>
                  </a:lnTo>
                  <a:lnTo>
                    <a:pt x="1417" y="416"/>
                  </a:lnTo>
                  <a:lnTo>
                    <a:pt x="1417" y="416"/>
                  </a:lnTo>
                  <a:lnTo>
                    <a:pt x="1433" y="416"/>
                  </a:lnTo>
                  <a:lnTo>
                    <a:pt x="1433" y="433"/>
                  </a:lnTo>
                  <a:lnTo>
                    <a:pt x="1433" y="449"/>
                  </a:lnTo>
                  <a:lnTo>
                    <a:pt x="1433" y="449"/>
                  </a:lnTo>
                  <a:lnTo>
                    <a:pt x="1433" y="449"/>
                  </a:lnTo>
                  <a:lnTo>
                    <a:pt x="1433" y="449"/>
                  </a:lnTo>
                  <a:lnTo>
                    <a:pt x="1433" y="466"/>
                  </a:lnTo>
                  <a:lnTo>
                    <a:pt x="1433" y="466"/>
                  </a:lnTo>
                  <a:lnTo>
                    <a:pt x="1450" y="466"/>
                  </a:lnTo>
                  <a:lnTo>
                    <a:pt x="1450" y="483"/>
                  </a:lnTo>
                  <a:lnTo>
                    <a:pt x="1450" y="483"/>
                  </a:lnTo>
                  <a:lnTo>
                    <a:pt x="1467" y="499"/>
                  </a:lnTo>
                  <a:lnTo>
                    <a:pt x="1467" y="499"/>
                  </a:lnTo>
                  <a:lnTo>
                    <a:pt x="1467" y="499"/>
                  </a:lnTo>
                  <a:lnTo>
                    <a:pt x="1483" y="499"/>
                  </a:lnTo>
                  <a:lnTo>
                    <a:pt x="1483" y="499"/>
                  </a:lnTo>
                  <a:lnTo>
                    <a:pt x="1500" y="483"/>
                  </a:lnTo>
                  <a:lnTo>
                    <a:pt x="1500" y="483"/>
                  </a:lnTo>
                  <a:lnTo>
                    <a:pt x="1517" y="466"/>
                  </a:lnTo>
                  <a:lnTo>
                    <a:pt x="1517" y="449"/>
                  </a:lnTo>
                  <a:lnTo>
                    <a:pt x="1533" y="449"/>
                  </a:lnTo>
                  <a:lnTo>
                    <a:pt x="1533" y="449"/>
                  </a:lnTo>
                  <a:lnTo>
                    <a:pt x="1533" y="449"/>
                  </a:lnTo>
                  <a:lnTo>
                    <a:pt x="1550" y="449"/>
                  </a:lnTo>
                  <a:lnTo>
                    <a:pt x="1567" y="449"/>
                  </a:lnTo>
                  <a:lnTo>
                    <a:pt x="1583" y="433"/>
                  </a:lnTo>
                  <a:lnTo>
                    <a:pt x="1583" y="433"/>
                  </a:lnTo>
                  <a:lnTo>
                    <a:pt x="1583" y="433"/>
                  </a:lnTo>
                  <a:lnTo>
                    <a:pt x="1600" y="433"/>
                  </a:lnTo>
                  <a:lnTo>
                    <a:pt x="1600" y="433"/>
                  </a:lnTo>
                  <a:lnTo>
                    <a:pt x="1600" y="449"/>
                  </a:lnTo>
                  <a:lnTo>
                    <a:pt x="1600" y="449"/>
                  </a:lnTo>
                  <a:lnTo>
                    <a:pt x="1600" y="449"/>
                  </a:lnTo>
                  <a:lnTo>
                    <a:pt x="1583" y="449"/>
                  </a:lnTo>
                  <a:lnTo>
                    <a:pt x="1583" y="466"/>
                  </a:lnTo>
                  <a:lnTo>
                    <a:pt x="1583" y="466"/>
                  </a:lnTo>
                  <a:lnTo>
                    <a:pt x="1567" y="466"/>
                  </a:lnTo>
                  <a:lnTo>
                    <a:pt x="1550" y="466"/>
                  </a:lnTo>
                  <a:lnTo>
                    <a:pt x="1550" y="483"/>
                  </a:lnTo>
                  <a:lnTo>
                    <a:pt x="1550" y="483"/>
                  </a:lnTo>
                  <a:lnTo>
                    <a:pt x="1550" y="483"/>
                  </a:lnTo>
                  <a:lnTo>
                    <a:pt x="1550" y="499"/>
                  </a:lnTo>
                  <a:lnTo>
                    <a:pt x="1550" y="499"/>
                  </a:lnTo>
                  <a:lnTo>
                    <a:pt x="1550" y="499"/>
                  </a:lnTo>
                  <a:lnTo>
                    <a:pt x="1550" y="499"/>
                  </a:lnTo>
                  <a:lnTo>
                    <a:pt x="1550" y="499"/>
                  </a:lnTo>
                  <a:lnTo>
                    <a:pt x="1550" y="516"/>
                  </a:lnTo>
                  <a:lnTo>
                    <a:pt x="1550" y="516"/>
                  </a:lnTo>
                  <a:lnTo>
                    <a:pt x="1567" y="516"/>
                  </a:lnTo>
                  <a:lnTo>
                    <a:pt x="1567" y="516"/>
                  </a:lnTo>
                  <a:lnTo>
                    <a:pt x="1567" y="516"/>
                  </a:lnTo>
                  <a:lnTo>
                    <a:pt x="1567" y="516"/>
                  </a:lnTo>
                  <a:lnTo>
                    <a:pt x="1567" y="516"/>
                  </a:lnTo>
                  <a:lnTo>
                    <a:pt x="1567" y="533"/>
                  </a:lnTo>
                  <a:lnTo>
                    <a:pt x="1567" y="533"/>
                  </a:lnTo>
                  <a:lnTo>
                    <a:pt x="1567" y="533"/>
                  </a:lnTo>
                  <a:lnTo>
                    <a:pt x="1550" y="533"/>
                  </a:lnTo>
                  <a:lnTo>
                    <a:pt x="1550" y="533"/>
                  </a:lnTo>
                  <a:lnTo>
                    <a:pt x="1533" y="549"/>
                  </a:lnTo>
                  <a:lnTo>
                    <a:pt x="1533" y="566"/>
                  </a:lnTo>
                  <a:lnTo>
                    <a:pt x="1517" y="566"/>
                  </a:lnTo>
                  <a:lnTo>
                    <a:pt x="1517" y="566"/>
                  </a:lnTo>
                  <a:lnTo>
                    <a:pt x="1517" y="566"/>
                  </a:lnTo>
                  <a:lnTo>
                    <a:pt x="1517" y="583"/>
                  </a:lnTo>
                  <a:lnTo>
                    <a:pt x="1517" y="583"/>
                  </a:lnTo>
                  <a:lnTo>
                    <a:pt x="1517" y="599"/>
                  </a:lnTo>
                  <a:lnTo>
                    <a:pt x="1517" y="599"/>
                  </a:lnTo>
                  <a:lnTo>
                    <a:pt x="1517" y="599"/>
                  </a:lnTo>
                  <a:lnTo>
                    <a:pt x="1517" y="616"/>
                  </a:lnTo>
                  <a:lnTo>
                    <a:pt x="1517" y="616"/>
                  </a:lnTo>
                  <a:lnTo>
                    <a:pt x="1517" y="616"/>
                  </a:lnTo>
                  <a:lnTo>
                    <a:pt x="1517" y="616"/>
                  </a:lnTo>
                  <a:lnTo>
                    <a:pt x="1517" y="616"/>
                  </a:lnTo>
                  <a:lnTo>
                    <a:pt x="1517" y="632"/>
                  </a:lnTo>
                  <a:lnTo>
                    <a:pt x="1517" y="632"/>
                  </a:lnTo>
                  <a:lnTo>
                    <a:pt x="1517" y="632"/>
                  </a:lnTo>
                  <a:lnTo>
                    <a:pt x="1517" y="649"/>
                  </a:lnTo>
                  <a:lnTo>
                    <a:pt x="1533" y="649"/>
                  </a:lnTo>
                  <a:lnTo>
                    <a:pt x="1533" y="649"/>
                  </a:lnTo>
                  <a:lnTo>
                    <a:pt x="1550" y="649"/>
                  </a:lnTo>
                  <a:lnTo>
                    <a:pt x="1550" y="649"/>
                  </a:lnTo>
                  <a:lnTo>
                    <a:pt x="1550" y="649"/>
                  </a:lnTo>
                  <a:lnTo>
                    <a:pt x="1550" y="649"/>
                  </a:lnTo>
                  <a:lnTo>
                    <a:pt x="1567" y="649"/>
                  </a:lnTo>
                  <a:lnTo>
                    <a:pt x="1567" y="649"/>
                  </a:lnTo>
                  <a:lnTo>
                    <a:pt x="1567" y="649"/>
                  </a:lnTo>
                  <a:lnTo>
                    <a:pt x="1583" y="649"/>
                  </a:lnTo>
                  <a:lnTo>
                    <a:pt x="1600" y="632"/>
                  </a:lnTo>
                  <a:lnTo>
                    <a:pt x="1600" y="632"/>
                  </a:lnTo>
                  <a:lnTo>
                    <a:pt x="1617" y="632"/>
                  </a:lnTo>
                  <a:lnTo>
                    <a:pt x="1617" y="632"/>
                  </a:lnTo>
                  <a:lnTo>
                    <a:pt x="1617" y="616"/>
                  </a:lnTo>
                  <a:lnTo>
                    <a:pt x="1617" y="616"/>
                  </a:lnTo>
                  <a:lnTo>
                    <a:pt x="1633" y="616"/>
                  </a:lnTo>
                  <a:lnTo>
                    <a:pt x="1633" y="616"/>
                  </a:lnTo>
                  <a:lnTo>
                    <a:pt x="1650" y="616"/>
                  </a:lnTo>
                  <a:lnTo>
                    <a:pt x="1650" y="616"/>
                  </a:lnTo>
                  <a:lnTo>
                    <a:pt x="1667" y="616"/>
                  </a:lnTo>
                  <a:lnTo>
                    <a:pt x="1667" y="616"/>
                  </a:lnTo>
                  <a:lnTo>
                    <a:pt x="1667" y="632"/>
                  </a:lnTo>
                  <a:lnTo>
                    <a:pt x="1650" y="632"/>
                  </a:lnTo>
                  <a:lnTo>
                    <a:pt x="1650" y="649"/>
                  </a:lnTo>
                  <a:lnTo>
                    <a:pt x="1650" y="649"/>
                  </a:lnTo>
                  <a:lnTo>
                    <a:pt x="1650" y="649"/>
                  </a:lnTo>
                  <a:lnTo>
                    <a:pt x="1617" y="649"/>
                  </a:lnTo>
                  <a:lnTo>
                    <a:pt x="1617" y="649"/>
                  </a:lnTo>
                  <a:lnTo>
                    <a:pt x="1600" y="649"/>
                  </a:lnTo>
                  <a:lnTo>
                    <a:pt x="1583" y="666"/>
                  </a:lnTo>
                  <a:lnTo>
                    <a:pt x="1583" y="666"/>
                  </a:lnTo>
                  <a:lnTo>
                    <a:pt x="1567" y="682"/>
                  </a:lnTo>
                  <a:lnTo>
                    <a:pt x="1567" y="682"/>
                  </a:lnTo>
                  <a:lnTo>
                    <a:pt x="1567" y="682"/>
                  </a:lnTo>
                  <a:lnTo>
                    <a:pt x="1550" y="699"/>
                  </a:lnTo>
                  <a:lnTo>
                    <a:pt x="1567" y="699"/>
                  </a:lnTo>
                  <a:lnTo>
                    <a:pt x="1567" y="716"/>
                  </a:lnTo>
                  <a:lnTo>
                    <a:pt x="1567" y="716"/>
                  </a:lnTo>
                  <a:lnTo>
                    <a:pt x="1567" y="716"/>
                  </a:lnTo>
                  <a:lnTo>
                    <a:pt x="1567" y="716"/>
                  </a:lnTo>
                  <a:lnTo>
                    <a:pt x="1583" y="716"/>
                  </a:lnTo>
                  <a:lnTo>
                    <a:pt x="1583" y="716"/>
                  </a:lnTo>
                  <a:lnTo>
                    <a:pt x="1583" y="732"/>
                  </a:lnTo>
                  <a:lnTo>
                    <a:pt x="1583" y="732"/>
                  </a:lnTo>
                  <a:lnTo>
                    <a:pt x="1583" y="749"/>
                  </a:lnTo>
                  <a:lnTo>
                    <a:pt x="1600" y="749"/>
                  </a:lnTo>
                  <a:lnTo>
                    <a:pt x="1600" y="749"/>
                  </a:lnTo>
                  <a:lnTo>
                    <a:pt x="1600" y="749"/>
                  </a:lnTo>
                  <a:lnTo>
                    <a:pt x="1600" y="749"/>
                  </a:lnTo>
                  <a:lnTo>
                    <a:pt x="1600" y="749"/>
                  </a:lnTo>
                  <a:lnTo>
                    <a:pt x="1617" y="732"/>
                  </a:lnTo>
                  <a:lnTo>
                    <a:pt x="1617" y="732"/>
                  </a:lnTo>
                  <a:lnTo>
                    <a:pt x="1617" y="732"/>
                  </a:lnTo>
                  <a:lnTo>
                    <a:pt x="1617" y="732"/>
                  </a:lnTo>
                  <a:lnTo>
                    <a:pt x="1633" y="716"/>
                  </a:lnTo>
                  <a:lnTo>
                    <a:pt x="1650" y="716"/>
                  </a:lnTo>
                  <a:lnTo>
                    <a:pt x="1650" y="716"/>
                  </a:lnTo>
                  <a:lnTo>
                    <a:pt x="1667" y="716"/>
                  </a:lnTo>
                  <a:lnTo>
                    <a:pt x="1683" y="716"/>
                  </a:lnTo>
                  <a:lnTo>
                    <a:pt x="1700" y="699"/>
                  </a:lnTo>
                  <a:lnTo>
                    <a:pt x="1700" y="699"/>
                  </a:lnTo>
                  <a:lnTo>
                    <a:pt x="1717" y="699"/>
                  </a:lnTo>
                  <a:lnTo>
                    <a:pt x="1717" y="699"/>
                  </a:lnTo>
                  <a:lnTo>
                    <a:pt x="1717" y="682"/>
                  </a:lnTo>
                  <a:lnTo>
                    <a:pt x="1717" y="682"/>
                  </a:lnTo>
                  <a:lnTo>
                    <a:pt x="1733" y="682"/>
                  </a:lnTo>
                  <a:lnTo>
                    <a:pt x="1733" y="682"/>
                  </a:lnTo>
                  <a:lnTo>
                    <a:pt x="1733" y="682"/>
                  </a:lnTo>
                  <a:lnTo>
                    <a:pt x="1750" y="682"/>
                  </a:lnTo>
                  <a:lnTo>
                    <a:pt x="1750" y="682"/>
                  </a:lnTo>
                  <a:lnTo>
                    <a:pt x="1750" y="682"/>
                  </a:lnTo>
                  <a:lnTo>
                    <a:pt x="1750" y="682"/>
                  </a:lnTo>
                  <a:lnTo>
                    <a:pt x="1767" y="682"/>
                  </a:lnTo>
                  <a:lnTo>
                    <a:pt x="1783" y="682"/>
                  </a:lnTo>
                  <a:lnTo>
                    <a:pt x="1783" y="682"/>
                  </a:lnTo>
                  <a:lnTo>
                    <a:pt x="1783" y="682"/>
                  </a:lnTo>
                  <a:lnTo>
                    <a:pt x="1783" y="682"/>
                  </a:lnTo>
                  <a:lnTo>
                    <a:pt x="1783" y="682"/>
                  </a:lnTo>
                  <a:lnTo>
                    <a:pt x="1783" y="699"/>
                  </a:lnTo>
                  <a:lnTo>
                    <a:pt x="1783" y="699"/>
                  </a:lnTo>
                  <a:lnTo>
                    <a:pt x="1783" y="716"/>
                  </a:lnTo>
                  <a:lnTo>
                    <a:pt x="1783" y="716"/>
                  </a:lnTo>
                  <a:lnTo>
                    <a:pt x="1783" y="716"/>
                  </a:lnTo>
                  <a:lnTo>
                    <a:pt x="1767" y="716"/>
                  </a:lnTo>
                  <a:lnTo>
                    <a:pt x="1750" y="716"/>
                  </a:lnTo>
                  <a:lnTo>
                    <a:pt x="1733" y="732"/>
                  </a:lnTo>
                  <a:lnTo>
                    <a:pt x="1717" y="732"/>
                  </a:lnTo>
                  <a:lnTo>
                    <a:pt x="1700" y="749"/>
                  </a:lnTo>
                  <a:lnTo>
                    <a:pt x="1683" y="749"/>
                  </a:lnTo>
                  <a:lnTo>
                    <a:pt x="1667" y="749"/>
                  </a:lnTo>
                  <a:lnTo>
                    <a:pt x="1667" y="749"/>
                  </a:lnTo>
                  <a:lnTo>
                    <a:pt x="1667" y="749"/>
                  </a:lnTo>
                  <a:lnTo>
                    <a:pt x="1667" y="749"/>
                  </a:lnTo>
                  <a:lnTo>
                    <a:pt x="1650" y="749"/>
                  </a:lnTo>
                  <a:lnTo>
                    <a:pt x="1650" y="766"/>
                  </a:lnTo>
                  <a:lnTo>
                    <a:pt x="1633" y="766"/>
                  </a:lnTo>
                  <a:lnTo>
                    <a:pt x="1633" y="766"/>
                  </a:lnTo>
                  <a:lnTo>
                    <a:pt x="1633" y="766"/>
                  </a:lnTo>
                  <a:lnTo>
                    <a:pt x="1633" y="766"/>
                  </a:lnTo>
                  <a:lnTo>
                    <a:pt x="1633" y="782"/>
                  </a:lnTo>
                  <a:lnTo>
                    <a:pt x="1617" y="782"/>
                  </a:lnTo>
                  <a:lnTo>
                    <a:pt x="1583" y="799"/>
                  </a:lnTo>
                  <a:lnTo>
                    <a:pt x="1583" y="816"/>
                  </a:lnTo>
                  <a:lnTo>
                    <a:pt x="1583" y="816"/>
                  </a:lnTo>
                  <a:lnTo>
                    <a:pt x="1567" y="816"/>
                  </a:lnTo>
                  <a:lnTo>
                    <a:pt x="1567" y="832"/>
                  </a:lnTo>
                  <a:lnTo>
                    <a:pt x="1567" y="832"/>
                  </a:lnTo>
                  <a:lnTo>
                    <a:pt x="1567" y="832"/>
                  </a:lnTo>
                  <a:lnTo>
                    <a:pt x="1567" y="849"/>
                  </a:lnTo>
                  <a:lnTo>
                    <a:pt x="1567" y="849"/>
                  </a:lnTo>
                  <a:lnTo>
                    <a:pt x="1567" y="849"/>
                  </a:lnTo>
                  <a:lnTo>
                    <a:pt x="1567" y="866"/>
                  </a:lnTo>
                  <a:lnTo>
                    <a:pt x="1567" y="866"/>
                  </a:lnTo>
                  <a:lnTo>
                    <a:pt x="1567" y="882"/>
                  </a:lnTo>
                  <a:lnTo>
                    <a:pt x="1583" y="882"/>
                  </a:lnTo>
                  <a:lnTo>
                    <a:pt x="1583" y="899"/>
                  </a:lnTo>
                  <a:lnTo>
                    <a:pt x="1583" y="899"/>
                  </a:lnTo>
                  <a:lnTo>
                    <a:pt x="1583" y="899"/>
                  </a:lnTo>
                  <a:lnTo>
                    <a:pt x="1600" y="899"/>
                  </a:lnTo>
                  <a:lnTo>
                    <a:pt x="1600" y="915"/>
                  </a:lnTo>
                  <a:lnTo>
                    <a:pt x="1617" y="932"/>
                  </a:lnTo>
                  <a:lnTo>
                    <a:pt x="1617" y="932"/>
                  </a:lnTo>
                  <a:lnTo>
                    <a:pt x="1617" y="932"/>
                  </a:lnTo>
                  <a:lnTo>
                    <a:pt x="1617" y="932"/>
                  </a:lnTo>
                  <a:lnTo>
                    <a:pt x="1617" y="949"/>
                  </a:lnTo>
                  <a:lnTo>
                    <a:pt x="1617" y="949"/>
                  </a:lnTo>
                  <a:lnTo>
                    <a:pt x="1633" y="949"/>
                  </a:lnTo>
                  <a:lnTo>
                    <a:pt x="1633" y="949"/>
                  </a:lnTo>
                  <a:lnTo>
                    <a:pt x="1633" y="949"/>
                  </a:lnTo>
                  <a:lnTo>
                    <a:pt x="1650" y="949"/>
                  </a:lnTo>
                  <a:lnTo>
                    <a:pt x="1667" y="949"/>
                  </a:lnTo>
                  <a:lnTo>
                    <a:pt x="1683" y="949"/>
                  </a:lnTo>
                  <a:lnTo>
                    <a:pt x="1700" y="965"/>
                  </a:lnTo>
                  <a:lnTo>
                    <a:pt x="1717" y="965"/>
                  </a:lnTo>
                  <a:lnTo>
                    <a:pt x="1717" y="965"/>
                  </a:lnTo>
                  <a:lnTo>
                    <a:pt x="1733" y="965"/>
                  </a:lnTo>
                  <a:lnTo>
                    <a:pt x="1733" y="982"/>
                  </a:lnTo>
                  <a:lnTo>
                    <a:pt x="1733" y="982"/>
                  </a:lnTo>
                  <a:lnTo>
                    <a:pt x="1733" y="999"/>
                  </a:lnTo>
                  <a:lnTo>
                    <a:pt x="1733" y="999"/>
                  </a:lnTo>
                  <a:lnTo>
                    <a:pt x="1733" y="999"/>
                  </a:lnTo>
                  <a:lnTo>
                    <a:pt x="1733" y="999"/>
                  </a:lnTo>
                  <a:lnTo>
                    <a:pt x="1717" y="999"/>
                  </a:lnTo>
                  <a:lnTo>
                    <a:pt x="1717" y="999"/>
                  </a:lnTo>
                  <a:lnTo>
                    <a:pt x="1700" y="999"/>
                  </a:lnTo>
                  <a:lnTo>
                    <a:pt x="1700" y="999"/>
                  </a:lnTo>
                  <a:lnTo>
                    <a:pt x="1700" y="999"/>
                  </a:lnTo>
                  <a:lnTo>
                    <a:pt x="1683" y="999"/>
                  </a:lnTo>
                  <a:lnTo>
                    <a:pt x="1683" y="999"/>
                  </a:lnTo>
                  <a:lnTo>
                    <a:pt x="1667" y="999"/>
                  </a:lnTo>
                  <a:lnTo>
                    <a:pt x="1667" y="999"/>
                  </a:lnTo>
                  <a:lnTo>
                    <a:pt x="1667" y="999"/>
                  </a:lnTo>
                  <a:lnTo>
                    <a:pt x="1667" y="999"/>
                  </a:lnTo>
                  <a:lnTo>
                    <a:pt x="1667" y="999"/>
                  </a:lnTo>
                  <a:lnTo>
                    <a:pt x="1650" y="999"/>
                  </a:lnTo>
                  <a:lnTo>
                    <a:pt x="1650" y="999"/>
                  </a:lnTo>
                  <a:lnTo>
                    <a:pt x="1650" y="982"/>
                  </a:lnTo>
                  <a:lnTo>
                    <a:pt x="1650" y="982"/>
                  </a:lnTo>
                  <a:lnTo>
                    <a:pt x="1633" y="982"/>
                  </a:lnTo>
                  <a:lnTo>
                    <a:pt x="1617" y="982"/>
                  </a:lnTo>
                  <a:lnTo>
                    <a:pt x="1617" y="982"/>
                  </a:lnTo>
                  <a:lnTo>
                    <a:pt x="1600" y="982"/>
                  </a:lnTo>
                  <a:lnTo>
                    <a:pt x="1600" y="999"/>
                  </a:lnTo>
                  <a:lnTo>
                    <a:pt x="1583" y="1015"/>
                  </a:lnTo>
                  <a:lnTo>
                    <a:pt x="1583" y="1015"/>
                  </a:lnTo>
                  <a:lnTo>
                    <a:pt x="1583" y="1015"/>
                  </a:lnTo>
                  <a:lnTo>
                    <a:pt x="1567" y="1032"/>
                  </a:lnTo>
                  <a:lnTo>
                    <a:pt x="1567" y="1049"/>
                  </a:lnTo>
                  <a:lnTo>
                    <a:pt x="1567" y="1049"/>
                  </a:lnTo>
                  <a:lnTo>
                    <a:pt x="1567" y="1049"/>
                  </a:lnTo>
                  <a:lnTo>
                    <a:pt x="1567" y="1049"/>
                  </a:lnTo>
                  <a:lnTo>
                    <a:pt x="1583" y="1049"/>
                  </a:lnTo>
                  <a:lnTo>
                    <a:pt x="1600" y="1065"/>
                  </a:lnTo>
                  <a:lnTo>
                    <a:pt x="1600" y="1065"/>
                  </a:lnTo>
                  <a:lnTo>
                    <a:pt x="1600" y="1065"/>
                  </a:lnTo>
                  <a:lnTo>
                    <a:pt x="1617" y="1065"/>
                  </a:lnTo>
                  <a:lnTo>
                    <a:pt x="1617" y="1082"/>
                  </a:lnTo>
                  <a:lnTo>
                    <a:pt x="1617" y="1082"/>
                  </a:lnTo>
                  <a:lnTo>
                    <a:pt x="1617" y="1082"/>
                  </a:lnTo>
                  <a:lnTo>
                    <a:pt x="1617" y="1099"/>
                  </a:lnTo>
                  <a:lnTo>
                    <a:pt x="1617" y="1099"/>
                  </a:lnTo>
                  <a:lnTo>
                    <a:pt x="1600" y="1099"/>
                  </a:lnTo>
                  <a:lnTo>
                    <a:pt x="1600" y="1099"/>
                  </a:lnTo>
                  <a:lnTo>
                    <a:pt x="1600" y="1099"/>
                  </a:lnTo>
                  <a:lnTo>
                    <a:pt x="1600" y="1099"/>
                  </a:lnTo>
                  <a:lnTo>
                    <a:pt x="1583" y="1099"/>
                  </a:lnTo>
                  <a:lnTo>
                    <a:pt x="1583" y="1099"/>
                  </a:lnTo>
                  <a:lnTo>
                    <a:pt x="1567" y="1099"/>
                  </a:lnTo>
                  <a:lnTo>
                    <a:pt x="1567" y="1099"/>
                  </a:lnTo>
                  <a:lnTo>
                    <a:pt x="1567" y="1099"/>
                  </a:lnTo>
                  <a:lnTo>
                    <a:pt x="1567" y="1099"/>
                  </a:lnTo>
                  <a:lnTo>
                    <a:pt x="1567" y="1099"/>
                  </a:lnTo>
                  <a:lnTo>
                    <a:pt x="1567" y="1099"/>
                  </a:lnTo>
                  <a:lnTo>
                    <a:pt x="1567" y="1115"/>
                  </a:lnTo>
                  <a:lnTo>
                    <a:pt x="1567" y="1115"/>
                  </a:lnTo>
                  <a:lnTo>
                    <a:pt x="1567" y="1115"/>
                  </a:lnTo>
                  <a:lnTo>
                    <a:pt x="1583" y="1115"/>
                  </a:lnTo>
                  <a:lnTo>
                    <a:pt x="1600" y="1115"/>
                  </a:lnTo>
                  <a:lnTo>
                    <a:pt x="1617" y="1132"/>
                  </a:lnTo>
                  <a:lnTo>
                    <a:pt x="1617" y="1132"/>
                  </a:lnTo>
                  <a:lnTo>
                    <a:pt x="1617" y="1132"/>
                  </a:lnTo>
                  <a:lnTo>
                    <a:pt x="1633" y="1132"/>
                  </a:lnTo>
                  <a:lnTo>
                    <a:pt x="1633" y="1148"/>
                  </a:lnTo>
                  <a:lnTo>
                    <a:pt x="1633" y="1148"/>
                  </a:lnTo>
                  <a:lnTo>
                    <a:pt x="1633" y="1148"/>
                  </a:lnTo>
                  <a:lnTo>
                    <a:pt x="1617" y="1148"/>
                  </a:lnTo>
                  <a:lnTo>
                    <a:pt x="1617" y="1165"/>
                  </a:lnTo>
                  <a:lnTo>
                    <a:pt x="1617" y="1165"/>
                  </a:lnTo>
                  <a:lnTo>
                    <a:pt x="1600" y="1165"/>
                  </a:lnTo>
                  <a:lnTo>
                    <a:pt x="1600" y="1165"/>
                  </a:lnTo>
                  <a:lnTo>
                    <a:pt x="1583" y="1148"/>
                  </a:lnTo>
                  <a:lnTo>
                    <a:pt x="1567" y="1148"/>
                  </a:lnTo>
                  <a:lnTo>
                    <a:pt x="1550" y="1132"/>
                  </a:lnTo>
                  <a:lnTo>
                    <a:pt x="1550" y="1132"/>
                  </a:lnTo>
                  <a:lnTo>
                    <a:pt x="1550" y="1132"/>
                  </a:lnTo>
                  <a:lnTo>
                    <a:pt x="1533" y="1148"/>
                  </a:lnTo>
                  <a:lnTo>
                    <a:pt x="1533" y="1148"/>
                  </a:lnTo>
                  <a:lnTo>
                    <a:pt x="1550" y="1148"/>
                  </a:lnTo>
                  <a:lnTo>
                    <a:pt x="1550" y="1148"/>
                  </a:lnTo>
                  <a:lnTo>
                    <a:pt x="1550" y="1165"/>
                  </a:lnTo>
                  <a:lnTo>
                    <a:pt x="1550" y="1165"/>
                  </a:lnTo>
                  <a:lnTo>
                    <a:pt x="1567" y="1165"/>
                  </a:lnTo>
                  <a:lnTo>
                    <a:pt x="1583" y="1182"/>
                  </a:lnTo>
                  <a:lnTo>
                    <a:pt x="1600" y="1182"/>
                  </a:lnTo>
                  <a:lnTo>
                    <a:pt x="1617" y="1182"/>
                  </a:lnTo>
                  <a:lnTo>
                    <a:pt x="1633" y="1198"/>
                  </a:lnTo>
                  <a:lnTo>
                    <a:pt x="1650" y="1198"/>
                  </a:lnTo>
                  <a:lnTo>
                    <a:pt x="1650" y="1198"/>
                  </a:lnTo>
                  <a:lnTo>
                    <a:pt x="1683" y="1198"/>
                  </a:lnTo>
                  <a:lnTo>
                    <a:pt x="1717" y="1215"/>
                  </a:lnTo>
                  <a:lnTo>
                    <a:pt x="1717" y="1215"/>
                  </a:lnTo>
                  <a:lnTo>
                    <a:pt x="1733" y="1215"/>
                  </a:lnTo>
                  <a:lnTo>
                    <a:pt x="1750" y="1232"/>
                  </a:lnTo>
                  <a:lnTo>
                    <a:pt x="1767" y="1232"/>
                  </a:lnTo>
                  <a:lnTo>
                    <a:pt x="1767" y="1232"/>
                  </a:lnTo>
                  <a:lnTo>
                    <a:pt x="1767" y="1232"/>
                  </a:lnTo>
                  <a:lnTo>
                    <a:pt x="1767" y="1248"/>
                  </a:lnTo>
                  <a:lnTo>
                    <a:pt x="1767" y="1248"/>
                  </a:lnTo>
                  <a:lnTo>
                    <a:pt x="1767" y="1248"/>
                  </a:lnTo>
                  <a:lnTo>
                    <a:pt x="1750" y="1248"/>
                  </a:lnTo>
                  <a:lnTo>
                    <a:pt x="1750" y="1248"/>
                  </a:lnTo>
                  <a:lnTo>
                    <a:pt x="1733" y="1232"/>
                  </a:lnTo>
                  <a:lnTo>
                    <a:pt x="1717" y="1232"/>
                  </a:lnTo>
                  <a:lnTo>
                    <a:pt x="1717" y="1232"/>
                  </a:lnTo>
                  <a:lnTo>
                    <a:pt x="1700" y="1232"/>
                  </a:lnTo>
                  <a:lnTo>
                    <a:pt x="1667" y="1215"/>
                  </a:lnTo>
                  <a:lnTo>
                    <a:pt x="1633" y="1215"/>
                  </a:lnTo>
                  <a:lnTo>
                    <a:pt x="1617" y="1198"/>
                  </a:lnTo>
                  <a:lnTo>
                    <a:pt x="1617" y="1198"/>
                  </a:lnTo>
                  <a:lnTo>
                    <a:pt x="1617" y="1198"/>
                  </a:lnTo>
                  <a:lnTo>
                    <a:pt x="1600" y="1198"/>
                  </a:lnTo>
                  <a:lnTo>
                    <a:pt x="1583" y="1198"/>
                  </a:lnTo>
                  <a:lnTo>
                    <a:pt x="1567" y="1198"/>
                  </a:lnTo>
                  <a:lnTo>
                    <a:pt x="1550" y="1198"/>
                  </a:lnTo>
                  <a:lnTo>
                    <a:pt x="1533" y="1182"/>
                  </a:lnTo>
                  <a:lnTo>
                    <a:pt x="1533" y="1182"/>
                  </a:lnTo>
                  <a:lnTo>
                    <a:pt x="1533" y="1198"/>
                  </a:lnTo>
                  <a:lnTo>
                    <a:pt x="1517" y="1198"/>
                  </a:lnTo>
                  <a:lnTo>
                    <a:pt x="1517" y="1215"/>
                  </a:lnTo>
                  <a:lnTo>
                    <a:pt x="1500" y="1215"/>
                  </a:lnTo>
                  <a:lnTo>
                    <a:pt x="1500" y="1215"/>
                  </a:lnTo>
                  <a:lnTo>
                    <a:pt x="1500" y="1232"/>
                  </a:lnTo>
                  <a:lnTo>
                    <a:pt x="1500" y="1232"/>
                  </a:lnTo>
                  <a:lnTo>
                    <a:pt x="1500" y="1232"/>
                  </a:lnTo>
                  <a:lnTo>
                    <a:pt x="1500" y="1248"/>
                  </a:lnTo>
                  <a:lnTo>
                    <a:pt x="1500" y="1248"/>
                  </a:lnTo>
                  <a:lnTo>
                    <a:pt x="1500" y="1248"/>
                  </a:lnTo>
                  <a:lnTo>
                    <a:pt x="1500" y="1265"/>
                  </a:lnTo>
                  <a:lnTo>
                    <a:pt x="1517" y="1265"/>
                  </a:lnTo>
                  <a:lnTo>
                    <a:pt x="1500" y="1265"/>
                  </a:lnTo>
                  <a:lnTo>
                    <a:pt x="1500" y="1265"/>
                  </a:lnTo>
                  <a:lnTo>
                    <a:pt x="1500" y="1265"/>
                  </a:lnTo>
                  <a:lnTo>
                    <a:pt x="1500" y="1282"/>
                  </a:lnTo>
                  <a:lnTo>
                    <a:pt x="1483" y="1298"/>
                  </a:lnTo>
                  <a:lnTo>
                    <a:pt x="1467" y="1298"/>
                  </a:lnTo>
                  <a:lnTo>
                    <a:pt x="1467" y="1315"/>
                  </a:lnTo>
                  <a:lnTo>
                    <a:pt x="1467" y="1315"/>
                  </a:lnTo>
                  <a:lnTo>
                    <a:pt x="1467" y="1332"/>
                  </a:lnTo>
                  <a:lnTo>
                    <a:pt x="1467" y="1332"/>
                  </a:lnTo>
                  <a:lnTo>
                    <a:pt x="1467" y="1332"/>
                  </a:lnTo>
                  <a:lnTo>
                    <a:pt x="1467" y="1332"/>
                  </a:lnTo>
                  <a:lnTo>
                    <a:pt x="1483" y="1348"/>
                  </a:lnTo>
                  <a:lnTo>
                    <a:pt x="1483" y="1348"/>
                  </a:lnTo>
                  <a:lnTo>
                    <a:pt x="1483" y="1365"/>
                  </a:lnTo>
                  <a:lnTo>
                    <a:pt x="1483" y="1365"/>
                  </a:lnTo>
                  <a:lnTo>
                    <a:pt x="1483" y="1365"/>
                  </a:lnTo>
                  <a:lnTo>
                    <a:pt x="1500" y="1381"/>
                  </a:lnTo>
                  <a:lnTo>
                    <a:pt x="1517" y="1381"/>
                  </a:lnTo>
                  <a:lnTo>
                    <a:pt x="1533" y="1398"/>
                  </a:lnTo>
                  <a:lnTo>
                    <a:pt x="1533" y="1398"/>
                  </a:lnTo>
                  <a:lnTo>
                    <a:pt x="1533" y="1415"/>
                  </a:lnTo>
                  <a:lnTo>
                    <a:pt x="1533" y="1415"/>
                  </a:lnTo>
                  <a:lnTo>
                    <a:pt x="1533" y="1415"/>
                  </a:lnTo>
                  <a:lnTo>
                    <a:pt x="1533" y="1415"/>
                  </a:lnTo>
                  <a:lnTo>
                    <a:pt x="1533" y="1415"/>
                  </a:lnTo>
                  <a:lnTo>
                    <a:pt x="1533" y="1415"/>
                  </a:lnTo>
                  <a:lnTo>
                    <a:pt x="1533" y="1415"/>
                  </a:lnTo>
                  <a:lnTo>
                    <a:pt x="1517" y="1415"/>
                  </a:lnTo>
                  <a:lnTo>
                    <a:pt x="1517" y="1415"/>
                  </a:lnTo>
                  <a:lnTo>
                    <a:pt x="1517" y="1415"/>
                  </a:lnTo>
                  <a:lnTo>
                    <a:pt x="1500" y="1398"/>
                  </a:lnTo>
                  <a:lnTo>
                    <a:pt x="1500" y="1398"/>
                  </a:lnTo>
                  <a:lnTo>
                    <a:pt x="1500" y="1381"/>
                  </a:lnTo>
                  <a:lnTo>
                    <a:pt x="1483" y="1381"/>
                  </a:lnTo>
                  <a:lnTo>
                    <a:pt x="1483" y="1381"/>
                  </a:lnTo>
                  <a:lnTo>
                    <a:pt x="1483" y="1365"/>
                  </a:lnTo>
                  <a:lnTo>
                    <a:pt x="1467" y="1365"/>
                  </a:lnTo>
                  <a:lnTo>
                    <a:pt x="1467" y="1365"/>
                  </a:lnTo>
                  <a:lnTo>
                    <a:pt x="1450" y="1365"/>
                  </a:lnTo>
                  <a:lnTo>
                    <a:pt x="1450" y="1348"/>
                  </a:lnTo>
                  <a:lnTo>
                    <a:pt x="1450" y="1348"/>
                  </a:lnTo>
                  <a:lnTo>
                    <a:pt x="1450" y="1348"/>
                  </a:lnTo>
                  <a:lnTo>
                    <a:pt x="1433" y="1365"/>
                  </a:lnTo>
                  <a:lnTo>
                    <a:pt x="1433" y="1365"/>
                  </a:lnTo>
                  <a:lnTo>
                    <a:pt x="1433" y="1365"/>
                  </a:lnTo>
                  <a:lnTo>
                    <a:pt x="1433" y="1381"/>
                  </a:lnTo>
                  <a:lnTo>
                    <a:pt x="1433" y="1381"/>
                  </a:lnTo>
                  <a:lnTo>
                    <a:pt x="1433" y="1381"/>
                  </a:lnTo>
                  <a:lnTo>
                    <a:pt x="1433" y="1381"/>
                  </a:lnTo>
                  <a:lnTo>
                    <a:pt x="1433" y="1398"/>
                  </a:lnTo>
                  <a:lnTo>
                    <a:pt x="1450" y="1398"/>
                  </a:lnTo>
                  <a:lnTo>
                    <a:pt x="1450" y="1398"/>
                  </a:lnTo>
                  <a:lnTo>
                    <a:pt x="1467" y="1398"/>
                  </a:lnTo>
                  <a:lnTo>
                    <a:pt x="1467" y="1398"/>
                  </a:lnTo>
                  <a:lnTo>
                    <a:pt x="1467" y="1415"/>
                  </a:lnTo>
                  <a:lnTo>
                    <a:pt x="1467" y="1415"/>
                  </a:lnTo>
                  <a:lnTo>
                    <a:pt x="1483" y="1415"/>
                  </a:lnTo>
                  <a:lnTo>
                    <a:pt x="1483" y="1415"/>
                  </a:lnTo>
                  <a:lnTo>
                    <a:pt x="1483" y="1431"/>
                  </a:lnTo>
                  <a:lnTo>
                    <a:pt x="1483" y="1431"/>
                  </a:lnTo>
                  <a:lnTo>
                    <a:pt x="1483" y="1431"/>
                  </a:lnTo>
                  <a:lnTo>
                    <a:pt x="1467" y="1431"/>
                  </a:lnTo>
                  <a:lnTo>
                    <a:pt x="1467" y="1431"/>
                  </a:lnTo>
                  <a:lnTo>
                    <a:pt x="1467" y="1448"/>
                  </a:lnTo>
                  <a:lnTo>
                    <a:pt x="1450" y="1448"/>
                  </a:lnTo>
                  <a:lnTo>
                    <a:pt x="1433" y="1431"/>
                  </a:lnTo>
                  <a:lnTo>
                    <a:pt x="1433" y="1431"/>
                  </a:lnTo>
                  <a:lnTo>
                    <a:pt x="1433" y="1431"/>
                  </a:lnTo>
                  <a:lnTo>
                    <a:pt x="1417" y="1431"/>
                  </a:lnTo>
                  <a:lnTo>
                    <a:pt x="1383" y="1415"/>
                  </a:lnTo>
                  <a:lnTo>
                    <a:pt x="1367" y="1415"/>
                  </a:lnTo>
                  <a:lnTo>
                    <a:pt x="1350" y="1415"/>
                  </a:lnTo>
                  <a:lnTo>
                    <a:pt x="1350" y="1415"/>
                  </a:lnTo>
                  <a:lnTo>
                    <a:pt x="1350" y="1415"/>
                  </a:lnTo>
                  <a:lnTo>
                    <a:pt x="1333" y="1415"/>
                  </a:lnTo>
                  <a:lnTo>
                    <a:pt x="1333" y="1415"/>
                  </a:lnTo>
                  <a:lnTo>
                    <a:pt x="1317" y="1415"/>
                  </a:lnTo>
                  <a:lnTo>
                    <a:pt x="1317" y="1415"/>
                  </a:lnTo>
                  <a:lnTo>
                    <a:pt x="1317" y="1415"/>
                  </a:lnTo>
                  <a:lnTo>
                    <a:pt x="1317" y="1431"/>
                  </a:lnTo>
                  <a:lnTo>
                    <a:pt x="1317" y="1431"/>
                  </a:lnTo>
                  <a:lnTo>
                    <a:pt x="1300" y="1431"/>
                  </a:lnTo>
                  <a:lnTo>
                    <a:pt x="1317" y="1448"/>
                  </a:lnTo>
                  <a:lnTo>
                    <a:pt x="1317" y="1465"/>
                  </a:lnTo>
                  <a:lnTo>
                    <a:pt x="1317" y="1465"/>
                  </a:lnTo>
                  <a:lnTo>
                    <a:pt x="1317" y="1465"/>
                  </a:lnTo>
                  <a:lnTo>
                    <a:pt x="1317" y="1481"/>
                  </a:lnTo>
                  <a:lnTo>
                    <a:pt x="1317" y="1481"/>
                  </a:lnTo>
                  <a:lnTo>
                    <a:pt x="1317" y="1498"/>
                  </a:lnTo>
                  <a:lnTo>
                    <a:pt x="1317" y="1498"/>
                  </a:lnTo>
                  <a:lnTo>
                    <a:pt x="1317" y="1498"/>
                  </a:lnTo>
                  <a:lnTo>
                    <a:pt x="1317" y="1498"/>
                  </a:lnTo>
                  <a:lnTo>
                    <a:pt x="1317" y="1498"/>
                  </a:lnTo>
                  <a:lnTo>
                    <a:pt x="1317" y="1515"/>
                  </a:lnTo>
                  <a:lnTo>
                    <a:pt x="1333" y="1515"/>
                  </a:lnTo>
                  <a:lnTo>
                    <a:pt x="1333" y="1515"/>
                  </a:lnTo>
                  <a:lnTo>
                    <a:pt x="1333" y="1515"/>
                  </a:lnTo>
                  <a:lnTo>
                    <a:pt x="1333" y="1515"/>
                  </a:lnTo>
                  <a:lnTo>
                    <a:pt x="1333" y="1531"/>
                  </a:lnTo>
                  <a:lnTo>
                    <a:pt x="1333" y="1531"/>
                  </a:lnTo>
                  <a:lnTo>
                    <a:pt x="1350" y="1548"/>
                  </a:lnTo>
                  <a:lnTo>
                    <a:pt x="1350" y="1548"/>
                  </a:lnTo>
                  <a:lnTo>
                    <a:pt x="1367" y="1565"/>
                  </a:lnTo>
                  <a:lnTo>
                    <a:pt x="1367" y="1565"/>
                  </a:lnTo>
                  <a:lnTo>
                    <a:pt x="1383" y="1565"/>
                  </a:lnTo>
                  <a:lnTo>
                    <a:pt x="1383" y="1581"/>
                  </a:lnTo>
                  <a:lnTo>
                    <a:pt x="1383" y="1581"/>
                  </a:lnTo>
                  <a:lnTo>
                    <a:pt x="1383" y="1581"/>
                  </a:lnTo>
                  <a:lnTo>
                    <a:pt x="1383" y="1598"/>
                  </a:lnTo>
                  <a:lnTo>
                    <a:pt x="1383" y="1598"/>
                  </a:lnTo>
                  <a:lnTo>
                    <a:pt x="1383" y="1598"/>
                  </a:lnTo>
                  <a:lnTo>
                    <a:pt x="1367" y="1598"/>
                  </a:lnTo>
                  <a:lnTo>
                    <a:pt x="1367" y="1598"/>
                  </a:lnTo>
                  <a:lnTo>
                    <a:pt x="1367" y="1598"/>
                  </a:lnTo>
                  <a:lnTo>
                    <a:pt x="1350" y="1598"/>
                  </a:lnTo>
                  <a:lnTo>
                    <a:pt x="1350" y="1598"/>
                  </a:lnTo>
                  <a:lnTo>
                    <a:pt x="1333" y="1598"/>
                  </a:lnTo>
                  <a:lnTo>
                    <a:pt x="1317" y="1581"/>
                  </a:lnTo>
                  <a:lnTo>
                    <a:pt x="1317" y="1581"/>
                  </a:lnTo>
                  <a:lnTo>
                    <a:pt x="1317" y="1565"/>
                  </a:lnTo>
                  <a:lnTo>
                    <a:pt x="1300" y="1565"/>
                  </a:lnTo>
                  <a:lnTo>
                    <a:pt x="1300" y="1548"/>
                  </a:lnTo>
                  <a:lnTo>
                    <a:pt x="1300" y="1548"/>
                  </a:lnTo>
                  <a:lnTo>
                    <a:pt x="1300" y="1548"/>
                  </a:lnTo>
                  <a:lnTo>
                    <a:pt x="1283" y="1548"/>
                  </a:lnTo>
                  <a:lnTo>
                    <a:pt x="1283" y="1531"/>
                  </a:lnTo>
                  <a:lnTo>
                    <a:pt x="1267" y="1531"/>
                  </a:lnTo>
                  <a:lnTo>
                    <a:pt x="1267" y="1531"/>
                  </a:lnTo>
                  <a:lnTo>
                    <a:pt x="1250" y="1531"/>
                  </a:lnTo>
                  <a:lnTo>
                    <a:pt x="1250" y="1531"/>
                  </a:lnTo>
                  <a:lnTo>
                    <a:pt x="1250" y="1531"/>
                  </a:lnTo>
                  <a:lnTo>
                    <a:pt x="1250" y="1531"/>
                  </a:lnTo>
                  <a:lnTo>
                    <a:pt x="1233" y="1531"/>
                  </a:lnTo>
                  <a:lnTo>
                    <a:pt x="1233" y="1548"/>
                  </a:lnTo>
                  <a:lnTo>
                    <a:pt x="1233" y="1548"/>
                  </a:lnTo>
                  <a:lnTo>
                    <a:pt x="1233" y="1548"/>
                  </a:lnTo>
                  <a:lnTo>
                    <a:pt x="1233" y="1531"/>
                  </a:lnTo>
                  <a:lnTo>
                    <a:pt x="1217" y="1531"/>
                  </a:lnTo>
                  <a:lnTo>
                    <a:pt x="1217" y="1531"/>
                  </a:lnTo>
                  <a:lnTo>
                    <a:pt x="1217" y="1531"/>
                  </a:lnTo>
                  <a:lnTo>
                    <a:pt x="1200" y="1531"/>
                  </a:lnTo>
                  <a:lnTo>
                    <a:pt x="1200" y="1531"/>
                  </a:lnTo>
                  <a:lnTo>
                    <a:pt x="1200" y="1531"/>
                  </a:lnTo>
                  <a:lnTo>
                    <a:pt x="1183" y="1548"/>
                  </a:lnTo>
                  <a:lnTo>
                    <a:pt x="1183" y="1548"/>
                  </a:lnTo>
                  <a:lnTo>
                    <a:pt x="1183" y="1548"/>
                  </a:lnTo>
                  <a:lnTo>
                    <a:pt x="1183" y="1565"/>
                  </a:lnTo>
                  <a:lnTo>
                    <a:pt x="1183" y="1581"/>
                  </a:lnTo>
                  <a:lnTo>
                    <a:pt x="1167" y="1581"/>
                  </a:lnTo>
                  <a:lnTo>
                    <a:pt x="1167" y="1581"/>
                  </a:lnTo>
                  <a:lnTo>
                    <a:pt x="1183" y="1598"/>
                  </a:lnTo>
                  <a:lnTo>
                    <a:pt x="1183" y="1614"/>
                  </a:lnTo>
                  <a:lnTo>
                    <a:pt x="1200" y="1631"/>
                  </a:lnTo>
                  <a:lnTo>
                    <a:pt x="1200" y="1648"/>
                  </a:lnTo>
                  <a:lnTo>
                    <a:pt x="1200" y="1648"/>
                  </a:lnTo>
                  <a:lnTo>
                    <a:pt x="1200" y="1664"/>
                  </a:lnTo>
                  <a:lnTo>
                    <a:pt x="1200" y="1664"/>
                  </a:lnTo>
                  <a:lnTo>
                    <a:pt x="1183" y="1664"/>
                  </a:lnTo>
                  <a:lnTo>
                    <a:pt x="1183" y="1664"/>
                  </a:lnTo>
                  <a:lnTo>
                    <a:pt x="1183" y="1681"/>
                  </a:lnTo>
                  <a:lnTo>
                    <a:pt x="1183" y="1681"/>
                  </a:lnTo>
                  <a:lnTo>
                    <a:pt x="1167" y="1664"/>
                  </a:lnTo>
                  <a:lnTo>
                    <a:pt x="1167" y="1664"/>
                  </a:lnTo>
                  <a:lnTo>
                    <a:pt x="1167" y="1664"/>
                  </a:lnTo>
                  <a:lnTo>
                    <a:pt x="1167" y="1664"/>
                  </a:lnTo>
                  <a:lnTo>
                    <a:pt x="1167" y="1648"/>
                  </a:lnTo>
                  <a:lnTo>
                    <a:pt x="1150" y="1631"/>
                  </a:lnTo>
                  <a:lnTo>
                    <a:pt x="1150" y="1614"/>
                  </a:lnTo>
                  <a:lnTo>
                    <a:pt x="1150" y="1614"/>
                  </a:lnTo>
                  <a:lnTo>
                    <a:pt x="1150" y="1614"/>
                  </a:lnTo>
                  <a:lnTo>
                    <a:pt x="1150" y="1614"/>
                  </a:lnTo>
                  <a:lnTo>
                    <a:pt x="1150" y="1598"/>
                  </a:lnTo>
                  <a:lnTo>
                    <a:pt x="1133" y="1598"/>
                  </a:lnTo>
                  <a:lnTo>
                    <a:pt x="1133" y="1581"/>
                  </a:lnTo>
                  <a:lnTo>
                    <a:pt x="1117" y="1581"/>
                  </a:lnTo>
                  <a:lnTo>
                    <a:pt x="1117" y="1581"/>
                  </a:lnTo>
                  <a:lnTo>
                    <a:pt x="1117" y="1581"/>
                  </a:lnTo>
                  <a:lnTo>
                    <a:pt x="1100" y="1581"/>
                  </a:lnTo>
                  <a:lnTo>
                    <a:pt x="1083" y="1581"/>
                  </a:lnTo>
                  <a:lnTo>
                    <a:pt x="1067" y="1598"/>
                  </a:lnTo>
                  <a:lnTo>
                    <a:pt x="1050" y="1614"/>
                  </a:lnTo>
                  <a:lnTo>
                    <a:pt x="1050" y="1614"/>
                  </a:lnTo>
                  <a:lnTo>
                    <a:pt x="1033" y="1614"/>
                  </a:lnTo>
                  <a:lnTo>
                    <a:pt x="1033" y="1614"/>
                  </a:lnTo>
                  <a:lnTo>
                    <a:pt x="1017" y="1614"/>
                  </a:lnTo>
                  <a:lnTo>
                    <a:pt x="1000" y="1631"/>
                  </a:lnTo>
                  <a:lnTo>
                    <a:pt x="1000" y="1648"/>
                  </a:lnTo>
                  <a:lnTo>
                    <a:pt x="1000" y="1648"/>
                  </a:lnTo>
                  <a:lnTo>
                    <a:pt x="983" y="1648"/>
                  </a:lnTo>
                  <a:lnTo>
                    <a:pt x="983" y="1648"/>
                  </a:lnTo>
                  <a:lnTo>
                    <a:pt x="983" y="1648"/>
                  </a:lnTo>
                  <a:lnTo>
                    <a:pt x="967" y="1631"/>
                  </a:lnTo>
                  <a:lnTo>
                    <a:pt x="967" y="1631"/>
                  </a:lnTo>
                  <a:lnTo>
                    <a:pt x="967" y="1631"/>
                  </a:lnTo>
                  <a:lnTo>
                    <a:pt x="967" y="1614"/>
                  </a:lnTo>
                  <a:lnTo>
                    <a:pt x="967" y="1614"/>
                  </a:lnTo>
                  <a:lnTo>
                    <a:pt x="950" y="1614"/>
                  </a:lnTo>
                  <a:lnTo>
                    <a:pt x="950" y="1614"/>
                  </a:lnTo>
                  <a:lnTo>
                    <a:pt x="950" y="1614"/>
                  </a:lnTo>
                  <a:lnTo>
                    <a:pt x="950" y="1614"/>
                  </a:lnTo>
                  <a:lnTo>
                    <a:pt x="933" y="1614"/>
                  </a:lnTo>
                  <a:lnTo>
                    <a:pt x="933" y="1614"/>
                  </a:lnTo>
                  <a:lnTo>
                    <a:pt x="933" y="1631"/>
                  </a:lnTo>
                  <a:lnTo>
                    <a:pt x="917" y="1631"/>
                  </a:lnTo>
                  <a:lnTo>
                    <a:pt x="917" y="1631"/>
                  </a:lnTo>
                  <a:lnTo>
                    <a:pt x="917" y="1631"/>
                  </a:lnTo>
                  <a:lnTo>
                    <a:pt x="917" y="1648"/>
                  </a:lnTo>
                  <a:lnTo>
                    <a:pt x="917" y="1648"/>
                  </a:lnTo>
                  <a:lnTo>
                    <a:pt x="900" y="1664"/>
                  </a:lnTo>
                  <a:lnTo>
                    <a:pt x="900" y="1664"/>
                  </a:lnTo>
                  <a:lnTo>
                    <a:pt x="900" y="1681"/>
                  </a:lnTo>
                  <a:lnTo>
                    <a:pt x="900" y="1698"/>
                  </a:lnTo>
                  <a:lnTo>
                    <a:pt x="900" y="1714"/>
                  </a:lnTo>
                  <a:lnTo>
                    <a:pt x="900" y="1714"/>
                  </a:lnTo>
                  <a:lnTo>
                    <a:pt x="900" y="1731"/>
                  </a:lnTo>
                  <a:lnTo>
                    <a:pt x="900" y="1731"/>
                  </a:lnTo>
                  <a:lnTo>
                    <a:pt x="900" y="1731"/>
                  </a:lnTo>
                  <a:lnTo>
                    <a:pt x="883" y="1731"/>
                  </a:lnTo>
                  <a:lnTo>
                    <a:pt x="883" y="1731"/>
                  </a:lnTo>
                  <a:lnTo>
                    <a:pt x="883" y="1731"/>
                  </a:lnTo>
                  <a:lnTo>
                    <a:pt x="867" y="1731"/>
                  </a:lnTo>
                  <a:lnTo>
                    <a:pt x="867" y="1714"/>
                  </a:lnTo>
                  <a:lnTo>
                    <a:pt x="867" y="1714"/>
                  </a:lnTo>
                  <a:lnTo>
                    <a:pt x="867" y="1714"/>
                  </a:lnTo>
                  <a:lnTo>
                    <a:pt x="867" y="1714"/>
                  </a:lnTo>
                  <a:lnTo>
                    <a:pt x="867" y="1698"/>
                  </a:lnTo>
                  <a:lnTo>
                    <a:pt x="867" y="1698"/>
                  </a:lnTo>
                  <a:lnTo>
                    <a:pt x="883" y="1681"/>
                  </a:lnTo>
                  <a:lnTo>
                    <a:pt x="883" y="1681"/>
                  </a:lnTo>
                  <a:lnTo>
                    <a:pt x="883" y="1681"/>
                  </a:lnTo>
                  <a:lnTo>
                    <a:pt x="883" y="1631"/>
                  </a:lnTo>
                  <a:lnTo>
                    <a:pt x="883" y="1631"/>
                  </a:lnTo>
                  <a:lnTo>
                    <a:pt x="867" y="1631"/>
                  </a:lnTo>
                  <a:lnTo>
                    <a:pt x="867" y="1631"/>
                  </a:lnTo>
                  <a:lnTo>
                    <a:pt x="850" y="1631"/>
                  </a:lnTo>
                  <a:lnTo>
                    <a:pt x="850" y="1631"/>
                  </a:lnTo>
                  <a:lnTo>
                    <a:pt x="850" y="1631"/>
                  </a:lnTo>
                  <a:lnTo>
                    <a:pt x="833" y="1648"/>
                  </a:lnTo>
                  <a:lnTo>
                    <a:pt x="833" y="1648"/>
                  </a:lnTo>
                  <a:lnTo>
                    <a:pt x="817" y="1631"/>
                  </a:lnTo>
                  <a:lnTo>
                    <a:pt x="817" y="1631"/>
                  </a:lnTo>
                  <a:lnTo>
                    <a:pt x="800" y="1631"/>
                  </a:lnTo>
                  <a:lnTo>
                    <a:pt x="783" y="1631"/>
                  </a:lnTo>
                  <a:lnTo>
                    <a:pt x="783" y="1631"/>
                  </a:lnTo>
                  <a:lnTo>
                    <a:pt x="783" y="1631"/>
                  </a:lnTo>
                  <a:lnTo>
                    <a:pt x="767" y="1631"/>
                  </a:lnTo>
                  <a:lnTo>
                    <a:pt x="767" y="1631"/>
                  </a:lnTo>
                  <a:lnTo>
                    <a:pt x="767" y="1631"/>
                  </a:lnTo>
                  <a:lnTo>
                    <a:pt x="750" y="1631"/>
                  </a:lnTo>
                  <a:lnTo>
                    <a:pt x="750" y="1631"/>
                  </a:lnTo>
                  <a:lnTo>
                    <a:pt x="733" y="1631"/>
                  </a:lnTo>
                  <a:lnTo>
                    <a:pt x="733" y="1631"/>
                  </a:lnTo>
                  <a:lnTo>
                    <a:pt x="733" y="1631"/>
                  </a:lnTo>
                  <a:lnTo>
                    <a:pt x="700" y="1614"/>
                  </a:lnTo>
                  <a:lnTo>
                    <a:pt x="700" y="1614"/>
                  </a:lnTo>
                  <a:lnTo>
                    <a:pt x="700" y="1614"/>
                  </a:lnTo>
                  <a:lnTo>
                    <a:pt x="683" y="1614"/>
                  </a:lnTo>
                  <a:lnTo>
                    <a:pt x="683" y="1614"/>
                  </a:lnTo>
                  <a:lnTo>
                    <a:pt x="683" y="1614"/>
                  </a:lnTo>
                  <a:lnTo>
                    <a:pt x="667" y="1631"/>
                  </a:lnTo>
                  <a:lnTo>
                    <a:pt x="667" y="1631"/>
                  </a:lnTo>
                  <a:lnTo>
                    <a:pt x="667" y="1648"/>
                  </a:lnTo>
                  <a:lnTo>
                    <a:pt x="667" y="1648"/>
                  </a:lnTo>
                  <a:lnTo>
                    <a:pt x="667" y="1664"/>
                  </a:lnTo>
                  <a:lnTo>
                    <a:pt x="650" y="1664"/>
                  </a:lnTo>
                  <a:lnTo>
                    <a:pt x="650" y="1664"/>
                  </a:lnTo>
                  <a:lnTo>
                    <a:pt x="650" y="1664"/>
                  </a:lnTo>
                  <a:lnTo>
                    <a:pt x="650" y="1648"/>
                  </a:lnTo>
                  <a:lnTo>
                    <a:pt x="633" y="1648"/>
                  </a:lnTo>
                  <a:lnTo>
                    <a:pt x="633" y="1631"/>
                  </a:lnTo>
                  <a:lnTo>
                    <a:pt x="633" y="1631"/>
                  </a:lnTo>
                  <a:lnTo>
                    <a:pt x="633" y="1631"/>
                  </a:lnTo>
                  <a:lnTo>
                    <a:pt x="650" y="1614"/>
                  </a:lnTo>
                  <a:lnTo>
                    <a:pt x="650" y="1598"/>
                  </a:lnTo>
                  <a:lnTo>
                    <a:pt x="650" y="1598"/>
                  </a:lnTo>
                  <a:lnTo>
                    <a:pt x="650" y="1598"/>
                  </a:lnTo>
                  <a:lnTo>
                    <a:pt x="650" y="1598"/>
                  </a:lnTo>
                  <a:lnTo>
                    <a:pt x="650" y="1581"/>
                  </a:lnTo>
                  <a:lnTo>
                    <a:pt x="633" y="1581"/>
                  </a:lnTo>
                  <a:lnTo>
                    <a:pt x="617" y="1581"/>
                  </a:lnTo>
                  <a:lnTo>
                    <a:pt x="617" y="1581"/>
                  </a:lnTo>
                  <a:lnTo>
                    <a:pt x="600" y="1581"/>
                  </a:lnTo>
                  <a:lnTo>
                    <a:pt x="600" y="1581"/>
                  </a:lnTo>
                  <a:lnTo>
                    <a:pt x="600" y="1581"/>
                  </a:lnTo>
                  <a:lnTo>
                    <a:pt x="600" y="1581"/>
                  </a:lnTo>
                  <a:lnTo>
                    <a:pt x="600" y="1581"/>
                  </a:lnTo>
                  <a:lnTo>
                    <a:pt x="583" y="1581"/>
                  </a:lnTo>
                  <a:lnTo>
                    <a:pt x="583" y="1581"/>
                  </a:lnTo>
                  <a:lnTo>
                    <a:pt x="567" y="1565"/>
                  </a:lnTo>
                  <a:lnTo>
                    <a:pt x="567" y="1565"/>
                  </a:lnTo>
                  <a:lnTo>
                    <a:pt x="567" y="1565"/>
                  </a:lnTo>
                  <a:lnTo>
                    <a:pt x="550" y="1565"/>
                  </a:lnTo>
                  <a:lnTo>
                    <a:pt x="550" y="1581"/>
                  </a:lnTo>
                  <a:lnTo>
                    <a:pt x="550" y="1581"/>
                  </a:lnTo>
                  <a:lnTo>
                    <a:pt x="533" y="1581"/>
                  </a:lnTo>
                  <a:lnTo>
                    <a:pt x="533" y="1598"/>
                  </a:lnTo>
                  <a:lnTo>
                    <a:pt x="517" y="1614"/>
                  </a:lnTo>
                  <a:lnTo>
                    <a:pt x="517" y="1631"/>
                  </a:lnTo>
                  <a:lnTo>
                    <a:pt x="517" y="1631"/>
                  </a:lnTo>
                  <a:lnTo>
                    <a:pt x="517" y="1631"/>
                  </a:lnTo>
                  <a:lnTo>
                    <a:pt x="500" y="1648"/>
                  </a:lnTo>
                  <a:lnTo>
                    <a:pt x="500" y="1664"/>
                  </a:lnTo>
                  <a:lnTo>
                    <a:pt x="500" y="1664"/>
                  </a:lnTo>
                  <a:lnTo>
                    <a:pt x="500" y="1681"/>
                  </a:lnTo>
                  <a:lnTo>
                    <a:pt x="500" y="1681"/>
                  </a:lnTo>
                  <a:lnTo>
                    <a:pt x="483" y="1681"/>
                  </a:lnTo>
                  <a:lnTo>
                    <a:pt x="483" y="1681"/>
                  </a:lnTo>
                  <a:lnTo>
                    <a:pt x="467" y="1681"/>
                  </a:lnTo>
                  <a:lnTo>
                    <a:pt x="467" y="1681"/>
                  </a:lnTo>
                  <a:lnTo>
                    <a:pt x="467" y="1681"/>
                  </a:lnTo>
                  <a:lnTo>
                    <a:pt x="467" y="1681"/>
                  </a:lnTo>
                  <a:lnTo>
                    <a:pt x="467" y="1664"/>
                  </a:lnTo>
                  <a:lnTo>
                    <a:pt x="467" y="1664"/>
                  </a:lnTo>
                  <a:lnTo>
                    <a:pt x="467" y="1648"/>
                  </a:lnTo>
                  <a:lnTo>
                    <a:pt x="467" y="1648"/>
                  </a:lnTo>
                  <a:lnTo>
                    <a:pt x="467" y="1648"/>
                  </a:lnTo>
                  <a:lnTo>
                    <a:pt x="467" y="1648"/>
                  </a:lnTo>
                  <a:lnTo>
                    <a:pt x="483" y="1631"/>
                  </a:lnTo>
                  <a:lnTo>
                    <a:pt x="483" y="1631"/>
                  </a:lnTo>
                  <a:lnTo>
                    <a:pt x="483" y="1631"/>
                  </a:lnTo>
                  <a:lnTo>
                    <a:pt x="483" y="1631"/>
                  </a:lnTo>
                  <a:lnTo>
                    <a:pt x="500" y="1614"/>
                  </a:lnTo>
                  <a:lnTo>
                    <a:pt x="500" y="1614"/>
                  </a:lnTo>
                  <a:lnTo>
                    <a:pt x="500" y="1614"/>
                  </a:lnTo>
                  <a:lnTo>
                    <a:pt x="500" y="1598"/>
                  </a:lnTo>
                  <a:lnTo>
                    <a:pt x="517" y="1598"/>
                  </a:lnTo>
                  <a:lnTo>
                    <a:pt x="517" y="1581"/>
                  </a:lnTo>
                  <a:lnTo>
                    <a:pt x="517" y="1565"/>
                  </a:lnTo>
                  <a:lnTo>
                    <a:pt x="500" y="1565"/>
                  </a:lnTo>
                  <a:lnTo>
                    <a:pt x="500" y="1565"/>
                  </a:lnTo>
                  <a:lnTo>
                    <a:pt x="500" y="1565"/>
                  </a:lnTo>
                  <a:lnTo>
                    <a:pt x="500" y="1548"/>
                  </a:lnTo>
                  <a:lnTo>
                    <a:pt x="500" y="1548"/>
                  </a:lnTo>
                  <a:lnTo>
                    <a:pt x="500" y="1548"/>
                  </a:lnTo>
                  <a:lnTo>
                    <a:pt x="500" y="1548"/>
                  </a:lnTo>
                  <a:lnTo>
                    <a:pt x="500" y="1531"/>
                  </a:lnTo>
                  <a:lnTo>
                    <a:pt x="500" y="1531"/>
                  </a:lnTo>
                  <a:lnTo>
                    <a:pt x="517" y="1515"/>
                  </a:lnTo>
                  <a:lnTo>
                    <a:pt x="517" y="1515"/>
                  </a:lnTo>
                  <a:lnTo>
                    <a:pt x="517" y="1498"/>
                  </a:lnTo>
                  <a:lnTo>
                    <a:pt x="517" y="1498"/>
                  </a:lnTo>
                  <a:lnTo>
                    <a:pt x="500" y="1498"/>
                  </a:lnTo>
                  <a:lnTo>
                    <a:pt x="500" y="1498"/>
                  </a:lnTo>
                  <a:lnTo>
                    <a:pt x="483" y="1498"/>
                  </a:lnTo>
                  <a:lnTo>
                    <a:pt x="483" y="1481"/>
                  </a:lnTo>
                  <a:lnTo>
                    <a:pt x="467" y="1481"/>
                  </a:lnTo>
                  <a:lnTo>
                    <a:pt x="450" y="1481"/>
                  </a:lnTo>
                  <a:lnTo>
                    <a:pt x="450" y="1481"/>
                  </a:lnTo>
                  <a:lnTo>
                    <a:pt x="450" y="1481"/>
                  </a:lnTo>
                  <a:lnTo>
                    <a:pt x="433" y="1498"/>
                  </a:lnTo>
                  <a:lnTo>
                    <a:pt x="433" y="1498"/>
                  </a:lnTo>
                  <a:lnTo>
                    <a:pt x="433" y="1515"/>
                  </a:lnTo>
                  <a:lnTo>
                    <a:pt x="417" y="1531"/>
                  </a:lnTo>
                  <a:lnTo>
                    <a:pt x="417" y="1531"/>
                  </a:lnTo>
                  <a:lnTo>
                    <a:pt x="417" y="1531"/>
                  </a:lnTo>
                  <a:lnTo>
                    <a:pt x="417" y="1548"/>
                  </a:lnTo>
                  <a:lnTo>
                    <a:pt x="417" y="1565"/>
                  </a:lnTo>
                  <a:lnTo>
                    <a:pt x="400" y="1565"/>
                  </a:lnTo>
                  <a:lnTo>
                    <a:pt x="400" y="1565"/>
                  </a:lnTo>
                  <a:lnTo>
                    <a:pt x="400" y="1581"/>
                  </a:lnTo>
                  <a:lnTo>
                    <a:pt x="400" y="1581"/>
                  </a:lnTo>
                  <a:lnTo>
                    <a:pt x="400" y="1581"/>
                  </a:lnTo>
                  <a:lnTo>
                    <a:pt x="400" y="1581"/>
                  </a:lnTo>
                  <a:lnTo>
                    <a:pt x="400" y="1581"/>
                  </a:lnTo>
                  <a:lnTo>
                    <a:pt x="400" y="1598"/>
                  </a:lnTo>
                  <a:lnTo>
                    <a:pt x="383" y="1598"/>
                  </a:lnTo>
                  <a:lnTo>
                    <a:pt x="383" y="1614"/>
                  </a:lnTo>
                  <a:lnTo>
                    <a:pt x="383" y="1614"/>
                  </a:lnTo>
                  <a:lnTo>
                    <a:pt x="383" y="1614"/>
                  </a:lnTo>
                  <a:lnTo>
                    <a:pt x="383" y="1614"/>
                  </a:lnTo>
                  <a:lnTo>
                    <a:pt x="367" y="1614"/>
                  </a:lnTo>
                  <a:lnTo>
                    <a:pt x="367" y="1614"/>
                  </a:lnTo>
                  <a:lnTo>
                    <a:pt x="367" y="1614"/>
                  </a:lnTo>
                  <a:lnTo>
                    <a:pt x="367" y="1614"/>
                  </a:lnTo>
                  <a:lnTo>
                    <a:pt x="350" y="1614"/>
                  </a:lnTo>
                  <a:lnTo>
                    <a:pt x="350" y="1598"/>
                  </a:lnTo>
                  <a:lnTo>
                    <a:pt x="350" y="1598"/>
                  </a:lnTo>
                  <a:lnTo>
                    <a:pt x="350" y="1598"/>
                  </a:lnTo>
                  <a:lnTo>
                    <a:pt x="350" y="1598"/>
                  </a:lnTo>
                  <a:lnTo>
                    <a:pt x="350" y="1581"/>
                  </a:lnTo>
                  <a:lnTo>
                    <a:pt x="350" y="1581"/>
                  </a:lnTo>
                  <a:lnTo>
                    <a:pt x="367" y="1565"/>
                  </a:lnTo>
                  <a:lnTo>
                    <a:pt x="367" y="1565"/>
                  </a:lnTo>
                  <a:lnTo>
                    <a:pt x="383" y="1565"/>
                  </a:lnTo>
                  <a:lnTo>
                    <a:pt x="383" y="1548"/>
                  </a:lnTo>
                  <a:lnTo>
                    <a:pt x="383" y="1548"/>
                  </a:lnTo>
                  <a:lnTo>
                    <a:pt x="383" y="1548"/>
                  </a:lnTo>
                  <a:lnTo>
                    <a:pt x="383" y="1548"/>
                  </a:lnTo>
                  <a:lnTo>
                    <a:pt x="383" y="1531"/>
                  </a:lnTo>
                  <a:lnTo>
                    <a:pt x="383" y="1531"/>
                  </a:lnTo>
                  <a:lnTo>
                    <a:pt x="383" y="1515"/>
                  </a:lnTo>
                  <a:lnTo>
                    <a:pt x="383" y="1515"/>
                  </a:lnTo>
                  <a:lnTo>
                    <a:pt x="400" y="1515"/>
                  </a:lnTo>
                  <a:lnTo>
                    <a:pt x="400" y="1515"/>
                  </a:lnTo>
                  <a:lnTo>
                    <a:pt x="400" y="1515"/>
                  </a:lnTo>
                  <a:lnTo>
                    <a:pt x="417" y="1498"/>
                  </a:lnTo>
                  <a:lnTo>
                    <a:pt x="417" y="1481"/>
                  </a:lnTo>
                  <a:lnTo>
                    <a:pt x="417" y="1481"/>
                  </a:lnTo>
                  <a:lnTo>
                    <a:pt x="417" y="1465"/>
                  </a:lnTo>
                  <a:lnTo>
                    <a:pt x="417" y="1465"/>
                  </a:lnTo>
                  <a:lnTo>
                    <a:pt x="433" y="1465"/>
                  </a:lnTo>
                  <a:lnTo>
                    <a:pt x="417" y="1448"/>
                  </a:lnTo>
                  <a:lnTo>
                    <a:pt x="417" y="1448"/>
                  </a:lnTo>
                  <a:lnTo>
                    <a:pt x="417" y="1431"/>
                  </a:lnTo>
                  <a:lnTo>
                    <a:pt x="417" y="1431"/>
                  </a:lnTo>
                  <a:lnTo>
                    <a:pt x="417" y="1431"/>
                  </a:lnTo>
                  <a:lnTo>
                    <a:pt x="400" y="1431"/>
                  </a:lnTo>
                  <a:lnTo>
                    <a:pt x="400" y="1431"/>
                  </a:lnTo>
                  <a:lnTo>
                    <a:pt x="383" y="1448"/>
                  </a:lnTo>
                  <a:lnTo>
                    <a:pt x="383" y="1448"/>
                  </a:lnTo>
                  <a:lnTo>
                    <a:pt x="367" y="1465"/>
                  </a:lnTo>
                  <a:lnTo>
                    <a:pt x="367" y="1465"/>
                  </a:lnTo>
                  <a:lnTo>
                    <a:pt x="367" y="1481"/>
                  </a:lnTo>
                  <a:lnTo>
                    <a:pt x="367" y="1481"/>
                  </a:lnTo>
                  <a:lnTo>
                    <a:pt x="350" y="1481"/>
                  </a:lnTo>
                  <a:lnTo>
                    <a:pt x="350" y="1481"/>
                  </a:lnTo>
                  <a:lnTo>
                    <a:pt x="333" y="1498"/>
                  </a:lnTo>
                  <a:lnTo>
                    <a:pt x="333" y="1481"/>
                  </a:lnTo>
                  <a:lnTo>
                    <a:pt x="333" y="1481"/>
                  </a:lnTo>
                  <a:lnTo>
                    <a:pt x="333" y="1481"/>
                  </a:lnTo>
                  <a:lnTo>
                    <a:pt x="333" y="1481"/>
                  </a:lnTo>
                  <a:lnTo>
                    <a:pt x="333" y="1481"/>
                  </a:lnTo>
                  <a:lnTo>
                    <a:pt x="333" y="1465"/>
                  </a:lnTo>
                  <a:lnTo>
                    <a:pt x="333" y="1448"/>
                  </a:lnTo>
                  <a:lnTo>
                    <a:pt x="350" y="1448"/>
                  </a:lnTo>
                  <a:lnTo>
                    <a:pt x="350" y="1431"/>
                  </a:lnTo>
                  <a:lnTo>
                    <a:pt x="350" y="1431"/>
                  </a:lnTo>
                  <a:lnTo>
                    <a:pt x="350" y="1431"/>
                  </a:lnTo>
                  <a:lnTo>
                    <a:pt x="350" y="1415"/>
                  </a:lnTo>
                  <a:lnTo>
                    <a:pt x="350" y="1415"/>
                  </a:lnTo>
                  <a:lnTo>
                    <a:pt x="350" y="1415"/>
                  </a:lnTo>
                  <a:lnTo>
                    <a:pt x="350" y="1415"/>
                  </a:lnTo>
                  <a:lnTo>
                    <a:pt x="350" y="1398"/>
                  </a:lnTo>
                  <a:lnTo>
                    <a:pt x="350" y="1398"/>
                  </a:lnTo>
                  <a:lnTo>
                    <a:pt x="333" y="1381"/>
                  </a:lnTo>
                  <a:lnTo>
                    <a:pt x="333" y="1381"/>
                  </a:lnTo>
                  <a:lnTo>
                    <a:pt x="317" y="1365"/>
                  </a:lnTo>
                  <a:lnTo>
                    <a:pt x="300" y="1348"/>
                  </a:lnTo>
                  <a:lnTo>
                    <a:pt x="300" y="1348"/>
                  </a:lnTo>
                  <a:lnTo>
                    <a:pt x="300" y="1348"/>
                  </a:lnTo>
                  <a:lnTo>
                    <a:pt x="300" y="1348"/>
                  </a:lnTo>
                  <a:lnTo>
                    <a:pt x="283" y="1348"/>
                  </a:lnTo>
                  <a:lnTo>
                    <a:pt x="267" y="1348"/>
                  </a:lnTo>
                  <a:lnTo>
                    <a:pt x="267" y="1348"/>
                  </a:lnTo>
                  <a:lnTo>
                    <a:pt x="267" y="1348"/>
                  </a:lnTo>
                  <a:lnTo>
                    <a:pt x="267" y="1348"/>
                  </a:lnTo>
                  <a:lnTo>
                    <a:pt x="250" y="1332"/>
                  </a:lnTo>
                  <a:lnTo>
                    <a:pt x="250" y="1332"/>
                  </a:lnTo>
                  <a:lnTo>
                    <a:pt x="250" y="1332"/>
                  </a:lnTo>
                  <a:lnTo>
                    <a:pt x="250" y="1348"/>
                  </a:lnTo>
                  <a:lnTo>
                    <a:pt x="233" y="1348"/>
                  </a:lnTo>
                  <a:lnTo>
                    <a:pt x="233" y="1348"/>
                  </a:lnTo>
                  <a:lnTo>
                    <a:pt x="217" y="1348"/>
                  </a:lnTo>
                  <a:lnTo>
                    <a:pt x="217" y="1348"/>
                  </a:lnTo>
                  <a:lnTo>
                    <a:pt x="200" y="1348"/>
                  </a:lnTo>
                  <a:lnTo>
                    <a:pt x="183" y="1365"/>
                  </a:lnTo>
                  <a:lnTo>
                    <a:pt x="183" y="1365"/>
                  </a:lnTo>
                  <a:lnTo>
                    <a:pt x="183" y="1381"/>
                  </a:lnTo>
                  <a:lnTo>
                    <a:pt x="167" y="1381"/>
                  </a:lnTo>
                  <a:lnTo>
                    <a:pt x="167" y="1381"/>
                  </a:lnTo>
                  <a:lnTo>
                    <a:pt x="167" y="1381"/>
                  </a:lnTo>
                  <a:lnTo>
                    <a:pt x="150" y="1398"/>
                  </a:lnTo>
                  <a:lnTo>
                    <a:pt x="150" y="1415"/>
                  </a:lnTo>
                  <a:lnTo>
                    <a:pt x="133" y="1415"/>
                  </a:lnTo>
                  <a:lnTo>
                    <a:pt x="133" y="1415"/>
                  </a:lnTo>
                  <a:lnTo>
                    <a:pt x="117" y="1431"/>
                  </a:lnTo>
                  <a:lnTo>
                    <a:pt x="100" y="1431"/>
                  </a:lnTo>
                  <a:lnTo>
                    <a:pt x="100" y="1431"/>
                  </a:lnTo>
                  <a:lnTo>
                    <a:pt x="100" y="1431"/>
                  </a:lnTo>
                  <a:lnTo>
                    <a:pt x="100" y="1415"/>
                  </a:lnTo>
                  <a:lnTo>
                    <a:pt x="100" y="1415"/>
                  </a:lnTo>
                  <a:lnTo>
                    <a:pt x="100" y="1398"/>
                  </a:lnTo>
                  <a:lnTo>
                    <a:pt x="100" y="1398"/>
                  </a:lnTo>
                  <a:lnTo>
                    <a:pt x="117" y="1381"/>
                  </a:lnTo>
                  <a:lnTo>
                    <a:pt x="133" y="1381"/>
                  </a:lnTo>
                  <a:lnTo>
                    <a:pt x="150" y="1365"/>
                  </a:lnTo>
                  <a:lnTo>
                    <a:pt x="167" y="1365"/>
                  </a:lnTo>
                  <a:lnTo>
                    <a:pt x="167" y="1348"/>
                  </a:lnTo>
                  <a:lnTo>
                    <a:pt x="167" y="1348"/>
                  </a:lnTo>
                  <a:lnTo>
                    <a:pt x="183" y="1348"/>
                  </a:lnTo>
                  <a:lnTo>
                    <a:pt x="183" y="1332"/>
                  </a:lnTo>
                  <a:lnTo>
                    <a:pt x="217" y="1315"/>
                  </a:lnTo>
                  <a:lnTo>
                    <a:pt x="233" y="1298"/>
                  </a:lnTo>
                  <a:lnTo>
                    <a:pt x="250" y="1298"/>
                  </a:lnTo>
                  <a:lnTo>
                    <a:pt x="250" y="1298"/>
                  </a:lnTo>
                  <a:lnTo>
                    <a:pt x="250" y="1282"/>
                  </a:lnTo>
                  <a:lnTo>
                    <a:pt x="250" y="1265"/>
                  </a:lnTo>
                  <a:lnTo>
                    <a:pt x="250" y="1248"/>
                  </a:lnTo>
                  <a:lnTo>
                    <a:pt x="250" y="1232"/>
                  </a:lnTo>
                  <a:lnTo>
                    <a:pt x="250" y="1215"/>
                  </a:lnTo>
                  <a:lnTo>
                    <a:pt x="250" y="1215"/>
                  </a:lnTo>
                  <a:lnTo>
                    <a:pt x="250" y="1215"/>
                  </a:lnTo>
                  <a:lnTo>
                    <a:pt x="250" y="1215"/>
                  </a:lnTo>
                  <a:lnTo>
                    <a:pt x="250" y="1198"/>
                  </a:lnTo>
                  <a:lnTo>
                    <a:pt x="250" y="1198"/>
                  </a:lnTo>
                  <a:lnTo>
                    <a:pt x="233" y="1182"/>
                  </a:lnTo>
                  <a:lnTo>
                    <a:pt x="233" y="1182"/>
                  </a:lnTo>
                  <a:lnTo>
                    <a:pt x="233" y="1182"/>
                  </a:lnTo>
                  <a:lnTo>
                    <a:pt x="233" y="1182"/>
                  </a:lnTo>
                  <a:lnTo>
                    <a:pt x="217" y="1165"/>
                  </a:lnTo>
                  <a:lnTo>
                    <a:pt x="217" y="1165"/>
                  </a:lnTo>
                  <a:lnTo>
                    <a:pt x="200" y="1165"/>
                  </a:lnTo>
                  <a:lnTo>
                    <a:pt x="200" y="1165"/>
                  </a:lnTo>
                  <a:lnTo>
                    <a:pt x="183" y="1148"/>
                  </a:lnTo>
                  <a:lnTo>
                    <a:pt x="167" y="1148"/>
                  </a:lnTo>
                  <a:lnTo>
                    <a:pt x="150" y="1148"/>
                  </a:lnTo>
                  <a:lnTo>
                    <a:pt x="133" y="1165"/>
                  </a:lnTo>
                  <a:lnTo>
                    <a:pt x="117" y="1165"/>
                  </a:lnTo>
                  <a:lnTo>
                    <a:pt x="117" y="1165"/>
                  </a:lnTo>
                  <a:lnTo>
                    <a:pt x="100" y="1182"/>
                  </a:lnTo>
                  <a:lnTo>
                    <a:pt x="100" y="1182"/>
                  </a:lnTo>
                  <a:lnTo>
                    <a:pt x="100" y="1182"/>
                  </a:lnTo>
                  <a:lnTo>
                    <a:pt x="83" y="1198"/>
                  </a:lnTo>
                  <a:lnTo>
                    <a:pt x="67" y="1198"/>
                  </a:lnTo>
                  <a:lnTo>
                    <a:pt x="67" y="1198"/>
                  </a:lnTo>
                  <a:lnTo>
                    <a:pt x="33" y="1198"/>
                  </a:lnTo>
                  <a:lnTo>
                    <a:pt x="17" y="1182"/>
                  </a:lnTo>
                  <a:lnTo>
                    <a:pt x="17" y="1182"/>
                  </a:lnTo>
                  <a:lnTo>
                    <a:pt x="17" y="1182"/>
                  </a:lnTo>
                  <a:lnTo>
                    <a:pt x="17" y="1182"/>
                  </a:lnTo>
                  <a:lnTo>
                    <a:pt x="17" y="1182"/>
                  </a:lnTo>
                  <a:lnTo>
                    <a:pt x="17" y="1182"/>
                  </a:lnTo>
                  <a:lnTo>
                    <a:pt x="33" y="1182"/>
                  </a:lnTo>
                  <a:lnTo>
                    <a:pt x="33" y="1182"/>
                  </a:lnTo>
                  <a:lnTo>
                    <a:pt x="33" y="1165"/>
                  </a:lnTo>
                  <a:lnTo>
                    <a:pt x="33" y="1165"/>
                  </a:lnTo>
                  <a:lnTo>
                    <a:pt x="50" y="1165"/>
                  </a:lnTo>
                  <a:lnTo>
                    <a:pt x="67" y="1165"/>
                  </a:lnTo>
                  <a:lnTo>
                    <a:pt x="83" y="1165"/>
                  </a:lnTo>
                  <a:lnTo>
                    <a:pt x="100" y="1165"/>
                  </a:lnTo>
                  <a:lnTo>
                    <a:pt x="117" y="1148"/>
                  </a:lnTo>
                  <a:lnTo>
                    <a:pt x="133" y="1148"/>
                  </a:lnTo>
                  <a:lnTo>
                    <a:pt x="133" y="1148"/>
                  </a:lnTo>
                  <a:lnTo>
                    <a:pt x="133" y="1148"/>
                  </a:lnTo>
                  <a:lnTo>
                    <a:pt x="150" y="1148"/>
                  </a:lnTo>
                  <a:lnTo>
                    <a:pt x="167" y="1132"/>
                  </a:lnTo>
                  <a:lnTo>
                    <a:pt x="167" y="1132"/>
                  </a:lnTo>
                  <a:lnTo>
                    <a:pt x="183" y="1132"/>
                  </a:lnTo>
                  <a:lnTo>
                    <a:pt x="183" y="1132"/>
                  </a:lnTo>
                  <a:lnTo>
                    <a:pt x="183" y="1132"/>
                  </a:lnTo>
                  <a:lnTo>
                    <a:pt x="183" y="1132"/>
                  </a:lnTo>
                  <a:lnTo>
                    <a:pt x="183" y="1115"/>
                  </a:lnTo>
                  <a:lnTo>
                    <a:pt x="183" y="1115"/>
                  </a:lnTo>
                  <a:lnTo>
                    <a:pt x="183" y="1099"/>
                  </a:lnTo>
                  <a:lnTo>
                    <a:pt x="183" y="1099"/>
                  </a:lnTo>
                  <a:lnTo>
                    <a:pt x="183" y="1082"/>
                  </a:lnTo>
                  <a:lnTo>
                    <a:pt x="183" y="1082"/>
                  </a:lnTo>
                  <a:lnTo>
                    <a:pt x="183" y="1082"/>
                  </a:lnTo>
                  <a:lnTo>
                    <a:pt x="183" y="1082"/>
                  </a:lnTo>
                  <a:lnTo>
                    <a:pt x="167" y="1065"/>
                  </a:lnTo>
                  <a:lnTo>
                    <a:pt x="167" y="1065"/>
                  </a:lnTo>
                  <a:lnTo>
                    <a:pt x="150" y="1065"/>
                  </a:lnTo>
                  <a:lnTo>
                    <a:pt x="150" y="1065"/>
                  </a:lnTo>
                  <a:lnTo>
                    <a:pt x="150" y="1082"/>
                  </a:lnTo>
                  <a:lnTo>
                    <a:pt x="133" y="1082"/>
                  </a:lnTo>
                  <a:lnTo>
                    <a:pt x="117" y="1082"/>
                  </a:lnTo>
                  <a:lnTo>
                    <a:pt x="117" y="1099"/>
                  </a:lnTo>
                  <a:lnTo>
                    <a:pt x="100" y="1099"/>
                  </a:lnTo>
                  <a:lnTo>
                    <a:pt x="100" y="1099"/>
                  </a:lnTo>
                  <a:lnTo>
                    <a:pt x="100" y="1099"/>
                  </a:lnTo>
                  <a:lnTo>
                    <a:pt x="83" y="1099"/>
                  </a:lnTo>
                  <a:lnTo>
                    <a:pt x="83" y="1099"/>
                  </a:lnTo>
                  <a:lnTo>
                    <a:pt x="83" y="1099"/>
                  </a:lnTo>
                  <a:lnTo>
                    <a:pt x="83" y="1099"/>
                  </a:lnTo>
                  <a:lnTo>
                    <a:pt x="67" y="1082"/>
                  </a:lnTo>
                  <a:lnTo>
                    <a:pt x="67" y="1082"/>
                  </a:lnTo>
                  <a:lnTo>
                    <a:pt x="67" y="1082"/>
                  </a:lnTo>
                  <a:lnTo>
                    <a:pt x="67" y="1065"/>
                  </a:lnTo>
                  <a:lnTo>
                    <a:pt x="67" y="1065"/>
                  </a:lnTo>
                  <a:lnTo>
                    <a:pt x="83" y="1065"/>
                  </a:lnTo>
                  <a:lnTo>
                    <a:pt x="83" y="1065"/>
                  </a:lnTo>
                  <a:lnTo>
                    <a:pt x="100" y="1065"/>
                  </a:lnTo>
                  <a:lnTo>
                    <a:pt x="100" y="1065"/>
                  </a:lnTo>
                  <a:lnTo>
                    <a:pt x="117" y="1065"/>
                  </a:lnTo>
                  <a:lnTo>
                    <a:pt x="117" y="1065"/>
                  </a:lnTo>
                  <a:lnTo>
                    <a:pt x="133" y="1065"/>
                  </a:lnTo>
                  <a:lnTo>
                    <a:pt x="133" y="1049"/>
                  </a:lnTo>
                  <a:lnTo>
                    <a:pt x="133" y="1049"/>
                  </a:lnTo>
                  <a:lnTo>
                    <a:pt x="150" y="1049"/>
                  </a:lnTo>
                  <a:lnTo>
                    <a:pt x="150" y="1049"/>
                  </a:lnTo>
                  <a:lnTo>
                    <a:pt x="167" y="1049"/>
                  </a:lnTo>
                  <a:lnTo>
                    <a:pt x="183" y="1032"/>
                  </a:lnTo>
                  <a:lnTo>
                    <a:pt x="183" y="1032"/>
                  </a:lnTo>
                  <a:lnTo>
                    <a:pt x="183" y="1032"/>
                  </a:lnTo>
                  <a:lnTo>
                    <a:pt x="167" y="1015"/>
                  </a:lnTo>
                  <a:lnTo>
                    <a:pt x="167" y="1015"/>
                  </a:lnTo>
                  <a:lnTo>
                    <a:pt x="167" y="1015"/>
                  </a:lnTo>
                  <a:lnTo>
                    <a:pt x="167" y="1015"/>
                  </a:lnTo>
                  <a:lnTo>
                    <a:pt x="150" y="1015"/>
                  </a:lnTo>
                  <a:lnTo>
                    <a:pt x="150" y="1015"/>
                  </a:lnTo>
                  <a:lnTo>
                    <a:pt x="133" y="1015"/>
                  </a:lnTo>
                  <a:lnTo>
                    <a:pt x="133" y="1015"/>
                  </a:lnTo>
                  <a:lnTo>
                    <a:pt x="133" y="1015"/>
                  </a:lnTo>
                  <a:lnTo>
                    <a:pt x="117" y="1032"/>
                  </a:lnTo>
                  <a:lnTo>
                    <a:pt x="100" y="1032"/>
                  </a:lnTo>
                  <a:lnTo>
                    <a:pt x="100" y="1015"/>
                  </a:lnTo>
                  <a:lnTo>
                    <a:pt x="100" y="1015"/>
                  </a:lnTo>
                  <a:lnTo>
                    <a:pt x="100" y="1015"/>
                  </a:lnTo>
                  <a:lnTo>
                    <a:pt x="100" y="1015"/>
                  </a:lnTo>
                  <a:lnTo>
                    <a:pt x="100" y="1015"/>
                  </a:lnTo>
                  <a:lnTo>
                    <a:pt x="100" y="999"/>
                  </a:lnTo>
                  <a:lnTo>
                    <a:pt x="100" y="999"/>
                  </a:lnTo>
                  <a:lnTo>
                    <a:pt x="117" y="999"/>
                  </a:lnTo>
                  <a:lnTo>
                    <a:pt x="133" y="982"/>
                  </a:lnTo>
                  <a:lnTo>
                    <a:pt x="133" y="982"/>
                  </a:lnTo>
                  <a:lnTo>
                    <a:pt x="150" y="982"/>
                  </a:lnTo>
                  <a:lnTo>
                    <a:pt x="150" y="982"/>
                  </a:lnTo>
                  <a:lnTo>
                    <a:pt x="150" y="982"/>
                  </a:lnTo>
                  <a:lnTo>
                    <a:pt x="150" y="982"/>
                  </a:lnTo>
                  <a:lnTo>
                    <a:pt x="167" y="965"/>
                  </a:lnTo>
                  <a:lnTo>
                    <a:pt x="167" y="965"/>
                  </a:lnTo>
                  <a:lnTo>
                    <a:pt x="167" y="965"/>
                  </a:lnTo>
                  <a:lnTo>
                    <a:pt x="167" y="949"/>
                  </a:lnTo>
                  <a:lnTo>
                    <a:pt x="167" y="932"/>
                  </a:lnTo>
                  <a:lnTo>
                    <a:pt x="150" y="932"/>
                  </a:lnTo>
                  <a:lnTo>
                    <a:pt x="150" y="932"/>
                  </a:lnTo>
                  <a:lnTo>
                    <a:pt x="150" y="932"/>
                  </a:lnTo>
                  <a:lnTo>
                    <a:pt x="133" y="932"/>
                  </a:lnTo>
                  <a:lnTo>
                    <a:pt x="117" y="932"/>
                  </a:lnTo>
                  <a:lnTo>
                    <a:pt x="117" y="932"/>
                  </a:lnTo>
                  <a:lnTo>
                    <a:pt x="100" y="932"/>
                  </a:lnTo>
                  <a:lnTo>
                    <a:pt x="100" y="915"/>
                  </a:lnTo>
                  <a:lnTo>
                    <a:pt x="100" y="915"/>
                  </a:lnTo>
                  <a:lnTo>
                    <a:pt x="100" y="915"/>
                  </a:lnTo>
                  <a:lnTo>
                    <a:pt x="100" y="899"/>
                  </a:lnTo>
                  <a:lnTo>
                    <a:pt x="100" y="899"/>
                  </a:lnTo>
                  <a:lnTo>
                    <a:pt x="117" y="899"/>
                  </a:lnTo>
                  <a:lnTo>
                    <a:pt x="133" y="882"/>
                  </a:lnTo>
                  <a:lnTo>
                    <a:pt x="133" y="882"/>
                  </a:lnTo>
                  <a:lnTo>
                    <a:pt x="133" y="866"/>
                  </a:lnTo>
                  <a:lnTo>
                    <a:pt x="133" y="866"/>
                  </a:lnTo>
                  <a:lnTo>
                    <a:pt x="133" y="866"/>
                  </a:lnTo>
                  <a:lnTo>
                    <a:pt x="133" y="866"/>
                  </a:lnTo>
                  <a:lnTo>
                    <a:pt x="117" y="849"/>
                  </a:lnTo>
                  <a:lnTo>
                    <a:pt x="117" y="849"/>
                  </a:lnTo>
                  <a:lnTo>
                    <a:pt x="100" y="849"/>
                  </a:lnTo>
                  <a:lnTo>
                    <a:pt x="100" y="832"/>
                  </a:lnTo>
                  <a:lnTo>
                    <a:pt x="100" y="832"/>
                  </a:lnTo>
                  <a:lnTo>
                    <a:pt x="100" y="816"/>
                  </a:lnTo>
                  <a:lnTo>
                    <a:pt x="100" y="816"/>
                  </a:lnTo>
                  <a:lnTo>
                    <a:pt x="117" y="816"/>
                  </a:lnTo>
                  <a:lnTo>
                    <a:pt x="117" y="816"/>
                  </a:lnTo>
                  <a:lnTo>
                    <a:pt x="133" y="816"/>
                  </a:lnTo>
                  <a:lnTo>
                    <a:pt x="133" y="816"/>
                  </a:lnTo>
                  <a:lnTo>
                    <a:pt x="133" y="816"/>
                  </a:lnTo>
                  <a:lnTo>
                    <a:pt x="150" y="816"/>
                  </a:lnTo>
                  <a:lnTo>
                    <a:pt x="150" y="816"/>
                  </a:lnTo>
                  <a:lnTo>
                    <a:pt x="167" y="816"/>
                  </a:lnTo>
                  <a:lnTo>
                    <a:pt x="167" y="816"/>
                  </a:lnTo>
                  <a:lnTo>
                    <a:pt x="167" y="816"/>
                  </a:lnTo>
                  <a:lnTo>
                    <a:pt x="167" y="816"/>
                  </a:lnTo>
                  <a:lnTo>
                    <a:pt x="183" y="799"/>
                  </a:lnTo>
                  <a:lnTo>
                    <a:pt x="183" y="799"/>
                  </a:lnTo>
                  <a:lnTo>
                    <a:pt x="183" y="782"/>
                  </a:lnTo>
                  <a:lnTo>
                    <a:pt x="183" y="782"/>
                  </a:lnTo>
                  <a:lnTo>
                    <a:pt x="183" y="782"/>
                  </a:lnTo>
                  <a:lnTo>
                    <a:pt x="200" y="766"/>
                  </a:lnTo>
                  <a:lnTo>
                    <a:pt x="200" y="766"/>
                  </a:lnTo>
                  <a:lnTo>
                    <a:pt x="183" y="749"/>
                  </a:lnTo>
                  <a:lnTo>
                    <a:pt x="183" y="749"/>
                  </a:lnTo>
                  <a:lnTo>
                    <a:pt x="183" y="749"/>
                  </a:lnTo>
                  <a:lnTo>
                    <a:pt x="183" y="732"/>
                  </a:lnTo>
                  <a:lnTo>
                    <a:pt x="167" y="732"/>
                  </a:lnTo>
                  <a:lnTo>
                    <a:pt x="167" y="732"/>
                  </a:lnTo>
                  <a:lnTo>
                    <a:pt x="150" y="732"/>
                  </a:lnTo>
                  <a:lnTo>
                    <a:pt x="150" y="732"/>
                  </a:lnTo>
                  <a:lnTo>
                    <a:pt x="150" y="732"/>
                  </a:lnTo>
                  <a:lnTo>
                    <a:pt x="133" y="732"/>
                  </a:lnTo>
                  <a:lnTo>
                    <a:pt x="133" y="732"/>
                  </a:lnTo>
                  <a:lnTo>
                    <a:pt x="133" y="716"/>
                  </a:lnTo>
                  <a:lnTo>
                    <a:pt x="133" y="716"/>
                  </a:lnTo>
                  <a:lnTo>
                    <a:pt x="133" y="716"/>
                  </a:lnTo>
                  <a:lnTo>
                    <a:pt x="133" y="699"/>
                  </a:lnTo>
                  <a:lnTo>
                    <a:pt x="133" y="699"/>
                  </a:lnTo>
                  <a:lnTo>
                    <a:pt x="133" y="682"/>
                  </a:lnTo>
                  <a:lnTo>
                    <a:pt x="133" y="682"/>
                  </a:lnTo>
                  <a:lnTo>
                    <a:pt x="133" y="682"/>
                  </a:lnTo>
                  <a:lnTo>
                    <a:pt x="117" y="682"/>
                  </a:lnTo>
                  <a:lnTo>
                    <a:pt x="117" y="666"/>
                  </a:lnTo>
                  <a:lnTo>
                    <a:pt x="100" y="666"/>
                  </a:lnTo>
                  <a:lnTo>
                    <a:pt x="83" y="666"/>
                  </a:lnTo>
                  <a:lnTo>
                    <a:pt x="67" y="666"/>
                  </a:lnTo>
                  <a:lnTo>
                    <a:pt x="67" y="666"/>
                  </a:lnTo>
                  <a:lnTo>
                    <a:pt x="50" y="666"/>
                  </a:lnTo>
                  <a:lnTo>
                    <a:pt x="33" y="666"/>
                  </a:lnTo>
                  <a:lnTo>
                    <a:pt x="17" y="666"/>
                  </a:lnTo>
                  <a:lnTo>
                    <a:pt x="17" y="666"/>
                  </a:lnTo>
                  <a:lnTo>
                    <a:pt x="0" y="649"/>
                  </a:lnTo>
                  <a:lnTo>
                    <a:pt x="0" y="649"/>
                  </a:lnTo>
                  <a:lnTo>
                    <a:pt x="0" y="649"/>
                  </a:lnTo>
                  <a:lnTo>
                    <a:pt x="0" y="632"/>
                  </a:lnTo>
                  <a:lnTo>
                    <a:pt x="0" y="632"/>
                  </a:lnTo>
                  <a:lnTo>
                    <a:pt x="0" y="632"/>
                  </a:lnTo>
                  <a:lnTo>
                    <a:pt x="0" y="616"/>
                  </a:lnTo>
                  <a:lnTo>
                    <a:pt x="0" y="616"/>
                  </a:lnTo>
                  <a:lnTo>
                    <a:pt x="17" y="616"/>
                  </a:lnTo>
                  <a:lnTo>
                    <a:pt x="17" y="616"/>
                  </a:lnTo>
                  <a:lnTo>
                    <a:pt x="33" y="632"/>
                  </a:lnTo>
                  <a:lnTo>
                    <a:pt x="33" y="632"/>
                  </a:lnTo>
                  <a:lnTo>
                    <a:pt x="33" y="632"/>
                  </a:lnTo>
                  <a:lnTo>
                    <a:pt x="50" y="632"/>
                  </a:lnTo>
                  <a:lnTo>
                    <a:pt x="50" y="632"/>
                  </a:lnTo>
                  <a:lnTo>
                    <a:pt x="50" y="649"/>
                  </a:lnTo>
                  <a:lnTo>
                    <a:pt x="67" y="649"/>
                  </a:lnTo>
                  <a:lnTo>
                    <a:pt x="83" y="649"/>
                  </a:lnTo>
                  <a:lnTo>
                    <a:pt x="83" y="649"/>
                  </a:lnTo>
                  <a:lnTo>
                    <a:pt x="100" y="649"/>
                  </a:lnTo>
                  <a:lnTo>
                    <a:pt x="117" y="649"/>
                  </a:lnTo>
                  <a:lnTo>
                    <a:pt x="117" y="649"/>
                  </a:lnTo>
                  <a:lnTo>
                    <a:pt x="117" y="649"/>
                  </a:lnTo>
                  <a:lnTo>
                    <a:pt x="133" y="666"/>
                  </a:lnTo>
                  <a:lnTo>
                    <a:pt x="133" y="666"/>
                  </a:lnTo>
                  <a:lnTo>
                    <a:pt x="150" y="666"/>
                  </a:lnTo>
                  <a:lnTo>
                    <a:pt x="167" y="682"/>
                  </a:lnTo>
                  <a:lnTo>
                    <a:pt x="183" y="682"/>
                  </a:lnTo>
                  <a:lnTo>
                    <a:pt x="183" y="682"/>
                  </a:lnTo>
                  <a:lnTo>
                    <a:pt x="183" y="666"/>
                  </a:lnTo>
                  <a:lnTo>
                    <a:pt x="183" y="666"/>
                  </a:lnTo>
                  <a:lnTo>
                    <a:pt x="183" y="666"/>
                  </a:lnTo>
                  <a:lnTo>
                    <a:pt x="183" y="666"/>
                  </a:lnTo>
                  <a:lnTo>
                    <a:pt x="183" y="649"/>
                  </a:lnTo>
                  <a:lnTo>
                    <a:pt x="183" y="649"/>
                  </a:lnTo>
                  <a:lnTo>
                    <a:pt x="183" y="649"/>
                  </a:lnTo>
                  <a:lnTo>
                    <a:pt x="183" y="649"/>
                  </a:lnTo>
                  <a:lnTo>
                    <a:pt x="167" y="632"/>
                  </a:lnTo>
                  <a:lnTo>
                    <a:pt x="167" y="616"/>
                  </a:lnTo>
                  <a:lnTo>
                    <a:pt x="167" y="616"/>
                  </a:lnTo>
                  <a:lnTo>
                    <a:pt x="167" y="616"/>
                  </a:lnTo>
                  <a:lnTo>
                    <a:pt x="167" y="616"/>
                  </a:lnTo>
                  <a:lnTo>
                    <a:pt x="167" y="616"/>
                  </a:lnTo>
                  <a:lnTo>
                    <a:pt x="167" y="616"/>
                  </a:lnTo>
                  <a:lnTo>
                    <a:pt x="183" y="616"/>
                  </a:lnTo>
                  <a:lnTo>
                    <a:pt x="183" y="616"/>
                  </a:lnTo>
                  <a:lnTo>
                    <a:pt x="183" y="616"/>
                  </a:lnTo>
                  <a:lnTo>
                    <a:pt x="200" y="616"/>
                  </a:lnTo>
                  <a:lnTo>
                    <a:pt x="200" y="616"/>
                  </a:lnTo>
                  <a:lnTo>
                    <a:pt x="200" y="616"/>
                  </a:lnTo>
                  <a:lnTo>
                    <a:pt x="217" y="616"/>
                  </a:lnTo>
                  <a:lnTo>
                    <a:pt x="217" y="616"/>
                  </a:lnTo>
                  <a:lnTo>
                    <a:pt x="233" y="599"/>
                  </a:lnTo>
                  <a:lnTo>
                    <a:pt x="233" y="583"/>
                  </a:lnTo>
                  <a:lnTo>
                    <a:pt x="233" y="583"/>
                  </a:lnTo>
                  <a:lnTo>
                    <a:pt x="233" y="566"/>
                  </a:lnTo>
                  <a:lnTo>
                    <a:pt x="217" y="566"/>
                  </a:lnTo>
                  <a:lnTo>
                    <a:pt x="217" y="549"/>
                  </a:lnTo>
                  <a:lnTo>
                    <a:pt x="200" y="549"/>
                  </a:lnTo>
                  <a:lnTo>
                    <a:pt x="183" y="533"/>
                  </a:lnTo>
                  <a:lnTo>
                    <a:pt x="150" y="533"/>
                  </a:lnTo>
                  <a:lnTo>
                    <a:pt x="150" y="533"/>
                  </a:lnTo>
                  <a:lnTo>
                    <a:pt x="150" y="533"/>
                  </a:lnTo>
                  <a:lnTo>
                    <a:pt x="133" y="516"/>
                  </a:lnTo>
                  <a:lnTo>
                    <a:pt x="117" y="516"/>
                  </a:lnTo>
                  <a:lnTo>
                    <a:pt x="117" y="516"/>
                  </a:lnTo>
                  <a:lnTo>
                    <a:pt x="100" y="499"/>
                  </a:lnTo>
                  <a:lnTo>
                    <a:pt x="83" y="499"/>
                  </a:lnTo>
                  <a:lnTo>
                    <a:pt x="83" y="499"/>
                  </a:lnTo>
                  <a:lnTo>
                    <a:pt x="83" y="499"/>
                  </a:lnTo>
                  <a:lnTo>
                    <a:pt x="67" y="483"/>
                  </a:lnTo>
                  <a:lnTo>
                    <a:pt x="67" y="483"/>
                  </a:lnTo>
                  <a:lnTo>
                    <a:pt x="67" y="483"/>
                  </a:lnTo>
                  <a:lnTo>
                    <a:pt x="67" y="466"/>
                  </a:lnTo>
                  <a:lnTo>
                    <a:pt x="67" y="466"/>
                  </a:lnTo>
                  <a:lnTo>
                    <a:pt x="83" y="466"/>
                  </a:lnTo>
                  <a:lnTo>
                    <a:pt x="83" y="466"/>
                  </a:lnTo>
                  <a:lnTo>
                    <a:pt x="100" y="466"/>
                  </a:lnTo>
                  <a:lnTo>
                    <a:pt x="100" y="466"/>
                  </a:lnTo>
                  <a:lnTo>
                    <a:pt x="117" y="483"/>
                  </a:lnTo>
                  <a:lnTo>
                    <a:pt x="133" y="483"/>
                  </a:lnTo>
                  <a:lnTo>
                    <a:pt x="133" y="483"/>
                  </a:lnTo>
                  <a:lnTo>
                    <a:pt x="133" y="483"/>
                  </a:lnTo>
                  <a:lnTo>
                    <a:pt x="150" y="499"/>
                  </a:lnTo>
                  <a:lnTo>
                    <a:pt x="150" y="499"/>
                  </a:lnTo>
                  <a:lnTo>
                    <a:pt x="167" y="499"/>
                  </a:lnTo>
                  <a:lnTo>
                    <a:pt x="167" y="516"/>
                  </a:lnTo>
                  <a:lnTo>
                    <a:pt x="167" y="516"/>
                  </a:lnTo>
                  <a:lnTo>
                    <a:pt x="183" y="516"/>
                  </a:lnTo>
                  <a:lnTo>
                    <a:pt x="183" y="516"/>
                  </a:lnTo>
                  <a:lnTo>
                    <a:pt x="183" y="516"/>
                  </a:lnTo>
                  <a:lnTo>
                    <a:pt x="183" y="516"/>
                  </a:lnTo>
                  <a:lnTo>
                    <a:pt x="183" y="533"/>
                  </a:lnTo>
                  <a:lnTo>
                    <a:pt x="183" y="533"/>
                  </a:lnTo>
                  <a:lnTo>
                    <a:pt x="183" y="533"/>
                  </a:lnTo>
                  <a:lnTo>
                    <a:pt x="200" y="533"/>
                  </a:lnTo>
                  <a:lnTo>
                    <a:pt x="217" y="549"/>
                  </a:lnTo>
                  <a:lnTo>
                    <a:pt x="233" y="549"/>
                  </a:lnTo>
                  <a:lnTo>
                    <a:pt x="250" y="566"/>
                  </a:lnTo>
                  <a:lnTo>
                    <a:pt x="250" y="566"/>
                  </a:lnTo>
                  <a:lnTo>
                    <a:pt x="250" y="566"/>
                  </a:lnTo>
                  <a:lnTo>
                    <a:pt x="267" y="566"/>
                  </a:lnTo>
                  <a:lnTo>
                    <a:pt x="267" y="566"/>
                  </a:lnTo>
                  <a:lnTo>
                    <a:pt x="267" y="549"/>
                  </a:lnTo>
                  <a:lnTo>
                    <a:pt x="267" y="549"/>
                  </a:lnTo>
                  <a:lnTo>
                    <a:pt x="267" y="549"/>
                  </a:lnTo>
                  <a:lnTo>
                    <a:pt x="267" y="533"/>
                  </a:lnTo>
                  <a:lnTo>
                    <a:pt x="283" y="533"/>
                  </a:lnTo>
                  <a:lnTo>
                    <a:pt x="283" y="516"/>
                  </a:lnTo>
                  <a:lnTo>
                    <a:pt x="283" y="516"/>
                  </a:lnTo>
                  <a:lnTo>
                    <a:pt x="283" y="516"/>
                  </a:lnTo>
                  <a:lnTo>
                    <a:pt x="283" y="516"/>
                  </a:lnTo>
                  <a:lnTo>
                    <a:pt x="300" y="516"/>
                  </a:lnTo>
                  <a:lnTo>
                    <a:pt x="317" y="499"/>
                  </a:lnTo>
                  <a:lnTo>
                    <a:pt x="317" y="499"/>
                  </a:lnTo>
                  <a:lnTo>
                    <a:pt x="317" y="499"/>
                  </a:lnTo>
                  <a:lnTo>
                    <a:pt x="317" y="499"/>
                  </a:lnTo>
                  <a:lnTo>
                    <a:pt x="317" y="483"/>
                  </a:lnTo>
                  <a:lnTo>
                    <a:pt x="317" y="483"/>
                  </a:lnTo>
                  <a:lnTo>
                    <a:pt x="317" y="466"/>
                  </a:lnTo>
                  <a:lnTo>
                    <a:pt x="317" y="466"/>
                  </a:lnTo>
                  <a:lnTo>
                    <a:pt x="317" y="449"/>
                  </a:lnTo>
                  <a:lnTo>
                    <a:pt x="317" y="449"/>
                  </a:lnTo>
                  <a:lnTo>
                    <a:pt x="317" y="449"/>
                  </a:lnTo>
                  <a:lnTo>
                    <a:pt x="300" y="433"/>
                  </a:lnTo>
                  <a:lnTo>
                    <a:pt x="283" y="433"/>
                  </a:lnTo>
                  <a:lnTo>
                    <a:pt x="283" y="433"/>
                  </a:lnTo>
                  <a:lnTo>
                    <a:pt x="267" y="433"/>
                  </a:lnTo>
                  <a:lnTo>
                    <a:pt x="267" y="416"/>
                  </a:lnTo>
                  <a:lnTo>
                    <a:pt x="250" y="416"/>
                  </a:lnTo>
                  <a:lnTo>
                    <a:pt x="233" y="399"/>
                  </a:lnTo>
                  <a:lnTo>
                    <a:pt x="233" y="399"/>
                  </a:lnTo>
                  <a:lnTo>
                    <a:pt x="233" y="399"/>
                  </a:lnTo>
                  <a:lnTo>
                    <a:pt x="233" y="399"/>
                  </a:lnTo>
                  <a:lnTo>
                    <a:pt x="217" y="383"/>
                  </a:lnTo>
                  <a:lnTo>
                    <a:pt x="217" y="383"/>
                  </a:lnTo>
                  <a:lnTo>
                    <a:pt x="217" y="383"/>
                  </a:lnTo>
                  <a:lnTo>
                    <a:pt x="200" y="383"/>
                  </a:lnTo>
                  <a:lnTo>
                    <a:pt x="200" y="383"/>
                  </a:lnTo>
                  <a:lnTo>
                    <a:pt x="200" y="366"/>
                  </a:lnTo>
                  <a:lnTo>
                    <a:pt x="183" y="366"/>
                  </a:lnTo>
                  <a:lnTo>
                    <a:pt x="167" y="350"/>
                  </a:lnTo>
                  <a:lnTo>
                    <a:pt x="133" y="333"/>
                  </a:lnTo>
                  <a:lnTo>
                    <a:pt x="117" y="316"/>
                  </a:lnTo>
                  <a:lnTo>
                    <a:pt x="117" y="316"/>
                  </a:lnTo>
                  <a:lnTo>
                    <a:pt x="117" y="316"/>
                  </a:lnTo>
                  <a:lnTo>
                    <a:pt x="117" y="300"/>
                  </a:lnTo>
                  <a:lnTo>
                    <a:pt x="117" y="300"/>
                  </a:lnTo>
                  <a:lnTo>
                    <a:pt x="117" y="283"/>
                  </a:lnTo>
                  <a:lnTo>
                    <a:pt x="117" y="283"/>
                  </a:lnTo>
                  <a:lnTo>
                    <a:pt x="117" y="283"/>
                  </a:lnTo>
                  <a:lnTo>
                    <a:pt x="133" y="283"/>
                  </a:lnTo>
                  <a:lnTo>
                    <a:pt x="133" y="283"/>
                  </a:lnTo>
                  <a:lnTo>
                    <a:pt x="133" y="283"/>
                  </a:lnTo>
                  <a:lnTo>
                    <a:pt x="133" y="283"/>
                  </a:lnTo>
                  <a:lnTo>
                    <a:pt x="150" y="283"/>
                  </a:lnTo>
                  <a:lnTo>
                    <a:pt x="150" y="283"/>
                  </a:lnTo>
                  <a:lnTo>
                    <a:pt x="150" y="283"/>
                  </a:lnTo>
                  <a:lnTo>
                    <a:pt x="150" y="300"/>
                  </a:lnTo>
                  <a:lnTo>
                    <a:pt x="150" y="300"/>
                  </a:lnTo>
                  <a:lnTo>
                    <a:pt x="150" y="300"/>
                  </a:lnTo>
                  <a:lnTo>
                    <a:pt x="150" y="300"/>
                  </a:lnTo>
                  <a:lnTo>
                    <a:pt x="167" y="316"/>
                  </a:lnTo>
                  <a:lnTo>
                    <a:pt x="183" y="333"/>
                  </a:lnTo>
                  <a:lnTo>
                    <a:pt x="200" y="350"/>
                  </a:lnTo>
                  <a:lnTo>
                    <a:pt x="217" y="350"/>
                  </a:lnTo>
                  <a:lnTo>
                    <a:pt x="217" y="366"/>
                  </a:lnTo>
                  <a:lnTo>
                    <a:pt x="217" y="366"/>
                  </a:lnTo>
                  <a:lnTo>
                    <a:pt x="233" y="366"/>
                  </a:lnTo>
                  <a:lnTo>
                    <a:pt x="233" y="366"/>
                  </a:lnTo>
                  <a:lnTo>
                    <a:pt x="250" y="366"/>
                  </a:lnTo>
                  <a:lnTo>
                    <a:pt x="250" y="366"/>
                  </a:lnTo>
                  <a:lnTo>
                    <a:pt x="267" y="383"/>
                  </a:lnTo>
                  <a:lnTo>
                    <a:pt x="267" y="383"/>
                  </a:lnTo>
                  <a:lnTo>
                    <a:pt x="267" y="383"/>
                  </a:lnTo>
                  <a:lnTo>
                    <a:pt x="267" y="383"/>
                  </a:lnTo>
                  <a:lnTo>
                    <a:pt x="283" y="399"/>
                  </a:lnTo>
                  <a:lnTo>
                    <a:pt x="283" y="399"/>
                  </a:lnTo>
                  <a:lnTo>
                    <a:pt x="300" y="399"/>
                  </a:lnTo>
                  <a:lnTo>
                    <a:pt x="317" y="399"/>
                  </a:lnTo>
                  <a:lnTo>
                    <a:pt x="317" y="399"/>
                  </a:lnTo>
                  <a:lnTo>
                    <a:pt x="317" y="416"/>
                  </a:lnTo>
                  <a:lnTo>
                    <a:pt x="333" y="416"/>
                  </a:lnTo>
                  <a:lnTo>
                    <a:pt x="333" y="416"/>
                  </a:lnTo>
                  <a:lnTo>
                    <a:pt x="333" y="433"/>
                  </a:lnTo>
                  <a:lnTo>
                    <a:pt x="333" y="433"/>
                  </a:lnTo>
                  <a:lnTo>
                    <a:pt x="333" y="433"/>
                  </a:lnTo>
                  <a:lnTo>
                    <a:pt x="333" y="433"/>
                  </a:lnTo>
                  <a:lnTo>
                    <a:pt x="333" y="416"/>
                  </a:lnTo>
                  <a:lnTo>
                    <a:pt x="333" y="399"/>
                  </a:lnTo>
                  <a:lnTo>
                    <a:pt x="333" y="399"/>
                  </a:lnTo>
                  <a:lnTo>
                    <a:pt x="333" y="399"/>
                  </a:lnTo>
                  <a:lnTo>
                    <a:pt x="350" y="399"/>
                  </a:lnTo>
                  <a:lnTo>
                    <a:pt x="350" y="399"/>
                  </a:lnTo>
                  <a:lnTo>
                    <a:pt x="367" y="399"/>
                  </a:lnTo>
                  <a:lnTo>
                    <a:pt x="367" y="416"/>
                  </a:lnTo>
                  <a:lnTo>
                    <a:pt x="367" y="416"/>
                  </a:lnTo>
                  <a:lnTo>
                    <a:pt x="367" y="416"/>
                  </a:lnTo>
                  <a:lnTo>
                    <a:pt x="367" y="416"/>
                  </a:lnTo>
                  <a:lnTo>
                    <a:pt x="383" y="416"/>
                  </a:lnTo>
                  <a:lnTo>
                    <a:pt x="383" y="416"/>
                  </a:lnTo>
                  <a:lnTo>
                    <a:pt x="383" y="399"/>
                  </a:lnTo>
                  <a:lnTo>
                    <a:pt x="383" y="399"/>
                  </a:lnTo>
                  <a:lnTo>
                    <a:pt x="383" y="399"/>
                  </a:lnTo>
                  <a:lnTo>
                    <a:pt x="383" y="383"/>
                  </a:lnTo>
                  <a:lnTo>
                    <a:pt x="383" y="366"/>
                  </a:lnTo>
                  <a:lnTo>
                    <a:pt x="383" y="350"/>
                  </a:lnTo>
                  <a:lnTo>
                    <a:pt x="383" y="350"/>
                  </a:lnTo>
                  <a:lnTo>
                    <a:pt x="383" y="350"/>
                  </a:lnTo>
                  <a:lnTo>
                    <a:pt x="383" y="333"/>
                  </a:lnTo>
                  <a:lnTo>
                    <a:pt x="367" y="333"/>
                  </a:lnTo>
                  <a:lnTo>
                    <a:pt x="367" y="316"/>
                  </a:lnTo>
                  <a:lnTo>
                    <a:pt x="350" y="300"/>
                  </a:lnTo>
                  <a:lnTo>
                    <a:pt x="333" y="300"/>
                  </a:lnTo>
                  <a:lnTo>
                    <a:pt x="333" y="300"/>
                  </a:lnTo>
                  <a:lnTo>
                    <a:pt x="333" y="283"/>
                  </a:lnTo>
                  <a:lnTo>
                    <a:pt x="317" y="266"/>
                  </a:lnTo>
                  <a:lnTo>
                    <a:pt x="300" y="266"/>
                  </a:lnTo>
                  <a:lnTo>
                    <a:pt x="283" y="250"/>
                  </a:lnTo>
                  <a:lnTo>
                    <a:pt x="283" y="233"/>
                  </a:lnTo>
                  <a:lnTo>
                    <a:pt x="283" y="233"/>
                  </a:lnTo>
                  <a:lnTo>
                    <a:pt x="283" y="233"/>
                  </a:lnTo>
                  <a:lnTo>
                    <a:pt x="283" y="233"/>
                  </a:lnTo>
                  <a:lnTo>
                    <a:pt x="283" y="216"/>
                  </a:lnTo>
                  <a:lnTo>
                    <a:pt x="283" y="216"/>
                  </a:lnTo>
                  <a:lnTo>
                    <a:pt x="300" y="216"/>
                  </a:lnTo>
                  <a:lnTo>
                    <a:pt x="300" y="216"/>
                  </a:lnTo>
                  <a:lnTo>
                    <a:pt x="317" y="233"/>
                  </a:lnTo>
                  <a:lnTo>
                    <a:pt x="333" y="250"/>
                  </a:lnTo>
                  <a:lnTo>
                    <a:pt x="333" y="250"/>
                  </a:lnTo>
                  <a:lnTo>
                    <a:pt x="333" y="250"/>
                  </a:lnTo>
                  <a:lnTo>
                    <a:pt x="333" y="250"/>
                  </a:lnTo>
                  <a:lnTo>
                    <a:pt x="350" y="266"/>
                  </a:lnTo>
                  <a:lnTo>
                    <a:pt x="350" y="266"/>
                  </a:lnTo>
                  <a:lnTo>
                    <a:pt x="350" y="266"/>
                  </a:lnTo>
                  <a:lnTo>
                    <a:pt x="367" y="266"/>
                  </a:lnTo>
                  <a:lnTo>
                    <a:pt x="367" y="283"/>
                  </a:lnTo>
                  <a:lnTo>
                    <a:pt x="367" y="283"/>
                  </a:lnTo>
                  <a:lnTo>
                    <a:pt x="367" y="283"/>
                  </a:lnTo>
                  <a:lnTo>
                    <a:pt x="383" y="300"/>
                  </a:lnTo>
                  <a:lnTo>
                    <a:pt x="400" y="333"/>
                  </a:lnTo>
                  <a:lnTo>
                    <a:pt x="400" y="350"/>
                  </a:lnTo>
                  <a:lnTo>
                    <a:pt x="417" y="350"/>
                  </a:lnTo>
                  <a:lnTo>
                    <a:pt x="417" y="350"/>
                  </a:lnTo>
                  <a:lnTo>
                    <a:pt x="433" y="366"/>
                  </a:lnTo>
                  <a:lnTo>
                    <a:pt x="433" y="366"/>
                  </a:lnTo>
                  <a:lnTo>
                    <a:pt x="450" y="366"/>
                  </a:lnTo>
                  <a:lnTo>
                    <a:pt x="450" y="366"/>
                  </a:lnTo>
                  <a:lnTo>
                    <a:pt x="450" y="366"/>
                  </a:lnTo>
                  <a:lnTo>
                    <a:pt x="450" y="366"/>
                  </a:lnTo>
                  <a:lnTo>
                    <a:pt x="450" y="366"/>
                  </a:lnTo>
                  <a:lnTo>
                    <a:pt x="467" y="350"/>
                  </a:lnTo>
                  <a:lnTo>
                    <a:pt x="467" y="350"/>
                  </a:lnTo>
                  <a:lnTo>
                    <a:pt x="450" y="350"/>
                  </a:lnTo>
                  <a:lnTo>
                    <a:pt x="450" y="333"/>
                  </a:lnTo>
                  <a:lnTo>
                    <a:pt x="433" y="316"/>
                  </a:lnTo>
                  <a:lnTo>
                    <a:pt x="417" y="316"/>
                  </a:lnTo>
                  <a:lnTo>
                    <a:pt x="400" y="300"/>
                  </a:lnTo>
                  <a:lnTo>
                    <a:pt x="400" y="300"/>
                  </a:lnTo>
                  <a:lnTo>
                    <a:pt x="383" y="283"/>
                  </a:lnTo>
                  <a:lnTo>
                    <a:pt x="383" y="283"/>
                  </a:lnTo>
                  <a:lnTo>
                    <a:pt x="383" y="283"/>
                  </a:lnTo>
                  <a:lnTo>
                    <a:pt x="383" y="266"/>
                  </a:lnTo>
                  <a:lnTo>
                    <a:pt x="367" y="266"/>
                  </a:lnTo>
                  <a:lnTo>
                    <a:pt x="367" y="250"/>
                  </a:lnTo>
                  <a:lnTo>
                    <a:pt x="367" y="233"/>
                  </a:lnTo>
                  <a:lnTo>
                    <a:pt x="350" y="233"/>
                  </a:lnTo>
                  <a:lnTo>
                    <a:pt x="350" y="233"/>
                  </a:lnTo>
                  <a:lnTo>
                    <a:pt x="333" y="233"/>
                  </a:lnTo>
                  <a:lnTo>
                    <a:pt x="333" y="233"/>
                  </a:lnTo>
                  <a:lnTo>
                    <a:pt x="333" y="216"/>
                  </a:lnTo>
                  <a:lnTo>
                    <a:pt x="317" y="216"/>
                  </a:lnTo>
                  <a:lnTo>
                    <a:pt x="317" y="200"/>
                  </a:lnTo>
                  <a:lnTo>
                    <a:pt x="317" y="200"/>
                  </a:lnTo>
                  <a:lnTo>
                    <a:pt x="317" y="200"/>
                  </a:lnTo>
                  <a:lnTo>
                    <a:pt x="317" y="183"/>
                  </a:lnTo>
                  <a:lnTo>
                    <a:pt x="300" y="183"/>
                  </a:lnTo>
                  <a:lnTo>
                    <a:pt x="300" y="166"/>
                  </a:lnTo>
                  <a:lnTo>
                    <a:pt x="300" y="166"/>
                  </a:lnTo>
                  <a:lnTo>
                    <a:pt x="300" y="166"/>
                  </a:lnTo>
                  <a:lnTo>
                    <a:pt x="300" y="150"/>
                  </a:lnTo>
                  <a:lnTo>
                    <a:pt x="300" y="150"/>
                  </a:lnTo>
                  <a:lnTo>
                    <a:pt x="300" y="150"/>
                  </a:lnTo>
                  <a:lnTo>
                    <a:pt x="300" y="150"/>
                  </a:lnTo>
                  <a:lnTo>
                    <a:pt x="317" y="150"/>
                  </a:lnTo>
                  <a:lnTo>
                    <a:pt x="317" y="150"/>
                  </a:lnTo>
                  <a:lnTo>
                    <a:pt x="317" y="150"/>
                  </a:lnTo>
                  <a:lnTo>
                    <a:pt x="333" y="166"/>
                  </a:lnTo>
                  <a:lnTo>
                    <a:pt x="350" y="183"/>
                  </a:lnTo>
                  <a:lnTo>
                    <a:pt x="350" y="183"/>
                  </a:lnTo>
                  <a:lnTo>
                    <a:pt x="350" y="183"/>
                  </a:lnTo>
                  <a:lnTo>
                    <a:pt x="350" y="200"/>
                  </a:lnTo>
                  <a:lnTo>
                    <a:pt x="350" y="216"/>
                  </a:lnTo>
                  <a:lnTo>
                    <a:pt x="367" y="216"/>
                  </a:lnTo>
                  <a:lnTo>
                    <a:pt x="367" y="233"/>
                  </a:lnTo>
                  <a:lnTo>
                    <a:pt x="383" y="250"/>
                  </a:lnTo>
                  <a:lnTo>
                    <a:pt x="383" y="250"/>
                  </a:lnTo>
                  <a:lnTo>
                    <a:pt x="383" y="250"/>
                  </a:lnTo>
                  <a:lnTo>
                    <a:pt x="383" y="250"/>
                  </a:lnTo>
                  <a:lnTo>
                    <a:pt x="400" y="250"/>
                  </a:lnTo>
                  <a:lnTo>
                    <a:pt x="400" y="266"/>
                  </a:lnTo>
                  <a:lnTo>
                    <a:pt x="400" y="266"/>
                  </a:lnTo>
                  <a:lnTo>
                    <a:pt x="400" y="266"/>
                  </a:lnTo>
                  <a:lnTo>
                    <a:pt x="400" y="266"/>
                  </a:lnTo>
                  <a:lnTo>
                    <a:pt x="400" y="283"/>
                  </a:lnTo>
                  <a:lnTo>
                    <a:pt x="417" y="300"/>
                  </a:lnTo>
                  <a:lnTo>
                    <a:pt x="417" y="300"/>
                  </a:lnTo>
                  <a:lnTo>
                    <a:pt x="433" y="300"/>
                  </a:lnTo>
                  <a:lnTo>
                    <a:pt x="433" y="300"/>
                  </a:lnTo>
                  <a:lnTo>
                    <a:pt x="450" y="300"/>
                  </a:lnTo>
                  <a:lnTo>
                    <a:pt x="467" y="300"/>
                  </a:lnTo>
                  <a:lnTo>
                    <a:pt x="483" y="300"/>
                  </a:lnTo>
                  <a:lnTo>
                    <a:pt x="483" y="300"/>
                  </a:lnTo>
                  <a:lnTo>
                    <a:pt x="483" y="300"/>
                  </a:lnTo>
                  <a:lnTo>
                    <a:pt x="500" y="283"/>
                  </a:lnTo>
                  <a:lnTo>
                    <a:pt x="500" y="283"/>
                  </a:lnTo>
                  <a:lnTo>
                    <a:pt x="517" y="266"/>
                  </a:lnTo>
                  <a:lnTo>
                    <a:pt x="517" y="266"/>
                  </a:lnTo>
                  <a:lnTo>
                    <a:pt x="533" y="266"/>
                  </a:lnTo>
                  <a:lnTo>
                    <a:pt x="533" y="266"/>
                  </a:lnTo>
                  <a:lnTo>
                    <a:pt x="533" y="266"/>
                  </a:lnTo>
                  <a:lnTo>
                    <a:pt x="550" y="266"/>
                  </a:lnTo>
                  <a:lnTo>
                    <a:pt x="550" y="266"/>
                  </a:lnTo>
                  <a:lnTo>
                    <a:pt x="550" y="250"/>
                  </a:lnTo>
                  <a:lnTo>
                    <a:pt x="567" y="250"/>
                  </a:lnTo>
                  <a:lnTo>
                    <a:pt x="567" y="250"/>
                  </a:lnTo>
                  <a:lnTo>
                    <a:pt x="567" y="250"/>
                  </a:lnTo>
                  <a:lnTo>
                    <a:pt x="567" y="233"/>
                  </a:lnTo>
                  <a:lnTo>
                    <a:pt x="567" y="233"/>
                  </a:lnTo>
                  <a:lnTo>
                    <a:pt x="550" y="233"/>
                  </a:lnTo>
                  <a:lnTo>
                    <a:pt x="550" y="233"/>
                  </a:lnTo>
                  <a:lnTo>
                    <a:pt x="550" y="216"/>
                  </a:lnTo>
                  <a:lnTo>
                    <a:pt x="550" y="216"/>
                  </a:lnTo>
                  <a:lnTo>
                    <a:pt x="550" y="216"/>
                  </a:lnTo>
                  <a:lnTo>
                    <a:pt x="533" y="200"/>
                  </a:lnTo>
                  <a:lnTo>
                    <a:pt x="533" y="183"/>
                  </a:lnTo>
                  <a:lnTo>
                    <a:pt x="517" y="150"/>
                  </a:lnTo>
                  <a:lnTo>
                    <a:pt x="517" y="150"/>
                  </a:lnTo>
                  <a:lnTo>
                    <a:pt x="500" y="133"/>
                  </a:lnTo>
                  <a:lnTo>
                    <a:pt x="500" y="133"/>
                  </a:lnTo>
                  <a:lnTo>
                    <a:pt x="483" y="117"/>
                  </a:lnTo>
                  <a:lnTo>
                    <a:pt x="483" y="100"/>
                  </a:lnTo>
                  <a:lnTo>
                    <a:pt x="483" y="100"/>
                  </a:lnTo>
                  <a:lnTo>
                    <a:pt x="483" y="100"/>
                  </a:lnTo>
                  <a:lnTo>
                    <a:pt x="483" y="83"/>
                  </a:lnTo>
                  <a:lnTo>
                    <a:pt x="500" y="83"/>
                  </a:lnTo>
                  <a:lnTo>
                    <a:pt x="500" y="83"/>
                  </a:lnTo>
                  <a:lnTo>
                    <a:pt x="500" y="83"/>
                  </a:lnTo>
                  <a:lnTo>
                    <a:pt x="500" y="83"/>
                  </a:lnTo>
                  <a:lnTo>
                    <a:pt x="517" y="100"/>
                  </a:lnTo>
                  <a:lnTo>
                    <a:pt x="517" y="100"/>
                  </a:lnTo>
                  <a:lnTo>
                    <a:pt x="517" y="117"/>
                  </a:lnTo>
                  <a:lnTo>
                    <a:pt x="533" y="133"/>
                  </a:lnTo>
                  <a:lnTo>
                    <a:pt x="533" y="133"/>
                  </a:lnTo>
                  <a:lnTo>
                    <a:pt x="533" y="150"/>
                  </a:lnTo>
                  <a:lnTo>
                    <a:pt x="533" y="150"/>
                  </a:lnTo>
                  <a:lnTo>
                    <a:pt x="533" y="150"/>
                  </a:lnTo>
                  <a:lnTo>
                    <a:pt x="533" y="166"/>
                  </a:lnTo>
                  <a:lnTo>
                    <a:pt x="550" y="183"/>
                  </a:lnTo>
                  <a:lnTo>
                    <a:pt x="550" y="183"/>
                  </a:lnTo>
                  <a:lnTo>
                    <a:pt x="550" y="183"/>
                  </a:lnTo>
                  <a:lnTo>
                    <a:pt x="567" y="200"/>
                  </a:lnTo>
                  <a:lnTo>
                    <a:pt x="567" y="216"/>
                  </a:lnTo>
                  <a:lnTo>
                    <a:pt x="567" y="216"/>
                  </a:lnTo>
                  <a:lnTo>
                    <a:pt x="567" y="233"/>
                  </a:lnTo>
                  <a:lnTo>
                    <a:pt x="583" y="233"/>
                  </a:lnTo>
                  <a:lnTo>
                    <a:pt x="583" y="233"/>
                  </a:lnTo>
                  <a:lnTo>
                    <a:pt x="583" y="233"/>
                  </a:lnTo>
                  <a:lnTo>
                    <a:pt x="583" y="233"/>
                  </a:lnTo>
                  <a:lnTo>
                    <a:pt x="600" y="233"/>
                  </a:lnTo>
                  <a:lnTo>
                    <a:pt x="600" y="233"/>
                  </a:lnTo>
                  <a:lnTo>
                    <a:pt x="600" y="233"/>
                  </a:lnTo>
                  <a:lnTo>
                    <a:pt x="600" y="233"/>
                  </a:lnTo>
                  <a:lnTo>
                    <a:pt x="617" y="216"/>
                  </a:lnTo>
                  <a:lnTo>
                    <a:pt x="617" y="216"/>
                  </a:lnTo>
                  <a:lnTo>
                    <a:pt x="617" y="216"/>
                  </a:lnTo>
                  <a:lnTo>
                    <a:pt x="617" y="200"/>
                  </a:lnTo>
                  <a:lnTo>
                    <a:pt x="617" y="200"/>
                  </a:lnTo>
                  <a:lnTo>
                    <a:pt x="617" y="183"/>
                  </a:lnTo>
                  <a:lnTo>
                    <a:pt x="617" y="183"/>
                  </a:lnTo>
                  <a:lnTo>
                    <a:pt x="617" y="183"/>
                  </a:lnTo>
                  <a:lnTo>
                    <a:pt x="600" y="166"/>
                  </a:lnTo>
                  <a:lnTo>
                    <a:pt x="600" y="166"/>
                  </a:lnTo>
                  <a:lnTo>
                    <a:pt x="600" y="166"/>
                  </a:lnTo>
                  <a:lnTo>
                    <a:pt x="600" y="150"/>
                  </a:lnTo>
                  <a:lnTo>
                    <a:pt x="600" y="150"/>
                  </a:lnTo>
                  <a:lnTo>
                    <a:pt x="617" y="150"/>
                  </a:lnTo>
                  <a:lnTo>
                    <a:pt x="617" y="150"/>
                  </a:lnTo>
                  <a:lnTo>
                    <a:pt x="617" y="150"/>
                  </a:lnTo>
                  <a:lnTo>
                    <a:pt x="617" y="150"/>
                  </a:lnTo>
                  <a:lnTo>
                    <a:pt x="633" y="150"/>
                  </a:lnTo>
                  <a:lnTo>
                    <a:pt x="633" y="166"/>
                  </a:lnTo>
                  <a:lnTo>
                    <a:pt x="633" y="166"/>
                  </a:lnTo>
                  <a:lnTo>
                    <a:pt x="633" y="183"/>
                  </a:lnTo>
                  <a:lnTo>
                    <a:pt x="633" y="183"/>
                  </a:lnTo>
                  <a:lnTo>
                    <a:pt x="633" y="183"/>
                  </a:lnTo>
                  <a:lnTo>
                    <a:pt x="633" y="183"/>
                  </a:lnTo>
                  <a:lnTo>
                    <a:pt x="633" y="200"/>
                  </a:lnTo>
                  <a:lnTo>
                    <a:pt x="633" y="200"/>
                  </a:lnTo>
                  <a:lnTo>
                    <a:pt x="650" y="216"/>
                  </a:lnTo>
                  <a:lnTo>
                    <a:pt x="650" y="216"/>
                  </a:lnTo>
                  <a:lnTo>
                    <a:pt x="650" y="216"/>
                  </a:lnTo>
                  <a:lnTo>
                    <a:pt x="650" y="233"/>
                  </a:lnTo>
                  <a:lnTo>
                    <a:pt x="667" y="233"/>
                  </a:lnTo>
                  <a:lnTo>
                    <a:pt x="683" y="216"/>
                  </a:lnTo>
                  <a:lnTo>
                    <a:pt x="683" y="216"/>
                  </a:lnTo>
                  <a:lnTo>
                    <a:pt x="683" y="216"/>
                  </a:lnTo>
                  <a:lnTo>
                    <a:pt x="683" y="216"/>
                  </a:lnTo>
                  <a:lnTo>
                    <a:pt x="683" y="216"/>
                  </a:lnTo>
                  <a:lnTo>
                    <a:pt x="700" y="200"/>
                  </a:lnTo>
                  <a:lnTo>
                    <a:pt x="700" y="200"/>
                  </a:lnTo>
                  <a:lnTo>
                    <a:pt x="717" y="200"/>
                  </a:lnTo>
                  <a:lnTo>
                    <a:pt x="717" y="200"/>
                  </a:lnTo>
                  <a:lnTo>
                    <a:pt x="717" y="183"/>
                  </a:lnTo>
                  <a:lnTo>
                    <a:pt x="717" y="183"/>
                  </a:lnTo>
                  <a:lnTo>
                    <a:pt x="717" y="166"/>
                  </a:lnTo>
                  <a:lnTo>
                    <a:pt x="700" y="150"/>
                  </a:lnTo>
                  <a:lnTo>
                    <a:pt x="700" y="133"/>
                  </a:lnTo>
                  <a:lnTo>
                    <a:pt x="700" y="117"/>
                  </a:lnTo>
                  <a:lnTo>
                    <a:pt x="700" y="117"/>
                  </a:lnTo>
                  <a:lnTo>
                    <a:pt x="700" y="100"/>
                  </a:lnTo>
                  <a:lnTo>
                    <a:pt x="700" y="100"/>
                  </a:lnTo>
                  <a:lnTo>
                    <a:pt x="700" y="100"/>
                  </a:lnTo>
                  <a:lnTo>
                    <a:pt x="700" y="100"/>
                  </a:lnTo>
                  <a:lnTo>
                    <a:pt x="700" y="100"/>
                  </a:lnTo>
                  <a:lnTo>
                    <a:pt x="717" y="117"/>
                  </a:lnTo>
                  <a:lnTo>
                    <a:pt x="717" y="117"/>
                  </a:lnTo>
                  <a:lnTo>
                    <a:pt x="717" y="117"/>
                  </a:lnTo>
                  <a:lnTo>
                    <a:pt x="717" y="117"/>
                  </a:lnTo>
                  <a:lnTo>
                    <a:pt x="717" y="133"/>
                  </a:lnTo>
                  <a:lnTo>
                    <a:pt x="717" y="133"/>
                  </a:lnTo>
                  <a:lnTo>
                    <a:pt x="733" y="133"/>
                  </a:lnTo>
                  <a:lnTo>
                    <a:pt x="733" y="117"/>
                  </a:lnTo>
                  <a:lnTo>
                    <a:pt x="733" y="117"/>
                  </a:lnTo>
                  <a:lnTo>
                    <a:pt x="750" y="117"/>
                  </a:lnTo>
                  <a:lnTo>
                    <a:pt x="750" y="100"/>
                  </a:lnTo>
                  <a:lnTo>
                    <a:pt x="750" y="100"/>
                  </a:lnTo>
                  <a:lnTo>
                    <a:pt x="733" y="67"/>
                  </a:lnTo>
                  <a:lnTo>
                    <a:pt x="733" y="33"/>
                  </a:lnTo>
                  <a:lnTo>
                    <a:pt x="733" y="33"/>
                  </a:lnTo>
                  <a:lnTo>
                    <a:pt x="733" y="17"/>
                  </a:lnTo>
                  <a:lnTo>
                    <a:pt x="733" y="0"/>
                  </a:lnTo>
                  <a:lnTo>
                    <a:pt x="750" y="0"/>
                  </a:lnTo>
                  <a:lnTo>
                    <a:pt x="750" y="0"/>
                  </a:lnTo>
                  <a:lnTo>
                    <a:pt x="750" y="0"/>
                  </a:lnTo>
                  <a:lnTo>
                    <a:pt x="750" y="0"/>
                  </a:lnTo>
                  <a:lnTo>
                    <a:pt x="750" y="0"/>
                  </a:lnTo>
                  <a:lnTo>
                    <a:pt x="767" y="0"/>
                  </a:lnTo>
                  <a:lnTo>
                    <a:pt x="767" y="17"/>
                  </a:lnTo>
                  <a:lnTo>
                    <a:pt x="767" y="17"/>
                  </a:lnTo>
                  <a:lnTo>
                    <a:pt x="767" y="17"/>
                  </a:lnTo>
                  <a:close/>
                </a:path>
              </a:pathLst>
            </a:custGeom>
            <a:gradFill flip="none" rotWithShape="1">
              <a:gsLst>
                <a:gs pos="47000">
                  <a:srgbClr val="87101E">
                    <a:alpha val="89000"/>
                  </a:srgbClr>
                </a:gs>
                <a:gs pos="0">
                  <a:srgbClr val="600409">
                    <a:alpha val="91000"/>
                  </a:srgbClr>
                </a:gs>
                <a:gs pos="100000">
                  <a:srgbClr val="CE474D">
                    <a:alpha val="64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23" name="Freeform 576"/>
            <p:cNvSpPr>
              <a:spLocks/>
            </p:cNvSpPr>
            <p:nvPr/>
          </p:nvSpPr>
          <p:spPr bwMode="auto">
            <a:xfrm>
              <a:off x="4067736" y="4927146"/>
              <a:ext cx="257012" cy="249516"/>
            </a:xfrm>
            <a:custGeom>
              <a:avLst/>
              <a:gdLst>
                <a:gd name="T0" fmla="*/ 833 w 1783"/>
                <a:gd name="T1" fmla="*/ 150 h 1731"/>
                <a:gd name="T2" fmla="*/ 917 w 1783"/>
                <a:gd name="T3" fmla="*/ 17 h 1731"/>
                <a:gd name="T4" fmla="*/ 983 w 1783"/>
                <a:gd name="T5" fmla="*/ 200 h 1731"/>
                <a:gd name="T6" fmla="*/ 1050 w 1783"/>
                <a:gd name="T7" fmla="*/ 150 h 1731"/>
                <a:gd name="T8" fmla="*/ 1117 w 1783"/>
                <a:gd name="T9" fmla="*/ 100 h 1731"/>
                <a:gd name="T10" fmla="*/ 1183 w 1783"/>
                <a:gd name="T11" fmla="*/ 216 h 1731"/>
                <a:gd name="T12" fmla="*/ 1200 w 1783"/>
                <a:gd name="T13" fmla="*/ 200 h 1731"/>
                <a:gd name="T14" fmla="*/ 1300 w 1783"/>
                <a:gd name="T15" fmla="*/ 333 h 1731"/>
                <a:gd name="T16" fmla="*/ 1467 w 1783"/>
                <a:gd name="T17" fmla="*/ 183 h 1731"/>
                <a:gd name="T18" fmla="*/ 1467 w 1783"/>
                <a:gd name="T19" fmla="*/ 233 h 1731"/>
                <a:gd name="T20" fmla="*/ 1433 w 1783"/>
                <a:gd name="T21" fmla="*/ 433 h 1731"/>
                <a:gd name="T22" fmla="*/ 1600 w 1783"/>
                <a:gd name="T23" fmla="*/ 449 h 1731"/>
                <a:gd name="T24" fmla="*/ 1533 w 1783"/>
                <a:gd name="T25" fmla="*/ 566 h 1731"/>
                <a:gd name="T26" fmla="*/ 1600 w 1783"/>
                <a:gd name="T27" fmla="*/ 632 h 1731"/>
                <a:gd name="T28" fmla="*/ 1567 w 1783"/>
                <a:gd name="T29" fmla="*/ 716 h 1731"/>
                <a:gd name="T30" fmla="*/ 1750 w 1783"/>
                <a:gd name="T31" fmla="*/ 682 h 1731"/>
                <a:gd name="T32" fmla="*/ 1633 w 1783"/>
                <a:gd name="T33" fmla="*/ 766 h 1731"/>
                <a:gd name="T34" fmla="*/ 1633 w 1783"/>
                <a:gd name="T35" fmla="*/ 949 h 1731"/>
                <a:gd name="T36" fmla="*/ 1650 w 1783"/>
                <a:gd name="T37" fmla="*/ 999 h 1731"/>
                <a:gd name="T38" fmla="*/ 1600 w 1783"/>
                <a:gd name="T39" fmla="*/ 1099 h 1731"/>
                <a:gd name="T40" fmla="*/ 1550 w 1783"/>
                <a:gd name="T41" fmla="*/ 1132 h 1731"/>
                <a:gd name="T42" fmla="*/ 1717 w 1783"/>
                <a:gd name="T43" fmla="*/ 1232 h 1731"/>
                <a:gd name="T44" fmla="*/ 1500 w 1783"/>
                <a:gd name="T45" fmla="*/ 1265 h 1731"/>
                <a:gd name="T46" fmla="*/ 1500 w 1783"/>
                <a:gd name="T47" fmla="*/ 1398 h 1731"/>
                <a:gd name="T48" fmla="*/ 1483 w 1783"/>
                <a:gd name="T49" fmla="*/ 1431 h 1731"/>
                <a:gd name="T50" fmla="*/ 1317 w 1783"/>
                <a:gd name="T51" fmla="*/ 1498 h 1731"/>
                <a:gd name="T52" fmla="*/ 1317 w 1783"/>
                <a:gd name="T53" fmla="*/ 1581 h 1731"/>
                <a:gd name="T54" fmla="*/ 1183 w 1783"/>
                <a:gd name="T55" fmla="*/ 1565 h 1731"/>
                <a:gd name="T56" fmla="*/ 1117 w 1783"/>
                <a:gd name="T57" fmla="*/ 1581 h 1731"/>
                <a:gd name="T58" fmla="*/ 917 w 1783"/>
                <a:gd name="T59" fmla="*/ 1631 h 1731"/>
                <a:gd name="T60" fmla="*/ 867 w 1783"/>
                <a:gd name="T61" fmla="*/ 1631 h 1731"/>
                <a:gd name="T62" fmla="*/ 667 w 1783"/>
                <a:gd name="T63" fmla="*/ 1648 h 1731"/>
                <a:gd name="T64" fmla="*/ 550 w 1783"/>
                <a:gd name="T65" fmla="*/ 1565 h 1731"/>
                <a:gd name="T66" fmla="*/ 483 w 1783"/>
                <a:gd name="T67" fmla="*/ 1631 h 1731"/>
                <a:gd name="T68" fmla="*/ 433 w 1783"/>
                <a:gd name="T69" fmla="*/ 1498 h 1731"/>
                <a:gd name="T70" fmla="*/ 350 w 1783"/>
                <a:gd name="T71" fmla="*/ 1598 h 1731"/>
                <a:gd name="T72" fmla="*/ 400 w 1783"/>
                <a:gd name="T73" fmla="*/ 1431 h 1731"/>
                <a:gd name="T74" fmla="*/ 317 w 1783"/>
                <a:gd name="T75" fmla="*/ 1365 h 1731"/>
                <a:gd name="T76" fmla="*/ 117 w 1783"/>
                <a:gd name="T77" fmla="*/ 1431 h 1731"/>
                <a:gd name="T78" fmla="*/ 250 w 1783"/>
                <a:gd name="T79" fmla="*/ 1198 h 1731"/>
                <a:gd name="T80" fmla="*/ 33 w 1783"/>
                <a:gd name="T81" fmla="*/ 1182 h 1731"/>
                <a:gd name="T82" fmla="*/ 150 w 1783"/>
                <a:gd name="T83" fmla="*/ 1065 h 1731"/>
                <a:gd name="T84" fmla="*/ 183 w 1783"/>
                <a:gd name="T85" fmla="*/ 1032 h 1731"/>
                <a:gd name="T86" fmla="*/ 167 w 1783"/>
                <a:gd name="T87" fmla="*/ 965 h 1731"/>
                <a:gd name="T88" fmla="*/ 100 w 1783"/>
                <a:gd name="T89" fmla="*/ 816 h 1731"/>
                <a:gd name="T90" fmla="*/ 133 w 1783"/>
                <a:gd name="T91" fmla="*/ 732 h 1731"/>
                <a:gd name="T92" fmla="*/ 33 w 1783"/>
                <a:gd name="T93" fmla="*/ 632 h 1731"/>
                <a:gd name="T94" fmla="*/ 167 w 1783"/>
                <a:gd name="T95" fmla="*/ 616 h 1731"/>
                <a:gd name="T96" fmla="*/ 83 w 1783"/>
                <a:gd name="T97" fmla="*/ 499 h 1731"/>
                <a:gd name="T98" fmla="*/ 233 w 1783"/>
                <a:gd name="T99" fmla="*/ 549 h 1731"/>
                <a:gd name="T100" fmla="*/ 283 w 1783"/>
                <a:gd name="T101" fmla="*/ 433 h 1731"/>
                <a:gd name="T102" fmla="*/ 150 w 1783"/>
                <a:gd name="T103" fmla="*/ 283 h 1731"/>
                <a:gd name="T104" fmla="*/ 333 w 1783"/>
                <a:gd name="T105" fmla="*/ 433 h 1731"/>
                <a:gd name="T106" fmla="*/ 333 w 1783"/>
                <a:gd name="T107" fmla="*/ 300 h 1731"/>
                <a:gd name="T108" fmla="*/ 417 w 1783"/>
                <a:gd name="T109" fmla="*/ 350 h 1731"/>
                <a:gd name="T110" fmla="*/ 317 w 1783"/>
                <a:gd name="T111" fmla="*/ 216 h 1731"/>
                <a:gd name="T112" fmla="*/ 400 w 1783"/>
                <a:gd name="T113" fmla="*/ 266 h 1731"/>
                <a:gd name="T114" fmla="*/ 550 w 1783"/>
                <a:gd name="T115" fmla="*/ 233 h 1731"/>
                <a:gd name="T116" fmla="*/ 550 w 1783"/>
                <a:gd name="T117" fmla="*/ 183 h 1731"/>
                <a:gd name="T118" fmla="*/ 617 w 1783"/>
                <a:gd name="T119" fmla="*/ 150 h 1731"/>
                <a:gd name="T120" fmla="*/ 700 w 1783"/>
                <a:gd name="T121" fmla="*/ 150 h 1731"/>
                <a:gd name="T122" fmla="*/ 750 w 1783"/>
                <a:gd name="T123" fmla="*/ 0 h 1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83" h="1731">
                  <a:moveTo>
                    <a:pt x="767" y="17"/>
                  </a:moveTo>
                  <a:lnTo>
                    <a:pt x="767" y="17"/>
                  </a:lnTo>
                  <a:lnTo>
                    <a:pt x="767" y="17"/>
                  </a:lnTo>
                  <a:lnTo>
                    <a:pt x="767" y="33"/>
                  </a:lnTo>
                  <a:lnTo>
                    <a:pt x="767" y="33"/>
                  </a:lnTo>
                  <a:lnTo>
                    <a:pt x="750" y="50"/>
                  </a:lnTo>
                  <a:lnTo>
                    <a:pt x="750" y="50"/>
                  </a:lnTo>
                  <a:lnTo>
                    <a:pt x="750" y="67"/>
                  </a:lnTo>
                  <a:lnTo>
                    <a:pt x="767" y="67"/>
                  </a:lnTo>
                  <a:lnTo>
                    <a:pt x="767" y="100"/>
                  </a:lnTo>
                  <a:lnTo>
                    <a:pt x="767" y="133"/>
                  </a:lnTo>
                  <a:lnTo>
                    <a:pt x="783" y="150"/>
                  </a:lnTo>
                  <a:lnTo>
                    <a:pt x="783" y="166"/>
                  </a:lnTo>
                  <a:lnTo>
                    <a:pt x="783" y="166"/>
                  </a:lnTo>
                  <a:lnTo>
                    <a:pt x="783" y="166"/>
                  </a:lnTo>
                  <a:lnTo>
                    <a:pt x="783" y="166"/>
                  </a:lnTo>
                  <a:lnTo>
                    <a:pt x="783" y="166"/>
                  </a:lnTo>
                  <a:lnTo>
                    <a:pt x="783" y="183"/>
                  </a:lnTo>
                  <a:lnTo>
                    <a:pt x="800" y="183"/>
                  </a:lnTo>
                  <a:lnTo>
                    <a:pt x="800" y="183"/>
                  </a:lnTo>
                  <a:lnTo>
                    <a:pt x="800" y="183"/>
                  </a:lnTo>
                  <a:lnTo>
                    <a:pt x="800" y="183"/>
                  </a:lnTo>
                  <a:lnTo>
                    <a:pt x="817" y="166"/>
                  </a:lnTo>
                  <a:lnTo>
                    <a:pt x="817" y="166"/>
                  </a:lnTo>
                  <a:lnTo>
                    <a:pt x="817" y="150"/>
                  </a:lnTo>
                  <a:lnTo>
                    <a:pt x="817" y="150"/>
                  </a:lnTo>
                  <a:lnTo>
                    <a:pt x="817" y="150"/>
                  </a:lnTo>
                  <a:lnTo>
                    <a:pt x="833" y="150"/>
                  </a:lnTo>
                  <a:lnTo>
                    <a:pt x="833" y="150"/>
                  </a:lnTo>
                  <a:lnTo>
                    <a:pt x="833" y="166"/>
                  </a:lnTo>
                  <a:lnTo>
                    <a:pt x="850" y="166"/>
                  </a:lnTo>
                  <a:lnTo>
                    <a:pt x="850" y="166"/>
                  </a:lnTo>
                  <a:lnTo>
                    <a:pt x="850" y="183"/>
                  </a:lnTo>
                  <a:lnTo>
                    <a:pt x="867" y="183"/>
                  </a:lnTo>
                  <a:lnTo>
                    <a:pt x="867" y="183"/>
                  </a:lnTo>
                  <a:lnTo>
                    <a:pt x="867" y="183"/>
                  </a:lnTo>
                  <a:lnTo>
                    <a:pt x="883" y="183"/>
                  </a:lnTo>
                  <a:lnTo>
                    <a:pt x="883" y="183"/>
                  </a:lnTo>
                  <a:lnTo>
                    <a:pt x="883" y="183"/>
                  </a:lnTo>
                  <a:lnTo>
                    <a:pt x="883" y="183"/>
                  </a:lnTo>
                  <a:lnTo>
                    <a:pt x="900" y="166"/>
                  </a:lnTo>
                  <a:lnTo>
                    <a:pt x="900" y="166"/>
                  </a:lnTo>
                  <a:lnTo>
                    <a:pt x="883" y="166"/>
                  </a:lnTo>
                  <a:lnTo>
                    <a:pt x="900" y="150"/>
                  </a:lnTo>
                  <a:lnTo>
                    <a:pt x="900" y="133"/>
                  </a:lnTo>
                  <a:lnTo>
                    <a:pt x="900" y="117"/>
                  </a:lnTo>
                  <a:lnTo>
                    <a:pt x="900" y="117"/>
                  </a:lnTo>
                  <a:lnTo>
                    <a:pt x="900" y="100"/>
                  </a:lnTo>
                  <a:lnTo>
                    <a:pt x="900" y="100"/>
                  </a:lnTo>
                  <a:lnTo>
                    <a:pt x="900" y="83"/>
                  </a:lnTo>
                  <a:lnTo>
                    <a:pt x="900" y="83"/>
                  </a:lnTo>
                  <a:lnTo>
                    <a:pt x="900" y="67"/>
                  </a:lnTo>
                  <a:lnTo>
                    <a:pt x="900" y="67"/>
                  </a:lnTo>
                  <a:lnTo>
                    <a:pt x="900" y="50"/>
                  </a:lnTo>
                  <a:lnTo>
                    <a:pt x="900" y="33"/>
                  </a:lnTo>
                  <a:lnTo>
                    <a:pt x="900" y="33"/>
                  </a:lnTo>
                  <a:lnTo>
                    <a:pt x="900" y="33"/>
                  </a:lnTo>
                  <a:lnTo>
                    <a:pt x="917" y="17"/>
                  </a:lnTo>
                  <a:lnTo>
                    <a:pt x="917" y="17"/>
                  </a:lnTo>
                  <a:lnTo>
                    <a:pt x="917" y="17"/>
                  </a:lnTo>
                  <a:lnTo>
                    <a:pt x="917" y="17"/>
                  </a:lnTo>
                  <a:lnTo>
                    <a:pt x="933" y="17"/>
                  </a:lnTo>
                  <a:lnTo>
                    <a:pt x="933" y="33"/>
                  </a:lnTo>
                  <a:lnTo>
                    <a:pt x="933" y="33"/>
                  </a:lnTo>
                  <a:lnTo>
                    <a:pt x="933" y="50"/>
                  </a:lnTo>
                  <a:lnTo>
                    <a:pt x="933" y="50"/>
                  </a:lnTo>
                  <a:lnTo>
                    <a:pt x="933" y="83"/>
                  </a:lnTo>
                  <a:lnTo>
                    <a:pt x="933" y="83"/>
                  </a:lnTo>
                  <a:lnTo>
                    <a:pt x="933" y="100"/>
                  </a:lnTo>
                  <a:lnTo>
                    <a:pt x="933" y="117"/>
                  </a:lnTo>
                  <a:lnTo>
                    <a:pt x="933" y="117"/>
                  </a:lnTo>
                  <a:lnTo>
                    <a:pt x="933" y="117"/>
                  </a:lnTo>
                  <a:lnTo>
                    <a:pt x="933" y="133"/>
                  </a:lnTo>
                  <a:lnTo>
                    <a:pt x="933" y="133"/>
                  </a:lnTo>
                  <a:lnTo>
                    <a:pt x="933" y="150"/>
                  </a:lnTo>
                  <a:lnTo>
                    <a:pt x="933" y="166"/>
                  </a:lnTo>
                  <a:lnTo>
                    <a:pt x="933" y="166"/>
                  </a:lnTo>
                  <a:lnTo>
                    <a:pt x="933" y="183"/>
                  </a:lnTo>
                  <a:lnTo>
                    <a:pt x="933" y="183"/>
                  </a:lnTo>
                  <a:lnTo>
                    <a:pt x="950" y="183"/>
                  </a:lnTo>
                  <a:lnTo>
                    <a:pt x="950" y="200"/>
                  </a:lnTo>
                  <a:lnTo>
                    <a:pt x="950" y="200"/>
                  </a:lnTo>
                  <a:lnTo>
                    <a:pt x="967" y="200"/>
                  </a:lnTo>
                  <a:lnTo>
                    <a:pt x="967" y="200"/>
                  </a:lnTo>
                  <a:lnTo>
                    <a:pt x="983" y="200"/>
                  </a:lnTo>
                  <a:lnTo>
                    <a:pt x="983" y="200"/>
                  </a:lnTo>
                  <a:lnTo>
                    <a:pt x="983" y="200"/>
                  </a:lnTo>
                  <a:lnTo>
                    <a:pt x="983" y="200"/>
                  </a:lnTo>
                  <a:lnTo>
                    <a:pt x="983" y="183"/>
                  </a:lnTo>
                  <a:lnTo>
                    <a:pt x="983" y="183"/>
                  </a:lnTo>
                  <a:lnTo>
                    <a:pt x="983" y="183"/>
                  </a:lnTo>
                  <a:lnTo>
                    <a:pt x="983" y="183"/>
                  </a:lnTo>
                  <a:lnTo>
                    <a:pt x="983" y="183"/>
                  </a:lnTo>
                  <a:lnTo>
                    <a:pt x="983" y="183"/>
                  </a:lnTo>
                  <a:lnTo>
                    <a:pt x="1000" y="183"/>
                  </a:lnTo>
                  <a:lnTo>
                    <a:pt x="1000" y="183"/>
                  </a:lnTo>
                  <a:lnTo>
                    <a:pt x="1000" y="183"/>
                  </a:lnTo>
                  <a:lnTo>
                    <a:pt x="1000" y="166"/>
                  </a:lnTo>
                  <a:lnTo>
                    <a:pt x="1000" y="166"/>
                  </a:lnTo>
                  <a:lnTo>
                    <a:pt x="1017" y="166"/>
                  </a:lnTo>
                  <a:lnTo>
                    <a:pt x="1017" y="166"/>
                  </a:lnTo>
                  <a:lnTo>
                    <a:pt x="1017" y="150"/>
                  </a:lnTo>
                  <a:lnTo>
                    <a:pt x="1017" y="133"/>
                  </a:lnTo>
                  <a:lnTo>
                    <a:pt x="1017" y="100"/>
                  </a:lnTo>
                  <a:lnTo>
                    <a:pt x="1017" y="100"/>
                  </a:lnTo>
                  <a:lnTo>
                    <a:pt x="1017" y="100"/>
                  </a:lnTo>
                  <a:lnTo>
                    <a:pt x="1017" y="83"/>
                  </a:lnTo>
                  <a:lnTo>
                    <a:pt x="1017" y="83"/>
                  </a:lnTo>
                  <a:lnTo>
                    <a:pt x="1017" y="83"/>
                  </a:lnTo>
                  <a:lnTo>
                    <a:pt x="1033" y="83"/>
                  </a:lnTo>
                  <a:lnTo>
                    <a:pt x="1033" y="83"/>
                  </a:lnTo>
                  <a:lnTo>
                    <a:pt x="1033" y="83"/>
                  </a:lnTo>
                  <a:lnTo>
                    <a:pt x="1050" y="100"/>
                  </a:lnTo>
                  <a:lnTo>
                    <a:pt x="1050" y="100"/>
                  </a:lnTo>
                  <a:lnTo>
                    <a:pt x="1050" y="133"/>
                  </a:lnTo>
                  <a:lnTo>
                    <a:pt x="1050" y="150"/>
                  </a:lnTo>
                  <a:lnTo>
                    <a:pt x="1050" y="166"/>
                  </a:lnTo>
                  <a:lnTo>
                    <a:pt x="1033" y="166"/>
                  </a:lnTo>
                  <a:lnTo>
                    <a:pt x="1033" y="166"/>
                  </a:lnTo>
                  <a:lnTo>
                    <a:pt x="1050" y="183"/>
                  </a:lnTo>
                  <a:lnTo>
                    <a:pt x="1050" y="183"/>
                  </a:lnTo>
                  <a:lnTo>
                    <a:pt x="1050" y="183"/>
                  </a:lnTo>
                  <a:lnTo>
                    <a:pt x="1050" y="183"/>
                  </a:lnTo>
                  <a:lnTo>
                    <a:pt x="1050" y="183"/>
                  </a:lnTo>
                  <a:lnTo>
                    <a:pt x="1067" y="183"/>
                  </a:lnTo>
                  <a:lnTo>
                    <a:pt x="1067" y="183"/>
                  </a:lnTo>
                  <a:lnTo>
                    <a:pt x="1083" y="183"/>
                  </a:lnTo>
                  <a:lnTo>
                    <a:pt x="1083" y="166"/>
                  </a:lnTo>
                  <a:lnTo>
                    <a:pt x="1083" y="166"/>
                  </a:lnTo>
                  <a:lnTo>
                    <a:pt x="1083" y="150"/>
                  </a:lnTo>
                  <a:lnTo>
                    <a:pt x="1083" y="150"/>
                  </a:lnTo>
                  <a:lnTo>
                    <a:pt x="1083" y="150"/>
                  </a:lnTo>
                  <a:lnTo>
                    <a:pt x="1083" y="150"/>
                  </a:lnTo>
                  <a:lnTo>
                    <a:pt x="1083" y="150"/>
                  </a:lnTo>
                  <a:lnTo>
                    <a:pt x="1067" y="150"/>
                  </a:lnTo>
                  <a:lnTo>
                    <a:pt x="1067" y="150"/>
                  </a:lnTo>
                  <a:lnTo>
                    <a:pt x="1067" y="133"/>
                  </a:lnTo>
                  <a:lnTo>
                    <a:pt x="1083" y="133"/>
                  </a:lnTo>
                  <a:lnTo>
                    <a:pt x="1083" y="133"/>
                  </a:lnTo>
                  <a:lnTo>
                    <a:pt x="1083" y="117"/>
                  </a:lnTo>
                  <a:lnTo>
                    <a:pt x="1100" y="100"/>
                  </a:lnTo>
                  <a:lnTo>
                    <a:pt x="1100" y="100"/>
                  </a:lnTo>
                  <a:lnTo>
                    <a:pt x="1117" y="100"/>
                  </a:lnTo>
                  <a:lnTo>
                    <a:pt x="1117" y="100"/>
                  </a:lnTo>
                  <a:lnTo>
                    <a:pt x="1117" y="100"/>
                  </a:lnTo>
                  <a:lnTo>
                    <a:pt x="1117" y="100"/>
                  </a:lnTo>
                  <a:lnTo>
                    <a:pt x="1133" y="100"/>
                  </a:lnTo>
                  <a:lnTo>
                    <a:pt x="1133" y="117"/>
                  </a:lnTo>
                  <a:lnTo>
                    <a:pt x="1133" y="117"/>
                  </a:lnTo>
                  <a:lnTo>
                    <a:pt x="1133" y="133"/>
                  </a:lnTo>
                  <a:lnTo>
                    <a:pt x="1117" y="150"/>
                  </a:lnTo>
                  <a:lnTo>
                    <a:pt x="1133" y="150"/>
                  </a:lnTo>
                  <a:lnTo>
                    <a:pt x="1133" y="150"/>
                  </a:lnTo>
                  <a:lnTo>
                    <a:pt x="1117" y="166"/>
                  </a:lnTo>
                  <a:lnTo>
                    <a:pt x="1117" y="166"/>
                  </a:lnTo>
                  <a:lnTo>
                    <a:pt x="1117" y="200"/>
                  </a:lnTo>
                  <a:lnTo>
                    <a:pt x="1117" y="200"/>
                  </a:lnTo>
                  <a:lnTo>
                    <a:pt x="1133" y="200"/>
                  </a:lnTo>
                  <a:lnTo>
                    <a:pt x="1133" y="200"/>
                  </a:lnTo>
                  <a:lnTo>
                    <a:pt x="1133" y="216"/>
                  </a:lnTo>
                  <a:lnTo>
                    <a:pt x="1133" y="216"/>
                  </a:lnTo>
                  <a:lnTo>
                    <a:pt x="1133" y="216"/>
                  </a:lnTo>
                  <a:lnTo>
                    <a:pt x="1133" y="233"/>
                  </a:lnTo>
                  <a:lnTo>
                    <a:pt x="1150" y="233"/>
                  </a:lnTo>
                  <a:lnTo>
                    <a:pt x="1150" y="233"/>
                  </a:lnTo>
                  <a:lnTo>
                    <a:pt x="1150" y="233"/>
                  </a:lnTo>
                  <a:lnTo>
                    <a:pt x="1167" y="233"/>
                  </a:lnTo>
                  <a:lnTo>
                    <a:pt x="1167" y="250"/>
                  </a:lnTo>
                  <a:lnTo>
                    <a:pt x="1167" y="250"/>
                  </a:lnTo>
                  <a:lnTo>
                    <a:pt x="1183" y="233"/>
                  </a:lnTo>
                  <a:lnTo>
                    <a:pt x="1183" y="233"/>
                  </a:lnTo>
                  <a:lnTo>
                    <a:pt x="1183" y="233"/>
                  </a:lnTo>
                  <a:lnTo>
                    <a:pt x="1183" y="216"/>
                  </a:lnTo>
                  <a:lnTo>
                    <a:pt x="1183" y="216"/>
                  </a:lnTo>
                  <a:lnTo>
                    <a:pt x="1183" y="200"/>
                  </a:lnTo>
                  <a:lnTo>
                    <a:pt x="1200" y="200"/>
                  </a:lnTo>
                  <a:lnTo>
                    <a:pt x="1200" y="200"/>
                  </a:lnTo>
                  <a:lnTo>
                    <a:pt x="1200" y="166"/>
                  </a:lnTo>
                  <a:lnTo>
                    <a:pt x="1217" y="150"/>
                  </a:lnTo>
                  <a:lnTo>
                    <a:pt x="1217" y="133"/>
                  </a:lnTo>
                  <a:lnTo>
                    <a:pt x="1217" y="117"/>
                  </a:lnTo>
                  <a:lnTo>
                    <a:pt x="1233" y="117"/>
                  </a:lnTo>
                  <a:lnTo>
                    <a:pt x="1233" y="100"/>
                  </a:lnTo>
                  <a:lnTo>
                    <a:pt x="1233" y="100"/>
                  </a:lnTo>
                  <a:lnTo>
                    <a:pt x="1250" y="100"/>
                  </a:lnTo>
                  <a:lnTo>
                    <a:pt x="1250" y="100"/>
                  </a:lnTo>
                  <a:lnTo>
                    <a:pt x="1250" y="117"/>
                  </a:lnTo>
                  <a:lnTo>
                    <a:pt x="1267" y="117"/>
                  </a:lnTo>
                  <a:lnTo>
                    <a:pt x="1267" y="117"/>
                  </a:lnTo>
                  <a:lnTo>
                    <a:pt x="1267" y="117"/>
                  </a:lnTo>
                  <a:lnTo>
                    <a:pt x="1250" y="133"/>
                  </a:lnTo>
                  <a:lnTo>
                    <a:pt x="1250" y="150"/>
                  </a:lnTo>
                  <a:lnTo>
                    <a:pt x="1233" y="150"/>
                  </a:lnTo>
                  <a:lnTo>
                    <a:pt x="1233" y="166"/>
                  </a:lnTo>
                  <a:lnTo>
                    <a:pt x="1233" y="166"/>
                  </a:lnTo>
                  <a:lnTo>
                    <a:pt x="1233" y="166"/>
                  </a:lnTo>
                  <a:lnTo>
                    <a:pt x="1233" y="183"/>
                  </a:lnTo>
                  <a:lnTo>
                    <a:pt x="1217" y="183"/>
                  </a:lnTo>
                  <a:lnTo>
                    <a:pt x="1217" y="183"/>
                  </a:lnTo>
                  <a:lnTo>
                    <a:pt x="1217" y="183"/>
                  </a:lnTo>
                  <a:lnTo>
                    <a:pt x="1200" y="200"/>
                  </a:lnTo>
                  <a:lnTo>
                    <a:pt x="1200" y="200"/>
                  </a:lnTo>
                  <a:lnTo>
                    <a:pt x="1200" y="200"/>
                  </a:lnTo>
                  <a:lnTo>
                    <a:pt x="1200" y="200"/>
                  </a:lnTo>
                  <a:lnTo>
                    <a:pt x="1200" y="216"/>
                  </a:lnTo>
                  <a:lnTo>
                    <a:pt x="1200" y="216"/>
                  </a:lnTo>
                  <a:lnTo>
                    <a:pt x="1217" y="216"/>
                  </a:lnTo>
                  <a:lnTo>
                    <a:pt x="1217" y="216"/>
                  </a:lnTo>
                  <a:lnTo>
                    <a:pt x="1217" y="216"/>
                  </a:lnTo>
                  <a:lnTo>
                    <a:pt x="1217" y="216"/>
                  </a:lnTo>
                  <a:lnTo>
                    <a:pt x="1217" y="216"/>
                  </a:lnTo>
                  <a:lnTo>
                    <a:pt x="1233" y="216"/>
                  </a:lnTo>
                  <a:lnTo>
                    <a:pt x="1233" y="216"/>
                  </a:lnTo>
                  <a:lnTo>
                    <a:pt x="1233" y="216"/>
                  </a:lnTo>
                  <a:lnTo>
                    <a:pt x="1250" y="216"/>
                  </a:lnTo>
                  <a:lnTo>
                    <a:pt x="1250" y="216"/>
                  </a:lnTo>
                  <a:lnTo>
                    <a:pt x="1250" y="216"/>
                  </a:lnTo>
                  <a:lnTo>
                    <a:pt x="1250" y="216"/>
                  </a:lnTo>
                  <a:lnTo>
                    <a:pt x="1250" y="216"/>
                  </a:lnTo>
                  <a:lnTo>
                    <a:pt x="1250" y="233"/>
                  </a:lnTo>
                  <a:lnTo>
                    <a:pt x="1267" y="250"/>
                  </a:lnTo>
                  <a:lnTo>
                    <a:pt x="1267" y="266"/>
                  </a:lnTo>
                  <a:lnTo>
                    <a:pt x="1267" y="266"/>
                  </a:lnTo>
                  <a:lnTo>
                    <a:pt x="1267" y="283"/>
                  </a:lnTo>
                  <a:lnTo>
                    <a:pt x="1283" y="283"/>
                  </a:lnTo>
                  <a:lnTo>
                    <a:pt x="1283" y="283"/>
                  </a:lnTo>
                  <a:lnTo>
                    <a:pt x="1283" y="300"/>
                  </a:lnTo>
                  <a:lnTo>
                    <a:pt x="1283" y="316"/>
                  </a:lnTo>
                  <a:lnTo>
                    <a:pt x="1283" y="316"/>
                  </a:lnTo>
                  <a:lnTo>
                    <a:pt x="1283" y="316"/>
                  </a:lnTo>
                  <a:lnTo>
                    <a:pt x="1283" y="333"/>
                  </a:lnTo>
                  <a:lnTo>
                    <a:pt x="1300" y="333"/>
                  </a:lnTo>
                  <a:lnTo>
                    <a:pt x="1300" y="333"/>
                  </a:lnTo>
                  <a:lnTo>
                    <a:pt x="1300" y="333"/>
                  </a:lnTo>
                  <a:lnTo>
                    <a:pt x="1317" y="350"/>
                  </a:lnTo>
                  <a:lnTo>
                    <a:pt x="1317" y="350"/>
                  </a:lnTo>
                  <a:lnTo>
                    <a:pt x="1333" y="350"/>
                  </a:lnTo>
                  <a:lnTo>
                    <a:pt x="1333" y="350"/>
                  </a:lnTo>
                  <a:lnTo>
                    <a:pt x="1333" y="350"/>
                  </a:lnTo>
                  <a:lnTo>
                    <a:pt x="1333" y="350"/>
                  </a:lnTo>
                  <a:lnTo>
                    <a:pt x="1350" y="333"/>
                  </a:lnTo>
                  <a:lnTo>
                    <a:pt x="1350" y="333"/>
                  </a:lnTo>
                  <a:lnTo>
                    <a:pt x="1367" y="316"/>
                  </a:lnTo>
                  <a:lnTo>
                    <a:pt x="1367" y="300"/>
                  </a:lnTo>
                  <a:lnTo>
                    <a:pt x="1383" y="266"/>
                  </a:lnTo>
                  <a:lnTo>
                    <a:pt x="1383" y="266"/>
                  </a:lnTo>
                  <a:lnTo>
                    <a:pt x="1383" y="266"/>
                  </a:lnTo>
                  <a:lnTo>
                    <a:pt x="1400" y="266"/>
                  </a:lnTo>
                  <a:lnTo>
                    <a:pt x="1400" y="266"/>
                  </a:lnTo>
                  <a:lnTo>
                    <a:pt x="1400" y="266"/>
                  </a:lnTo>
                  <a:lnTo>
                    <a:pt x="1400" y="250"/>
                  </a:lnTo>
                  <a:lnTo>
                    <a:pt x="1417" y="250"/>
                  </a:lnTo>
                  <a:lnTo>
                    <a:pt x="1417" y="250"/>
                  </a:lnTo>
                  <a:lnTo>
                    <a:pt x="1417" y="250"/>
                  </a:lnTo>
                  <a:lnTo>
                    <a:pt x="1417" y="250"/>
                  </a:lnTo>
                  <a:lnTo>
                    <a:pt x="1433" y="233"/>
                  </a:lnTo>
                  <a:lnTo>
                    <a:pt x="1450" y="216"/>
                  </a:lnTo>
                  <a:lnTo>
                    <a:pt x="1467" y="216"/>
                  </a:lnTo>
                  <a:lnTo>
                    <a:pt x="1467" y="200"/>
                  </a:lnTo>
                  <a:lnTo>
                    <a:pt x="1467" y="200"/>
                  </a:lnTo>
                  <a:lnTo>
                    <a:pt x="1467" y="183"/>
                  </a:lnTo>
                  <a:lnTo>
                    <a:pt x="1467" y="183"/>
                  </a:lnTo>
                  <a:lnTo>
                    <a:pt x="1483" y="166"/>
                  </a:lnTo>
                  <a:lnTo>
                    <a:pt x="1483" y="166"/>
                  </a:lnTo>
                  <a:lnTo>
                    <a:pt x="1483" y="166"/>
                  </a:lnTo>
                  <a:lnTo>
                    <a:pt x="1500" y="150"/>
                  </a:lnTo>
                  <a:lnTo>
                    <a:pt x="1500" y="150"/>
                  </a:lnTo>
                  <a:lnTo>
                    <a:pt x="1500" y="150"/>
                  </a:lnTo>
                  <a:lnTo>
                    <a:pt x="1517" y="150"/>
                  </a:lnTo>
                  <a:lnTo>
                    <a:pt x="1517" y="166"/>
                  </a:lnTo>
                  <a:lnTo>
                    <a:pt x="1517" y="166"/>
                  </a:lnTo>
                  <a:lnTo>
                    <a:pt x="1517" y="166"/>
                  </a:lnTo>
                  <a:lnTo>
                    <a:pt x="1517" y="166"/>
                  </a:lnTo>
                  <a:lnTo>
                    <a:pt x="1517" y="183"/>
                  </a:lnTo>
                  <a:lnTo>
                    <a:pt x="1517" y="183"/>
                  </a:lnTo>
                  <a:lnTo>
                    <a:pt x="1517" y="183"/>
                  </a:lnTo>
                  <a:lnTo>
                    <a:pt x="1517" y="183"/>
                  </a:lnTo>
                  <a:lnTo>
                    <a:pt x="1500" y="200"/>
                  </a:lnTo>
                  <a:lnTo>
                    <a:pt x="1500" y="200"/>
                  </a:lnTo>
                  <a:lnTo>
                    <a:pt x="1500" y="200"/>
                  </a:lnTo>
                  <a:lnTo>
                    <a:pt x="1500" y="200"/>
                  </a:lnTo>
                  <a:lnTo>
                    <a:pt x="1500" y="216"/>
                  </a:lnTo>
                  <a:lnTo>
                    <a:pt x="1500" y="216"/>
                  </a:lnTo>
                  <a:lnTo>
                    <a:pt x="1500" y="216"/>
                  </a:lnTo>
                  <a:lnTo>
                    <a:pt x="1483" y="216"/>
                  </a:lnTo>
                  <a:lnTo>
                    <a:pt x="1483" y="216"/>
                  </a:lnTo>
                  <a:lnTo>
                    <a:pt x="1483" y="216"/>
                  </a:lnTo>
                  <a:lnTo>
                    <a:pt x="1483" y="233"/>
                  </a:lnTo>
                  <a:lnTo>
                    <a:pt x="1467" y="233"/>
                  </a:lnTo>
                  <a:lnTo>
                    <a:pt x="1467" y="233"/>
                  </a:lnTo>
                  <a:lnTo>
                    <a:pt x="1467" y="233"/>
                  </a:lnTo>
                  <a:lnTo>
                    <a:pt x="1467" y="233"/>
                  </a:lnTo>
                  <a:lnTo>
                    <a:pt x="1450" y="250"/>
                  </a:lnTo>
                  <a:lnTo>
                    <a:pt x="1450" y="266"/>
                  </a:lnTo>
                  <a:lnTo>
                    <a:pt x="1433" y="266"/>
                  </a:lnTo>
                  <a:lnTo>
                    <a:pt x="1433" y="266"/>
                  </a:lnTo>
                  <a:lnTo>
                    <a:pt x="1433" y="266"/>
                  </a:lnTo>
                  <a:lnTo>
                    <a:pt x="1417" y="300"/>
                  </a:lnTo>
                  <a:lnTo>
                    <a:pt x="1400" y="300"/>
                  </a:lnTo>
                  <a:lnTo>
                    <a:pt x="1400" y="316"/>
                  </a:lnTo>
                  <a:lnTo>
                    <a:pt x="1400" y="316"/>
                  </a:lnTo>
                  <a:lnTo>
                    <a:pt x="1400" y="316"/>
                  </a:lnTo>
                  <a:lnTo>
                    <a:pt x="1383" y="333"/>
                  </a:lnTo>
                  <a:lnTo>
                    <a:pt x="1383" y="350"/>
                  </a:lnTo>
                  <a:lnTo>
                    <a:pt x="1383" y="350"/>
                  </a:lnTo>
                  <a:lnTo>
                    <a:pt x="1383" y="366"/>
                  </a:lnTo>
                  <a:lnTo>
                    <a:pt x="1383" y="366"/>
                  </a:lnTo>
                  <a:lnTo>
                    <a:pt x="1383" y="366"/>
                  </a:lnTo>
                  <a:lnTo>
                    <a:pt x="1383" y="383"/>
                  </a:lnTo>
                  <a:lnTo>
                    <a:pt x="1383" y="383"/>
                  </a:lnTo>
                  <a:lnTo>
                    <a:pt x="1400" y="399"/>
                  </a:lnTo>
                  <a:lnTo>
                    <a:pt x="1400" y="399"/>
                  </a:lnTo>
                  <a:lnTo>
                    <a:pt x="1400" y="399"/>
                  </a:lnTo>
                  <a:lnTo>
                    <a:pt x="1417" y="416"/>
                  </a:lnTo>
                  <a:lnTo>
                    <a:pt x="1417" y="416"/>
                  </a:lnTo>
                  <a:lnTo>
                    <a:pt x="1417" y="416"/>
                  </a:lnTo>
                  <a:lnTo>
                    <a:pt x="1417" y="416"/>
                  </a:lnTo>
                  <a:lnTo>
                    <a:pt x="1433" y="416"/>
                  </a:lnTo>
                  <a:lnTo>
                    <a:pt x="1433" y="433"/>
                  </a:lnTo>
                  <a:lnTo>
                    <a:pt x="1433" y="449"/>
                  </a:lnTo>
                  <a:lnTo>
                    <a:pt x="1433" y="449"/>
                  </a:lnTo>
                  <a:lnTo>
                    <a:pt x="1433" y="449"/>
                  </a:lnTo>
                  <a:lnTo>
                    <a:pt x="1433" y="449"/>
                  </a:lnTo>
                  <a:lnTo>
                    <a:pt x="1433" y="466"/>
                  </a:lnTo>
                  <a:lnTo>
                    <a:pt x="1433" y="466"/>
                  </a:lnTo>
                  <a:lnTo>
                    <a:pt x="1450" y="466"/>
                  </a:lnTo>
                  <a:lnTo>
                    <a:pt x="1450" y="483"/>
                  </a:lnTo>
                  <a:lnTo>
                    <a:pt x="1450" y="483"/>
                  </a:lnTo>
                  <a:lnTo>
                    <a:pt x="1467" y="499"/>
                  </a:lnTo>
                  <a:lnTo>
                    <a:pt x="1467" y="499"/>
                  </a:lnTo>
                  <a:lnTo>
                    <a:pt x="1467" y="499"/>
                  </a:lnTo>
                  <a:lnTo>
                    <a:pt x="1483" y="499"/>
                  </a:lnTo>
                  <a:lnTo>
                    <a:pt x="1483" y="499"/>
                  </a:lnTo>
                  <a:lnTo>
                    <a:pt x="1500" y="483"/>
                  </a:lnTo>
                  <a:lnTo>
                    <a:pt x="1500" y="483"/>
                  </a:lnTo>
                  <a:lnTo>
                    <a:pt x="1517" y="466"/>
                  </a:lnTo>
                  <a:lnTo>
                    <a:pt x="1517" y="449"/>
                  </a:lnTo>
                  <a:lnTo>
                    <a:pt x="1533" y="449"/>
                  </a:lnTo>
                  <a:lnTo>
                    <a:pt x="1533" y="449"/>
                  </a:lnTo>
                  <a:lnTo>
                    <a:pt x="1533" y="449"/>
                  </a:lnTo>
                  <a:lnTo>
                    <a:pt x="1550" y="449"/>
                  </a:lnTo>
                  <a:lnTo>
                    <a:pt x="1567" y="449"/>
                  </a:lnTo>
                  <a:lnTo>
                    <a:pt x="1583" y="433"/>
                  </a:lnTo>
                  <a:lnTo>
                    <a:pt x="1583" y="433"/>
                  </a:lnTo>
                  <a:lnTo>
                    <a:pt x="1583" y="433"/>
                  </a:lnTo>
                  <a:lnTo>
                    <a:pt x="1600" y="433"/>
                  </a:lnTo>
                  <a:lnTo>
                    <a:pt x="1600" y="433"/>
                  </a:lnTo>
                  <a:lnTo>
                    <a:pt x="1600" y="449"/>
                  </a:lnTo>
                  <a:lnTo>
                    <a:pt x="1600" y="449"/>
                  </a:lnTo>
                  <a:lnTo>
                    <a:pt x="1600" y="449"/>
                  </a:lnTo>
                  <a:lnTo>
                    <a:pt x="1583" y="449"/>
                  </a:lnTo>
                  <a:lnTo>
                    <a:pt x="1583" y="466"/>
                  </a:lnTo>
                  <a:lnTo>
                    <a:pt x="1583" y="466"/>
                  </a:lnTo>
                  <a:lnTo>
                    <a:pt x="1567" y="466"/>
                  </a:lnTo>
                  <a:lnTo>
                    <a:pt x="1550" y="466"/>
                  </a:lnTo>
                  <a:lnTo>
                    <a:pt x="1550" y="483"/>
                  </a:lnTo>
                  <a:lnTo>
                    <a:pt x="1550" y="483"/>
                  </a:lnTo>
                  <a:lnTo>
                    <a:pt x="1550" y="483"/>
                  </a:lnTo>
                  <a:lnTo>
                    <a:pt x="1550" y="499"/>
                  </a:lnTo>
                  <a:lnTo>
                    <a:pt x="1550" y="499"/>
                  </a:lnTo>
                  <a:lnTo>
                    <a:pt x="1550" y="499"/>
                  </a:lnTo>
                  <a:lnTo>
                    <a:pt x="1550" y="499"/>
                  </a:lnTo>
                  <a:lnTo>
                    <a:pt x="1550" y="499"/>
                  </a:lnTo>
                  <a:lnTo>
                    <a:pt x="1550" y="516"/>
                  </a:lnTo>
                  <a:lnTo>
                    <a:pt x="1550" y="516"/>
                  </a:lnTo>
                  <a:lnTo>
                    <a:pt x="1567" y="516"/>
                  </a:lnTo>
                  <a:lnTo>
                    <a:pt x="1567" y="516"/>
                  </a:lnTo>
                  <a:lnTo>
                    <a:pt x="1567" y="516"/>
                  </a:lnTo>
                  <a:lnTo>
                    <a:pt x="1567" y="516"/>
                  </a:lnTo>
                  <a:lnTo>
                    <a:pt x="1567" y="516"/>
                  </a:lnTo>
                  <a:lnTo>
                    <a:pt x="1567" y="533"/>
                  </a:lnTo>
                  <a:lnTo>
                    <a:pt x="1567" y="533"/>
                  </a:lnTo>
                  <a:lnTo>
                    <a:pt x="1567" y="533"/>
                  </a:lnTo>
                  <a:lnTo>
                    <a:pt x="1550" y="533"/>
                  </a:lnTo>
                  <a:lnTo>
                    <a:pt x="1550" y="533"/>
                  </a:lnTo>
                  <a:lnTo>
                    <a:pt x="1533" y="549"/>
                  </a:lnTo>
                  <a:lnTo>
                    <a:pt x="1533" y="566"/>
                  </a:lnTo>
                  <a:lnTo>
                    <a:pt x="1517" y="566"/>
                  </a:lnTo>
                  <a:lnTo>
                    <a:pt x="1517" y="566"/>
                  </a:lnTo>
                  <a:lnTo>
                    <a:pt x="1517" y="566"/>
                  </a:lnTo>
                  <a:lnTo>
                    <a:pt x="1517" y="583"/>
                  </a:lnTo>
                  <a:lnTo>
                    <a:pt x="1517" y="583"/>
                  </a:lnTo>
                  <a:lnTo>
                    <a:pt x="1517" y="599"/>
                  </a:lnTo>
                  <a:lnTo>
                    <a:pt x="1517" y="599"/>
                  </a:lnTo>
                  <a:lnTo>
                    <a:pt x="1517" y="599"/>
                  </a:lnTo>
                  <a:lnTo>
                    <a:pt x="1517" y="616"/>
                  </a:lnTo>
                  <a:lnTo>
                    <a:pt x="1517" y="616"/>
                  </a:lnTo>
                  <a:lnTo>
                    <a:pt x="1517" y="616"/>
                  </a:lnTo>
                  <a:lnTo>
                    <a:pt x="1517" y="616"/>
                  </a:lnTo>
                  <a:lnTo>
                    <a:pt x="1517" y="616"/>
                  </a:lnTo>
                  <a:lnTo>
                    <a:pt x="1517" y="632"/>
                  </a:lnTo>
                  <a:lnTo>
                    <a:pt x="1517" y="632"/>
                  </a:lnTo>
                  <a:lnTo>
                    <a:pt x="1517" y="632"/>
                  </a:lnTo>
                  <a:lnTo>
                    <a:pt x="1517" y="649"/>
                  </a:lnTo>
                  <a:lnTo>
                    <a:pt x="1533" y="649"/>
                  </a:lnTo>
                  <a:lnTo>
                    <a:pt x="1533" y="649"/>
                  </a:lnTo>
                  <a:lnTo>
                    <a:pt x="1550" y="649"/>
                  </a:lnTo>
                  <a:lnTo>
                    <a:pt x="1550" y="649"/>
                  </a:lnTo>
                  <a:lnTo>
                    <a:pt x="1550" y="649"/>
                  </a:lnTo>
                  <a:lnTo>
                    <a:pt x="1550" y="649"/>
                  </a:lnTo>
                  <a:lnTo>
                    <a:pt x="1567" y="649"/>
                  </a:lnTo>
                  <a:lnTo>
                    <a:pt x="1567" y="649"/>
                  </a:lnTo>
                  <a:lnTo>
                    <a:pt x="1567" y="649"/>
                  </a:lnTo>
                  <a:lnTo>
                    <a:pt x="1583" y="649"/>
                  </a:lnTo>
                  <a:lnTo>
                    <a:pt x="1600" y="632"/>
                  </a:lnTo>
                  <a:lnTo>
                    <a:pt x="1600" y="632"/>
                  </a:lnTo>
                  <a:lnTo>
                    <a:pt x="1617" y="632"/>
                  </a:lnTo>
                  <a:lnTo>
                    <a:pt x="1617" y="632"/>
                  </a:lnTo>
                  <a:lnTo>
                    <a:pt x="1617" y="616"/>
                  </a:lnTo>
                  <a:lnTo>
                    <a:pt x="1617" y="616"/>
                  </a:lnTo>
                  <a:lnTo>
                    <a:pt x="1633" y="616"/>
                  </a:lnTo>
                  <a:lnTo>
                    <a:pt x="1633" y="616"/>
                  </a:lnTo>
                  <a:lnTo>
                    <a:pt x="1650" y="616"/>
                  </a:lnTo>
                  <a:lnTo>
                    <a:pt x="1650" y="616"/>
                  </a:lnTo>
                  <a:lnTo>
                    <a:pt x="1667" y="616"/>
                  </a:lnTo>
                  <a:lnTo>
                    <a:pt x="1667" y="616"/>
                  </a:lnTo>
                  <a:lnTo>
                    <a:pt x="1667" y="632"/>
                  </a:lnTo>
                  <a:lnTo>
                    <a:pt x="1650" y="632"/>
                  </a:lnTo>
                  <a:lnTo>
                    <a:pt x="1650" y="649"/>
                  </a:lnTo>
                  <a:lnTo>
                    <a:pt x="1650" y="649"/>
                  </a:lnTo>
                  <a:lnTo>
                    <a:pt x="1650" y="649"/>
                  </a:lnTo>
                  <a:lnTo>
                    <a:pt x="1617" y="649"/>
                  </a:lnTo>
                  <a:lnTo>
                    <a:pt x="1617" y="649"/>
                  </a:lnTo>
                  <a:lnTo>
                    <a:pt x="1600" y="649"/>
                  </a:lnTo>
                  <a:lnTo>
                    <a:pt x="1583" y="666"/>
                  </a:lnTo>
                  <a:lnTo>
                    <a:pt x="1583" y="666"/>
                  </a:lnTo>
                  <a:lnTo>
                    <a:pt x="1567" y="682"/>
                  </a:lnTo>
                  <a:lnTo>
                    <a:pt x="1567" y="682"/>
                  </a:lnTo>
                  <a:lnTo>
                    <a:pt x="1567" y="682"/>
                  </a:lnTo>
                  <a:lnTo>
                    <a:pt x="1550" y="699"/>
                  </a:lnTo>
                  <a:lnTo>
                    <a:pt x="1567" y="699"/>
                  </a:lnTo>
                  <a:lnTo>
                    <a:pt x="1567" y="716"/>
                  </a:lnTo>
                  <a:lnTo>
                    <a:pt x="1567" y="716"/>
                  </a:lnTo>
                  <a:lnTo>
                    <a:pt x="1567" y="716"/>
                  </a:lnTo>
                  <a:lnTo>
                    <a:pt x="1567" y="716"/>
                  </a:lnTo>
                  <a:lnTo>
                    <a:pt x="1583" y="716"/>
                  </a:lnTo>
                  <a:lnTo>
                    <a:pt x="1583" y="716"/>
                  </a:lnTo>
                  <a:lnTo>
                    <a:pt x="1583" y="732"/>
                  </a:lnTo>
                  <a:lnTo>
                    <a:pt x="1583" y="732"/>
                  </a:lnTo>
                  <a:lnTo>
                    <a:pt x="1583" y="749"/>
                  </a:lnTo>
                  <a:lnTo>
                    <a:pt x="1600" y="749"/>
                  </a:lnTo>
                  <a:lnTo>
                    <a:pt x="1600" y="749"/>
                  </a:lnTo>
                  <a:lnTo>
                    <a:pt x="1600" y="749"/>
                  </a:lnTo>
                  <a:lnTo>
                    <a:pt x="1600" y="749"/>
                  </a:lnTo>
                  <a:lnTo>
                    <a:pt x="1600" y="749"/>
                  </a:lnTo>
                  <a:lnTo>
                    <a:pt x="1617" y="732"/>
                  </a:lnTo>
                  <a:lnTo>
                    <a:pt x="1617" y="732"/>
                  </a:lnTo>
                  <a:lnTo>
                    <a:pt x="1617" y="732"/>
                  </a:lnTo>
                  <a:lnTo>
                    <a:pt x="1617" y="732"/>
                  </a:lnTo>
                  <a:lnTo>
                    <a:pt x="1633" y="716"/>
                  </a:lnTo>
                  <a:lnTo>
                    <a:pt x="1650" y="716"/>
                  </a:lnTo>
                  <a:lnTo>
                    <a:pt x="1650" y="716"/>
                  </a:lnTo>
                  <a:lnTo>
                    <a:pt x="1667" y="716"/>
                  </a:lnTo>
                  <a:lnTo>
                    <a:pt x="1683" y="716"/>
                  </a:lnTo>
                  <a:lnTo>
                    <a:pt x="1700" y="699"/>
                  </a:lnTo>
                  <a:lnTo>
                    <a:pt x="1700" y="699"/>
                  </a:lnTo>
                  <a:lnTo>
                    <a:pt x="1717" y="699"/>
                  </a:lnTo>
                  <a:lnTo>
                    <a:pt x="1717" y="699"/>
                  </a:lnTo>
                  <a:lnTo>
                    <a:pt x="1717" y="682"/>
                  </a:lnTo>
                  <a:lnTo>
                    <a:pt x="1717" y="682"/>
                  </a:lnTo>
                  <a:lnTo>
                    <a:pt x="1733" y="682"/>
                  </a:lnTo>
                  <a:lnTo>
                    <a:pt x="1733" y="682"/>
                  </a:lnTo>
                  <a:lnTo>
                    <a:pt x="1733" y="682"/>
                  </a:lnTo>
                  <a:lnTo>
                    <a:pt x="1750" y="682"/>
                  </a:lnTo>
                  <a:lnTo>
                    <a:pt x="1750" y="682"/>
                  </a:lnTo>
                  <a:lnTo>
                    <a:pt x="1750" y="682"/>
                  </a:lnTo>
                  <a:lnTo>
                    <a:pt x="1750" y="682"/>
                  </a:lnTo>
                  <a:lnTo>
                    <a:pt x="1767" y="682"/>
                  </a:lnTo>
                  <a:lnTo>
                    <a:pt x="1783" y="682"/>
                  </a:lnTo>
                  <a:lnTo>
                    <a:pt x="1783" y="682"/>
                  </a:lnTo>
                  <a:lnTo>
                    <a:pt x="1783" y="682"/>
                  </a:lnTo>
                  <a:lnTo>
                    <a:pt x="1783" y="682"/>
                  </a:lnTo>
                  <a:lnTo>
                    <a:pt x="1783" y="682"/>
                  </a:lnTo>
                  <a:lnTo>
                    <a:pt x="1783" y="699"/>
                  </a:lnTo>
                  <a:lnTo>
                    <a:pt x="1783" y="699"/>
                  </a:lnTo>
                  <a:lnTo>
                    <a:pt x="1783" y="716"/>
                  </a:lnTo>
                  <a:lnTo>
                    <a:pt x="1783" y="716"/>
                  </a:lnTo>
                  <a:lnTo>
                    <a:pt x="1783" y="716"/>
                  </a:lnTo>
                  <a:lnTo>
                    <a:pt x="1767" y="716"/>
                  </a:lnTo>
                  <a:lnTo>
                    <a:pt x="1750" y="716"/>
                  </a:lnTo>
                  <a:lnTo>
                    <a:pt x="1733" y="732"/>
                  </a:lnTo>
                  <a:lnTo>
                    <a:pt x="1717" y="732"/>
                  </a:lnTo>
                  <a:lnTo>
                    <a:pt x="1700" y="749"/>
                  </a:lnTo>
                  <a:lnTo>
                    <a:pt x="1683" y="749"/>
                  </a:lnTo>
                  <a:lnTo>
                    <a:pt x="1667" y="749"/>
                  </a:lnTo>
                  <a:lnTo>
                    <a:pt x="1667" y="749"/>
                  </a:lnTo>
                  <a:lnTo>
                    <a:pt x="1667" y="749"/>
                  </a:lnTo>
                  <a:lnTo>
                    <a:pt x="1667" y="749"/>
                  </a:lnTo>
                  <a:lnTo>
                    <a:pt x="1650" y="749"/>
                  </a:lnTo>
                  <a:lnTo>
                    <a:pt x="1650" y="766"/>
                  </a:lnTo>
                  <a:lnTo>
                    <a:pt x="1633" y="766"/>
                  </a:lnTo>
                  <a:lnTo>
                    <a:pt x="1633" y="766"/>
                  </a:lnTo>
                  <a:lnTo>
                    <a:pt x="1633" y="766"/>
                  </a:lnTo>
                  <a:lnTo>
                    <a:pt x="1633" y="766"/>
                  </a:lnTo>
                  <a:lnTo>
                    <a:pt x="1633" y="782"/>
                  </a:lnTo>
                  <a:lnTo>
                    <a:pt x="1617" y="782"/>
                  </a:lnTo>
                  <a:lnTo>
                    <a:pt x="1583" y="799"/>
                  </a:lnTo>
                  <a:lnTo>
                    <a:pt x="1583" y="816"/>
                  </a:lnTo>
                  <a:lnTo>
                    <a:pt x="1583" y="816"/>
                  </a:lnTo>
                  <a:lnTo>
                    <a:pt x="1567" y="816"/>
                  </a:lnTo>
                  <a:lnTo>
                    <a:pt x="1567" y="832"/>
                  </a:lnTo>
                  <a:lnTo>
                    <a:pt x="1567" y="832"/>
                  </a:lnTo>
                  <a:lnTo>
                    <a:pt x="1567" y="832"/>
                  </a:lnTo>
                  <a:lnTo>
                    <a:pt x="1567" y="849"/>
                  </a:lnTo>
                  <a:lnTo>
                    <a:pt x="1567" y="849"/>
                  </a:lnTo>
                  <a:lnTo>
                    <a:pt x="1567" y="849"/>
                  </a:lnTo>
                  <a:lnTo>
                    <a:pt x="1567" y="866"/>
                  </a:lnTo>
                  <a:lnTo>
                    <a:pt x="1567" y="866"/>
                  </a:lnTo>
                  <a:lnTo>
                    <a:pt x="1567" y="882"/>
                  </a:lnTo>
                  <a:lnTo>
                    <a:pt x="1583" y="882"/>
                  </a:lnTo>
                  <a:lnTo>
                    <a:pt x="1583" y="899"/>
                  </a:lnTo>
                  <a:lnTo>
                    <a:pt x="1583" y="899"/>
                  </a:lnTo>
                  <a:lnTo>
                    <a:pt x="1583" y="899"/>
                  </a:lnTo>
                  <a:lnTo>
                    <a:pt x="1600" y="899"/>
                  </a:lnTo>
                  <a:lnTo>
                    <a:pt x="1600" y="915"/>
                  </a:lnTo>
                  <a:lnTo>
                    <a:pt x="1617" y="932"/>
                  </a:lnTo>
                  <a:lnTo>
                    <a:pt x="1617" y="932"/>
                  </a:lnTo>
                  <a:lnTo>
                    <a:pt x="1617" y="932"/>
                  </a:lnTo>
                  <a:lnTo>
                    <a:pt x="1617" y="932"/>
                  </a:lnTo>
                  <a:lnTo>
                    <a:pt x="1617" y="949"/>
                  </a:lnTo>
                  <a:lnTo>
                    <a:pt x="1617" y="949"/>
                  </a:lnTo>
                  <a:lnTo>
                    <a:pt x="1633" y="949"/>
                  </a:lnTo>
                  <a:lnTo>
                    <a:pt x="1633" y="949"/>
                  </a:lnTo>
                  <a:lnTo>
                    <a:pt x="1633" y="949"/>
                  </a:lnTo>
                  <a:lnTo>
                    <a:pt x="1650" y="949"/>
                  </a:lnTo>
                  <a:lnTo>
                    <a:pt x="1667" y="949"/>
                  </a:lnTo>
                  <a:lnTo>
                    <a:pt x="1683" y="949"/>
                  </a:lnTo>
                  <a:lnTo>
                    <a:pt x="1700" y="965"/>
                  </a:lnTo>
                  <a:lnTo>
                    <a:pt x="1717" y="965"/>
                  </a:lnTo>
                  <a:lnTo>
                    <a:pt x="1717" y="965"/>
                  </a:lnTo>
                  <a:lnTo>
                    <a:pt x="1733" y="965"/>
                  </a:lnTo>
                  <a:lnTo>
                    <a:pt x="1733" y="982"/>
                  </a:lnTo>
                  <a:lnTo>
                    <a:pt x="1733" y="982"/>
                  </a:lnTo>
                  <a:lnTo>
                    <a:pt x="1733" y="999"/>
                  </a:lnTo>
                  <a:lnTo>
                    <a:pt x="1733" y="999"/>
                  </a:lnTo>
                  <a:lnTo>
                    <a:pt x="1733" y="999"/>
                  </a:lnTo>
                  <a:lnTo>
                    <a:pt x="1733" y="999"/>
                  </a:lnTo>
                  <a:lnTo>
                    <a:pt x="1717" y="999"/>
                  </a:lnTo>
                  <a:lnTo>
                    <a:pt x="1717" y="999"/>
                  </a:lnTo>
                  <a:lnTo>
                    <a:pt x="1700" y="999"/>
                  </a:lnTo>
                  <a:lnTo>
                    <a:pt x="1700" y="999"/>
                  </a:lnTo>
                  <a:lnTo>
                    <a:pt x="1700" y="999"/>
                  </a:lnTo>
                  <a:lnTo>
                    <a:pt x="1683" y="999"/>
                  </a:lnTo>
                  <a:lnTo>
                    <a:pt x="1683" y="999"/>
                  </a:lnTo>
                  <a:lnTo>
                    <a:pt x="1667" y="999"/>
                  </a:lnTo>
                  <a:lnTo>
                    <a:pt x="1667" y="999"/>
                  </a:lnTo>
                  <a:lnTo>
                    <a:pt x="1667" y="999"/>
                  </a:lnTo>
                  <a:lnTo>
                    <a:pt x="1667" y="999"/>
                  </a:lnTo>
                  <a:lnTo>
                    <a:pt x="1667" y="999"/>
                  </a:lnTo>
                  <a:lnTo>
                    <a:pt x="1650" y="999"/>
                  </a:lnTo>
                  <a:lnTo>
                    <a:pt x="1650" y="999"/>
                  </a:lnTo>
                  <a:lnTo>
                    <a:pt x="1650" y="982"/>
                  </a:lnTo>
                  <a:lnTo>
                    <a:pt x="1650" y="982"/>
                  </a:lnTo>
                  <a:lnTo>
                    <a:pt x="1633" y="982"/>
                  </a:lnTo>
                  <a:lnTo>
                    <a:pt x="1617" y="982"/>
                  </a:lnTo>
                  <a:lnTo>
                    <a:pt x="1617" y="982"/>
                  </a:lnTo>
                  <a:lnTo>
                    <a:pt x="1600" y="982"/>
                  </a:lnTo>
                  <a:lnTo>
                    <a:pt x="1600" y="999"/>
                  </a:lnTo>
                  <a:lnTo>
                    <a:pt x="1583" y="1015"/>
                  </a:lnTo>
                  <a:lnTo>
                    <a:pt x="1583" y="1015"/>
                  </a:lnTo>
                  <a:lnTo>
                    <a:pt x="1583" y="1015"/>
                  </a:lnTo>
                  <a:lnTo>
                    <a:pt x="1567" y="1032"/>
                  </a:lnTo>
                  <a:lnTo>
                    <a:pt x="1567" y="1049"/>
                  </a:lnTo>
                  <a:lnTo>
                    <a:pt x="1567" y="1049"/>
                  </a:lnTo>
                  <a:lnTo>
                    <a:pt x="1567" y="1049"/>
                  </a:lnTo>
                  <a:lnTo>
                    <a:pt x="1567" y="1049"/>
                  </a:lnTo>
                  <a:lnTo>
                    <a:pt x="1583" y="1049"/>
                  </a:lnTo>
                  <a:lnTo>
                    <a:pt x="1600" y="1065"/>
                  </a:lnTo>
                  <a:lnTo>
                    <a:pt x="1600" y="1065"/>
                  </a:lnTo>
                  <a:lnTo>
                    <a:pt x="1600" y="1065"/>
                  </a:lnTo>
                  <a:lnTo>
                    <a:pt x="1617" y="1065"/>
                  </a:lnTo>
                  <a:lnTo>
                    <a:pt x="1617" y="1082"/>
                  </a:lnTo>
                  <a:lnTo>
                    <a:pt x="1617" y="1082"/>
                  </a:lnTo>
                  <a:lnTo>
                    <a:pt x="1617" y="1082"/>
                  </a:lnTo>
                  <a:lnTo>
                    <a:pt x="1617" y="1099"/>
                  </a:lnTo>
                  <a:lnTo>
                    <a:pt x="1617" y="1099"/>
                  </a:lnTo>
                  <a:lnTo>
                    <a:pt x="1600" y="1099"/>
                  </a:lnTo>
                  <a:lnTo>
                    <a:pt x="1600" y="1099"/>
                  </a:lnTo>
                  <a:lnTo>
                    <a:pt x="1600" y="1099"/>
                  </a:lnTo>
                  <a:lnTo>
                    <a:pt x="1600" y="1099"/>
                  </a:lnTo>
                  <a:lnTo>
                    <a:pt x="1583" y="1099"/>
                  </a:lnTo>
                  <a:lnTo>
                    <a:pt x="1583" y="1099"/>
                  </a:lnTo>
                  <a:lnTo>
                    <a:pt x="1567" y="1099"/>
                  </a:lnTo>
                  <a:lnTo>
                    <a:pt x="1567" y="1099"/>
                  </a:lnTo>
                  <a:lnTo>
                    <a:pt x="1567" y="1099"/>
                  </a:lnTo>
                  <a:lnTo>
                    <a:pt x="1567" y="1099"/>
                  </a:lnTo>
                  <a:lnTo>
                    <a:pt x="1567" y="1099"/>
                  </a:lnTo>
                  <a:lnTo>
                    <a:pt x="1567" y="1099"/>
                  </a:lnTo>
                  <a:lnTo>
                    <a:pt x="1567" y="1115"/>
                  </a:lnTo>
                  <a:lnTo>
                    <a:pt x="1567" y="1115"/>
                  </a:lnTo>
                  <a:lnTo>
                    <a:pt x="1567" y="1115"/>
                  </a:lnTo>
                  <a:lnTo>
                    <a:pt x="1583" y="1115"/>
                  </a:lnTo>
                  <a:lnTo>
                    <a:pt x="1600" y="1115"/>
                  </a:lnTo>
                  <a:lnTo>
                    <a:pt x="1617" y="1132"/>
                  </a:lnTo>
                  <a:lnTo>
                    <a:pt x="1617" y="1132"/>
                  </a:lnTo>
                  <a:lnTo>
                    <a:pt x="1617" y="1132"/>
                  </a:lnTo>
                  <a:lnTo>
                    <a:pt x="1633" y="1132"/>
                  </a:lnTo>
                  <a:lnTo>
                    <a:pt x="1633" y="1148"/>
                  </a:lnTo>
                  <a:lnTo>
                    <a:pt x="1633" y="1148"/>
                  </a:lnTo>
                  <a:lnTo>
                    <a:pt x="1633" y="1148"/>
                  </a:lnTo>
                  <a:lnTo>
                    <a:pt x="1617" y="1148"/>
                  </a:lnTo>
                  <a:lnTo>
                    <a:pt x="1617" y="1165"/>
                  </a:lnTo>
                  <a:lnTo>
                    <a:pt x="1617" y="1165"/>
                  </a:lnTo>
                  <a:lnTo>
                    <a:pt x="1600" y="1165"/>
                  </a:lnTo>
                  <a:lnTo>
                    <a:pt x="1600" y="1165"/>
                  </a:lnTo>
                  <a:lnTo>
                    <a:pt x="1583" y="1148"/>
                  </a:lnTo>
                  <a:lnTo>
                    <a:pt x="1567" y="1148"/>
                  </a:lnTo>
                  <a:lnTo>
                    <a:pt x="1550" y="1132"/>
                  </a:lnTo>
                  <a:lnTo>
                    <a:pt x="1550" y="1132"/>
                  </a:lnTo>
                  <a:lnTo>
                    <a:pt x="1550" y="1132"/>
                  </a:lnTo>
                  <a:lnTo>
                    <a:pt x="1533" y="1148"/>
                  </a:lnTo>
                  <a:lnTo>
                    <a:pt x="1533" y="1148"/>
                  </a:lnTo>
                  <a:lnTo>
                    <a:pt x="1550" y="1148"/>
                  </a:lnTo>
                  <a:lnTo>
                    <a:pt x="1550" y="1148"/>
                  </a:lnTo>
                  <a:lnTo>
                    <a:pt x="1550" y="1165"/>
                  </a:lnTo>
                  <a:lnTo>
                    <a:pt x="1550" y="1165"/>
                  </a:lnTo>
                  <a:lnTo>
                    <a:pt x="1567" y="1165"/>
                  </a:lnTo>
                  <a:lnTo>
                    <a:pt x="1583" y="1182"/>
                  </a:lnTo>
                  <a:lnTo>
                    <a:pt x="1600" y="1182"/>
                  </a:lnTo>
                  <a:lnTo>
                    <a:pt x="1617" y="1182"/>
                  </a:lnTo>
                  <a:lnTo>
                    <a:pt x="1633" y="1198"/>
                  </a:lnTo>
                  <a:lnTo>
                    <a:pt x="1650" y="1198"/>
                  </a:lnTo>
                  <a:lnTo>
                    <a:pt x="1650" y="1198"/>
                  </a:lnTo>
                  <a:lnTo>
                    <a:pt x="1683" y="1198"/>
                  </a:lnTo>
                  <a:lnTo>
                    <a:pt x="1717" y="1215"/>
                  </a:lnTo>
                  <a:lnTo>
                    <a:pt x="1717" y="1215"/>
                  </a:lnTo>
                  <a:lnTo>
                    <a:pt x="1733" y="1215"/>
                  </a:lnTo>
                  <a:lnTo>
                    <a:pt x="1750" y="1232"/>
                  </a:lnTo>
                  <a:lnTo>
                    <a:pt x="1767" y="1232"/>
                  </a:lnTo>
                  <a:lnTo>
                    <a:pt x="1767" y="1232"/>
                  </a:lnTo>
                  <a:lnTo>
                    <a:pt x="1767" y="1232"/>
                  </a:lnTo>
                  <a:lnTo>
                    <a:pt x="1767" y="1248"/>
                  </a:lnTo>
                  <a:lnTo>
                    <a:pt x="1767" y="1248"/>
                  </a:lnTo>
                  <a:lnTo>
                    <a:pt x="1767" y="1248"/>
                  </a:lnTo>
                  <a:lnTo>
                    <a:pt x="1750" y="1248"/>
                  </a:lnTo>
                  <a:lnTo>
                    <a:pt x="1750" y="1248"/>
                  </a:lnTo>
                  <a:lnTo>
                    <a:pt x="1733" y="1232"/>
                  </a:lnTo>
                  <a:lnTo>
                    <a:pt x="1717" y="1232"/>
                  </a:lnTo>
                  <a:lnTo>
                    <a:pt x="1717" y="1232"/>
                  </a:lnTo>
                  <a:lnTo>
                    <a:pt x="1700" y="1232"/>
                  </a:lnTo>
                  <a:lnTo>
                    <a:pt x="1667" y="1215"/>
                  </a:lnTo>
                  <a:lnTo>
                    <a:pt x="1633" y="1215"/>
                  </a:lnTo>
                  <a:lnTo>
                    <a:pt x="1617" y="1198"/>
                  </a:lnTo>
                  <a:lnTo>
                    <a:pt x="1617" y="1198"/>
                  </a:lnTo>
                  <a:lnTo>
                    <a:pt x="1617" y="1198"/>
                  </a:lnTo>
                  <a:lnTo>
                    <a:pt x="1600" y="1198"/>
                  </a:lnTo>
                  <a:lnTo>
                    <a:pt x="1583" y="1198"/>
                  </a:lnTo>
                  <a:lnTo>
                    <a:pt x="1567" y="1198"/>
                  </a:lnTo>
                  <a:lnTo>
                    <a:pt x="1550" y="1198"/>
                  </a:lnTo>
                  <a:lnTo>
                    <a:pt x="1533" y="1182"/>
                  </a:lnTo>
                  <a:lnTo>
                    <a:pt x="1533" y="1182"/>
                  </a:lnTo>
                  <a:lnTo>
                    <a:pt x="1533" y="1198"/>
                  </a:lnTo>
                  <a:lnTo>
                    <a:pt x="1517" y="1198"/>
                  </a:lnTo>
                  <a:lnTo>
                    <a:pt x="1517" y="1215"/>
                  </a:lnTo>
                  <a:lnTo>
                    <a:pt x="1500" y="1215"/>
                  </a:lnTo>
                  <a:lnTo>
                    <a:pt x="1500" y="1215"/>
                  </a:lnTo>
                  <a:lnTo>
                    <a:pt x="1500" y="1232"/>
                  </a:lnTo>
                  <a:lnTo>
                    <a:pt x="1500" y="1232"/>
                  </a:lnTo>
                  <a:lnTo>
                    <a:pt x="1500" y="1232"/>
                  </a:lnTo>
                  <a:lnTo>
                    <a:pt x="1500" y="1248"/>
                  </a:lnTo>
                  <a:lnTo>
                    <a:pt x="1500" y="1248"/>
                  </a:lnTo>
                  <a:lnTo>
                    <a:pt x="1500" y="1248"/>
                  </a:lnTo>
                  <a:lnTo>
                    <a:pt x="1500" y="1265"/>
                  </a:lnTo>
                  <a:lnTo>
                    <a:pt x="1517" y="1265"/>
                  </a:lnTo>
                  <a:lnTo>
                    <a:pt x="1500" y="1265"/>
                  </a:lnTo>
                  <a:lnTo>
                    <a:pt x="1500" y="1265"/>
                  </a:lnTo>
                  <a:lnTo>
                    <a:pt x="1500" y="1265"/>
                  </a:lnTo>
                  <a:lnTo>
                    <a:pt x="1500" y="1282"/>
                  </a:lnTo>
                  <a:lnTo>
                    <a:pt x="1483" y="1298"/>
                  </a:lnTo>
                  <a:lnTo>
                    <a:pt x="1467" y="1298"/>
                  </a:lnTo>
                  <a:lnTo>
                    <a:pt x="1467" y="1315"/>
                  </a:lnTo>
                  <a:lnTo>
                    <a:pt x="1467" y="1315"/>
                  </a:lnTo>
                  <a:lnTo>
                    <a:pt x="1467" y="1332"/>
                  </a:lnTo>
                  <a:lnTo>
                    <a:pt x="1467" y="1332"/>
                  </a:lnTo>
                  <a:lnTo>
                    <a:pt x="1467" y="1332"/>
                  </a:lnTo>
                  <a:lnTo>
                    <a:pt x="1467" y="1332"/>
                  </a:lnTo>
                  <a:lnTo>
                    <a:pt x="1483" y="1348"/>
                  </a:lnTo>
                  <a:lnTo>
                    <a:pt x="1483" y="1348"/>
                  </a:lnTo>
                  <a:lnTo>
                    <a:pt x="1483" y="1365"/>
                  </a:lnTo>
                  <a:lnTo>
                    <a:pt x="1483" y="1365"/>
                  </a:lnTo>
                  <a:lnTo>
                    <a:pt x="1483" y="1365"/>
                  </a:lnTo>
                  <a:lnTo>
                    <a:pt x="1500" y="1381"/>
                  </a:lnTo>
                  <a:lnTo>
                    <a:pt x="1517" y="1381"/>
                  </a:lnTo>
                  <a:lnTo>
                    <a:pt x="1533" y="1398"/>
                  </a:lnTo>
                  <a:lnTo>
                    <a:pt x="1533" y="1398"/>
                  </a:lnTo>
                  <a:lnTo>
                    <a:pt x="1533" y="1415"/>
                  </a:lnTo>
                  <a:lnTo>
                    <a:pt x="1533" y="1415"/>
                  </a:lnTo>
                  <a:lnTo>
                    <a:pt x="1533" y="1415"/>
                  </a:lnTo>
                  <a:lnTo>
                    <a:pt x="1533" y="1415"/>
                  </a:lnTo>
                  <a:lnTo>
                    <a:pt x="1533" y="1415"/>
                  </a:lnTo>
                  <a:lnTo>
                    <a:pt x="1533" y="1415"/>
                  </a:lnTo>
                  <a:lnTo>
                    <a:pt x="1533" y="1415"/>
                  </a:lnTo>
                  <a:lnTo>
                    <a:pt x="1517" y="1415"/>
                  </a:lnTo>
                  <a:lnTo>
                    <a:pt x="1517" y="1415"/>
                  </a:lnTo>
                  <a:lnTo>
                    <a:pt x="1517" y="1415"/>
                  </a:lnTo>
                  <a:lnTo>
                    <a:pt x="1500" y="1398"/>
                  </a:lnTo>
                  <a:lnTo>
                    <a:pt x="1500" y="1398"/>
                  </a:lnTo>
                  <a:lnTo>
                    <a:pt x="1500" y="1381"/>
                  </a:lnTo>
                  <a:lnTo>
                    <a:pt x="1483" y="1381"/>
                  </a:lnTo>
                  <a:lnTo>
                    <a:pt x="1483" y="1381"/>
                  </a:lnTo>
                  <a:lnTo>
                    <a:pt x="1483" y="1365"/>
                  </a:lnTo>
                  <a:lnTo>
                    <a:pt x="1467" y="1365"/>
                  </a:lnTo>
                  <a:lnTo>
                    <a:pt x="1467" y="1365"/>
                  </a:lnTo>
                  <a:lnTo>
                    <a:pt x="1450" y="1365"/>
                  </a:lnTo>
                  <a:lnTo>
                    <a:pt x="1450" y="1348"/>
                  </a:lnTo>
                  <a:lnTo>
                    <a:pt x="1450" y="1348"/>
                  </a:lnTo>
                  <a:lnTo>
                    <a:pt x="1450" y="1348"/>
                  </a:lnTo>
                  <a:lnTo>
                    <a:pt x="1433" y="1365"/>
                  </a:lnTo>
                  <a:lnTo>
                    <a:pt x="1433" y="1365"/>
                  </a:lnTo>
                  <a:lnTo>
                    <a:pt x="1433" y="1365"/>
                  </a:lnTo>
                  <a:lnTo>
                    <a:pt x="1433" y="1381"/>
                  </a:lnTo>
                  <a:lnTo>
                    <a:pt x="1433" y="1381"/>
                  </a:lnTo>
                  <a:lnTo>
                    <a:pt x="1433" y="1381"/>
                  </a:lnTo>
                  <a:lnTo>
                    <a:pt x="1433" y="1381"/>
                  </a:lnTo>
                  <a:lnTo>
                    <a:pt x="1433" y="1398"/>
                  </a:lnTo>
                  <a:lnTo>
                    <a:pt x="1450" y="1398"/>
                  </a:lnTo>
                  <a:lnTo>
                    <a:pt x="1450" y="1398"/>
                  </a:lnTo>
                  <a:lnTo>
                    <a:pt x="1467" y="1398"/>
                  </a:lnTo>
                  <a:lnTo>
                    <a:pt x="1467" y="1398"/>
                  </a:lnTo>
                  <a:lnTo>
                    <a:pt x="1467" y="1415"/>
                  </a:lnTo>
                  <a:lnTo>
                    <a:pt x="1467" y="1415"/>
                  </a:lnTo>
                  <a:lnTo>
                    <a:pt x="1483" y="1415"/>
                  </a:lnTo>
                  <a:lnTo>
                    <a:pt x="1483" y="1415"/>
                  </a:lnTo>
                  <a:lnTo>
                    <a:pt x="1483" y="1431"/>
                  </a:lnTo>
                  <a:lnTo>
                    <a:pt x="1483" y="1431"/>
                  </a:lnTo>
                  <a:lnTo>
                    <a:pt x="1483" y="1431"/>
                  </a:lnTo>
                  <a:lnTo>
                    <a:pt x="1467" y="1431"/>
                  </a:lnTo>
                  <a:lnTo>
                    <a:pt x="1467" y="1431"/>
                  </a:lnTo>
                  <a:lnTo>
                    <a:pt x="1467" y="1448"/>
                  </a:lnTo>
                  <a:lnTo>
                    <a:pt x="1450" y="1448"/>
                  </a:lnTo>
                  <a:lnTo>
                    <a:pt x="1433" y="1431"/>
                  </a:lnTo>
                  <a:lnTo>
                    <a:pt x="1433" y="1431"/>
                  </a:lnTo>
                  <a:lnTo>
                    <a:pt x="1433" y="1431"/>
                  </a:lnTo>
                  <a:lnTo>
                    <a:pt x="1417" y="1431"/>
                  </a:lnTo>
                  <a:lnTo>
                    <a:pt x="1383" y="1415"/>
                  </a:lnTo>
                  <a:lnTo>
                    <a:pt x="1367" y="1415"/>
                  </a:lnTo>
                  <a:lnTo>
                    <a:pt x="1350" y="1415"/>
                  </a:lnTo>
                  <a:lnTo>
                    <a:pt x="1350" y="1415"/>
                  </a:lnTo>
                  <a:lnTo>
                    <a:pt x="1350" y="1415"/>
                  </a:lnTo>
                  <a:lnTo>
                    <a:pt x="1333" y="1415"/>
                  </a:lnTo>
                  <a:lnTo>
                    <a:pt x="1333" y="1415"/>
                  </a:lnTo>
                  <a:lnTo>
                    <a:pt x="1317" y="1415"/>
                  </a:lnTo>
                  <a:lnTo>
                    <a:pt x="1317" y="1415"/>
                  </a:lnTo>
                  <a:lnTo>
                    <a:pt x="1317" y="1415"/>
                  </a:lnTo>
                  <a:lnTo>
                    <a:pt x="1317" y="1431"/>
                  </a:lnTo>
                  <a:lnTo>
                    <a:pt x="1317" y="1431"/>
                  </a:lnTo>
                  <a:lnTo>
                    <a:pt x="1300" y="1431"/>
                  </a:lnTo>
                  <a:lnTo>
                    <a:pt x="1317" y="1448"/>
                  </a:lnTo>
                  <a:lnTo>
                    <a:pt x="1317" y="1465"/>
                  </a:lnTo>
                  <a:lnTo>
                    <a:pt x="1317" y="1465"/>
                  </a:lnTo>
                  <a:lnTo>
                    <a:pt x="1317" y="1465"/>
                  </a:lnTo>
                  <a:lnTo>
                    <a:pt x="1317" y="1481"/>
                  </a:lnTo>
                  <a:lnTo>
                    <a:pt x="1317" y="1481"/>
                  </a:lnTo>
                  <a:lnTo>
                    <a:pt x="1317" y="1498"/>
                  </a:lnTo>
                  <a:lnTo>
                    <a:pt x="1317" y="1498"/>
                  </a:lnTo>
                  <a:lnTo>
                    <a:pt x="1317" y="1498"/>
                  </a:lnTo>
                  <a:lnTo>
                    <a:pt x="1317" y="1498"/>
                  </a:lnTo>
                  <a:lnTo>
                    <a:pt x="1317" y="1498"/>
                  </a:lnTo>
                  <a:lnTo>
                    <a:pt x="1317" y="1515"/>
                  </a:lnTo>
                  <a:lnTo>
                    <a:pt x="1333" y="1515"/>
                  </a:lnTo>
                  <a:lnTo>
                    <a:pt x="1333" y="1515"/>
                  </a:lnTo>
                  <a:lnTo>
                    <a:pt x="1333" y="1515"/>
                  </a:lnTo>
                  <a:lnTo>
                    <a:pt x="1333" y="1515"/>
                  </a:lnTo>
                  <a:lnTo>
                    <a:pt x="1333" y="1531"/>
                  </a:lnTo>
                  <a:lnTo>
                    <a:pt x="1333" y="1531"/>
                  </a:lnTo>
                  <a:lnTo>
                    <a:pt x="1350" y="1548"/>
                  </a:lnTo>
                  <a:lnTo>
                    <a:pt x="1350" y="1548"/>
                  </a:lnTo>
                  <a:lnTo>
                    <a:pt x="1367" y="1565"/>
                  </a:lnTo>
                  <a:lnTo>
                    <a:pt x="1367" y="1565"/>
                  </a:lnTo>
                  <a:lnTo>
                    <a:pt x="1383" y="1565"/>
                  </a:lnTo>
                  <a:lnTo>
                    <a:pt x="1383" y="1581"/>
                  </a:lnTo>
                  <a:lnTo>
                    <a:pt x="1383" y="1581"/>
                  </a:lnTo>
                  <a:lnTo>
                    <a:pt x="1383" y="1581"/>
                  </a:lnTo>
                  <a:lnTo>
                    <a:pt x="1383" y="1598"/>
                  </a:lnTo>
                  <a:lnTo>
                    <a:pt x="1383" y="1598"/>
                  </a:lnTo>
                  <a:lnTo>
                    <a:pt x="1383" y="1598"/>
                  </a:lnTo>
                  <a:lnTo>
                    <a:pt x="1367" y="1598"/>
                  </a:lnTo>
                  <a:lnTo>
                    <a:pt x="1367" y="1598"/>
                  </a:lnTo>
                  <a:lnTo>
                    <a:pt x="1367" y="1598"/>
                  </a:lnTo>
                  <a:lnTo>
                    <a:pt x="1350" y="1598"/>
                  </a:lnTo>
                  <a:lnTo>
                    <a:pt x="1350" y="1598"/>
                  </a:lnTo>
                  <a:lnTo>
                    <a:pt x="1333" y="1598"/>
                  </a:lnTo>
                  <a:lnTo>
                    <a:pt x="1317" y="1581"/>
                  </a:lnTo>
                  <a:lnTo>
                    <a:pt x="1317" y="1581"/>
                  </a:lnTo>
                  <a:lnTo>
                    <a:pt x="1317" y="1565"/>
                  </a:lnTo>
                  <a:lnTo>
                    <a:pt x="1300" y="1565"/>
                  </a:lnTo>
                  <a:lnTo>
                    <a:pt x="1300" y="1548"/>
                  </a:lnTo>
                  <a:lnTo>
                    <a:pt x="1300" y="1548"/>
                  </a:lnTo>
                  <a:lnTo>
                    <a:pt x="1300" y="1548"/>
                  </a:lnTo>
                  <a:lnTo>
                    <a:pt x="1283" y="1548"/>
                  </a:lnTo>
                  <a:lnTo>
                    <a:pt x="1283" y="1531"/>
                  </a:lnTo>
                  <a:lnTo>
                    <a:pt x="1267" y="1531"/>
                  </a:lnTo>
                  <a:lnTo>
                    <a:pt x="1267" y="1531"/>
                  </a:lnTo>
                  <a:lnTo>
                    <a:pt x="1250" y="1531"/>
                  </a:lnTo>
                  <a:lnTo>
                    <a:pt x="1250" y="1531"/>
                  </a:lnTo>
                  <a:lnTo>
                    <a:pt x="1250" y="1531"/>
                  </a:lnTo>
                  <a:lnTo>
                    <a:pt x="1250" y="1531"/>
                  </a:lnTo>
                  <a:lnTo>
                    <a:pt x="1233" y="1531"/>
                  </a:lnTo>
                  <a:lnTo>
                    <a:pt x="1233" y="1548"/>
                  </a:lnTo>
                  <a:lnTo>
                    <a:pt x="1233" y="1548"/>
                  </a:lnTo>
                  <a:lnTo>
                    <a:pt x="1233" y="1548"/>
                  </a:lnTo>
                  <a:lnTo>
                    <a:pt x="1233" y="1531"/>
                  </a:lnTo>
                  <a:lnTo>
                    <a:pt x="1217" y="1531"/>
                  </a:lnTo>
                  <a:lnTo>
                    <a:pt x="1217" y="1531"/>
                  </a:lnTo>
                  <a:lnTo>
                    <a:pt x="1217" y="1531"/>
                  </a:lnTo>
                  <a:lnTo>
                    <a:pt x="1200" y="1531"/>
                  </a:lnTo>
                  <a:lnTo>
                    <a:pt x="1200" y="1531"/>
                  </a:lnTo>
                  <a:lnTo>
                    <a:pt x="1200" y="1531"/>
                  </a:lnTo>
                  <a:lnTo>
                    <a:pt x="1183" y="1548"/>
                  </a:lnTo>
                  <a:lnTo>
                    <a:pt x="1183" y="1548"/>
                  </a:lnTo>
                  <a:lnTo>
                    <a:pt x="1183" y="1548"/>
                  </a:lnTo>
                  <a:lnTo>
                    <a:pt x="1183" y="1565"/>
                  </a:lnTo>
                  <a:lnTo>
                    <a:pt x="1183" y="1581"/>
                  </a:lnTo>
                  <a:lnTo>
                    <a:pt x="1167" y="1581"/>
                  </a:lnTo>
                  <a:lnTo>
                    <a:pt x="1167" y="1581"/>
                  </a:lnTo>
                  <a:lnTo>
                    <a:pt x="1183" y="1598"/>
                  </a:lnTo>
                  <a:lnTo>
                    <a:pt x="1183" y="1614"/>
                  </a:lnTo>
                  <a:lnTo>
                    <a:pt x="1200" y="1631"/>
                  </a:lnTo>
                  <a:lnTo>
                    <a:pt x="1200" y="1648"/>
                  </a:lnTo>
                  <a:lnTo>
                    <a:pt x="1200" y="1648"/>
                  </a:lnTo>
                  <a:lnTo>
                    <a:pt x="1200" y="1664"/>
                  </a:lnTo>
                  <a:lnTo>
                    <a:pt x="1200" y="1664"/>
                  </a:lnTo>
                  <a:lnTo>
                    <a:pt x="1183" y="1664"/>
                  </a:lnTo>
                  <a:lnTo>
                    <a:pt x="1183" y="1664"/>
                  </a:lnTo>
                  <a:lnTo>
                    <a:pt x="1183" y="1681"/>
                  </a:lnTo>
                  <a:lnTo>
                    <a:pt x="1183" y="1681"/>
                  </a:lnTo>
                  <a:lnTo>
                    <a:pt x="1167" y="1664"/>
                  </a:lnTo>
                  <a:lnTo>
                    <a:pt x="1167" y="1664"/>
                  </a:lnTo>
                  <a:lnTo>
                    <a:pt x="1167" y="1664"/>
                  </a:lnTo>
                  <a:lnTo>
                    <a:pt x="1167" y="1664"/>
                  </a:lnTo>
                  <a:lnTo>
                    <a:pt x="1167" y="1648"/>
                  </a:lnTo>
                  <a:lnTo>
                    <a:pt x="1150" y="1631"/>
                  </a:lnTo>
                  <a:lnTo>
                    <a:pt x="1150" y="1614"/>
                  </a:lnTo>
                  <a:lnTo>
                    <a:pt x="1150" y="1614"/>
                  </a:lnTo>
                  <a:lnTo>
                    <a:pt x="1150" y="1614"/>
                  </a:lnTo>
                  <a:lnTo>
                    <a:pt x="1150" y="1614"/>
                  </a:lnTo>
                  <a:lnTo>
                    <a:pt x="1150" y="1598"/>
                  </a:lnTo>
                  <a:lnTo>
                    <a:pt x="1133" y="1598"/>
                  </a:lnTo>
                  <a:lnTo>
                    <a:pt x="1133" y="1581"/>
                  </a:lnTo>
                  <a:lnTo>
                    <a:pt x="1117" y="1581"/>
                  </a:lnTo>
                  <a:lnTo>
                    <a:pt x="1117" y="1581"/>
                  </a:lnTo>
                  <a:lnTo>
                    <a:pt x="1117" y="1581"/>
                  </a:lnTo>
                  <a:lnTo>
                    <a:pt x="1100" y="1581"/>
                  </a:lnTo>
                  <a:lnTo>
                    <a:pt x="1083" y="1581"/>
                  </a:lnTo>
                  <a:lnTo>
                    <a:pt x="1067" y="1598"/>
                  </a:lnTo>
                  <a:lnTo>
                    <a:pt x="1050" y="1614"/>
                  </a:lnTo>
                  <a:lnTo>
                    <a:pt x="1050" y="1614"/>
                  </a:lnTo>
                  <a:lnTo>
                    <a:pt x="1033" y="1614"/>
                  </a:lnTo>
                  <a:lnTo>
                    <a:pt x="1033" y="1614"/>
                  </a:lnTo>
                  <a:lnTo>
                    <a:pt x="1017" y="1614"/>
                  </a:lnTo>
                  <a:lnTo>
                    <a:pt x="1000" y="1631"/>
                  </a:lnTo>
                  <a:lnTo>
                    <a:pt x="1000" y="1648"/>
                  </a:lnTo>
                  <a:lnTo>
                    <a:pt x="1000" y="1648"/>
                  </a:lnTo>
                  <a:lnTo>
                    <a:pt x="983" y="1648"/>
                  </a:lnTo>
                  <a:lnTo>
                    <a:pt x="983" y="1648"/>
                  </a:lnTo>
                  <a:lnTo>
                    <a:pt x="983" y="1648"/>
                  </a:lnTo>
                  <a:lnTo>
                    <a:pt x="967" y="1631"/>
                  </a:lnTo>
                  <a:lnTo>
                    <a:pt x="967" y="1631"/>
                  </a:lnTo>
                  <a:lnTo>
                    <a:pt x="967" y="1631"/>
                  </a:lnTo>
                  <a:lnTo>
                    <a:pt x="967" y="1614"/>
                  </a:lnTo>
                  <a:lnTo>
                    <a:pt x="967" y="1614"/>
                  </a:lnTo>
                  <a:lnTo>
                    <a:pt x="950" y="1614"/>
                  </a:lnTo>
                  <a:lnTo>
                    <a:pt x="950" y="1614"/>
                  </a:lnTo>
                  <a:lnTo>
                    <a:pt x="950" y="1614"/>
                  </a:lnTo>
                  <a:lnTo>
                    <a:pt x="950" y="1614"/>
                  </a:lnTo>
                  <a:lnTo>
                    <a:pt x="933" y="1614"/>
                  </a:lnTo>
                  <a:lnTo>
                    <a:pt x="933" y="1614"/>
                  </a:lnTo>
                  <a:lnTo>
                    <a:pt x="933" y="1631"/>
                  </a:lnTo>
                  <a:lnTo>
                    <a:pt x="917" y="1631"/>
                  </a:lnTo>
                  <a:lnTo>
                    <a:pt x="917" y="1631"/>
                  </a:lnTo>
                  <a:lnTo>
                    <a:pt x="917" y="1631"/>
                  </a:lnTo>
                  <a:lnTo>
                    <a:pt x="917" y="1648"/>
                  </a:lnTo>
                  <a:lnTo>
                    <a:pt x="917" y="1648"/>
                  </a:lnTo>
                  <a:lnTo>
                    <a:pt x="900" y="1664"/>
                  </a:lnTo>
                  <a:lnTo>
                    <a:pt x="900" y="1664"/>
                  </a:lnTo>
                  <a:lnTo>
                    <a:pt x="900" y="1681"/>
                  </a:lnTo>
                  <a:lnTo>
                    <a:pt x="900" y="1698"/>
                  </a:lnTo>
                  <a:lnTo>
                    <a:pt x="900" y="1714"/>
                  </a:lnTo>
                  <a:lnTo>
                    <a:pt x="900" y="1714"/>
                  </a:lnTo>
                  <a:lnTo>
                    <a:pt x="900" y="1731"/>
                  </a:lnTo>
                  <a:lnTo>
                    <a:pt x="900" y="1731"/>
                  </a:lnTo>
                  <a:lnTo>
                    <a:pt x="900" y="1731"/>
                  </a:lnTo>
                  <a:lnTo>
                    <a:pt x="883" y="1731"/>
                  </a:lnTo>
                  <a:lnTo>
                    <a:pt x="883" y="1731"/>
                  </a:lnTo>
                  <a:lnTo>
                    <a:pt x="883" y="1731"/>
                  </a:lnTo>
                  <a:lnTo>
                    <a:pt x="867" y="1731"/>
                  </a:lnTo>
                  <a:lnTo>
                    <a:pt x="867" y="1714"/>
                  </a:lnTo>
                  <a:lnTo>
                    <a:pt x="867" y="1714"/>
                  </a:lnTo>
                  <a:lnTo>
                    <a:pt x="867" y="1714"/>
                  </a:lnTo>
                  <a:lnTo>
                    <a:pt x="867" y="1714"/>
                  </a:lnTo>
                  <a:lnTo>
                    <a:pt x="867" y="1698"/>
                  </a:lnTo>
                  <a:lnTo>
                    <a:pt x="867" y="1698"/>
                  </a:lnTo>
                  <a:lnTo>
                    <a:pt x="883" y="1681"/>
                  </a:lnTo>
                  <a:lnTo>
                    <a:pt x="883" y="1681"/>
                  </a:lnTo>
                  <a:lnTo>
                    <a:pt x="883" y="1681"/>
                  </a:lnTo>
                  <a:lnTo>
                    <a:pt x="883" y="1631"/>
                  </a:lnTo>
                  <a:lnTo>
                    <a:pt x="883" y="1631"/>
                  </a:lnTo>
                  <a:lnTo>
                    <a:pt x="867" y="1631"/>
                  </a:lnTo>
                  <a:lnTo>
                    <a:pt x="867" y="1631"/>
                  </a:lnTo>
                  <a:lnTo>
                    <a:pt x="850" y="1631"/>
                  </a:lnTo>
                  <a:lnTo>
                    <a:pt x="850" y="1631"/>
                  </a:lnTo>
                  <a:lnTo>
                    <a:pt x="850" y="1631"/>
                  </a:lnTo>
                  <a:lnTo>
                    <a:pt x="833" y="1648"/>
                  </a:lnTo>
                  <a:lnTo>
                    <a:pt x="833" y="1648"/>
                  </a:lnTo>
                  <a:lnTo>
                    <a:pt x="817" y="1631"/>
                  </a:lnTo>
                  <a:lnTo>
                    <a:pt x="817" y="1631"/>
                  </a:lnTo>
                  <a:lnTo>
                    <a:pt x="800" y="1631"/>
                  </a:lnTo>
                  <a:lnTo>
                    <a:pt x="783" y="1631"/>
                  </a:lnTo>
                  <a:lnTo>
                    <a:pt x="783" y="1631"/>
                  </a:lnTo>
                  <a:lnTo>
                    <a:pt x="783" y="1631"/>
                  </a:lnTo>
                  <a:lnTo>
                    <a:pt x="767" y="1631"/>
                  </a:lnTo>
                  <a:lnTo>
                    <a:pt x="767" y="1631"/>
                  </a:lnTo>
                  <a:lnTo>
                    <a:pt x="767" y="1631"/>
                  </a:lnTo>
                  <a:lnTo>
                    <a:pt x="750" y="1631"/>
                  </a:lnTo>
                  <a:lnTo>
                    <a:pt x="750" y="1631"/>
                  </a:lnTo>
                  <a:lnTo>
                    <a:pt x="733" y="1631"/>
                  </a:lnTo>
                  <a:lnTo>
                    <a:pt x="733" y="1631"/>
                  </a:lnTo>
                  <a:lnTo>
                    <a:pt x="733" y="1631"/>
                  </a:lnTo>
                  <a:lnTo>
                    <a:pt x="700" y="1614"/>
                  </a:lnTo>
                  <a:lnTo>
                    <a:pt x="700" y="1614"/>
                  </a:lnTo>
                  <a:lnTo>
                    <a:pt x="700" y="1614"/>
                  </a:lnTo>
                  <a:lnTo>
                    <a:pt x="683" y="1614"/>
                  </a:lnTo>
                  <a:lnTo>
                    <a:pt x="683" y="1614"/>
                  </a:lnTo>
                  <a:lnTo>
                    <a:pt x="683" y="1614"/>
                  </a:lnTo>
                  <a:lnTo>
                    <a:pt x="667" y="1631"/>
                  </a:lnTo>
                  <a:lnTo>
                    <a:pt x="667" y="1631"/>
                  </a:lnTo>
                  <a:lnTo>
                    <a:pt x="667" y="1648"/>
                  </a:lnTo>
                  <a:lnTo>
                    <a:pt x="667" y="1648"/>
                  </a:lnTo>
                  <a:lnTo>
                    <a:pt x="667" y="1664"/>
                  </a:lnTo>
                  <a:lnTo>
                    <a:pt x="650" y="1664"/>
                  </a:lnTo>
                  <a:lnTo>
                    <a:pt x="650" y="1664"/>
                  </a:lnTo>
                  <a:lnTo>
                    <a:pt x="650" y="1664"/>
                  </a:lnTo>
                  <a:lnTo>
                    <a:pt x="650" y="1648"/>
                  </a:lnTo>
                  <a:lnTo>
                    <a:pt x="633" y="1648"/>
                  </a:lnTo>
                  <a:lnTo>
                    <a:pt x="633" y="1631"/>
                  </a:lnTo>
                  <a:lnTo>
                    <a:pt x="633" y="1631"/>
                  </a:lnTo>
                  <a:lnTo>
                    <a:pt x="633" y="1631"/>
                  </a:lnTo>
                  <a:lnTo>
                    <a:pt x="650" y="1614"/>
                  </a:lnTo>
                  <a:lnTo>
                    <a:pt x="650" y="1598"/>
                  </a:lnTo>
                  <a:lnTo>
                    <a:pt x="650" y="1598"/>
                  </a:lnTo>
                  <a:lnTo>
                    <a:pt x="650" y="1598"/>
                  </a:lnTo>
                  <a:lnTo>
                    <a:pt x="650" y="1598"/>
                  </a:lnTo>
                  <a:lnTo>
                    <a:pt x="650" y="1581"/>
                  </a:lnTo>
                  <a:lnTo>
                    <a:pt x="633" y="1581"/>
                  </a:lnTo>
                  <a:lnTo>
                    <a:pt x="617" y="1581"/>
                  </a:lnTo>
                  <a:lnTo>
                    <a:pt x="617" y="1581"/>
                  </a:lnTo>
                  <a:lnTo>
                    <a:pt x="600" y="1581"/>
                  </a:lnTo>
                  <a:lnTo>
                    <a:pt x="600" y="1581"/>
                  </a:lnTo>
                  <a:lnTo>
                    <a:pt x="600" y="1581"/>
                  </a:lnTo>
                  <a:lnTo>
                    <a:pt x="600" y="1581"/>
                  </a:lnTo>
                  <a:lnTo>
                    <a:pt x="600" y="1581"/>
                  </a:lnTo>
                  <a:lnTo>
                    <a:pt x="583" y="1581"/>
                  </a:lnTo>
                  <a:lnTo>
                    <a:pt x="583" y="1581"/>
                  </a:lnTo>
                  <a:lnTo>
                    <a:pt x="567" y="1565"/>
                  </a:lnTo>
                  <a:lnTo>
                    <a:pt x="567" y="1565"/>
                  </a:lnTo>
                  <a:lnTo>
                    <a:pt x="567" y="1565"/>
                  </a:lnTo>
                  <a:lnTo>
                    <a:pt x="550" y="1565"/>
                  </a:lnTo>
                  <a:lnTo>
                    <a:pt x="550" y="1581"/>
                  </a:lnTo>
                  <a:lnTo>
                    <a:pt x="550" y="1581"/>
                  </a:lnTo>
                  <a:lnTo>
                    <a:pt x="533" y="1581"/>
                  </a:lnTo>
                  <a:lnTo>
                    <a:pt x="533" y="1598"/>
                  </a:lnTo>
                  <a:lnTo>
                    <a:pt x="517" y="1614"/>
                  </a:lnTo>
                  <a:lnTo>
                    <a:pt x="517" y="1631"/>
                  </a:lnTo>
                  <a:lnTo>
                    <a:pt x="517" y="1631"/>
                  </a:lnTo>
                  <a:lnTo>
                    <a:pt x="517" y="1631"/>
                  </a:lnTo>
                  <a:lnTo>
                    <a:pt x="500" y="1648"/>
                  </a:lnTo>
                  <a:lnTo>
                    <a:pt x="500" y="1664"/>
                  </a:lnTo>
                  <a:lnTo>
                    <a:pt x="500" y="1664"/>
                  </a:lnTo>
                  <a:lnTo>
                    <a:pt x="500" y="1681"/>
                  </a:lnTo>
                  <a:lnTo>
                    <a:pt x="500" y="1681"/>
                  </a:lnTo>
                  <a:lnTo>
                    <a:pt x="483" y="1681"/>
                  </a:lnTo>
                  <a:lnTo>
                    <a:pt x="483" y="1681"/>
                  </a:lnTo>
                  <a:lnTo>
                    <a:pt x="467" y="1681"/>
                  </a:lnTo>
                  <a:lnTo>
                    <a:pt x="467" y="1681"/>
                  </a:lnTo>
                  <a:lnTo>
                    <a:pt x="467" y="1681"/>
                  </a:lnTo>
                  <a:lnTo>
                    <a:pt x="467" y="1681"/>
                  </a:lnTo>
                  <a:lnTo>
                    <a:pt x="467" y="1664"/>
                  </a:lnTo>
                  <a:lnTo>
                    <a:pt x="467" y="1664"/>
                  </a:lnTo>
                  <a:lnTo>
                    <a:pt x="467" y="1648"/>
                  </a:lnTo>
                  <a:lnTo>
                    <a:pt x="467" y="1648"/>
                  </a:lnTo>
                  <a:lnTo>
                    <a:pt x="467" y="1648"/>
                  </a:lnTo>
                  <a:lnTo>
                    <a:pt x="467" y="1648"/>
                  </a:lnTo>
                  <a:lnTo>
                    <a:pt x="483" y="1631"/>
                  </a:lnTo>
                  <a:lnTo>
                    <a:pt x="483" y="1631"/>
                  </a:lnTo>
                  <a:lnTo>
                    <a:pt x="483" y="1631"/>
                  </a:lnTo>
                  <a:lnTo>
                    <a:pt x="483" y="1631"/>
                  </a:lnTo>
                  <a:lnTo>
                    <a:pt x="500" y="1614"/>
                  </a:lnTo>
                  <a:lnTo>
                    <a:pt x="500" y="1614"/>
                  </a:lnTo>
                  <a:lnTo>
                    <a:pt x="500" y="1614"/>
                  </a:lnTo>
                  <a:lnTo>
                    <a:pt x="500" y="1598"/>
                  </a:lnTo>
                  <a:lnTo>
                    <a:pt x="517" y="1598"/>
                  </a:lnTo>
                  <a:lnTo>
                    <a:pt x="517" y="1581"/>
                  </a:lnTo>
                  <a:lnTo>
                    <a:pt x="517" y="1565"/>
                  </a:lnTo>
                  <a:lnTo>
                    <a:pt x="500" y="1565"/>
                  </a:lnTo>
                  <a:lnTo>
                    <a:pt x="500" y="1565"/>
                  </a:lnTo>
                  <a:lnTo>
                    <a:pt x="500" y="1565"/>
                  </a:lnTo>
                  <a:lnTo>
                    <a:pt x="500" y="1548"/>
                  </a:lnTo>
                  <a:lnTo>
                    <a:pt x="500" y="1548"/>
                  </a:lnTo>
                  <a:lnTo>
                    <a:pt x="500" y="1548"/>
                  </a:lnTo>
                  <a:lnTo>
                    <a:pt x="500" y="1548"/>
                  </a:lnTo>
                  <a:lnTo>
                    <a:pt x="500" y="1531"/>
                  </a:lnTo>
                  <a:lnTo>
                    <a:pt x="500" y="1531"/>
                  </a:lnTo>
                  <a:lnTo>
                    <a:pt x="517" y="1515"/>
                  </a:lnTo>
                  <a:lnTo>
                    <a:pt x="517" y="1515"/>
                  </a:lnTo>
                  <a:lnTo>
                    <a:pt x="517" y="1498"/>
                  </a:lnTo>
                  <a:lnTo>
                    <a:pt x="517" y="1498"/>
                  </a:lnTo>
                  <a:lnTo>
                    <a:pt x="500" y="1498"/>
                  </a:lnTo>
                  <a:lnTo>
                    <a:pt x="500" y="1498"/>
                  </a:lnTo>
                  <a:lnTo>
                    <a:pt x="483" y="1498"/>
                  </a:lnTo>
                  <a:lnTo>
                    <a:pt x="483" y="1481"/>
                  </a:lnTo>
                  <a:lnTo>
                    <a:pt x="467" y="1481"/>
                  </a:lnTo>
                  <a:lnTo>
                    <a:pt x="450" y="1481"/>
                  </a:lnTo>
                  <a:lnTo>
                    <a:pt x="450" y="1481"/>
                  </a:lnTo>
                  <a:lnTo>
                    <a:pt x="450" y="1481"/>
                  </a:lnTo>
                  <a:lnTo>
                    <a:pt x="433" y="1498"/>
                  </a:lnTo>
                  <a:lnTo>
                    <a:pt x="433" y="1498"/>
                  </a:lnTo>
                  <a:lnTo>
                    <a:pt x="433" y="1515"/>
                  </a:lnTo>
                  <a:lnTo>
                    <a:pt x="417" y="1531"/>
                  </a:lnTo>
                  <a:lnTo>
                    <a:pt x="417" y="1531"/>
                  </a:lnTo>
                  <a:lnTo>
                    <a:pt x="417" y="1531"/>
                  </a:lnTo>
                  <a:lnTo>
                    <a:pt x="417" y="1548"/>
                  </a:lnTo>
                  <a:lnTo>
                    <a:pt x="417" y="1565"/>
                  </a:lnTo>
                  <a:lnTo>
                    <a:pt x="400" y="1565"/>
                  </a:lnTo>
                  <a:lnTo>
                    <a:pt x="400" y="1565"/>
                  </a:lnTo>
                  <a:lnTo>
                    <a:pt x="400" y="1581"/>
                  </a:lnTo>
                  <a:lnTo>
                    <a:pt x="400" y="1581"/>
                  </a:lnTo>
                  <a:lnTo>
                    <a:pt x="400" y="1581"/>
                  </a:lnTo>
                  <a:lnTo>
                    <a:pt x="400" y="1581"/>
                  </a:lnTo>
                  <a:lnTo>
                    <a:pt x="400" y="1581"/>
                  </a:lnTo>
                  <a:lnTo>
                    <a:pt x="400" y="1598"/>
                  </a:lnTo>
                  <a:lnTo>
                    <a:pt x="383" y="1598"/>
                  </a:lnTo>
                  <a:lnTo>
                    <a:pt x="383" y="1614"/>
                  </a:lnTo>
                  <a:lnTo>
                    <a:pt x="383" y="1614"/>
                  </a:lnTo>
                  <a:lnTo>
                    <a:pt x="383" y="1614"/>
                  </a:lnTo>
                  <a:lnTo>
                    <a:pt x="383" y="1614"/>
                  </a:lnTo>
                  <a:lnTo>
                    <a:pt x="367" y="1614"/>
                  </a:lnTo>
                  <a:lnTo>
                    <a:pt x="367" y="1614"/>
                  </a:lnTo>
                  <a:lnTo>
                    <a:pt x="367" y="1614"/>
                  </a:lnTo>
                  <a:lnTo>
                    <a:pt x="367" y="1614"/>
                  </a:lnTo>
                  <a:lnTo>
                    <a:pt x="350" y="1614"/>
                  </a:lnTo>
                  <a:lnTo>
                    <a:pt x="350" y="1598"/>
                  </a:lnTo>
                  <a:lnTo>
                    <a:pt x="350" y="1598"/>
                  </a:lnTo>
                  <a:lnTo>
                    <a:pt x="350" y="1598"/>
                  </a:lnTo>
                  <a:lnTo>
                    <a:pt x="350" y="1598"/>
                  </a:lnTo>
                  <a:lnTo>
                    <a:pt x="350" y="1581"/>
                  </a:lnTo>
                  <a:lnTo>
                    <a:pt x="350" y="1581"/>
                  </a:lnTo>
                  <a:lnTo>
                    <a:pt x="367" y="1565"/>
                  </a:lnTo>
                  <a:lnTo>
                    <a:pt x="367" y="1565"/>
                  </a:lnTo>
                  <a:lnTo>
                    <a:pt x="383" y="1565"/>
                  </a:lnTo>
                  <a:lnTo>
                    <a:pt x="383" y="1548"/>
                  </a:lnTo>
                  <a:lnTo>
                    <a:pt x="383" y="1548"/>
                  </a:lnTo>
                  <a:lnTo>
                    <a:pt x="383" y="1548"/>
                  </a:lnTo>
                  <a:lnTo>
                    <a:pt x="383" y="1548"/>
                  </a:lnTo>
                  <a:lnTo>
                    <a:pt x="383" y="1531"/>
                  </a:lnTo>
                  <a:lnTo>
                    <a:pt x="383" y="1531"/>
                  </a:lnTo>
                  <a:lnTo>
                    <a:pt x="383" y="1515"/>
                  </a:lnTo>
                  <a:lnTo>
                    <a:pt x="383" y="1515"/>
                  </a:lnTo>
                  <a:lnTo>
                    <a:pt x="400" y="1515"/>
                  </a:lnTo>
                  <a:lnTo>
                    <a:pt x="400" y="1515"/>
                  </a:lnTo>
                  <a:lnTo>
                    <a:pt x="400" y="1515"/>
                  </a:lnTo>
                  <a:lnTo>
                    <a:pt x="417" y="1498"/>
                  </a:lnTo>
                  <a:lnTo>
                    <a:pt x="417" y="1481"/>
                  </a:lnTo>
                  <a:lnTo>
                    <a:pt x="417" y="1481"/>
                  </a:lnTo>
                  <a:lnTo>
                    <a:pt x="417" y="1465"/>
                  </a:lnTo>
                  <a:lnTo>
                    <a:pt x="417" y="1465"/>
                  </a:lnTo>
                  <a:lnTo>
                    <a:pt x="433" y="1465"/>
                  </a:lnTo>
                  <a:lnTo>
                    <a:pt x="417" y="1448"/>
                  </a:lnTo>
                  <a:lnTo>
                    <a:pt x="417" y="1448"/>
                  </a:lnTo>
                  <a:lnTo>
                    <a:pt x="417" y="1431"/>
                  </a:lnTo>
                  <a:lnTo>
                    <a:pt x="417" y="1431"/>
                  </a:lnTo>
                  <a:lnTo>
                    <a:pt x="417" y="1431"/>
                  </a:lnTo>
                  <a:lnTo>
                    <a:pt x="400" y="1431"/>
                  </a:lnTo>
                  <a:lnTo>
                    <a:pt x="400" y="1431"/>
                  </a:lnTo>
                  <a:lnTo>
                    <a:pt x="383" y="1448"/>
                  </a:lnTo>
                  <a:lnTo>
                    <a:pt x="383" y="1448"/>
                  </a:lnTo>
                  <a:lnTo>
                    <a:pt x="367" y="1465"/>
                  </a:lnTo>
                  <a:lnTo>
                    <a:pt x="367" y="1465"/>
                  </a:lnTo>
                  <a:lnTo>
                    <a:pt x="367" y="1481"/>
                  </a:lnTo>
                  <a:lnTo>
                    <a:pt x="367" y="1481"/>
                  </a:lnTo>
                  <a:lnTo>
                    <a:pt x="350" y="1481"/>
                  </a:lnTo>
                  <a:lnTo>
                    <a:pt x="350" y="1481"/>
                  </a:lnTo>
                  <a:lnTo>
                    <a:pt x="333" y="1498"/>
                  </a:lnTo>
                  <a:lnTo>
                    <a:pt x="333" y="1481"/>
                  </a:lnTo>
                  <a:lnTo>
                    <a:pt x="333" y="1481"/>
                  </a:lnTo>
                  <a:lnTo>
                    <a:pt x="333" y="1481"/>
                  </a:lnTo>
                  <a:lnTo>
                    <a:pt x="333" y="1481"/>
                  </a:lnTo>
                  <a:lnTo>
                    <a:pt x="333" y="1481"/>
                  </a:lnTo>
                  <a:lnTo>
                    <a:pt x="333" y="1465"/>
                  </a:lnTo>
                  <a:lnTo>
                    <a:pt x="333" y="1448"/>
                  </a:lnTo>
                  <a:lnTo>
                    <a:pt x="350" y="1448"/>
                  </a:lnTo>
                  <a:lnTo>
                    <a:pt x="350" y="1431"/>
                  </a:lnTo>
                  <a:lnTo>
                    <a:pt x="350" y="1431"/>
                  </a:lnTo>
                  <a:lnTo>
                    <a:pt x="350" y="1431"/>
                  </a:lnTo>
                  <a:lnTo>
                    <a:pt x="350" y="1415"/>
                  </a:lnTo>
                  <a:lnTo>
                    <a:pt x="350" y="1415"/>
                  </a:lnTo>
                  <a:lnTo>
                    <a:pt x="350" y="1415"/>
                  </a:lnTo>
                  <a:lnTo>
                    <a:pt x="350" y="1415"/>
                  </a:lnTo>
                  <a:lnTo>
                    <a:pt x="350" y="1398"/>
                  </a:lnTo>
                  <a:lnTo>
                    <a:pt x="350" y="1398"/>
                  </a:lnTo>
                  <a:lnTo>
                    <a:pt x="333" y="1381"/>
                  </a:lnTo>
                  <a:lnTo>
                    <a:pt x="333" y="1381"/>
                  </a:lnTo>
                  <a:lnTo>
                    <a:pt x="317" y="1365"/>
                  </a:lnTo>
                  <a:lnTo>
                    <a:pt x="300" y="1348"/>
                  </a:lnTo>
                  <a:lnTo>
                    <a:pt x="300" y="1348"/>
                  </a:lnTo>
                  <a:lnTo>
                    <a:pt x="300" y="1348"/>
                  </a:lnTo>
                  <a:lnTo>
                    <a:pt x="300" y="1348"/>
                  </a:lnTo>
                  <a:lnTo>
                    <a:pt x="283" y="1348"/>
                  </a:lnTo>
                  <a:lnTo>
                    <a:pt x="267" y="1348"/>
                  </a:lnTo>
                  <a:lnTo>
                    <a:pt x="267" y="1348"/>
                  </a:lnTo>
                  <a:lnTo>
                    <a:pt x="267" y="1348"/>
                  </a:lnTo>
                  <a:lnTo>
                    <a:pt x="267" y="1348"/>
                  </a:lnTo>
                  <a:lnTo>
                    <a:pt x="250" y="1332"/>
                  </a:lnTo>
                  <a:lnTo>
                    <a:pt x="250" y="1332"/>
                  </a:lnTo>
                  <a:lnTo>
                    <a:pt x="250" y="1332"/>
                  </a:lnTo>
                  <a:lnTo>
                    <a:pt x="250" y="1348"/>
                  </a:lnTo>
                  <a:lnTo>
                    <a:pt x="233" y="1348"/>
                  </a:lnTo>
                  <a:lnTo>
                    <a:pt x="233" y="1348"/>
                  </a:lnTo>
                  <a:lnTo>
                    <a:pt x="217" y="1348"/>
                  </a:lnTo>
                  <a:lnTo>
                    <a:pt x="217" y="1348"/>
                  </a:lnTo>
                  <a:lnTo>
                    <a:pt x="200" y="1348"/>
                  </a:lnTo>
                  <a:lnTo>
                    <a:pt x="183" y="1365"/>
                  </a:lnTo>
                  <a:lnTo>
                    <a:pt x="183" y="1365"/>
                  </a:lnTo>
                  <a:lnTo>
                    <a:pt x="183" y="1381"/>
                  </a:lnTo>
                  <a:lnTo>
                    <a:pt x="167" y="1381"/>
                  </a:lnTo>
                  <a:lnTo>
                    <a:pt x="167" y="1381"/>
                  </a:lnTo>
                  <a:lnTo>
                    <a:pt x="167" y="1381"/>
                  </a:lnTo>
                  <a:lnTo>
                    <a:pt x="150" y="1398"/>
                  </a:lnTo>
                  <a:lnTo>
                    <a:pt x="150" y="1415"/>
                  </a:lnTo>
                  <a:lnTo>
                    <a:pt x="133" y="1415"/>
                  </a:lnTo>
                  <a:lnTo>
                    <a:pt x="133" y="1415"/>
                  </a:lnTo>
                  <a:lnTo>
                    <a:pt x="117" y="1431"/>
                  </a:lnTo>
                  <a:lnTo>
                    <a:pt x="100" y="1431"/>
                  </a:lnTo>
                  <a:lnTo>
                    <a:pt x="100" y="1431"/>
                  </a:lnTo>
                  <a:lnTo>
                    <a:pt x="100" y="1431"/>
                  </a:lnTo>
                  <a:lnTo>
                    <a:pt x="100" y="1415"/>
                  </a:lnTo>
                  <a:lnTo>
                    <a:pt x="100" y="1415"/>
                  </a:lnTo>
                  <a:lnTo>
                    <a:pt x="100" y="1398"/>
                  </a:lnTo>
                  <a:lnTo>
                    <a:pt x="100" y="1398"/>
                  </a:lnTo>
                  <a:lnTo>
                    <a:pt x="117" y="1381"/>
                  </a:lnTo>
                  <a:lnTo>
                    <a:pt x="133" y="1381"/>
                  </a:lnTo>
                  <a:lnTo>
                    <a:pt x="150" y="1365"/>
                  </a:lnTo>
                  <a:lnTo>
                    <a:pt x="167" y="1365"/>
                  </a:lnTo>
                  <a:lnTo>
                    <a:pt x="167" y="1348"/>
                  </a:lnTo>
                  <a:lnTo>
                    <a:pt x="167" y="1348"/>
                  </a:lnTo>
                  <a:lnTo>
                    <a:pt x="183" y="1348"/>
                  </a:lnTo>
                  <a:lnTo>
                    <a:pt x="183" y="1332"/>
                  </a:lnTo>
                  <a:lnTo>
                    <a:pt x="217" y="1315"/>
                  </a:lnTo>
                  <a:lnTo>
                    <a:pt x="233" y="1298"/>
                  </a:lnTo>
                  <a:lnTo>
                    <a:pt x="250" y="1298"/>
                  </a:lnTo>
                  <a:lnTo>
                    <a:pt x="250" y="1298"/>
                  </a:lnTo>
                  <a:lnTo>
                    <a:pt x="250" y="1282"/>
                  </a:lnTo>
                  <a:lnTo>
                    <a:pt x="250" y="1265"/>
                  </a:lnTo>
                  <a:lnTo>
                    <a:pt x="250" y="1248"/>
                  </a:lnTo>
                  <a:lnTo>
                    <a:pt x="250" y="1232"/>
                  </a:lnTo>
                  <a:lnTo>
                    <a:pt x="250" y="1215"/>
                  </a:lnTo>
                  <a:lnTo>
                    <a:pt x="250" y="1215"/>
                  </a:lnTo>
                  <a:lnTo>
                    <a:pt x="250" y="1215"/>
                  </a:lnTo>
                  <a:lnTo>
                    <a:pt x="250" y="1215"/>
                  </a:lnTo>
                  <a:lnTo>
                    <a:pt x="250" y="1198"/>
                  </a:lnTo>
                  <a:lnTo>
                    <a:pt x="250" y="1198"/>
                  </a:lnTo>
                  <a:lnTo>
                    <a:pt x="233" y="1182"/>
                  </a:lnTo>
                  <a:lnTo>
                    <a:pt x="233" y="1182"/>
                  </a:lnTo>
                  <a:lnTo>
                    <a:pt x="233" y="1182"/>
                  </a:lnTo>
                  <a:lnTo>
                    <a:pt x="233" y="1182"/>
                  </a:lnTo>
                  <a:lnTo>
                    <a:pt x="217" y="1165"/>
                  </a:lnTo>
                  <a:lnTo>
                    <a:pt x="217" y="1165"/>
                  </a:lnTo>
                  <a:lnTo>
                    <a:pt x="200" y="1165"/>
                  </a:lnTo>
                  <a:lnTo>
                    <a:pt x="200" y="1165"/>
                  </a:lnTo>
                  <a:lnTo>
                    <a:pt x="183" y="1148"/>
                  </a:lnTo>
                  <a:lnTo>
                    <a:pt x="167" y="1148"/>
                  </a:lnTo>
                  <a:lnTo>
                    <a:pt x="150" y="1148"/>
                  </a:lnTo>
                  <a:lnTo>
                    <a:pt x="133" y="1165"/>
                  </a:lnTo>
                  <a:lnTo>
                    <a:pt x="117" y="1165"/>
                  </a:lnTo>
                  <a:lnTo>
                    <a:pt x="117" y="1165"/>
                  </a:lnTo>
                  <a:lnTo>
                    <a:pt x="100" y="1182"/>
                  </a:lnTo>
                  <a:lnTo>
                    <a:pt x="100" y="1182"/>
                  </a:lnTo>
                  <a:lnTo>
                    <a:pt x="100" y="1182"/>
                  </a:lnTo>
                  <a:lnTo>
                    <a:pt x="83" y="1198"/>
                  </a:lnTo>
                  <a:lnTo>
                    <a:pt x="67" y="1198"/>
                  </a:lnTo>
                  <a:lnTo>
                    <a:pt x="67" y="1198"/>
                  </a:lnTo>
                  <a:lnTo>
                    <a:pt x="33" y="1198"/>
                  </a:lnTo>
                  <a:lnTo>
                    <a:pt x="17" y="1182"/>
                  </a:lnTo>
                  <a:lnTo>
                    <a:pt x="17" y="1182"/>
                  </a:lnTo>
                  <a:lnTo>
                    <a:pt x="17" y="1182"/>
                  </a:lnTo>
                  <a:lnTo>
                    <a:pt x="17" y="1182"/>
                  </a:lnTo>
                  <a:lnTo>
                    <a:pt x="17" y="1182"/>
                  </a:lnTo>
                  <a:lnTo>
                    <a:pt x="17" y="1182"/>
                  </a:lnTo>
                  <a:lnTo>
                    <a:pt x="33" y="1182"/>
                  </a:lnTo>
                  <a:lnTo>
                    <a:pt x="33" y="1182"/>
                  </a:lnTo>
                  <a:lnTo>
                    <a:pt x="33" y="1165"/>
                  </a:lnTo>
                  <a:lnTo>
                    <a:pt x="33" y="1165"/>
                  </a:lnTo>
                  <a:lnTo>
                    <a:pt x="50" y="1165"/>
                  </a:lnTo>
                  <a:lnTo>
                    <a:pt x="67" y="1165"/>
                  </a:lnTo>
                  <a:lnTo>
                    <a:pt x="83" y="1165"/>
                  </a:lnTo>
                  <a:lnTo>
                    <a:pt x="100" y="1165"/>
                  </a:lnTo>
                  <a:lnTo>
                    <a:pt x="117" y="1148"/>
                  </a:lnTo>
                  <a:lnTo>
                    <a:pt x="133" y="1148"/>
                  </a:lnTo>
                  <a:lnTo>
                    <a:pt x="133" y="1148"/>
                  </a:lnTo>
                  <a:lnTo>
                    <a:pt x="133" y="1148"/>
                  </a:lnTo>
                  <a:lnTo>
                    <a:pt x="150" y="1148"/>
                  </a:lnTo>
                  <a:lnTo>
                    <a:pt x="167" y="1132"/>
                  </a:lnTo>
                  <a:lnTo>
                    <a:pt x="167" y="1132"/>
                  </a:lnTo>
                  <a:lnTo>
                    <a:pt x="183" y="1132"/>
                  </a:lnTo>
                  <a:lnTo>
                    <a:pt x="183" y="1132"/>
                  </a:lnTo>
                  <a:lnTo>
                    <a:pt x="183" y="1132"/>
                  </a:lnTo>
                  <a:lnTo>
                    <a:pt x="183" y="1132"/>
                  </a:lnTo>
                  <a:lnTo>
                    <a:pt x="183" y="1115"/>
                  </a:lnTo>
                  <a:lnTo>
                    <a:pt x="183" y="1115"/>
                  </a:lnTo>
                  <a:lnTo>
                    <a:pt x="183" y="1099"/>
                  </a:lnTo>
                  <a:lnTo>
                    <a:pt x="183" y="1099"/>
                  </a:lnTo>
                  <a:lnTo>
                    <a:pt x="183" y="1082"/>
                  </a:lnTo>
                  <a:lnTo>
                    <a:pt x="183" y="1082"/>
                  </a:lnTo>
                  <a:lnTo>
                    <a:pt x="183" y="1082"/>
                  </a:lnTo>
                  <a:lnTo>
                    <a:pt x="183" y="1082"/>
                  </a:lnTo>
                  <a:lnTo>
                    <a:pt x="167" y="1065"/>
                  </a:lnTo>
                  <a:lnTo>
                    <a:pt x="167" y="1065"/>
                  </a:lnTo>
                  <a:lnTo>
                    <a:pt x="150" y="1065"/>
                  </a:lnTo>
                  <a:lnTo>
                    <a:pt x="150" y="1065"/>
                  </a:lnTo>
                  <a:lnTo>
                    <a:pt x="150" y="1082"/>
                  </a:lnTo>
                  <a:lnTo>
                    <a:pt x="133" y="1082"/>
                  </a:lnTo>
                  <a:lnTo>
                    <a:pt x="117" y="1082"/>
                  </a:lnTo>
                  <a:lnTo>
                    <a:pt x="117" y="1099"/>
                  </a:lnTo>
                  <a:lnTo>
                    <a:pt x="100" y="1099"/>
                  </a:lnTo>
                  <a:lnTo>
                    <a:pt x="100" y="1099"/>
                  </a:lnTo>
                  <a:lnTo>
                    <a:pt x="100" y="1099"/>
                  </a:lnTo>
                  <a:lnTo>
                    <a:pt x="83" y="1099"/>
                  </a:lnTo>
                  <a:lnTo>
                    <a:pt x="83" y="1099"/>
                  </a:lnTo>
                  <a:lnTo>
                    <a:pt x="83" y="1099"/>
                  </a:lnTo>
                  <a:lnTo>
                    <a:pt x="83" y="1099"/>
                  </a:lnTo>
                  <a:lnTo>
                    <a:pt x="67" y="1082"/>
                  </a:lnTo>
                  <a:lnTo>
                    <a:pt x="67" y="1082"/>
                  </a:lnTo>
                  <a:lnTo>
                    <a:pt x="67" y="1082"/>
                  </a:lnTo>
                  <a:lnTo>
                    <a:pt x="67" y="1065"/>
                  </a:lnTo>
                  <a:lnTo>
                    <a:pt x="67" y="1065"/>
                  </a:lnTo>
                  <a:lnTo>
                    <a:pt x="83" y="1065"/>
                  </a:lnTo>
                  <a:lnTo>
                    <a:pt x="83" y="1065"/>
                  </a:lnTo>
                  <a:lnTo>
                    <a:pt x="100" y="1065"/>
                  </a:lnTo>
                  <a:lnTo>
                    <a:pt x="100" y="1065"/>
                  </a:lnTo>
                  <a:lnTo>
                    <a:pt x="117" y="1065"/>
                  </a:lnTo>
                  <a:lnTo>
                    <a:pt x="117" y="1065"/>
                  </a:lnTo>
                  <a:lnTo>
                    <a:pt x="133" y="1065"/>
                  </a:lnTo>
                  <a:lnTo>
                    <a:pt x="133" y="1049"/>
                  </a:lnTo>
                  <a:lnTo>
                    <a:pt x="133" y="1049"/>
                  </a:lnTo>
                  <a:lnTo>
                    <a:pt x="150" y="1049"/>
                  </a:lnTo>
                  <a:lnTo>
                    <a:pt x="150" y="1049"/>
                  </a:lnTo>
                  <a:lnTo>
                    <a:pt x="167" y="1049"/>
                  </a:lnTo>
                  <a:lnTo>
                    <a:pt x="183" y="1032"/>
                  </a:lnTo>
                  <a:lnTo>
                    <a:pt x="183" y="1032"/>
                  </a:lnTo>
                  <a:lnTo>
                    <a:pt x="183" y="1032"/>
                  </a:lnTo>
                  <a:lnTo>
                    <a:pt x="167" y="1015"/>
                  </a:lnTo>
                  <a:lnTo>
                    <a:pt x="167" y="1015"/>
                  </a:lnTo>
                  <a:lnTo>
                    <a:pt x="167" y="1015"/>
                  </a:lnTo>
                  <a:lnTo>
                    <a:pt x="167" y="1015"/>
                  </a:lnTo>
                  <a:lnTo>
                    <a:pt x="150" y="1015"/>
                  </a:lnTo>
                  <a:lnTo>
                    <a:pt x="150" y="1015"/>
                  </a:lnTo>
                  <a:lnTo>
                    <a:pt x="133" y="1015"/>
                  </a:lnTo>
                  <a:lnTo>
                    <a:pt x="133" y="1015"/>
                  </a:lnTo>
                  <a:lnTo>
                    <a:pt x="133" y="1015"/>
                  </a:lnTo>
                  <a:lnTo>
                    <a:pt x="117" y="1032"/>
                  </a:lnTo>
                  <a:lnTo>
                    <a:pt x="100" y="1032"/>
                  </a:lnTo>
                  <a:lnTo>
                    <a:pt x="100" y="1015"/>
                  </a:lnTo>
                  <a:lnTo>
                    <a:pt x="100" y="1015"/>
                  </a:lnTo>
                  <a:lnTo>
                    <a:pt x="100" y="1015"/>
                  </a:lnTo>
                  <a:lnTo>
                    <a:pt x="100" y="1015"/>
                  </a:lnTo>
                  <a:lnTo>
                    <a:pt x="100" y="1015"/>
                  </a:lnTo>
                  <a:lnTo>
                    <a:pt x="100" y="999"/>
                  </a:lnTo>
                  <a:lnTo>
                    <a:pt x="100" y="999"/>
                  </a:lnTo>
                  <a:lnTo>
                    <a:pt x="117" y="999"/>
                  </a:lnTo>
                  <a:lnTo>
                    <a:pt x="133" y="982"/>
                  </a:lnTo>
                  <a:lnTo>
                    <a:pt x="133" y="982"/>
                  </a:lnTo>
                  <a:lnTo>
                    <a:pt x="150" y="982"/>
                  </a:lnTo>
                  <a:lnTo>
                    <a:pt x="150" y="982"/>
                  </a:lnTo>
                  <a:lnTo>
                    <a:pt x="150" y="982"/>
                  </a:lnTo>
                  <a:lnTo>
                    <a:pt x="150" y="982"/>
                  </a:lnTo>
                  <a:lnTo>
                    <a:pt x="167" y="965"/>
                  </a:lnTo>
                  <a:lnTo>
                    <a:pt x="167" y="965"/>
                  </a:lnTo>
                  <a:lnTo>
                    <a:pt x="167" y="965"/>
                  </a:lnTo>
                  <a:lnTo>
                    <a:pt x="167" y="949"/>
                  </a:lnTo>
                  <a:lnTo>
                    <a:pt x="167" y="932"/>
                  </a:lnTo>
                  <a:lnTo>
                    <a:pt x="150" y="932"/>
                  </a:lnTo>
                  <a:lnTo>
                    <a:pt x="150" y="932"/>
                  </a:lnTo>
                  <a:lnTo>
                    <a:pt x="150" y="932"/>
                  </a:lnTo>
                  <a:lnTo>
                    <a:pt x="133" y="932"/>
                  </a:lnTo>
                  <a:lnTo>
                    <a:pt x="117" y="932"/>
                  </a:lnTo>
                  <a:lnTo>
                    <a:pt x="117" y="932"/>
                  </a:lnTo>
                  <a:lnTo>
                    <a:pt x="100" y="932"/>
                  </a:lnTo>
                  <a:lnTo>
                    <a:pt x="100" y="915"/>
                  </a:lnTo>
                  <a:lnTo>
                    <a:pt x="100" y="915"/>
                  </a:lnTo>
                  <a:lnTo>
                    <a:pt x="100" y="915"/>
                  </a:lnTo>
                  <a:lnTo>
                    <a:pt x="100" y="899"/>
                  </a:lnTo>
                  <a:lnTo>
                    <a:pt x="100" y="899"/>
                  </a:lnTo>
                  <a:lnTo>
                    <a:pt x="117" y="899"/>
                  </a:lnTo>
                  <a:lnTo>
                    <a:pt x="133" y="882"/>
                  </a:lnTo>
                  <a:lnTo>
                    <a:pt x="133" y="882"/>
                  </a:lnTo>
                  <a:lnTo>
                    <a:pt x="133" y="866"/>
                  </a:lnTo>
                  <a:lnTo>
                    <a:pt x="133" y="866"/>
                  </a:lnTo>
                  <a:lnTo>
                    <a:pt x="133" y="866"/>
                  </a:lnTo>
                  <a:lnTo>
                    <a:pt x="133" y="866"/>
                  </a:lnTo>
                  <a:lnTo>
                    <a:pt x="117" y="849"/>
                  </a:lnTo>
                  <a:lnTo>
                    <a:pt x="117" y="849"/>
                  </a:lnTo>
                  <a:lnTo>
                    <a:pt x="100" y="849"/>
                  </a:lnTo>
                  <a:lnTo>
                    <a:pt x="100" y="832"/>
                  </a:lnTo>
                  <a:lnTo>
                    <a:pt x="100" y="832"/>
                  </a:lnTo>
                  <a:lnTo>
                    <a:pt x="100" y="816"/>
                  </a:lnTo>
                  <a:lnTo>
                    <a:pt x="100" y="816"/>
                  </a:lnTo>
                  <a:lnTo>
                    <a:pt x="117" y="816"/>
                  </a:lnTo>
                  <a:lnTo>
                    <a:pt x="117" y="816"/>
                  </a:lnTo>
                  <a:lnTo>
                    <a:pt x="133" y="816"/>
                  </a:lnTo>
                  <a:lnTo>
                    <a:pt x="133" y="816"/>
                  </a:lnTo>
                  <a:lnTo>
                    <a:pt x="133" y="816"/>
                  </a:lnTo>
                  <a:lnTo>
                    <a:pt x="150" y="816"/>
                  </a:lnTo>
                  <a:lnTo>
                    <a:pt x="150" y="816"/>
                  </a:lnTo>
                  <a:lnTo>
                    <a:pt x="167" y="816"/>
                  </a:lnTo>
                  <a:lnTo>
                    <a:pt x="167" y="816"/>
                  </a:lnTo>
                  <a:lnTo>
                    <a:pt x="167" y="816"/>
                  </a:lnTo>
                  <a:lnTo>
                    <a:pt x="167" y="816"/>
                  </a:lnTo>
                  <a:lnTo>
                    <a:pt x="183" y="799"/>
                  </a:lnTo>
                  <a:lnTo>
                    <a:pt x="183" y="799"/>
                  </a:lnTo>
                  <a:lnTo>
                    <a:pt x="183" y="782"/>
                  </a:lnTo>
                  <a:lnTo>
                    <a:pt x="183" y="782"/>
                  </a:lnTo>
                  <a:lnTo>
                    <a:pt x="183" y="782"/>
                  </a:lnTo>
                  <a:lnTo>
                    <a:pt x="200" y="766"/>
                  </a:lnTo>
                  <a:lnTo>
                    <a:pt x="200" y="766"/>
                  </a:lnTo>
                  <a:lnTo>
                    <a:pt x="183" y="749"/>
                  </a:lnTo>
                  <a:lnTo>
                    <a:pt x="183" y="749"/>
                  </a:lnTo>
                  <a:lnTo>
                    <a:pt x="183" y="749"/>
                  </a:lnTo>
                  <a:lnTo>
                    <a:pt x="183" y="732"/>
                  </a:lnTo>
                  <a:lnTo>
                    <a:pt x="167" y="732"/>
                  </a:lnTo>
                  <a:lnTo>
                    <a:pt x="167" y="732"/>
                  </a:lnTo>
                  <a:lnTo>
                    <a:pt x="150" y="732"/>
                  </a:lnTo>
                  <a:lnTo>
                    <a:pt x="150" y="732"/>
                  </a:lnTo>
                  <a:lnTo>
                    <a:pt x="150" y="732"/>
                  </a:lnTo>
                  <a:lnTo>
                    <a:pt x="133" y="732"/>
                  </a:lnTo>
                  <a:lnTo>
                    <a:pt x="133" y="732"/>
                  </a:lnTo>
                  <a:lnTo>
                    <a:pt x="133" y="716"/>
                  </a:lnTo>
                  <a:lnTo>
                    <a:pt x="133" y="716"/>
                  </a:lnTo>
                  <a:lnTo>
                    <a:pt x="133" y="716"/>
                  </a:lnTo>
                  <a:lnTo>
                    <a:pt x="133" y="699"/>
                  </a:lnTo>
                  <a:lnTo>
                    <a:pt x="133" y="699"/>
                  </a:lnTo>
                  <a:lnTo>
                    <a:pt x="133" y="682"/>
                  </a:lnTo>
                  <a:lnTo>
                    <a:pt x="133" y="682"/>
                  </a:lnTo>
                  <a:lnTo>
                    <a:pt x="133" y="682"/>
                  </a:lnTo>
                  <a:lnTo>
                    <a:pt x="117" y="682"/>
                  </a:lnTo>
                  <a:lnTo>
                    <a:pt x="117" y="666"/>
                  </a:lnTo>
                  <a:lnTo>
                    <a:pt x="100" y="666"/>
                  </a:lnTo>
                  <a:lnTo>
                    <a:pt x="83" y="666"/>
                  </a:lnTo>
                  <a:lnTo>
                    <a:pt x="67" y="666"/>
                  </a:lnTo>
                  <a:lnTo>
                    <a:pt x="67" y="666"/>
                  </a:lnTo>
                  <a:lnTo>
                    <a:pt x="50" y="666"/>
                  </a:lnTo>
                  <a:lnTo>
                    <a:pt x="33" y="666"/>
                  </a:lnTo>
                  <a:lnTo>
                    <a:pt x="17" y="666"/>
                  </a:lnTo>
                  <a:lnTo>
                    <a:pt x="17" y="666"/>
                  </a:lnTo>
                  <a:lnTo>
                    <a:pt x="0" y="649"/>
                  </a:lnTo>
                  <a:lnTo>
                    <a:pt x="0" y="649"/>
                  </a:lnTo>
                  <a:lnTo>
                    <a:pt x="0" y="649"/>
                  </a:lnTo>
                  <a:lnTo>
                    <a:pt x="0" y="632"/>
                  </a:lnTo>
                  <a:lnTo>
                    <a:pt x="0" y="632"/>
                  </a:lnTo>
                  <a:lnTo>
                    <a:pt x="0" y="632"/>
                  </a:lnTo>
                  <a:lnTo>
                    <a:pt x="0" y="616"/>
                  </a:lnTo>
                  <a:lnTo>
                    <a:pt x="0" y="616"/>
                  </a:lnTo>
                  <a:lnTo>
                    <a:pt x="17" y="616"/>
                  </a:lnTo>
                  <a:lnTo>
                    <a:pt x="17" y="616"/>
                  </a:lnTo>
                  <a:lnTo>
                    <a:pt x="33" y="632"/>
                  </a:lnTo>
                  <a:lnTo>
                    <a:pt x="33" y="632"/>
                  </a:lnTo>
                  <a:lnTo>
                    <a:pt x="33" y="632"/>
                  </a:lnTo>
                  <a:lnTo>
                    <a:pt x="50" y="632"/>
                  </a:lnTo>
                  <a:lnTo>
                    <a:pt x="50" y="632"/>
                  </a:lnTo>
                  <a:lnTo>
                    <a:pt x="50" y="649"/>
                  </a:lnTo>
                  <a:lnTo>
                    <a:pt x="67" y="649"/>
                  </a:lnTo>
                  <a:lnTo>
                    <a:pt x="83" y="649"/>
                  </a:lnTo>
                  <a:lnTo>
                    <a:pt x="83" y="649"/>
                  </a:lnTo>
                  <a:lnTo>
                    <a:pt x="100" y="649"/>
                  </a:lnTo>
                  <a:lnTo>
                    <a:pt x="117" y="649"/>
                  </a:lnTo>
                  <a:lnTo>
                    <a:pt x="117" y="649"/>
                  </a:lnTo>
                  <a:lnTo>
                    <a:pt x="117" y="649"/>
                  </a:lnTo>
                  <a:lnTo>
                    <a:pt x="133" y="666"/>
                  </a:lnTo>
                  <a:lnTo>
                    <a:pt x="133" y="666"/>
                  </a:lnTo>
                  <a:lnTo>
                    <a:pt x="150" y="666"/>
                  </a:lnTo>
                  <a:lnTo>
                    <a:pt x="167" y="682"/>
                  </a:lnTo>
                  <a:lnTo>
                    <a:pt x="183" y="682"/>
                  </a:lnTo>
                  <a:lnTo>
                    <a:pt x="183" y="682"/>
                  </a:lnTo>
                  <a:lnTo>
                    <a:pt x="183" y="666"/>
                  </a:lnTo>
                  <a:lnTo>
                    <a:pt x="183" y="666"/>
                  </a:lnTo>
                  <a:lnTo>
                    <a:pt x="183" y="666"/>
                  </a:lnTo>
                  <a:lnTo>
                    <a:pt x="183" y="666"/>
                  </a:lnTo>
                  <a:lnTo>
                    <a:pt x="183" y="649"/>
                  </a:lnTo>
                  <a:lnTo>
                    <a:pt x="183" y="649"/>
                  </a:lnTo>
                  <a:lnTo>
                    <a:pt x="183" y="649"/>
                  </a:lnTo>
                  <a:lnTo>
                    <a:pt x="183" y="649"/>
                  </a:lnTo>
                  <a:lnTo>
                    <a:pt x="167" y="632"/>
                  </a:lnTo>
                  <a:lnTo>
                    <a:pt x="167" y="616"/>
                  </a:lnTo>
                  <a:lnTo>
                    <a:pt x="167" y="616"/>
                  </a:lnTo>
                  <a:lnTo>
                    <a:pt x="167" y="616"/>
                  </a:lnTo>
                  <a:lnTo>
                    <a:pt x="167" y="616"/>
                  </a:lnTo>
                  <a:lnTo>
                    <a:pt x="167" y="616"/>
                  </a:lnTo>
                  <a:lnTo>
                    <a:pt x="167" y="616"/>
                  </a:lnTo>
                  <a:lnTo>
                    <a:pt x="183" y="616"/>
                  </a:lnTo>
                  <a:lnTo>
                    <a:pt x="183" y="616"/>
                  </a:lnTo>
                  <a:lnTo>
                    <a:pt x="183" y="616"/>
                  </a:lnTo>
                  <a:lnTo>
                    <a:pt x="200" y="616"/>
                  </a:lnTo>
                  <a:lnTo>
                    <a:pt x="200" y="616"/>
                  </a:lnTo>
                  <a:lnTo>
                    <a:pt x="200" y="616"/>
                  </a:lnTo>
                  <a:lnTo>
                    <a:pt x="217" y="616"/>
                  </a:lnTo>
                  <a:lnTo>
                    <a:pt x="217" y="616"/>
                  </a:lnTo>
                  <a:lnTo>
                    <a:pt x="233" y="599"/>
                  </a:lnTo>
                  <a:lnTo>
                    <a:pt x="233" y="583"/>
                  </a:lnTo>
                  <a:lnTo>
                    <a:pt x="233" y="583"/>
                  </a:lnTo>
                  <a:lnTo>
                    <a:pt x="233" y="566"/>
                  </a:lnTo>
                  <a:lnTo>
                    <a:pt x="217" y="566"/>
                  </a:lnTo>
                  <a:lnTo>
                    <a:pt x="217" y="549"/>
                  </a:lnTo>
                  <a:lnTo>
                    <a:pt x="200" y="549"/>
                  </a:lnTo>
                  <a:lnTo>
                    <a:pt x="183" y="533"/>
                  </a:lnTo>
                  <a:lnTo>
                    <a:pt x="150" y="533"/>
                  </a:lnTo>
                  <a:lnTo>
                    <a:pt x="150" y="533"/>
                  </a:lnTo>
                  <a:lnTo>
                    <a:pt x="150" y="533"/>
                  </a:lnTo>
                  <a:lnTo>
                    <a:pt x="133" y="516"/>
                  </a:lnTo>
                  <a:lnTo>
                    <a:pt x="117" y="516"/>
                  </a:lnTo>
                  <a:lnTo>
                    <a:pt x="117" y="516"/>
                  </a:lnTo>
                  <a:lnTo>
                    <a:pt x="100" y="499"/>
                  </a:lnTo>
                  <a:lnTo>
                    <a:pt x="83" y="499"/>
                  </a:lnTo>
                  <a:lnTo>
                    <a:pt x="83" y="499"/>
                  </a:lnTo>
                  <a:lnTo>
                    <a:pt x="83" y="499"/>
                  </a:lnTo>
                  <a:lnTo>
                    <a:pt x="67" y="483"/>
                  </a:lnTo>
                  <a:lnTo>
                    <a:pt x="67" y="483"/>
                  </a:lnTo>
                  <a:lnTo>
                    <a:pt x="67" y="483"/>
                  </a:lnTo>
                  <a:lnTo>
                    <a:pt x="67" y="466"/>
                  </a:lnTo>
                  <a:lnTo>
                    <a:pt x="67" y="466"/>
                  </a:lnTo>
                  <a:lnTo>
                    <a:pt x="83" y="466"/>
                  </a:lnTo>
                  <a:lnTo>
                    <a:pt x="83" y="466"/>
                  </a:lnTo>
                  <a:lnTo>
                    <a:pt x="100" y="466"/>
                  </a:lnTo>
                  <a:lnTo>
                    <a:pt x="100" y="466"/>
                  </a:lnTo>
                  <a:lnTo>
                    <a:pt x="117" y="483"/>
                  </a:lnTo>
                  <a:lnTo>
                    <a:pt x="133" y="483"/>
                  </a:lnTo>
                  <a:lnTo>
                    <a:pt x="133" y="483"/>
                  </a:lnTo>
                  <a:lnTo>
                    <a:pt x="133" y="483"/>
                  </a:lnTo>
                  <a:lnTo>
                    <a:pt x="150" y="499"/>
                  </a:lnTo>
                  <a:lnTo>
                    <a:pt x="150" y="499"/>
                  </a:lnTo>
                  <a:lnTo>
                    <a:pt x="167" y="499"/>
                  </a:lnTo>
                  <a:lnTo>
                    <a:pt x="167" y="516"/>
                  </a:lnTo>
                  <a:lnTo>
                    <a:pt x="167" y="516"/>
                  </a:lnTo>
                  <a:lnTo>
                    <a:pt x="183" y="516"/>
                  </a:lnTo>
                  <a:lnTo>
                    <a:pt x="183" y="516"/>
                  </a:lnTo>
                  <a:lnTo>
                    <a:pt x="183" y="516"/>
                  </a:lnTo>
                  <a:lnTo>
                    <a:pt x="183" y="516"/>
                  </a:lnTo>
                  <a:lnTo>
                    <a:pt x="183" y="533"/>
                  </a:lnTo>
                  <a:lnTo>
                    <a:pt x="183" y="533"/>
                  </a:lnTo>
                  <a:lnTo>
                    <a:pt x="183" y="533"/>
                  </a:lnTo>
                  <a:lnTo>
                    <a:pt x="200" y="533"/>
                  </a:lnTo>
                  <a:lnTo>
                    <a:pt x="217" y="549"/>
                  </a:lnTo>
                  <a:lnTo>
                    <a:pt x="233" y="549"/>
                  </a:lnTo>
                  <a:lnTo>
                    <a:pt x="250" y="566"/>
                  </a:lnTo>
                  <a:lnTo>
                    <a:pt x="250" y="566"/>
                  </a:lnTo>
                  <a:lnTo>
                    <a:pt x="250" y="566"/>
                  </a:lnTo>
                  <a:lnTo>
                    <a:pt x="267" y="566"/>
                  </a:lnTo>
                  <a:lnTo>
                    <a:pt x="267" y="566"/>
                  </a:lnTo>
                  <a:lnTo>
                    <a:pt x="267" y="549"/>
                  </a:lnTo>
                  <a:lnTo>
                    <a:pt x="267" y="549"/>
                  </a:lnTo>
                  <a:lnTo>
                    <a:pt x="267" y="549"/>
                  </a:lnTo>
                  <a:lnTo>
                    <a:pt x="267" y="533"/>
                  </a:lnTo>
                  <a:lnTo>
                    <a:pt x="283" y="533"/>
                  </a:lnTo>
                  <a:lnTo>
                    <a:pt x="283" y="516"/>
                  </a:lnTo>
                  <a:lnTo>
                    <a:pt x="283" y="516"/>
                  </a:lnTo>
                  <a:lnTo>
                    <a:pt x="283" y="516"/>
                  </a:lnTo>
                  <a:lnTo>
                    <a:pt x="283" y="516"/>
                  </a:lnTo>
                  <a:lnTo>
                    <a:pt x="300" y="516"/>
                  </a:lnTo>
                  <a:lnTo>
                    <a:pt x="317" y="499"/>
                  </a:lnTo>
                  <a:lnTo>
                    <a:pt x="317" y="499"/>
                  </a:lnTo>
                  <a:lnTo>
                    <a:pt x="317" y="499"/>
                  </a:lnTo>
                  <a:lnTo>
                    <a:pt x="317" y="499"/>
                  </a:lnTo>
                  <a:lnTo>
                    <a:pt x="317" y="483"/>
                  </a:lnTo>
                  <a:lnTo>
                    <a:pt x="317" y="483"/>
                  </a:lnTo>
                  <a:lnTo>
                    <a:pt x="317" y="466"/>
                  </a:lnTo>
                  <a:lnTo>
                    <a:pt x="317" y="466"/>
                  </a:lnTo>
                  <a:lnTo>
                    <a:pt x="317" y="449"/>
                  </a:lnTo>
                  <a:lnTo>
                    <a:pt x="317" y="449"/>
                  </a:lnTo>
                  <a:lnTo>
                    <a:pt x="317" y="449"/>
                  </a:lnTo>
                  <a:lnTo>
                    <a:pt x="300" y="433"/>
                  </a:lnTo>
                  <a:lnTo>
                    <a:pt x="283" y="433"/>
                  </a:lnTo>
                  <a:lnTo>
                    <a:pt x="283" y="433"/>
                  </a:lnTo>
                  <a:lnTo>
                    <a:pt x="267" y="433"/>
                  </a:lnTo>
                  <a:lnTo>
                    <a:pt x="267" y="416"/>
                  </a:lnTo>
                  <a:lnTo>
                    <a:pt x="250" y="416"/>
                  </a:lnTo>
                  <a:lnTo>
                    <a:pt x="233" y="399"/>
                  </a:lnTo>
                  <a:lnTo>
                    <a:pt x="233" y="399"/>
                  </a:lnTo>
                  <a:lnTo>
                    <a:pt x="233" y="399"/>
                  </a:lnTo>
                  <a:lnTo>
                    <a:pt x="233" y="399"/>
                  </a:lnTo>
                  <a:lnTo>
                    <a:pt x="217" y="383"/>
                  </a:lnTo>
                  <a:lnTo>
                    <a:pt x="217" y="383"/>
                  </a:lnTo>
                  <a:lnTo>
                    <a:pt x="217" y="383"/>
                  </a:lnTo>
                  <a:lnTo>
                    <a:pt x="200" y="383"/>
                  </a:lnTo>
                  <a:lnTo>
                    <a:pt x="200" y="383"/>
                  </a:lnTo>
                  <a:lnTo>
                    <a:pt x="200" y="366"/>
                  </a:lnTo>
                  <a:lnTo>
                    <a:pt x="183" y="366"/>
                  </a:lnTo>
                  <a:lnTo>
                    <a:pt x="167" y="350"/>
                  </a:lnTo>
                  <a:lnTo>
                    <a:pt x="133" y="333"/>
                  </a:lnTo>
                  <a:lnTo>
                    <a:pt x="117" y="316"/>
                  </a:lnTo>
                  <a:lnTo>
                    <a:pt x="117" y="316"/>
                  </a:lnTo>
                  <a:lnTo>
                    <a:pt x="117" y="316"/>
                  </a:lnTo>
                  <a:lnTo>
                    <a:pt x="117" y="300"/>
                  </a:lnTo>
                  <a:lnTo>
                    <a:pt x="117" y="300"/>
                  </a:lnTo>
                  <a:lnTo>
                    <a:pt x="117" y="283"/>
                  </a:lnTo>
                  <a:lnTo>
                    <a:pt x="117" y="283"/>
                  </a:lnTo>
                  <a:lnTo>
                    <a:pt x="117" y="283"/>
                  </a:lnTo>
                  <a:lnTo>
                    <a:pt x="133" y="283"/>
                  </a:lnTo>
                  <a:lnTo>
                    <a:pt x="133" y="283"/>
                  </a:lnTo>
                  <a:lnTo>
                    <a:pt x="133" y="283"/>
                  </a:lnTo>
                  <a:lnTo>
                    <a:pt x="133" y="283"/>
                  </a:lnTo>
                  <a:lnTo>
                    <a:pt x="150" y="283"/>
                  </a:lnTo>
                  <a:lnTo>
                    <a:pt x="150" y="283"/>
                  </a:lnTo>
                  <a:lnTo>
                    <a:pt x="150" y="283"/>
                  </a:lnTo>
                  <a:lnTo>
                    <a:pt x="150" y="300"/>
                  </a:lnTo>
                  <a:lnTo>
                    <a:pt x="150" y="300"/>
                  </a:lnTo>
                  <a:lnTo>
                    <a:pt x="150" y="300"/>
                  </a:lnTo>
                  <a:lnTo>
                    <a:pt x="150" y="300"/>
                  </a:lnTo>
                  <a:lnTo>
                    <a:pt x="167" y="316"/>
                  </a:lnTo>
                  <a:lnTo>
                    <a:pt x="183" y="333"/>
                  </a:lnTo>
                  <a:lnTo>
                    <a:pt x="200" y="350"/>
                  </a:lnTo>
                  <a:lnTo>
                    <a:pt x="217" y="350"/>
                  </a:lnTo>
                  <a:lnTo>
                    <a:pt x="217" y="366"/>
                  </a:lnTo>
                  <a:lnTo>
                    <a:pt x="217" y="366"/>
                  </a:lnTo>
                  <a:lnTo>
                    <a:pt x="233" y="366"/>
                  </a:lnTo>
                  <a:lnTo>
                    <a:pt x="233" y="366"/>
                  </a:lnTo>
                  <a:lnTo>
                    <a:pt x="250" y="366"/>
                  </a:lnTo>
                  <a:lnTo>
                    <a:pt x="250" y="366"/>
                  </a:lnTo>
                  <a:lnTo>
                    <a:pt x="267" y="383"/>
                  </a:lnTo>
                  <a:lnTo>
                    <a:pt x="267" y="383"/>
                  </a:lnTo>
                  <a:lnTo>
                    <a:pt x="267" y="383"/>
                  </a:lnTo>
                  <a:lnTo>
                    <a:pt x="267" y="383"/>
                  </a:lnTo>
                  <a:lnTo>
                    <a:pt x="283" y="399"/>
                  </a:lnTo>
                  <a:lnTo>
                    <a:pt x="283" y="399"/>
                  </a:lnTo>
                  <a:lnTo>
                    <a:pt x="300" y="399"/>
                  </a:lnTo>
                  <a:lnTo>
                    <a:pt x="317" y="399"/>
                  </a:lnTo>
                  <a:lnTo>
                    <a:pt x="317" y="399"/>
                  </a:lnTo>
                  <a:lnTo>
                    <a:pt x="317" y="416"/>
                  </a:lnTo>
                  <a:lnTo>
                    <a:pt x="333" y="416"/>
                  </a:lnTo>
                  <a:lnTo>
                    <a:pt x="333" y="416"/>
                  </a:lnTo>
                  <a:lnTo>
                    <a:pt x="333" y="433"/>
                  </a:lnTo>
                  <a:lnTo>
                    <a:pt x="333" y="433"/>
                  </a:lnTo>
                  <a:lnTo>
                    <a:pt x="333" y="433"/>
                  </a:lnTo>
                  <a:lnTo>
                    <a:pt x="333" y="433"/>
                  </a:lnTo>
                  <a:lnTo>
                    <a:pt x="333" y="416"/>
                  </a:lnTo>
                  <a:lnTo>
                    <a:pt x="333" y="399"/>
                  </a:lnTo>
                  <a:lnTo>
                    <a:pt x="333" y="399"/>
                  </a:lnTo>
                  <a:lnTo>
                    <a:pt x="333" y="399"/>
                  </a:lnTo>
                  <a:lnTo>
                    <a:pt x="350" y="399"/>
                  </a:lnTo>
                  <a:lnTo>
                    <a:pt x="350" y="399"/>
                  </a:lnTo>
                  <a:lnTo>
                    <a:pt x="367" y="399"/>
                  </a:lnTo>
                  <a:lnTo>
                    <a:pt x="367" y="416"/>
                  </a:lnTo>
                  <a:lnTo>
                    <a:pt x="367" y="416"/>
                  </a:lnTo>
                  <a:lnTo>
                    <a:pt x="367" y="416"/>
                  </a:lnTo>
                  <a:lnTo>
                    <a:pt x="367" y="416"/>
                  </a:lnTo>
                  <a:lnTo>
                    <a:pt x="383" y="416"/>
                  </a:lnTo>
                  <a:lnTo>
                    <a:pt x="383" y="416"/>
                  </a:lnTo>
                  <a:lnTo>
                    <a:pt x="383" y="399"/>
                  </a:lnTo>
                  <a:lnTo>
                    <a:pt x="383" y="399"/>
                  </a:lnTo>
                  <a:lnTo>
                    <a:pt x="383" y="399"/>
                  </a:lnTo>
                  <a:lnTo>
                    <a:pt x="383" y="383"/>
                  </a:lnTo>
                  <a:lnTo>
                    <a:pt x="383" y="366"/>
                  </a:lnTo>
                  <a:lnTo>
                    <a:pt x="383" y="350"/>
                  </a:lnTo>
                  <a:lnTo>
                    <a:pt x="383" y="350"/>
                  </a:lnTo>
                  <a:lnTo>
                    <a:pt x="383" y="350"/>
                  </a:lnTo>
                  <a:lnTo>
                    <a:pt x="383" y="333"/>
                  </a:lnTo>
                  <a:lnTo>
                    <a:pt x="367" y="333"/>
                  </a:lnTo>
                  <a:lnTo>
                    <a:pt x="367" y="316"/>
                  </a:lnTo>
                  <a:lnTo>
                    <a:pt x="350" y="300"/>
                  </a:lnTo>
                  <a:lnTo>
                    <a:pt x="333" y="300"/>
                  </a:lnTo>
                  <a:lnTo>
                    <a:pt x="333" y="300"/>
                  </a:lnTo>
                  <a:lnTo>
                    <a:pt x="333" y="283"/>
                  </a:lnTo>
                  <a:lnTo>
                    <a:pt x="317" y="266"/>
                  </a:lnTo>
                  <a:lnTo>
                    <a:pt x="300" y="266"/>
                  </a:lnTo>
                  <a:lnTo>
                    <a:pt x="283" y="250"/>
                  </a:lnTo>
                  <a:lnTo>
                    <a:pt x="283" y="233"/>
                  </a:lnTo>
                  <a:lnTo>
                    <a:pt x="283" y="233"/>
                  </a:lnTo>
                  <a:lnTo>
                    <a:pt x="283" y="233"/>
                  </a:lnTo>
                  <a:lnTo>
                    <a:pt x="283" y="233"/>
                  </a:lnTo>
                  <a:lnTo>
                    <a:pt x="283" y="216"/>
                  </a:lnTo>
                  <a:lnTo>
                    <a:pt x="283" y="216"/>
                  </a:lnTo>
                  <a:lnTo>
                    <a:pt x="300" y="216"/>
                  </a:lnTo>
                  <a:lnTo>
                    <a:pt x="300" y="216"/>
                  </a:lnTo>
                  <a:lnTo>
                    <a:pt x="317" y="233"/>
                  </a:lnTo>
                  <a:lnTo>
                    <a:pt x="333" y="250"/>
                  </a:lnTo>
                  <a:lnTo>
                    <a:pt x="333" y="250"/>
                  </a:lnTo>
                  <a:lnTo>
                    <a:pt x="333" y="250"/>
                  </a:lnTo>
                  <a:lnTo>
                    <a:pt x="333" y="250"/>
                  </a:lnTo>
                  <a:lnTo>
                    <a:pt x="350" y="266"/>
                  </a:lnTo>
                  <a:lnTo>
                    <a:pt x="350" y="266"/>
                  </a:lnTo>
                  <a:lnTo>
                    <a:pt x="350" y="266"/>
                  </a:lnTo>
                  <a:lnTo>
                    <a:pt x="367" y="266"/>
                  </a:lnTo>
                  <a:lnTo>
                    <a:pt x="367" y="283"/>
                  </a:lnTo>
                  <a:lnTo>
                    <a:pt x="367" y="283"/>
                  </a:lnTo>
                  <a:lnTo>
                    <a:pt x="367" y="283"/>
                  </a:lnTo>
                  <a:lnTo>
                    <a:pt x="383" y="300"/>
                  </a:lnTo>
                  <a:lnTo>
                    <a:pt x="400" y="333"/>
                  </a:lnTo>
                  <a:lnTo>
                    <a:pt x="400" y="350"/>
                  </a:lnTo>
                  <a:lnTo>
                    <a:pt x="417" y="350"/>
                  </a:lnTo>
                  <a:lnTo>
                    <a:pt x="417" y="350"/>
                  </a:lnTo>
                  <a:lnTo>
                    <a:pt x="433" y="366"/>
                  </a:lnTo>
                  <a:lnTo>
                    <a:pt x="433" y="366"/>
                  </a:lnTo>
                  <a:lnTo>
                    <a:pt x="450" y="366"/>
                  </a:lnTo>
                  <a:lnTo>
                    <a:pt x="450" y="366"/>
                  </a:lnTo>
                  <a:lnTo>
                    <a:pt x="450" y="366"/>
                  </a:lnTo>
                  <a:lnTo>
                    <a:pt x="450" y="366"/>
                  </a:lnTo>
                  <a:lnTo>
                    <a:pt x="450" y="366"/>
                  </a:lnTo>
                  <a:lnTo>
                    <a:pt x="467" y="350"/>
                  </a:lnTo>
                  <a:lnTo>
                    <a:pt x="467" y="350"/>
                  </a:lnTo>
                  <a:lnTo>
                    <a:pt x="450" y="350"/>
                  </a:lnTo>
                  <a:lnTo>
                    <a:pt x="450" y="333"/>
                  </a:lnTo>
                  <a:lnTo>
                    <a:pt x="433" y="316"/>
                  </a:lnTo>
                  <a:lnTo>
                    <a:pt x="417" y="316"/>
                  </a:lnTo>
                  <a:lnTo>
                    <a:pt x="400" y="300"/>
                  </a:lnTo>
                  <a:lnTo>
                    <a:pt x="400" y="300"/>
                  </a:lnTo>
                  <a:lnTo>
                    <a:pt x="383" y="283"/>
                  </a:lnTo>
                  <a:lnTo>
                    <a:pt x="383" y="283"/>
                  </a:lnTo>
                  <a:lnTo>
                    <a:pt x="383" y="283"/>
                  </a:lnTo>
                  <a:lnTo>
                    <a:pt x="383" y="266"/>
                  </a:lnTo>
                  <a:lnTo>
                    <a:pt x="367" y="266"/>
                  </a:lnTo>
                  <a:lnTo>
                    <a:pt x="367" y="250"/>
                  </a:lnTo>
                  <a:lnTo>
                    <a:pt x="367" y="233"/>
                  </a:lnTo>
                  <a:lnTo>
                    <a:pt x="350" y="233"/>
                  </a:lnTo>
                  <a:lnTo>
                    <a:pt x="350" y="233"/>
                  </a:lnTo>
                  <a:lnTo>
                    <a:pt x="333" y="233"/>
                  </a:lnTo>
                  <a:lnTo>
                    <a:pt x="333" y="233"/>
                  </a:lnTo>
                  <a:lnTo>
                    <a:pt x="333" y="216"/>
                  </a:lnTo>
                  <a:lnTo>
                    <a:pt x="317" y="216"/>
                  </a:lnTo>
                  <a:lnTo>
                    <a:pt x="317" y="200"/>
                  </a:lnTo>
                  <a:lnTo>
                    <a:pt x="317" y="200"/>
                  </a:lnTo>
                  <a:lnTo>
                    <a:pt x="317" y="200"/>
                  </a:lnTo>
                  <a:lnTo>
                    <a:pt x="317" y="183"/>
                  </a:lnTo>
                  <a:lnTo>
                    <a:pt x="300" y="183"/>
                  </a:lnTo>
                  <a:lnTo>
                    <a:pt x="300" y="166"/>
                  </a:lnTo>
                  <a:lnTo>
                    <a:pt x="300" y="166"/>
                  </a:lnTo>
                  <a:lnTo>
                    <a:pt x="300" y="166"/>
                  </a:lnTo>
                  <a:lnTo>
                    <a:pt x="300" y="150"/>
                  </a:lnTo>
                  <a:lnTo>
                    <a:pt x="300" y="150"/>
                  </a:lnTo>
                  <a:lnTo>
                    <a:pt x="300" y="150"/>
                  </a:lnTo>
                  <a:lnTo>
                    <a:pt x="300" y="150"/>
                  </a:lnTo>
                  <a:lnTo>
                    <a:pt x="317" y="150"/>
                  </a:lnTo>
                  <a:lnTo>
                    <a:pt x="317" y="150"/>
                  </a:lnTo>
                  <a:lnTo>
                    <a:pt x="317" y="150"/>
                  </a:lnTo>
                  <a:lnTo>
                    <a:pt x="333" y="166"/>
                  </a:lnTo>
                  <a:lnTo>
                    <a:pt x="350" y="183"/>
                  </a:lnTo>
                  <a:lnTo>
                    <a:pt x="350" y="183"/>
                  </a:lnTo>
                  <a:lnTo>
                    <a:pt x="350" y="183"/>
                  </a:lnTo>
                  <a:lnTo>
                    <a:pt x="350" y="200"/>
                  </a:lnTo>
                  <a:lnTo>
                    <a:pt x="350" y="216"/>
                  </a:lnTo>
                  <a:lnTo>
                    <a:pt x="367" y="216"/>
                  </a:lnTo>
                  <a:lnTo>
                    <a:pt x="367" y="233"/>
                  </a:lnTo>
                  <a:lnTo>
                    <a:pt x="383" y="250"/>
                  </a:lnTo>
                  <a:lnTo>
                    <a:pt x="383" y="250"/>
                  </a:lnTo>
                  <a:lnTo>
                    <a:pt x="383" y="250"/>
                  </a:lnTo>
                  <a:lnTo>
                    <a:pt x="383" y="250"/>
                  </a:lnTo>
                  <a:lnTo>
                    <a:pt x="400" y="250"/>
                  </a:lnTo>
                  <a:lnTo>
                    <a:pt x="400" y="266"/>
                  </a:lnTo>
                  <a:lnTo>
                    <a:pt x="400" y="266"/>
                  </a:lnTo>
                  <a:lnTo>
                    <a:pt x="400" y="266"/>
                  </a:lnTo>
                  <a:lnTo>
                    <a:pt x="400" y="266"/>
                  </a:lnTo>
                  <a:lnTo>
                    <a:pt x="400" y="283"/>
                  </a:lnTo>
                  <a:lnTo>
                    <a:pt x="417" y="300"/>
                  </a:lnTo>
                  <a:lnTo>
                    <a:pt x="417" y="300"/>
                  </a:lnTo>
                  <a:lnTo>
                    <a:pt x="433" y="300"/>
                  </a:lnTo>
                  <a:lnTo>
                    <a:pt x="433" y="300"/>
                  </a:lnTo>
                  <a:lnTo>
                    <a:pt x="450" y="300"/>
                  </a:lnTo>
                  <a:lnTo>
                    <a:pt x="467" y="300"/>
                  </a:lnTo>
                  <a:lnTo>
                    <a:pt x="483" y="300"/>
                  </a:lnTo>
                  <a:lnTo>
                    <a:pt x="483" y="300"/>
                  </a:lnTo>
                  <a:lnTo>
                    <a:pt x="483" y="300"/>
                  </a:lnTo>
                  <a:lnTo>
                    <a:pt x="500" y="283"/>
                  </a:lnTo>
                  <a:lnTo>
                    <a:pt x="500" y="283"/>
                  </a:lnTo>
                  <a:lnTo>
                    <a:pt x="517" y="266"/>
                  </a:lnTo>
                  <a:lnTo>
                    <a:pt x="517" y="266"/>
                  </a:lnTo>
                  <a:lnTo>
                    <a:pt x="533" y="266"/>
                  </a:lnTo>
                  <a:lnTo>
                    <a:pt x="533" y="266"/>
                  </a:lnTo>
                  <a:lnTo>
                    <a:pt x="533" y="266"/>
                  </a:lnTo>
                  <a:lnTo>
                    <a:pt x="550" y="266"/>
                  </a:lnTo>
                  <a:lnTo>
                    <a:pt x="550" y="266"/>
                  </a:lnTo>
                  <a:lnTo>
                    <a:pt x="550" y="250"/>
                  </a:lnTo>
                  <a:lnTo>
                    <a:pt x="567" y="250"/>
                  </a:lnTo>
                  <a:lnTo>
                    <a:pt x="567" y="250"/>
                  </a:lnTo>
                  <a:lnTo>
                    <a:pt x="567" y="250"/>
                  </a:lnTo>
                  <a:lnTo>
                    <a:pt x="567" y="233"/>
                  </a:lnTo>
                  <a:lnTo>
                    <a:pt x="567" y="233"/>
                  </a:lnTo>
                  <a:lnTo>
                    <a:pt x="550" y="233"/>
                  </a:lnTo>
                  <a:lnTo>
                    <a:pt x="550" y="233"/>
                  </a:lnTo>
                  <a:lnTo>
                    <a:pt x="550" y="216"/>
                  </a:lnTo>
                  <a:lnTo>
                    <a:pt x="550" y="216"/>
                  </a:lnTo>
                  <a:lnTo>
                    <a:pt x="550" y="216"/>
                  </a:lnTo>
                  <a:lnTo>
                    <a:pt x="533" y="200"/>
                  </a:lnTo>
                  <a:lnTo>
                    <a:pt x="533" y="183"/>
                  </a:lnTo>
                  <a:lnTo>
                    <a:pt x="517" y="150"/>
                  </a:lnTo>
                  <a:lnTo>
                    <a:pt x="517" y="150"/>
                  </a:lnTo>
                  <a:lnTo>
                    <a:pt x="500" y="133"/>
                  </a:lnTo>
                  <a:lnTo>
                    <a:pt x="500" y="133"/>
                  </a:lnTo>
                  <a:lnTo>
                    <a:pt x="483" y="117"/>
                  </a:lnTo>
                  <a:lnTo>
                    <a:pt x="483" y="100"/>
                  </a:lnTo>
                  <a:lnTo>
                    <a:pt x="483" y="100"/>
                  </a:lnTo>
                  <a:lnTo>
                    <a:pt x="483" y="100"/>
                  </a:lnTo>
                  <a:lnTo>
                    <a:pt x="483" y="83"/>
                  </a:lnTo>
                  <a:lnTo>
                    <a:pt x="500" y="83"/>
                  </a:lnTo>
                  <a:lnTo>
                    <a:pt x="500" y="83"/>
                  </a:lnTo>
                  <a:lnTo>
                    <a:pt x="500" y="83"/>
                  </a:lnTo>
                  <a:lnTo>
                    <a:pt x="500" y="83"/>
                  </a:lnTo>
                  <a:lnTo>
                    <a:pt x="517" y="100"/>
                  </a:lnTo>
                  <a:lnTo>
                    <a:pt x="517" y="100"/>
                  </a:lnTo>
                  <a:lnTo>
                    <a:pt x="517" y="117"/>
                  </a:lnTo>
                  <a:lnTo>
                    <a:pt x="533" y="133"/>
                  </a:lnTo>
                  <a:lnTo>
                    <a:pt x="533" y="133"/>
                  </a:lnTo>
                  <a:lnTo>
                    <a:pt x="533" y="150"/>
                  </a:lnTo>
                  <a:lnTo>
                    <a:pt x="533" y="150"/>
                  </a:lnTo>
                  <a:lnTo>
                    <a:pt x="533" y="150"/>
                  </a:lnTo>
                  <a:lnTo>
                    <a:pt x="533" y="166"/>
                  </a:lnTo>
                  <a:lnTo>
                    <a:pt x="550" y="183"/>
                  </a:lnTo>
                  <a:lnTo>
                    <a:pt x="550" y="183"/>
                  </a:lnTo>
                  <a:lnTo>
                    <a:pt x="550" y="183"/>
                  </a:lnTo>
                  <a:lnTo>
                    <a:pt x="567" y="200"/>
                  </a:lnTo>
                  <a:lnTo>
                    <a:pt x="567" y="216"/>
                  </a:lnTo>
                  <a:lnTo>
                    <a:pt x="567" y="216"/>
                  </a:lnTo>
                  <a:lnTo>
                    <a:pt x="567" y="233"/>
                  </a:lnTo>
                  <a:lnTo>
                    <a:pt x="583" y="233"/>
                  </a:lnTo>
                  <a:lnTo>
                    <a:pt x="583" y="233"/>
                  </a:lnTo>
                  <a:lnTo>
                    <a:pt x="583" y="233"/>
                  </a:lnTo>
                  <a:lnTo>
                    <a:pt x="583" y="233"/>
                  </a:lnTo>
                  <a:lnTo>
                    <a:pt x="600" y="233"/>
                  </a:lnTo>
                  <a:lnTo>
                    <a:pt x="600" y="233"/>
                  </a:lnTo>
                  <a:lnTo>
                    <a:pt x="600" y="233"/>
                  </a:lnTo>
                  <a:lnTo>
                    <a:pt x="600" y="233"/>
                  </a:lnTo>
                  <a:lnTo>
                    <a:pt x="617" y="216"/>
                  </a:lnTo>
                  <a:lnTo>
                    <a:pt x="617" y="216"/>
                  </a:lnTo>
                  <a:lnTo>
                    <a:pt x="617" y="216"/>
                  </a:lnTo>
                  <a:lnTo>
                    <a:pt x="617" y="200"/>
                  </a:lnTo>
                  <a:lnTo>
                    <a:pt x="617" y="200"/>
                  </a:lnTo>
                  <a:lnTo>
                    <a:pt x="617" y="183"/>
                  </a:lnTo>
                  <a:lnTo>
                    <a:pt x="617" y="183"/>
                  </a:lnTo>
                  <a:lnTo>
                    <a:pt x="617" y="183"/>
                  </a:lnTo>
                  <a:lnTo>
                    <a:pt x="600" y="166"/>
                  </a:lnTo>
                  <a:lnTo>
                    <a:pt x="600" y="166"/>
                  </a:lnTo>
                  <a:lnTo>
                    <a:pt x="600" y="166"/>
                  </a:lnTo>
                  <a:lnTo>
                    <a:pt x="600" y="150"/>
                  </a:lnTo>
                  <a:lnTo>
                    <a:pt x="600" y="150"/>
                  </a:lnTo>
                  <a:lnTo>
                    <a:pt x="617" y="150"/>
                  </a:lnTo>
                  <a:lnTo>
                    <a:pt x="617" y="150"/>
                  </a:lnTo>
                  <a:lnTo>
                    <a:pt x="617" y="150"/>
                  </a:lnTo>
                  <a:lnTo>
                    <a:pt x="617" y="150"/>
                  </a:lnTo>
                  <a:lnTo>
                    <a:pt x="633" y="150"/>
                  </a:lnTo>
                  <a:lnTo>
                    <a:pt x="633" y="166"/>
                  </a:lnTo>
                  <a:lnTo>
                    <a:pt x="633" y="166"/>
                  </a:lnTo>
                  <a:lnTo>
                    <a:pt x="633" y="183"/>
                  </a:lnTo>
                  <a:lnTo>
                    <a:pt x="633" y="183"/>
                  </a:lnTo>
                  <a:lnTo>
                    <a:pt x="633" y="183"/>
                  </a:lnTo>
                  <a:lnTo>
                    <a:pt x="633" y="183"/>
                  </a:lnTo>
                  <a:lnTo>
                    <a:pt x="633" y="200"/>
                  </a:lnTo>
                  <a:lnTo>
                    <a:pt x="633" y="200"/>
                  </a:lnTo>
                  <a:lnTo>
                    <a:pt x="650" y="216"/>
                  </a:lnTo>
                  <a:lnTo>
                    <a:pt x="650" y="216"/>
                  </a:lnTo>
                  <a:lnTo>
                    <a:pt x="650" y="216"/>
                  </a:lnTo>
                  <a:lnTo>
                    <a:pt x="650" y="233"/>
                  </a:lnTo>
                  <a:lnTo>
                    <a:pt x="667" y="233"/>
                  </a:lnTo>
                  <a:lnTo>
                    <a:pt x="683" y="216"/>
                  </a:lnTo>
                  <a:lnTo>
                    <a:pt x="683" y="216"/>
                  </a:lnTo>
                  <a:lnTo>
                    <a:pt x="683" y="216"/>
                  </a:lnTo>
                  <a:lnTo>
                    <a:pt x="683" y="216"/>
                  </a:lnTo>
                  <a:lnTo>
                    <a:pt x="683" y="216"/>
                  </a:lnTo>
                  <a:lnTo>
                    <a:pt x="700" y="200"/>
                  </a:lnTo>
                  <a:lnTo>
                    <a:pt x="700" y="200"/>
                  </a:lnTo>
                  <a:lnTo>
                    <a:pt x="717" y="200"/>
                  </a:lnTo>
                  <a:lnTo>
                    <a:pt x="717" y="200"/>
                  </a:lnTo>
                  <a:lnTo>
                    <a:pt x="717" y="183"/>
                  </a:lnTo>
                  <a:lnTo>
                    <a:pt x="717" y="183"/>
                  </a:lnTo>
                  <a:lnTo>
                    <a:pt x="717" y="166"/>
                  </a:lnTo>
                  <a:lnTo>
                    <a:pt x="700" y="150"/>
                  </a:lnTo>
                  <a:lnTo>
                    <a:pt x="700" y="133"/>
                  </a:lnTo>
                  <a:lnTo>
                    <a:pt x="700" y="117"/>
                  </a:lnTo>
                  <a:lnTo>
                    <a:pt x="700" y="117"/>
                  </a:lnTo>
                  <a:lnTo>
                    <a:pt x="700" y="100"/>
                  </a:lnTo>
                  <a:lnTo>
                    <a:pt x="700" y="100"/>
                  </a:lnTo>
                  <a:lnTo>
                    <a:pt x="700" y="100"/>
                  </a:lnTo>
                  <a:lnTo>
                    <a:pt x="700" y="100"/>
                  </a:lnTo>
                  <a:lnTo>
                    <a:pt x="700" y="100"/>
                  </a:lnTo>
                  <a:lnTo>
                    <a:pt x="717" y="117"/>
                  </a:lnTo>
                  <a:lnTo>
                    <a:pt x="717" y="117"/>
                  </a:lnTo>
                  <a:lnTo>
                    <a:pt x="717" y="117"/>
                  </a:lnTo>
                  <a:lnTo>
                    <a:pt x="717" y="117"/>
                  </a:lnTo>
                  <a:lnTo>
                    <a:pt x="717" y="133"/>
                  </a:lnTo>
                  <a:lnTo>
                    <a:pt x="717" y="133"/>
                  </a:lnTo>
                  <a:lnTo>
                    <a:pt x="733" y="133"/>
                  </a:lnTo>
                  <a:lnTo>
                    <a:pt x="733" y="117"/>
                  </a:lnTo>
                  <a:lnTo>
                    <a:pt x="733" y="117"/>
                  </a:lnTo>
                  <a:lnTo>
                    <a:pt x="750" y="117"/>
                  </a:lnTo>
                  <a:lnTo>
                    <a:pt x="750" y="100"/>
                  </a:lnTo>
                  <a:lnTo>
                    <a:pt x="750" y="100"/>
                  </a:lnTo>
                  <a:lnTo>
                    <a:pt x="733" y="67"/>
                  </a:lnTo>
                  <a:lnTo>
                    <a:pt x="733" y="33"/>
                  </a:lnTo>
                  <a:lnTo>
                    <a:pt x="733" y="33"/>
                  </a:lnTo>
                  <a:lnTo>
                    <a:pt x="733" y="17"/>
                  </a:lnTo>
                  <a:lnTo>
                    <a:pt x="733" y="0"/>
                  </a:lnTo>
                  <a:lnTo>
                    <a:pt x="750" y="0"/>
                  </a:lnTo>
                  <a:lnTo>
                    <a:pt x="750" y="0"/>
                  </a:lnTo>
                  <a:lnTo>
                    <a:pt x="750" y="0"/>
                  </a:lnTo>
                  <a:lnTo>
                    <a:pt x="750" y="0"/>
                  </a:lnTo>
                  <a:lnTo>
                    <a:pt x="750" y="0"/>
                  </a:lnTo>
                  <a:lnTo>
                    <a:pt x="767" y="0"/>
                  </a:lnTo>
                  <a:lnTo>
                    <a:pt x="767" y="17"/>
                  </a:lnTo>
                  <a:lnTo>
                    <a:pt x="767" y="17"/>
                  </a:lnTo>
                  <a:lnTo>
                    <a:pt x="767" y="17"/>
                  </a:lnTo>
                  <a:close/>
                </a:path>
              </a:pathLst>
            </a:custGeom>
            <a:gradFill flip="none" rotWithShape="1">
              <a:gsLst>
                <a:gs pos="47000">
                  <a:srgbClr val="87101E">
                    <a:alpha val="89000"/>
                  </a:srgbClr>
                </a:gs>
                <a:gs pos="0">
                  <a:srgbClr val="600409">
                    <a:alpha val="91000"/>
                  </a:srgbClr>
                </a:gs>
                <a:gs pos="100000">
                  <a:srgbClr val="CE474D">
                    <a:alpha val="64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009" name="文本框 13008"/>
            <p:cNvSpPr txBox="1"/>
            <p:nvPr/>
          </p:nvSpPr>
          <p:spPr>
            <a:xfrm>
              <a:off x="2451625" y="2253290"/>
              <a:ext cx="1107996" cy="241129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endParaRPr lang="zh-CN" altLang="en-US" sz="6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012" name="矩形 13011"/>
            <p:cNvSpPr/>
            <p:nvPr/>
          </p:nvSpPr>
          <p:spPr>
            <a:xfrm rot="5400000">
              <a:off x="2913257" y="1707681"/>
              <a:ext cx="184731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endParaRPr lang="zh-CN" altLang="en-US" sz="6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121" name="矩形 2120"/>
            <p:cNvSpPr/>
            <p:nvPr/>
          </p:nvSpPr>
          <p:spPr>
            <a:xfrm rot="16200000">
              <a:off x="2945540" y="4238489"/>
              <a:ext cx="184731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endParaRPr lang="zh-CN" altLang="en-US" sz="6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" name="AutoShape 86"/>
            <p:cNvSpPr>
              <a:spLocks noChangeAspect="1" noChangeArrowheads="1" noTextEdit="1"/>
            </p:cNvSpPr>
            <p:nvPr/>
          </p:nvSpPr>
          <p:spPr bwMode="auto">
            <a:xfrm>
              <a:off x="3662363" y="2493963"/>
              <a:ext cx="3683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Freeform 89"/>
            <p:cNvSpPr>
              <a:spLocks noEditPoints="1"/>
            </p:cNvSpPr>
            <p:nvPr/>
          </p:nvSpPr>
          <p:spPr bwMode="auto">
            <a:xfrm>
              <a:off x="3774475" y="2911133"/>
              <a:ext cx="417513" cy="411163"/>
            </a:xfrm>
            <a:custGeom>
              <a:avLst/>
              <a:gdLst>
                <a:gd name="T0" fmla="*/ 17 w 95"/>
                <a:gd name="T1" fmla="*/ 77 h 94"/>
                <a:gd name="T2" fmla="*/ 78 w 95"/>
                <a:gd name="T3" fmla="*/ 18 h 94"/>
                <a:gd name="T4" fmla="*/ 50 w 95"/>
                <a:gd name="T5" fmla="*/ 30 h 94"/>
                <a:gd name="T6" fmla="*/ 61 w 95"/>
                <a:gd name="T7" fmla="*/ 11 h 94"/>
                <a:gd name="T8" fmla="*/ 50 w 95"/>
                <a:gd name="T9" fmla="*/ 30 h 94"/>
                <a:gd name="T10" fmla="*/ 43 w 95"/>
                <a:gd name="T11" fmla="*/ 30 h 94"/>
                <a:gd name="T12" fmla="*/ 46 w 95"/>
                <a:gd name="T13" fmla="*/ 9 h 94"/>
                <a:gd name="T14" fmla="*/ 39 w 95"/>
                <a:gd name="T15" fmla="*/ 32 h 94"/>
                <a:gd name="T16" fmla="*/ 23 w 95"/>
                <a:gd name="T17" fmla="*/ 18 h 94"/>
                <a:gd name="T18" fmla="*/ 39 w 95"/>
                <a:gd name="T19" fmla="*/ 32 h 94"/>
                <a:gd name="T20" fmla="*/ 32 w 95"/>
                <a:gd name="T21" fmla="*/ 38 h 94"/>
                <a:gd name="T22" fmla="*/ 19 w 95"/>
                <a:gd name="T23" fmla="*/ 21 h 94"/>
                <a:gd name="T24" fmla="*/ 31 w 95"/>
                <a:gd name="T25" fmla="*/ 42 h 94"/>
                <a:gd name="T26" fmla="*/ 9 w 95"/>
                <a:gd name="T27" fmla="*/ 44 h 94"/>
                <a:gd name="T28" fmla="*/ 31 w 95"/>
                <a:gd name="T29" fmla="*/ 42 h 94"/>
                <a:gd name="T30" fmla="*/ 30 w 95"/>
                <a:gd name="T31" fmla="*/ 52 h 94"/>
                <a:gd name="T32" fmla="*/ 9 w 95"/>
                <a:gd name="T33" fmla="*/ 49 h 94"/>
                <a:gd name="T34" fmla="*/ 32 w 95"/>
                <a:gd name="T35" fmla="*/ 56 h 94"/>
                <a:gd name="T36" fmla="*/ 18 w 95"/>
                <a:gd name="T37" fmla="*/ 72 h 94"/>
                <a:gd name="T38" fmla="*/ 32 w 95"/>
                <a:gd name="T39" fmla="*/ 56 h 94"/>
                <a:gd name="T40" fmla="*/ 38 w 95"/>
                <a:gd name="T41" fmla="*/ 62 h 94"/>
                <a:gd name="T42" fmla="*/ 21 w 95"/>
                <a:gd name="T43" fmla="*/ 75 h 94"/>
                <a:gd name="T44" fmla="*/ 42 w 95"/>
                <a:gd name="T45" fmla="*/ 64 h 94"/>
                <a:gd name="T46" fmla="*/ 44 w 95"/>
                <a:gd name="T47" fmla="*/ 85 h 94"/>
                <a:gd name="T48" fmla="*/ 42 w 95"/>
                <a:gd name="T49" fmla="*/ 64 h 94"/>
                <a:gd name="T50" fmla="*/ 52 w 95"/>
                <a:gd name="T51" fmla="*/ 64 h 94"/>
                <a:gd name="T52" fmla="*/ 49 w 95"/>
                <a:gd name="T53" fmla="*/ 86 h 94"/>
                <a:gd name="T54" fmla="*/ 56 w 95"/>
                <a:gd name="T55" fmla="*/ 63 h 94"/>
                <a:gd name="T56" fmla="*/ 72 w 95"/>
                <a:gd name="T57" fmla="*/ 76 h 94"/>
                <a:gd name="T58" fmla="*/ 56 w 95"/>
                <a:gd name="T59" fmla="*/ 63 h 94"/>
                <a:gd name="T60" fmla="*/ 62 w 95"/>
                <a:gd name="T61" fmla="*/ 56 h 94"/>
                <a:gd name="T62" fmla="*/ 75 w 95"/>
                <a:gd name="T63" fmla="*/ 73 h 94"/>
                <a:gd name="T64" fmla="*/ 64 w 95"/>
                <a:gd name="T65" fmla="*/ 52 h 94"/>
                <a:gd name="T66" fmla="*/ 86 w 95"/>
                <a:gd name="T67" fmla="*/ 50 h 94"/>
                <a:gd name="T68" fmla="*/ 64 w 95"/>
                <a:gd name="T69" fmla="*/ 52 h 94"/>
                <a:gd name="T70" fmla="*/ 64 w 95"/>
                <a:gd name="T71" fmla="*/ 43 h 94"/>
                <a:gd name="T72" fmla="*/ 86 w 95"/>
                <a:gd name="T73" fmla="*/ 46 h 94"/>
                <a:gd name="T74" fmla="*/ 63 w 95"/>
                <a:gd name="T75" fmla="*/ 39 h 94"/>
                <a:gd name="T76" fmla="*/ 77 w 95"/>
                <a:gd name="T77" fmla="*/ 22 h 94"/>
                <a:gd name="T78" fmla="*/ 63 w 95"/>
                <a:gd name="T79" fmla="*/ 39 h 94"/>
                <a:gd name="T80" fmla="*/ 56 w 95"/>
                <a:gd name="T81" fmla="*/ 32 h 94"/>
                <a:gd name="T82" fmla="*/ 74 w 95"/>
                <a:gd name="T83" fmla="*/ 19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5" h="94">
                  <a:moveTo>
                    <a:pt x="18" y="16"/>
                  </a:moveTo>
                  <a:cubicBezTo>
                    <a:pt x="1" y="33"/>
                    <a:pt x="0" y="60"/>
                    <a:pt x="17" y="77"/>
                  </a:cubicBezTo>
                  <a:cubicBezTo>
                    <a:pt x="33" y="94"/>
                    <a:pt x="60" y="94"/>
                    <a:pt x="77" y="78"/>
                  </a:cubicBezTo>
                  <a:cubicBezTo>
                    <a:pt x="94" y="62"/>
                    <a:pt x="95" y="35"/>
                    <a:pt x="78" y="18"/>
                  </a:cubicBezTo>
                  <a:cubicBezTo>
                    <a:pt x="62" y="1"/>
                    <a:pt x="35" y="0"/>
                    <a:pt x="18" y="16"/>
                  </a:cubicBezTo>
                  <a:close/>
                  <a:moveTo>
                    <a:pt x="50" y="30"/>
                  </a:moveTo>
                  <a:cubicBezTo>
                    <a:pt x="50" y="9"/>
                    <a:pt x="50" y="9"/>
                    <a:pt x="50" y="9"/>
                  </a:cubicBezTo>
                  <a:cubicBezTo>
                    <a:pt x="54" y="9"/>
                    <a:pt x="57" y="10"/>
                    <a:pt x="61" y="11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1" y="30"/>
                    <a:pt x="51" y="30"/>
                    <a:pt x="50" y="30"/>
                  </a:cubicBezTo>
                  <a:close/>
                  <a:moveTo>
                    <a:pt x="46" y="30"/>
                  </a:moveTo>
                  <a:cubicBezTo>
                    <a:pt x="45" y="30"/>
                    <a:pt x="44" y="30"/>
                    <a:pt x="43" y="30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9" y="10"/>
                    <a:pt x="42" y="9"/>
                    <a:pt x="46" y="9"/>
                  </a:cubicBezTo>
                  <a:lnTo>
                    <a:pt x="46" y="30"/>
                  </a:lnTo>
                  <a:close/>
                  <a:moveTo>
                    <a:pt x="39" y="32"/>
                  </a:moveTo>
                  <a:cubicBezTo>
                    <a:pt x="38" y="32"/>
                    <a:pt x="38" y="33"/>
                    <a:pt x="37" y="33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5" y="16"/>
                    <a:pt x="28" y="14"/>
                    <a:pt x="31" y="13"/>
                  </a:cubicBezTo>
                  <a:lnTo>
                    <a:pt x="39" y="32"/>
                  </a:lnTo>
                  <a:close/>
                  <a:moveTo>
                    <a:pt x="34" y="36"/>
                  </a:moveTo>
                  <a:cubicBezTo>
                    <a:pt x="33" y="37"/>
                    <a:pt x="33" y="38"/>
                    <a:pt x="32" y="38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5" y="27"/>
                    <a:pt x="17" y="24"/>
                    <a:pt x="19" y="21"/>
                  </a:cubicBezTo>
                  <a:lnTo>
                    <a:pt x="34" y="36"/>
                  </a:lnTo>
                  <a:close/>
                  <a:moveTo>
                    <a:pt x="31" y="42"/>
                  </a:moveTo>
                  <a:cubicBezTo>
                    <a:pt x="30" y="43"/>
                    <a:pt x="30" y="44"/>
                    <a:pt x="30" y="45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1"/>
                    <a:pt x="10" y="37"/>
                    <a:pt x="11" y="34"/>
                  </a:cubicBezTo>
                  <a:lnTo>
                    <a:pt x="31" y="42"/>
                  </a:lnTo>
                  <a:close/>
                  <a:moveTo>
                    <a:pt x="30" y="49"/>
                  </a:moveTo>
                  <a:cubicBezTo>
                    <a:pt x="30" y="50"/>
                    <a:pt x="30" y="51"/>
                    <a:pt x="30" y="52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0" y="56"/>
                    <a:pt x="9" y="52"/>
                    <a:pt x="9" y="49"/>
                  </a:cubicBezTo>
                  <a:lnTo>
                    <a:pt x="30" y="49"/>
                  </a:lnTo>
                  <a:close/>
                  <a:moveTo>
                    <a:pt x="32" y="56"/>
                  </a:moveTo>
                  <a:cubicBezTo>
                    <a:pt x="32" y="56"/>
                    <a:pt x="33" y="57"/>
                    <a:pt x="33" y="58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16" y="69"/>
                    <a:pt x="14" y="66"/>
                    <a:pt x="13" y="63"/>
                  </a:cubicBezTo>
                  <a:lnTo>
                    <a:pt x="32" y="56"/>
                  </a:lnTo>
                  <a:close/>
                  <a:moveTo>
                    <a:pt x="36" y="61"/>
                  </a:moveTo>
                  <a:cubicBezTo>
                    <a:pt x="37" y="61"/>
                    <a:pt x="38" y="62"/>
                    <a:pt x="38" y="62"/>
                  </a:cubicBezTo>
                  <a:cubicBezTo>
                    <a:pt x="30" y="82"/>
                    <a:pt x="30" y="82"/>
                    <a:pt x="30" y="82"/>
                  </a:cubicBezTo>
                  <a:cubicBezTo>
                    <a:pt x="27" y="80"/>
                    <a:pt x="24" y="78"/>
                    <a:pt x="21" y="75"/>
                  </a:cubicBezTo>
                  <a:lnTo>
                    <a:pt x="36" y="61"/>
                  </a:lnTo>
                  <a:close/>
                  <a:moveTo>
                    <a:pt x="42" y="64"/>
                  </a:moveTo>
                  <a:cubicBezTo>
                    <a:pt x="43" y="64"/>
                    <a:pt x="44" y="65"/>
                    <a:pt x="45" y="65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41" y="85"/>
                    <a:pt x="37" y="84"/>
                    <a:pt x="34" y="83"/>
                  </a:cubicBezTo>
                  <a:lnTo>
                    <a:pt x="42" y="64"/>
                  </a:lnTo>
                  <a:close/>
                  <a:moveTo>
                    <a:pt x="49" y="65"/>
                  </a:moveTo>
                  <a:cubicBezTo>
                    <a:pt x="50" y="65"/>
                    <a:pt x="51" y="64"/>
                    <a:pt x="52" y="64"/>
                  </a:cubicBezTo>
                  <a:cubicBezTo>
                    <a:pt x="59" y="84"/>
                    <a:pt x="59" y="84"/>
                    <a:pt x="59" y="84"/>
                  </a:cubicBezTo>
                  <a:cubicBezTo>
                    <a:pt x="56" y="85"/>
                    <a:pt x="52" y="85"/>
                    <a:pt x="49" y="86"/>
                  </a:cubicBezTo>
                  <a:lnTo>
                    <a:pt x="49" y="65"/>
                  </a:lnTo>
                  <a:close/>
                  <a:moveTo>
                    <a:pt x="56" y="63"/>
                  </a:moveTo>
                  <a:cubicBezTo>
                    <a:pt x="57" y="62"/>
                    <a:pt x="57" y="62"/>
                    <a:pt x="58" y="61"/>
                  </a:cubicBezTo>
                  <a:cubicBezTo>
                    <a:pt x="72" y="76"/>
                    <a:pt x="72" y="76"/>
                    <a:pt x="72" y="76"/>
                  </a:cubicBezTo>
                  <a:cubicBezTo>
                    <a:pt x="70" y="79"/>
                    <a:pt x="67" y="81"/>
                    <a:pt x="64" y="82"/>
                  </a:cubicBezTo>
                  <a:lnTo>
                    <a:pt x="56" y="63"/>
                  </a:lnTo>
                  <a:close/>
                  <a:moveTo>
                    <a:pt x="61" y="58"/>
                  </a:moveTo>
                  <a:cubicBezTo>
                    <a:pt x="61" y="58"/>
                    <a:pt x="62" y="57"/>
                    <a:pt x="62" y="56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0" y="68"/>
                    <a:pt x="78" y="71"/>
                    <a:pt x="75" y="73"/>
                  </a:cubicBezTo>
                  <a:lnTo>
                    <a:pt x="61" y="58"/>
                  </a:lnTo>
                  <a:close/>
                  <a:moveTo>
                    <a:pt x="64" y="52"/>
                  </a:moveTo>
                  <a:cubicBezTo>
                    <a:pt x="64" y="51"/>
                    <a:pt x="64" y="51"/>
                    <a:pt x="65" y="50"/>
                  </a:cubicBezTo>
                  <a:cubicBezTo>
                    <a:pt x="86" y="50"/>
                    <a:pt x="86" y="50"/>
                    <a:pt x="86" y="50"/>
                  </a:cubicBezTo>
                  <a:cubicBezTo>
                    <a:pt x="85" y="54"/>
                    <a:pt x="85" y="57"/>
                    <a:pt x="83" y="60"/>
                  </a:cubicBezTo>
                  <a:lnTo>
                    <a:pt x="64" y="52"/>
                  </a:lnTo>
                  <a:close/>
                  <a:moveTo>
                    <a:pt x="65" y="45"/>
                  </a:moveTo>
                  <a:cubicBezTo>
                    <a:pt x="65" y="45"/>
                    <a:pt x="64" y="44"/>
                    <a:pt x="64" y="43"/>
                  </a:cubicBezTo>
                  <a:cubicBezTo>
                    <a:pt x="84" y="35"/>
                    <a:pt x="84" y="35"/>
                    <a:pt x="84" y="35"/>
                  </a:cubicBezTo>
                  <a:cubicBezTo>
                    <a:pt x="85" y="39"/>
                    <a:pt x="86" y="42"/>
                    <a:pt x="86" y="46"/>
                  </a:cubicBezTo>
                  <a:lnTo>
                    <a:pt x="65" y="45"/>
                  </a:lnTo>
                  <a:close/>
                  <a:moveTo>
                    <a:pt x="63" y="39"/>
                  </a:moveTo>
                  <a:cubicBezTo>
                    <a:pt x="62" y="38"/>
                    <a:pt x="62" y="38"/>
                    <a:pt x="61" y="37"/>
                  </a:cubicBezTo>
                  <a:cubicBezTo>
                    <a:pt x="77" y="22"/>
                    <a:pt x="77" y="22"/>
                    <a:pt x="77" y="22"/>
                  </a:cubicBezTo>
                  <a:cubicBezTo>
                    <a:pt x="79" y="25"/>
                    <a:pt x="81" y="28"/>
                    <a:pt x="82" y="31"/>
                  </a:cubicBezTo>
                  <a:lnTo>
                    <a:pt x="63" y="39"/>
                  </a:lnTo>
                  <a:close/>
                  <a:moveTo>
                    <a:pt x="58" y="34"/>
                  </a:moveTo>
                  <a:cubicBezTo>
                    <a:pt x="58" y="33"/>
                    <a:pt x="57" y="33"/>
                    <a:pt x="56" y="32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8" y="15"/>
                    <a:pt x="71" y="17"/>
                    <a:pt x="74" y="19"/>
                  </a:cubicBezTo>
                  <a:lnTo>
                    <a:pt x="58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3571275" y="3458939"/>
              <a:ext cx="406400" cy="415925"/>
              <a:chOff x="3698875" y="3598863"/>
              <a:chExt cx="406400" cy="415925"/>
            </a:xfrm>
          </p:grpSpPr>
          <p:sp>
            <p:nvSpPr>
              <p:cNvPr id="9" name="AutoShape 91"/>
              <p:cNvSpPr>
                <a:spLocks noChangeAspect="1" noChangeArrowheads="1" noTextEdit="1"/>
              </p:cNvSpPr>
              <p:nvPr/>
            </p:nvSpPr>
            <p:spPr bwMode="auto">
              <a:xfrm>
                <a:off x="3698875" y="3603625"/>
                <a:ext cx="406400" cy="406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" name="Freeform 93"/>
              <p:cNvSpPr>
                <a:spLocks/>
              </p:cNvSpPr>
              <p:nvPr/>
            </p:nvSpPr>
            <p:spPr bwMode="auto">
              <a:xfrm>
                <a:off x="3698875" y="3598863"/>
                <a:ext cx="406400" cy="415925"/>
              </a:xfrm>
              <a:custGeom>
                <a:avLst/>
                <a:gdLst>
                  <a:gd name="T0" fmla="*/ 82 w 93"/>
                  <a:gd name="T1" fmla="*/ 53 h 95"/>
                  <a:gd name="T2" fmla="*/ 92 w 93"/>
                  <a:gd name="T3" fmla="*/ 38 h 95"/>
                  <a:gd name="T4" fmla="*/ 75 w 93"/>
                  <a:gd name="T5" fmla="*/ 17 h 95"/>
                  <a:gd name="T6" fmla="*/ 63 w 93"/>
                  <a:gd name="T7" fmla="*/ 19 h 95"/>
                  <a:gd name="T8" fmla="*/ 46 w 93"/>
                  <a:gd name="T9" fmla="*/ 1 h 95"/>
                  <a:gd name="T10" fmla="*/ 25 w 93"/>
                  <a:gd name="T11" fmla="*/ 19 h 95"/>
                  <a:gd name="T12" fmla="*/ 26 w 93"/>
                  <a:gd name="T13" fmla="*/ 27 h 95"/>
                  <a:gd name="T14" fmla="*/ 23 w 93"/>
                  <a:gd name="T15" fmla="*/ 27 h 95"/>
                  <a:gd name="T16" fmla="*/ 1 w 93"/>
                  <a:gd name="T17" fmla="*/ 44 h 95"/>
                  <a:gd name="T18" fmla="*/ 19 w 93"/>
                  <a:gd name="T19" fmla="*/ 65 h 95"/>
                  <a:gd name="T20" fmla="*/ 21 w 93"/>
                  <a:gd name="T21" fmla="*/ 65 h 95"/>
                  <a:gd name="T22" fmla="*/ 18 w 93"/>
                  <a:gd name="T23" fmla="*/ 73 h 95"/>
                  <a:gd name="T24" fmla="*/ 36 w 93"/>
                  <a:gd name="T25" fmla="*/ 94 h 95"/>
                  <a:gd name="T26" fmla="*/ 56 w 93"/>
                  <a:gd name="T27" fmla="*/ 81 h 95"/>
                  <a:gd name="T28" fmla="*/ 68 w 93"/>
                  <a:gd name="T29" fmla="*/ 88 h 95"/>
                  <a:gd name="T30" fmla="*/ 90 w 93"/>
                  <a:gd name="T31" fmla="*/ 71 h 95"/>
                  <a:gd name="T32" fmla="*/ 82 w 93"/>
                  <a:gd name="T33" fmla="*/ 53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3" h="95">
                    <a:moveTo>
                      <a:pt x="82" y="53"/>
                    </a:moveTo>
                    <a:cubicBezTo>
                      <a:pt x="88" y="50"/>
                      <a:pt x="92" y="45"/>
                      <a:pt x="92" y="38"/>
                    </a:cubicBezTo>
                    <a:cubicBezTo>
                      <a:pt x="93" y="27"/>
                      <a:pt x="86" y="18"/>
                      <a:pt x="75" y="17"/>
                    </a:cubicBezTo>
                    <a:cubicBezTo>
                      <a:pt x="71" y="16"/>
                      <a:pt x="67" y="17"/>
                      <a:pt x="63" y="19"/>
                    </a:cubicBezTo>
                    <a:cubicBezTo>
                      <a:pt x="63" y="10"/>
                      <a:pt x="55" y="2"/>
                      <a:pt x="46" y="1"/>
                    </a:cubicBezTo>
                    <a:cubicBezTo>
                      <a:pt x="35" y="0"/>
                      <a:pt x="26" y="8"/>
                      <a:pt x="25" y="19"/>
                    </a:cubicBezTo>
                    <a:cubicBezTo>
                      <a:pt x="24" y="22"/>
                      <a:pt x="25" y="25"/>
                      <a:pt x="26" y="27"/>
                    </a:cubicBezTo>
                    <a:cubicBezTo>
                      <a:pt x="25" y="27"/>
                      <a:pt x="24" y="27"/>
                      <a:pt x="23" y="27"/>
                    </a:cubicBezTo>
                    <a:cubicBezTo>
                      <a:pt x="12" y="26"/>
                      <a:pt x="2" y="33"/>
                      <a:pt x="1" y="44"/>
                    </a:cubicBezTo>
                    <a:cubicBezTo>
                      <a:pt x="0" y="55"/>
                      <a:pt x="8" y="64"/>
                      <a:pt x="19" y="65"/>
                    </a:cubicBezTo>
                    <a:cubicBezTo>
                      <a:pt x="19" y="65"/>
                      <a:pt x="20" y="65"/>
                      <a:pt x="21" y="65"/>
                    </a:cubicBezTo>
                    <a:cubicBezTo>
                      <a:pt x="20" y="68"/>
                      <a:pt x="19" y="70"/>
                      <a:pt x="18" y="73"/>
                    </a:cubicBezTo>
                    <a:cubicBezTo>
                      <a:pt x="17" y="84"/>
                      <a:pt x="25" y="93"/>
                      <a:pt x="36" y="94"/>
                    </a:cubicBezTo>
                    <a:cubicBezTo>
                      <a:pt x="45" y="95"/>
                      <a:pt x="53" y="90"/>
                      <a:pt x="56" y="81"/>
                    </a:cubicBezTo>
                    <a:cubicBezTo>
                      <a:pt x="59" y="85"/>
                      <a:pt x="63" y="87"/>
                      <a:pt x="68" y="88"/>
                    </a:cubicBezTo>
                    <a:cubicBezTo>
                      <a:pt x="79" y="89"/>
                      <a:pt x="89" y="81"/>
                      <a:pt x="90" y="71"/>
                    </a:cubicBezTo>
                    <a:cubicBezTo>
                      <a:pt x="90" y="63"/>
                      <a:pt x="87" y="57"/>
                      <a:pt x="82" y="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" name="Freeform 94"/>
              <p:cNvSpPr>
                <a:spLocks noEditPoints="1"/>
              </p:cNvSpPr>
              <p:nvPr/>
            </p:nvSpPr>
            <p:spPr bwMode="auto">
              <a:xfrm>
                <a:off x="3795713" y="3695700"/>
                <a:ext cx="222250" cy="222250"/>
              </a:xfrm>
              <a:custGeom>
                <a:avLst/>
                <a:gdLst>
                  <a:gd name="T0" fmla="*/ 50 w 51"/>
                  <a:gd name="T1" fmla="*/ 16 h 51"/>
                  <a:gd name="T2" fmla="*/ 49 w 51"/>
                  <a:gd name="T3" fmla="*/ 13 h 51"/>
                  <a:gd name="T4" fmla="*/ 36 w 51"/>
                  <a:gd name="T5" fmla="*/ 21 h 51"/>
                  <a:gd name="T6" fmla="*/ 40 w 51"/>
                  <a:gd name="T7" fmla="*/ 13 h 51"/>
                  <a:gd name="T8" fmla="*/ 41 w 51"/>
                  <a:gd name="T9" fmla="*/ 11 h 51"/>
                  <a:gd name="T10" fmla="*/ 38 w 51"/>
                  <a:gd name="T11" fmla="*/ 12 h 51"/>
                  <a:gd name="T12" fmla="*/ 31 w 51"/>
                  <a:gd name="T13" fmla="*/ 16 h 51"/>
                  <a:gd name="T14" fmla="*/ 32 w 51"/>
                  <a:gd name="T15" fmla="*/ 7 h 51"/>
                  <a:gd name="T16" fmla="*/ 29 w 51"/>
                  <a:gd name="T17" fmla="*/ 7 h 51"/>
                  <a:gd name="T18" fmla="*/ 29 w 51"/>
                  <a:gd name="T19" fmla="*/ 16 h 51"/>
                  <a:gd name="T20" fmla="*/ 26 w 51"/>
                  <a:gd name="T21" fmla="*/ 16 h 51"/>
                  <a:gd name="T22" fmla="*/ 24 w 51"/>
                  <a:gd name="T23" fmla="*/ 1 h 51"/>
                  <a:gd name="T24" fmla="*/ 21 w 51"/>
                  <a:gd name="T25" fmla="*/ 1 h 51"/>
                  <a:gd name="T26" fmla="*/ 25 w 51"/>
                  <a:gd name="T27" fmla="*/ 16 h 51"/>
                  <a:gd name="T28" fmla="*/ 18 w 51"/>
                  <a:gd name="T29" fmla="*/ 11 h 51"/>
                  <a:gd name="T30" fmla="*/ 17 w 51"/>
                  <a:gd name="T31" fmla="*/ 8 h 51"/>
                  <a:gd name="T32" fmla="*/ 17 w 51"/>
                  <a:gd name="T33" fmla="*/ 11 h 51"/>
                  <a:gd name="T34" fmla="*/ 18 w 51"/>
                  <a:gd name="T35" fmla="*/ 21 h 51"/>
                  <a:gd name="T36" fmla="*/ 10 w 51"/>
                  <a:gd name="T37" fmla="*/ 16 h 51"/>
                  <a:gd name="T38" fmla="*/ 9 w 51"/>
                  <a:gd name="T39" fmla="*/ 19 h 51"/>
                  <a:gd name="T40" fmla="*/ 17 w 51"/>
                  <a:gd name="T41" fmla="*/ 22 h 51"/>
                  <a:gd name="T42" fmla="*/ 3 w 51"/>
                  <a:gd name="T43" fmla="*/ 23 h 51"/>
                  <a:gd name="T44" fmla="*/ 0 w 51"/>
                  <a:gd name="T45" fmla="*/ 23 h 51"/>
                  <a:gd name="T46" fmla="*/ 3 w 51"/>
                  <a:gd name="T47" fmla="*/ 25 h 51"/>
                  <a:gd name="T48" fmla="*/ 17 w 51"/>
                  <a:gd name="T49" fmla="*/ 28 h 51"/>
                  <a:gd name="T50" fmla="*/ 8 w 51"/>
                  <a:gd name="T51" fmla="*/ 30 h 51"/>
                  <a:gd name="T52" fmla="*/ 7 w 51"/>
                  <a:gd name="T53" fmla="*/ 33 h 51"/>
                  <a:gd name="T54" fmla="*/ 17 w 51"/>
                  <a:gd name="T55" fmla="*/ 30 h 51"/>
                  <a:gd name="T56" fmla="*/ 13 w 51"/>
                  <a:gd name="T57" fmla="*/ 38 h 51"/>
                  <a:gd name="T58" fmla="*/ 12 w 51"/>
                  <a:gd name="T59" fmla="*/ 40 h 51"/>
                  <a:gd name="T60" fmla="*/ 15 w 51"/>
                  <a:gd name="T61" fmla="*/ 39 h 51"/>
                  <a:gd name="T62" fmla="*/ 22 w 51"/>
                  <a:gd name="T63" fmla="*/ 35 h 51"/>
                  <a:gd name="T64" fmla="*/ 14 w 51"/>
                  <a:gd name="T65" fmla="*/ 48 h 51"/>
                  <a:gd name="T66" fmla="*/ 17 w 51"/>
                  <a:gd name="T67" fmla="*/ 50 h 51"/>
                  <a:gd name="T68" fmla="*/ 23 w 51"/>
                  <a:gd name="T69" fmla="*/ 36 h 51"/>
                  <a:gd name="T70" fmla="*/ 24 w 51"/>
                  <a:gd name="T71" fmla="*/ 45 h 51"/>
                  <a:gd name="T72" fmla="*/ 24 w 51"/>
                  <a:gd name="T73" fmla="*/ 47 h 51"/>
                  <a:gd name="T74" fmla="*/ 26 w 51"/>
                  <a:gd name="T75" fmla="*/ 45 h 51"/>
                  <a:gd name="T76" fmla="*/ 31 w 51"/>
                  <a:gd name="T77" fmla="*/ 36 h 51"/>
                  <a:gd name="T78" fmla="*/ 34 w 51"/>
                  <a:gd name="T79" fmla="*/ 44 h 51"/>
                  <a:gd name="T80" fmla="*/ 37 w 51"/>
                  <a:gd name="T81" fmla="*/ 42 h 51"/>
                  <a:gd name="T82" fmla="*/ 33 w 51"/>
                  <a:gd name="T83" fmla="*/ 35 h 51"/>
                  <a:gd name="T84" fmla="*/ 44 w 51"/>
                  <a:gd name="T85" fmla="*/ 43 h 51"/>
                  <a:gd name="T86" fmla="*/ 47 w 51"/>
                  <a:gd name="T87" fmla="*/ 45 h 51"/>
                  <a:gd name="T88" fmla="*/ 45 w 51"/>
                  <a:gd name="T89" fmla="*/ 42 h 51"/>
                  <a:gd name="T90" fmla="*/ 37 w 51"/>
                  <a:gd name="T91" fmla="*/ 30 h 51"/>
                  <a:gd name="T92" fmla="*/ 44 w 51"/>
                  <a:gd name="T93" fmla="*/ 35 h 51"/>
                  <a:gd name="T94" fmla="*/ 47 w 51"/>
                  <a:gd name="T95" fmla="*/ 33 h 51"/>
                  <a:gd name="T96" fmla="*/ 37 w 51"/>
                  <a:gd name="T97" fmla="*/ 29 h 51"/>
                  <a:gd name="T98" fmla="*/ 38 w 51"/>
                  <a:gd name="T99" fmla="*/ 26 h 51"/>
                  <a:gd name="T100" fmla="*/ 46 w 51"/>
                  <a:gd name="T101" fmla="*/ 25 h 51"/>
                  <a:gd name="T102" fmla="*/ 45 w 51"/>
                  <a:gd name="T103" fmla="*/ 23 h 51"/>
                  <a:gd name="T104" fmla="*/ 37 w 51"/>
                  <a:gd name="T105" fmla="*/ 25 h 51"/>
                  <a:gd name="T106" fmla="*/ 49 w 51"/>
                  <a:gd name="T107" fmla="*/ 16 h 51"/>
                  <a:gd name="T108" fmla="*/ 36 w 51"/>
                  <a:gd name="T109" fmla="*/ 27 h 51"/>
                  <a:gd name="T110" fmla="*/ 18 w 51"/>
                  <a:gd name="T111" fmla="*/ 2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1" h="51">
                    <a:moveTo>
                      <a:pt x="49" y="16"/>
                    </a:moveTo>
                    <a:cubicBezTo>
                      <a:pt x="49" y="16"/>
                      <a:pt x="49" y="16"/>
                      <a:pt x="50" y="16"/>
                    </a:cubicBezTo>
                    <a:cubicBezTo>
                      <a:pt x="51" y="16"/>
                      <a:pt x="51" y="15"/>
                      <a:pt x="51" y="14"/>
                    </a:cubicBezTo>
                    <a:cubicBezTo>
                      <a:pt x="51" y="13"/>
                      <a:pt x="50" y="13"/>
                      <a:pt x="49" y="13"/>
                    </a:cubicBezTo>
                    <a:cubicBezTo>
                      <a:pt x="48" y="13"/>
                      <a:pt x="48" y="14"/>
                      <a:pt x="48" y="14"/>
                    </a:cubicBezTo>
                    <a:cubicBezTo>
                      <a:pt x="36" y="21"/>
                      <a:pt x="36" y="21"/>
                      <a:pt x="36" y="21"/>
                    </a:cubicBezTo>
                    <a:cubicBezTo>
                      <a:pt x="35" y="20"/>
                      <a:pt x="35" y="19"/>
                      <a:pt x="34" y="19"/>
                    </a:cubicBezTo>
                    <a:cubicBezTo>
                      <a:pt x="40" y="13"/>
                      <a:pt x="40" y="13"/>
                      <a:pt x="40" y="13"/>
                    </a:cubicBezTo>
                    <a:cubicBezTo>
                      <a:pt x="40" y="13"/>
                      <a:pt x="40" y="13"/>
                      <a:pt x="40" y="13"/>
                    </a:cubicBezTo>
                    <a:cubicBezTo>
                      <a:pt x="41" y="13"/>
                      <a:pt x="42" y="12"/>
                      <a:pt x="41" y="11"/>
                    </a:cubicBezTo>
                    <a:cubicBezTo>
                      <a:pt x="41" y="10"/>
                      <a:pt x="40" y="10"/>
                      <a:pt x="39" y="10"/>
                    </a:cubicBezTo>
                    <a:cubicBezTo>
                      <a:pt x="39" y="10"/>
                      <a:pt x="38" y="11"/>
                      <a:pt x="38" y="12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32" y="17"/>
                      <a:pt x="31" y="17"/>
                      <a:pt x="31" y="16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2" y="8"/>
                      <a:pt x="32" y="8"/>
                      <a:pt x="32" y="7"/>
                    </a:cubicBezTo>
                    <a:cubicBezTo>
                      <a:pt x="32" y="7"/>
                      <a:pt x="31" y="6"/>
                      <a:pt x="30" y="6"/>
                    </a:cubicBezTo>
                    <a:cubicBezTo>
                      <a:pt x="30" y="6"/>
                      <a:pt x="29" y="7"/>
                      <a:pt x="29" y="7"/>
                    </a:cubicBezTo>
                    <a:cubicBezTo>
                      <a:pt x="29" y="8"/>
                      <a:pt x="29" y="8"/>
                      <a:pt x="29" y="9"/>
                    </a:cubicBezTo>
                    <a:cubicBezTo>
                      <a:pt x="29" y="16"/>
                      <a:pt x="29" y="16"/>
                      <a:pt x="29" y="16"/>
                    </a:cubicBezTo>
                    <a:cubicBezTo>
                      <a:pt x="29" y="16"/>
                      <a:pt x="28" y="16"/>
                      <a:pt x="28" y="16"/>
                    </a:cubicBezTo>
                    <a:cubicBezTo>
                      <a:pt x="27" y="16"/>
                      <a:pt x="27" y="16"/>
                      <a:pt x="26" y="16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2"/>
                      <a:pt x="24" y="2"/>
                      <a:pt x="24" y="1"/>
                    </a:cubicBezTo>
                    <a:cubicBezTo>
                      <a:pt x="24" y="1"/>
                      <a:pt x="23" y="0"/>
                      <a:pt x="22" y="0"/>
                    </a:cubicBezTo>
                    <a:cubicBezTo>
                      <a:pt x="21" y="0"/>
                      <a:pt x="21" y="0"/>
                      <a:pt x="21" y="1"/>
                    </a:cubicBezTo>
                    <a:cubicBezTo>
                      <a:pt x="20" y="2"/>
                      <a:pt x="21" y="3"/>
                      <a:pt x="22" y="3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4" y="16"/>
                      <a:pt x="23" y="17"/>
                      <a:pt x="22" y="17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9"/>
                      <a:pt x="18" y="8"/>
                      <a:pt x="17" y="8"/>
                    </a:cubicBezTo>
                    <a:cubicBezTo>
                      <a:pt x="16" y="8"/>
                      <a:pt x="15" y="9"/>
                      <a:pt x="15" y="10"/>
                    </a:cubicBezTo>
                    <a:cubicBezTo>
                      <a:pt x="15" y="11"/>
                      <a:pt x="16" y="11"/>
                      <a:pt x="17" y="11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0" y="19"/>
                      <a:pt x="19" y="19"/>
                      <a:pt x="18" y="21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7"/>
                      <a:pt x="11" y="16"/>
                      <a:pt x="10" y="16"/>
                    </a:cubicBezTo>
                    <a:cubicBezTo>
                      <a:pt x="10" y="16"/>
                      <a:pt x="9" y="16"/>
                      <a:pt x="8" y="17"/>
                    </a:cubicBezTo>
                    <a:cubicBezTo>
                      <a:pt x="8" y="18"/>
                      <a:pt x="9" y="19"/>
                      <a:pt x="9" y="19"/>
                    </a:cubicBezTo>
                    <a:cubicBezTo>
                      <a:pt x="10" y="19"/>
                      <a:pt x="10" y="19"/>
                      <a:pt x="11" y="19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23"/>
                      <a:pt x="17" y="24"/>
                      <a:pt x="17" y="24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3" y="23"/>
                      <a:pt x="2" y="22"/>
                      <a:pt x="2" y="22"/>
                    </a:cubicBezTo>
                    <a:cubicBezTo>
                      <a:pt x="1" y="22"/>
                      <a:pt x="0" y="22"/>
                      <a:pt x="0" y="23"/>
                    </a:cubicBezTo>
                    <a:cubicBezTo>
                      <a:pt x="0" y="24"/>
                      <a:pt x="0" y="25"/>
                      <a:pt x="1" y="25"/>
                    </a:cubicBezTo>
                    <a:cubicBezTo>
                      <a:pt x="2" y="25"/>
                      <a:pt x="2" y="25"/>
                      <a:pt x="3" y="25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6" y="27"/>
                      <a:pt x="17" y="28"/>
                      <a:pt x="17" y="28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9" y="30"/>
                      <a:pt x="9" y="30"/>
                      <a:pt x="8" y="30"/>
                    </a:cubicBezTo>
                    <a:cubicBezTo>
                      <a:pt x="7" y="30"/>
                      <a:pt x="7" y="30"/>
                      <a:pt x="6" y="31"/>
                    </a:cubicBezTo>
                    <a:cubicBezTo>
                      <a:pt x="6" y="32"/>
                      <a:pt x="6" y="32"/>
                      <a:pt x="7" y="33"/>
                    </a:cubicBezTo>
                    <a:cubicBezTo>
                      <a:pt x="8" y="33"/>
                      <a:pt x="9" y="33"/>
                      <a:pt x="9" y="32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18" y="31"/>
                      <a:pt x="18" y="32"/>
                      <a:pt x="19" y="33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3" y="38"/>
                      <a:pt x="12" y="38"/>
                      <a:pt x="12" y="38"/>
                    </a:cubicBezTo>
                    <a:cubicBezTo>
                      <a:pt x="11" y="39"/>
                      <a:pt x="11" y="40"/>
                      <a:pt x="12" y="40"/>
                    </a:cubicBezTo>
                    <a:cubicBezTo>
                      <a:pt x="13" y="41"/>
                      <a:pt x="14" y="41"/>
                      <a:pt x="14" y="40"/>
                    </a:cubicBezTo>
                    <a:cubicBezTo>
                      <a:pt x="15" y="40"/>
                      <a:pt x="15" y="39"/>
                      <a:pt x="15" y="39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0" y="34"/>
                      <a:pt x="21" y="35"/>
                      <a:pt x="22" y="35"/>
                    </a:cubicBezTo>
                    <a:cubicBezTo>
                      <a:pt x="15" y="48"/>
                      <a:pt x="15" y="48"/>
                      <a:pt x="15" y="48"/>
                    </a:cubicBezTo>
                    <a:cubicBezTo>
                      <a:pt x="15" y="48"/>
                      <a:pt x="15" y="48"/>
                      <a:pt x="14" y="48"/>
                    </a:cubicBezTo>
                    <a:cubicBezTo>
                      <a:pt x="14" y="49"/>
                      <a:pt x="14" y="50"/>
                      <a:pt x="15" y="50"/>
                    </a:cubicBezTo>
                    <a:cubicBezTo>
                      <a:pt x="15" y="51"/>
                      <a:pt x="16" y="51"/>
                      <a:pt x="17" y="50"/>
                    </a:cubicBezTo>
                    <a:cubicBezTo>
                      <a:pt x="17" y="50"/>
                      <a:pt x="17" y="49"/>
                      <a:pt x="17" y="48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4" y="36"/>
                      <a:pt x="25" y="37"/>
                      <a:pt x="26" y="37"/>
                    </a:cubicBezTo>
                    <a:cubicBezTo>
                      <a:pt x="24" y="45"/>
                      <a:pt x="24" y="45"/>
                      <a:pt x="24" y="45"/>
                    </a:cubicBezTo>
                    <a:cubicBezTo>
                      <a:pt x="24" y="45"/>
                      <a:pt x="24" y="45"/>
                      <a:pt x="24" y="45"/>
                    </a:cubicBezTo>
                    <a:cubicBezTo>
                      <a:pt x="23" y="46"/>
                      <a:pt x="23" y="47"/>
                      <a:pt x="24" y="47"/>
                    </a:cubicBezTo>
                    <a:cubicBezTo>
                      <a:pt x="25" y="48"/>
                      <a:pt x="26" y="48"/>
                      <a:pt x="26" y="47"/>
                    </a:cubicBezTo>
                    <a:cubicBezTo>
                      <a:pt x="27" y="46"/>
                      <a:pt x="27" y="46"/>
                      <a:pt x="26" y="45"/>
                    </a:cubicBezTo>
                    <a:cubicBezTo>
                      <a:pt x="27" y="37"/>
                      <a:pt x="27" y="37"/>
                      <a:pt x="27" y="37"/>
                    </a:cubicBezTo>
                    <a:cubicBezTo>
                      <a:pt x="29" y="37"/>
                      <a:pt x="30" y="37"/>
                      <a:pt x="31" y="36"/>
                    </a:cubicBezTo>
                    <a:cubicBezTo>
                      <a:pt x="34" y="42"/>
                      <a:pt x="34" y="42"/>
                      <a:pt x="34" y="42"/>
                    </a:cubicBezTo>
                    <a:cubicBezTo>
                      <a:pt x="34" y="43"/>
                      <a:pt x="34" y="43"/>
                      <a:pt x="34" y="44"/>
                    </a:cubicBezTo>
                    <a:cubicBezTo>
                      <a:pt x="35" y="45"/>
                      <a:pt x="36" y="45"/>
                      <a:pt x="36" y="44"/>
                    </a:cubicBezTo>
                    <a:cubicBezTo>
                      <a:pt x="37" y="44"/>
                      <a:pt x="37" y="43"/>
                      <a:pt x="37" y="42"/>
                    </a:cubicBezTo>
                    <a:cubicBezTo>
                      <a:pt x="37" y="42"/>
                      <a:pt x="36" y="42"/>
                      <a:pt x="36" y="41"/>
                    </a:cubicBezTo>
                    <a:cubicBezTo>
                      <a:pt x="33" y="35"/>
                      <a:pt x="33" y="35"/>
                      <a:pt x="33" y="35"/>
                    </a:cubicBezTo>
                    <a:cubicBezTo>
                      <a:pt x="33" y="35"/>
                      <a:pt x="34" y="34"/>
                      <a:pt x="34" y="34"/>
                    </a:cubicBezTo>
                    <a:cubicBezTo>
                      <a:pt x="44" y="43"/>
                      <a:pt x="44" y="43"/>
                      <a:pt x="44" y="43"/>
                    </a:cubicBezTo>
                    <a:cubicBezTo>
                      <a:pt x="44" y="44"/>
                      <a:pt x="44" y="44"/>
                      <a:pt x="44" y="44"/>
                    </a:cubicBezTo>
                    <a:cubicBezTo>
                      <a:pt x="45" y="45"/>
                      <a:pt x="46" y="45"/>
                      <a:pt x="47" y="45"/>
                    </a:cubicBezTo>
                    <a:cubicBezTo>
                      <a:pt x="47" y="45"/>
                      <a:pt x="48" y="44"/>
                      <a:pt x="47" y="43"/>
                    </a:cubicBezTo>
                    <a:cubicBezTo>
                      <a:pt x="47" y="42"/>
                      <a:pt x="46" y="42"/>
                      <a:pt x="45" y="42"/>
                    </a:cubicBezTo>
                    <a:cubicBezTo>
                      <a:pt x="36" y="32"/>
                      <a:pt x="36" y="32"/>
                      <a:pt x="36" y="32"/>
                    </a:cubicBezTo>
                    <a:cubicBezTo>
                      <a:pt x="36" y="32"/>
                      <a:pt x="36" y="31"/>
                      <a:pt x="37" y="30"/>
                    </a:cubicBezTo>
                    <a:cubicBezTo>
                      <a:pt x="44" y="34"/>
                      <a:pt x="44" y="34"/>
                      <a:pt x="44" y="34"/>
                    </a:cubicBezTo>
                    <a:cubicBezTo>
                      <a:pt x="44" y="34"/>
                      <a:pt x="44" y="34"/>
                      <a:pt x="44" y="35"/>
                    </a:cubicBezTo>
                    <a:cubicBezTo>
                      <a:pt x="45" y="35"/>
                      <a:pt x="46" y="35"/>
                      <a:pt x="46" y="35"/>
                    </a:cubicBezTo>
                    <a:cubicBezTo>
                      <a:pt x="47" y="35"/>
                      <a:pt x="47" y="34"/>
                      <a:pt x="47" y="33"/>
                    </a:cubicBezTo>
                    <a:cubicBezTo>
                      <a:pt x="46" y="32"/>
                      <a:pt x="46" y="32"/>
                      <a:pt x="45" y="32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8"/>
                      <a:pt x="38" y="28"/>
                      <a:pt x="38" y="27"/>
                    </a:cubicBezTo>
                    <a:cubicBezTo>
                      <a:pt x="38" y="27"/>
                      <a:pt x="38" y="27"/>
                      <a:pt x="38" y="26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5" y="25"/>
                      <a:pt x="46" y="26"/>
                      <a:pt x="46" y="25"/>
                    </a:cubicBezTo>
                    <a:cubicBezTo>
                      <a:pt x="47" y="25"/>
                      <a:pt x="47" y="24"/>
                      <a:pt x="47" y="24"/>
                    </a:cubicBezTo>
                    <a:cubicBezTo>
                      <a:pt x="47" y="23"/>
                      <a:pt x="46" y="22"/>
                      <a:pt x="45" y="23"/>
                    </a:cubicBezTo>
                    <a:cubicBezTo>
                      <a:pt x="45" y="23"/>
                      <a:pt x="45" y="23"/>
                      <a:pt x="44" y="23"/>
                    </a:cubicBezTo>
                    <a:cubicBezTo>
                      <a:pt x="37" y="25"/>
                      <a:pt x="37" y="25"/>
                      <a:pt x="37" y="25"/>
                    </a:cubicBezTo>
                    <a:cubicBezTo>
                      <a:pt x="37" y="24"/>
                      <a:pt x="37" y="23"/>
                      <a:pt x="37" y="22"/>
                    </a:cubicBezTo>
                    <a:lnTo>
                      <a:pt x="49" y="16"/>
                    </a:lnTo>
                    <a:close/>
                    <a:moveTo>
                      <a:pt x="28" y="17"/>
                    </a:moveTo>
                    <a:cubicBezTo>
                      <a:pt x="33" y="18"/>
                      <a:pt x="36" y="22"/>
                      <a:pt x="36" y="27"/>
                    </a:cubicBezTo>
                    <a:cubicBezTo>
                      <a:pt x="35" y="32"/>
                      <a:pt x="31" y="36"/>
                      <a:pt x="26" y="35"/>
                    </a:cubicBezTo>
                    <a:cubicBezTo>
                      <a:pt x="21" y="35"/>
                      <a:pt x="18" y="30"/>
                      <a:pt x="18" y="25"/>
                    </a:cubicBezTo>
                    <a:cubicBezTo>
                      <a:pt x="19" y="21"/>
                      <a:pt x="23" y="17"/>
                      <a:pt x="28" y="17"/>
                    </a:cubicBezTo>
                    <a:close/>
                  </a:path>
                </a:pathLst>
              </a:custGeom>
              <a:solidFill>
                <a:srgbClr val="B51A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56" name="组合 55"/>
            <p:cNvGrpSpPr/>
            <p:nvPr/>
          </p:nvGrpSpPr>
          <p:grpSpPr>
            <a:xfrm>
              <a:off x="3793268" y="4094091"/>
              <a:ext cx="237395" cy="242959"/>
              <a:chOff x="3698875" y="3598863"/>
              <a:chExt cx="406400" cy="415925"/>
            </a:xfrm>
          </p:grpSpPr>
          <p:sp>
            <p:nvSpPr>
              <p:cNvPr id="59" name="AutoShape 91"/>
              <p:cNvSpPr>
                <a:spLocks noChangeAspect="1" noChangeArrowheads="1" noTextEdit="1"/>
              </p:cNvSpPr>
              <p:nvPr/>
            </p:nvSpPr>
            <p:spPr bwMode="auto">
              <a:xfrm>
                <a:off x="3698875" y="3603625"/>
                <a:ext cx="406400" cy="406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4" name="Freeform 93"/>
              <p:cNvSpPr>
                <a:spLocks/>
              </p:cNvSpPr>
              <p:nvPr/>
            </p:nvSpPr>
            <p:spPr bwMode="auto">
              <a:xfrm>
                <a:off x="3698875" y="3598863"/>
                <a:ext cx="406400" cy="415925"/>
              </a:xfrm>
              <a:custGeom>
                <a:avLst/>
                <a:gdLst>
                  <a:gd name="T0" fmla="*/ 82 w 93"/>
                  <a:gd name="T1" fmla="*/ 53 h 95"/>
                  <a:gd name="T2" fmla="*/ 92 w 93"/>
                  <a:gd name="T3" fmla="*/ 38 h 95"/>
                  <a:gd name="T4" fmla="*/ 75 w 93"/>
                  <a:gd name="T5" fmla="*/ 17 h 95"/>
                  <a:gd name="T6" fmla="*/ 63 w 93"/>
                  <a:gd name="T7" fmla="*/ 19 h 95"/>
                  <a:gd name="T8" fmla="*/ 46 w 93"/>
                  <a:gd name="T9" fmla="*/ 1 h 95"/>
                  <a:gd name="T10" fmla="*/ 25 w 93"/>
                  <a:gd name="T11" fmla="*/ 19 h 95"/>
                  <a:gd name="T12" fmla="*/ 26 w 93"/>
                  <a:gd name="T13" fmla="*/ 27 h 95"/>
                  <a:gd name="T14" fmla="*/ 23 w 93"/>
                  <a:gd name="T15" fmla="*/ 27 h 95"/>
                  <a:gd name="T16" fmla="*/ 1 w 93"/>
                  <a:gd name="T17" fmla="*/ 44 h 95"/>
                  <a:gd name="T18" fmla="*/ 19 w 93"/>
                  <a:gd name="T19" fmla="*/ 65 h 95"/>
                  <a:gd name="T20" fmla="*/ 21 w 93"/>
                  <a:gd name="T21" fmla="*/ 65 h 95"/>
                  <a:gd name="T22" fmla="*/ 18 w 93"/>
                  <a:gd name="T23" fmla="*/ 73 h 95"/>
                  <a:gd name="T24" fmla="*/ 36 w 93"/>
                  <a:gd name="T25" fmla="*/ 94 h 95"/>
                  <a:gd name="T26" fmla="*/ 56 w 93"/>
                  <a:gd name="T27" fmla="*/ 81 h 95"/>
                  <a:gd name="T28" fmla="*/ 68 w 93"/>
                  <a:gd name="T29" fmla="*/ 88 h 95"/>
                  <a:gd name="T30" fmla="*/ 90 w 93"/>
                  <a:gd name="T31" fmla="*/ 71 h 95"/>
                  <a:gd name="T32" fmla="*/ 82 w 93"/>
                  <a:gd name="T33" fmla="*/ 53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3" h="95">
                    <a:moveTo>
                      <a:pt x="82" y="53"/>
                    </a:moveTo>
                    <a:cubicBezTo>
                      <a:pt x="88" y="50"/>
                      <a:pt x="92" y="45"/>
                      <a:pt x="92" y="38"/>
                    </a:cubicBezTo>
                    <a:cubicBezTo>
                      <a:pt x="93" y="27"/>
                      <a:pt x="86" y="18"/>
                      <a:pt x="75" y="17"/>
                    </a:cubicBezTo>
                    <a:cubicBezTo>
                      <a:pt x="71" y="16"/>
                      <a:pt x="67" y="17"/>
                      <a:pt x="63" y="19"/>
                    </a:cubicBezTo>
                    <a:cubicBezTo>
                      <a:pt x="63" y="10"/>
                      <a:pt x="55" y="2"/>
                      <a:pt x="46" y="1"/>
                    </a:cubicBezTo>
                    <a:cubicBezTo>
                      <a:pt x="35" y="0"/>
                      <a:pt x="26" y="8"/>
                      <a:pt x="25" y="19"/>
                    </a:cubicBezTo>
                    <a:cubicBezTo>
                      <a:pt x="24" y="22"/>
                      <a:pt x="25" y="25"/>
                      <a:pt x="26" y="27"/>
                    </a:cubicBezTo>
                    <a:cubicBezTo>
                      <a:pt x="25" y="27"/>
                      <a:pt x="24" y="27"/>
                      <a:pt x="23" y="27"/>
                    </a:cubicBezTo>
                    <a:cubicBezTo>
                      <a:pt x="12" y="26"/>
                      <a:pt x="2" y="33"/>
                      <a:pt x="1" y="44"/>
                    </a:cubicBezTo>
                    <a:cubicBezTo>
                      <a:pt x="0" y="55"/>
                      <a:pt x="8" y="64"/>
                      <a:pt x="19" y="65"/>
                    </a:cubicBezTo>
                    <a:cubicBezTo>
                      <a:pt x="19" y="65"/>
                      <a:pt x="20" y="65"/>
                      <a:pt x="21" y="65"/>
                    </a:cubicBezTo>
                    <a:cubicBezTo>
                      <a:pt x="20" y="68"/>
                      <a:pt x="19" y="70"/>
                      <a:pt x="18" y="73"/>
                    </a:cubicBezTo>
                    <a:cubicBezTo>
                      <a:pt x="17" y="84"/>
                      <a:pt x="25" y="93"/>
                      <a:pt x="36" y="94"/>
                    </a:cubicBezTo>
                    <a:cubicBezTo>
                      <a:pt x="45" y="95"/>
                      <a:pt x="53" y="90"/>
                      <a:pt x="56" y="81"/>
                    </a:cubicBezTo>
                    <a:cubicBezTo>
                      <a:pt x="59" y="85"/>
                      <a:pt x="63" y="87"/>
                      <a:pt x="68" y="88"/>
                    </a:cubicBezTo>
                    <a:cubicBezTo>
                      <a:pt x="79" y="89"/>
                      <a:pt x="89" y="81"/>
                      <a:pt x="90" y="71"/>
                    </a:cubicBezTo>
                    <a:cubicBezTo>
                      <a:pt x="90" y="63"/>
                      <a:pt x="87" y="57"/>
                      <a:pt x="82" y="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5" name="Freeform 94"/>
              <p:cNvSpPr>
                <a:spLocks noEditPoints="1"/>
              </p:cNvSpPr>
              <p:nvPr/>
            </p:nvSpPr>
            <p:spPr bwMode="auto">
              <a:xfrm>
                <a:off x="3795713" y="3695700"/>
                <a:ext cx="222250" cy="222250"/>
              </a:xfrm>
              <a:custGeom>
                <a:avLst/>
                <a:gdLst>
                  <a:gd name="T0" fmla="*/ 50 w 51"/>
                  <a:gd name="T1" fmla="*/ 16 h 51"/>
                  <a:gd name="T2" fmla="*/ 49 w 51"/>
                  <a:gd name="T3" fmla="*/ 13 h 51"/>
                  <a:gd name="T4" fmla="*/ 36 w 51"/>
                  <a:gd name="T5" fmla="*/ 21 h 51"/>
                  <a:gd name="T6" fmla="*/ 40 w 51"/>
                  <a:gd name="T7" fmla="*/ 13 h 51"/>
                  <a:gd name="T8" fmla="*/ 41 w 51"/>
                  <a:gd name="T9" fmla="*/ 11 h 51"/>
                  <a:gd name="T10" fmla="*/ 38 w 51"/>
                  <a:gd name="T11" fmla="*/ 12 h 51"/>
                  <a:gd name="T12" fmla="*/ 31 w 51"/>
                  <a:gd name="T13" fmla="*/ 16 h 51"/>
                  <a:gd name="T14" fmla="*/ 32 w 51"/>
                  <a:gd name="T15" fmla="*/ 7 h 51"/>
                  <a:gd name="T16" fmla="*/ 29 w 51"/>
                  <a:gd name="T17" fmla="*/ 7 h 51"/>
                  <a:gd name="T18" fmla="*/ 29 w 51"/>
                  <a:gd name="T19" fmla="*/ 16 h 51"/>
                  <a:gd name="T20" fmla="*/ 26 w 51"/>
                  <a:gd name="T21" fmla="*/ 16 h 51"/>
                  <a:gd name="T22" fmla="*/ 24 w 51"/>
                  <a:gd name="T23" fmla="*/ 1 h 51"/>
                  <a:gd name="T24" fmla="*/ 21 w 51"/>
                  <a:gd name="T25" fmla="*/ 1 h 51"/>
                  <a:gd name="T26" fmla="*/ 25 w 51"/>
                  <a:gd name="T27" fmla="*/ 16 h 51"/>
                  <a:gd name="T28" fmla="*/ 18 w 51"/>
                  <a:gd name="T29" fmla="*/ 11 h 51"/>
                  <a:gd name="T30" fmla="*/ 17 w 51"/>
                  <a:gd name="T31" fmla="*/ 8 h 51"/>
                  <a:gd name="T32" fmla="*/ 17 w 51"/>
                  <a:gd name="T33" fmla="*/ 11 h 51"/>
                  <a:gd name="T34" fmla="*/ 18 w 51"/>
                  <a:gd name="T35" fmla="*/ 21 h 51"/>
                  <a:gd name="T36" fmla="*/ 10 w 51"/>
                  <a:gd name="T37" fmla="*/ 16 h 51"/>
                  <a:gd name="T38" fmla="*/ 9 w 51"/>
                  <a:gd name="T39" fmla="*/ 19 h 51"/>
                  <a:gd name="T40" fmla="*/ 17 w 51"/>
                  <a:gd name="T41" fmla="*/ 22 h 51"/>
                  <a:gd name="T42" fmla="*/ 3 w 51"/>
                  <a:gd name="T43" fmla="*/ 23 h 51"/>
                  <a:gd name="T44" fmla="*/ 0 w 51"/>
                  <a:gd name="T45" fmla="*/ 23 h 51"/>
                  <a:gd name="T46" fmla="*/ 3 w 51"/>
                  <a:gd name="T47" fmla="*/ 25 h 51"/>
                  <a:gd name="T48" fmla="*/ 17 w 51"/>
                  <a:gd name="T49" fmla="*/ 28 h 51"/>
                  <a:gd name="T50" fmla="*/ 8 w 51"/>
                  <a:gd name="T51" fmla="*/ 30 h 51"/>
                  <a:gd name="T52" fmla="*/ 7 w 51"/>
                  <a:gd name="T53" fmla="*/ 33 h 51"/>
                  <a:gd name="T54" fmla="*/ 17 w 51"/>
                  <a:gd name="T55" fmla="*/ 30 h 51"/>
                  <a:gd name="T56" fmla="*/ 13 w 51"/>
                  <a:gd name="T57" fmla="*/ 38 h 51"/>
                  <a:gd name="T58" fmla="*/ 12 w 51"/>
                  <a:gd name="T59" fmla="*/ 40 h 51"/>
                  <a:gd name="T60" fmla="*/ 15 w 51"/>
                  <a:gd name="T61" fmla="*/ 39 h 51"/>
                  <a:gd name="T62" fmla="*/ 22 w 51"/>
                  <a:gd name="T63" fmla="*/ 35 h 51"/>
                  <a:gd name="T64" fmla="*/ 14 w 51"/>
                  <a:gd name="T65" fmla="*/ 48 h 51"/>
                  <a:gd name="T66" fmla="*/ 17 w 51"/>
                  <a:gd name="T67" fmla="*/ 50 h 51"/>
                  <a:gd name="T68" fmla="*/ 23 w 51"/>
                  <a:gd name="T69" fmla="*/ 36 h 51"/>
                  <a:gd name="T70" fmla="*/ 24 w 51"/>
                  <a:gd name="T71" fmla="*/ 45 h 51"/>
                  <a:gd name="T72" fmla="*/ 24 w 51"/>
                  <a:gd name="T73" fmla="*/ 47 h 51"/>
                  <a:gd name="T74" fmla="*/ 26 w 51"/>
                  <a:gd name="T75" fmla="*/ 45 h 51"/>
                  <a:gd name="T76" fmla="*/ 31 w 51"/>
                  <a:gd name="T77" fmla="*/ 36 h 51"/>
                  <a:gd name="T78" fmla="*/ 34 w 51"/>
                  <a:gd name="T79" fmla="*/ 44 h 51"/>
                  <a:gd name="T80" fmla="*/ 37 w 51"/>
                  <a:gd name="T81" fmla="*/ 42 h 51"/>
                  <a:gd name="T82" fmla="*/ 33 w 51"/>
                  <a:gd name="T83" fmla="*/ 35 h 51"/>
                  <a:gd name="T84" fmla="*/ 44 w 51"/>
                  <a:gd name="T85" fmla="*/ 43 h 51"/>
                  <a:gd name="T86" fmla="*/ 47 w 51"/>
                  <a:gd name="T87" fmla="*/ 45 h 51"/>
                  <a:gd name="T88" fmla="*/ 45 w 51"/>
                  <a:gd name="T89" fmla="*/ 42 h 51"/>
                  <a:gd name="T90" fmla="*/ 37 w 51"/>
                  <a:gd name="T91" fmla="*/ 30 h 51"/>
                  <a:gd name="T92" fmla="*/ 44 w 51"/>
                  <a:gd name="T93" fmla="*/ 35 h 51"/>
                  <a:gd name="T94" fmla="*/ 47 w 51"/>
                  <a:gd name="T95" fmla="*/ 33 h 51"/>
                  <a:gd name="T96" fmla="*/ 37 w 51"/>
                  <a:gd name="T97" fmla="*/ 29 h 51"/>
                  <a:gd name="T98" fmla="*/ 38 w 51"/>
                  <a:gd name="T99" fmla="*/ 26 h 51"/>
                  <a:gd name="T100" fmla="*/ 46 w 51"/>
                  <a:gd name="T101" fmla="*/ 25 h 51"/>
                  <a:gd name="T102" fmla="*/ 45 w 51"/>
                  <a:gd name="T103" fmla="*/ 23 h 51"/>
                  <a:gd name="T104" fmla="*/ 37 w 51"/>
                  <a:gd name="T105" fmla="*/ 25 h 51"/>
                  <a:gd name="T106" fmla="*/ 49 w 51"/>
                  <a:gd name="T107" fmla="*/ 16 h 51"/>
                  <a:gd name="T108" fmla="*/ 36 w 51"/>
                  <a:gd name="T109" fmla="*/ 27 h 51"/>
                  <a:gd name="T110" fmla="*/ 18 w 51"/>
                  <a:gd name="T111" fmla="*/ 2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1" h="51">
                    <a:moveTo>
                      <a:pt x="49" y="16"/>
                    </a:moveTo>
                    <a:cubicBezTo>
                      <a:pt x="49" y="16"/>
                      <a:pt x="49" y="16"/>
                      <a:pt x="50" y="16"/>
                    </a:cubicBezTo>
                    <a:cubicBezTo>
                      <a:pt x="51" y="16"/>
                      <a:pt x="51" y="15"/>
                      <a:pt x="51" y="14"/>
                    </a:cubicBezTo>
                    <a:cubicBezTo>
                      <a:pt x="51" y="13"/>
                      <a:pt x="50" y="13"/>
                      <a:pt x="49" y="13"/>
                    </a:cubicBezTo>
                    <a:cubicBezTo>
                      <a:pt x="48" y="13"/>
                      <a:pt x="48" y="14"/>
                      <a:pt x="48" y="14"/>
                    </a:cubicBezTo>
                    <a:cubicBezTo>
                      <a:pt x="36" y="21"/>
                      <a:pt x="36" y="21"/>
                      <a:pt x="36" y="21"/>
                    </a:cubicBezTo>
                    <a:cubicBezTo>
                      <a:pt x="35" y="20"/>
                      <a:pt x="35" y="19"/>
                      <a:pt x="34" y="19"/>
                    </a:cubicBezTo>
                    <a:cubicBezTo>
                      <a:pt x="40" y="13"/>
                      <a:pt x="40" y="13"/>
                      <a:pt x="40" y="13"/>
                    </a:cubicBezTo>
                    <a:cubicBezTo>
                      <a:pt x="40" y="13"/>
                      <a:pt x="40" y="13"/>
                      <a:pt x="40" y="13"/>
                    </a:cubicBezTo>
                    <a:cubicBezTo>
                      <a:pt x="41" y="13"/>
                      <a:pt x="42" y="12"/>
                      <a:pt x="41" y="11"/>
                    </a:cubicBezTo>
                    <a:cubicBezTo>
                      <a:pt x="41" y="10"/>
                      <a:pt x="40" y="10"/>
                      <a:pt x="39" y="10"/>
                    </a:cubicBezTo>
                    <a:cubicBezTo>
                      <a:pt x="39" y="10"/>
                      <a:pt x="38" y="11"/>
                      <a:pt x="38" y="12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32" y="17"/>
                      <a:pt x="31" y="17"/>
                      <a:pt x="31" y="16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2" y="8"/>
                      <a:pt x="32" y="8"/>
                      <a:pt x="32" y="7"/>
                    </a:cubicBezTo>
                    <a:cubicBezTo>
                      <a:pt x="32" y="7"/>
                      <a:pt x="31" y="6"/>
                      <a:pt x="30" y="6"/>
                    </a:cubicBezTo>
                    <a:cubicBezTo>
                      <a:pt x="30" y="6"/>
                      <a:pt x="29" y="7"/>
                      <a:pt x="29" y="7"/>
                    </a:cubicBezTo>
                    <a:cubicBezTo>
                      <a:pt x="29" y="8"/>
                      <a:pt x="29" y="8"/>
                      <a:pt x="29" y="9"/>
                    </a:cubicBezTo>
                    <a:cubicBezTo>
                      <a:pt x="29" y="16"/>
                      <a:pt x="29" y="16"/>
                      <a:pt x="29" y="16"/>
                    </a:cubicBezTo>
                    <a:cubicBezTo>
                      <a:pt x="29" y="16"/>
                      <a:pt x="28" y="16"/>
                      <a:pt x="28" y="16"/>
                    </a:cubicBezTo>
                    <a:cubicBezTo>
                      <a:pt x="27" y="16"/>
                      <a:pt x="27" y="16"/>
                      <a:pt x="26" y="16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2"/>
                      <a:pt x="24" y="2"/>
                      <a:pt x="24" y="1"/>
                    </a:cubicBezTo>
                    <a:cubicBezTo>
                      <a:pt x="24" y="1"/>
                      <a:pt x="23" y="0"/>
                      <a:pt x="22" y="0"/>
                    </a:cubicBezTo>
                    <a:cubicBezTo>
                      <a:pt x="21" y="0"/>
                      <a:pt x="21" y="0"/>
                      <a:pt x="21" y="1"/>
                    </a:cubicBezTo>
                    <a:cubicBezTo>
                      <a:pt x="20" y="2"/>
                      <a:pt x="21" y="3"/>
                      <a:pt x="22" y="3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4" y="16"/>
                      <a:pt x="23" y="17"/>
                      <a:pt x="22" y="17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9"/>
                      <a:pt x="18" y="8"/>
                      <a:pt x="17" y="8"/>
                    </a:cubicBezTo>
                    <a:cubicBezTo>
                      <a:pt x="16" y="8"/>
                      <a:pt x="15" y="9"/>
                      <a:pt x="15" y="10"/>
                    </a:cubicBezTo>
                    <a:cubicBezTo>
                      <a:pt x="15" y="11"/>
                      <a:pt x="16" y="11"/>
                      <a:pt x="17" y="11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0" y="19"/>
                      <a:pt x="19" y="19"/>
                      <a:pt x="18" y="21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7"/>
                      <a:pt x="11" y="16"/>
                      <a:pt x="10" y="16"/>
                    </a:cubicBezTo>
                    <a:cubicBezTo>
                      <a:pt x="10" y="16"/>
                      <a:pt x="9" y="16"/>
                      <a:pt x="8" y="17"/>
                    </a:cubicBezTo>
                    <a:cubicBezTo>
                      <a:pt x="8" y="18"/>
                      <a:pt x="9" y="19"/>
                      <a:pt x="9" y="19"/>
                    </a:cubicBezTo>
                    <a:cubicBezTo>
                      <a:pt x="10" y="19"/>
                      <a:pt x="10" y="19"/>
                      <a:pt x="11" y="19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23"/>
                      <a:pt x="17" y="24"/>
                      <a:pt x="17" y="24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3" y="23"/>
                      <a:pt x="2" y="22"/>
                      <a:pt x="2" y="22"/>
                    </a:cubicBezTo>
                    <a:cubicBezTo>
                      <a:pt x="1" y="22"/>
                      <a:pt x="0" y="22"/>
                      <a:pt x="0" y="23"/>
                    </a:cubicBezTo>
                    <a:cubicBezTo>
                      <a:pt x="0" y="24"/>
                      <a:pt x="0" y="25"/>
                      <a:pt x="1" y="25"/>
                    </a:cubicBezTo>
                    <a:cubicBezTo>
                      <a:pt x="2" y="25"/>
                      <a:pt x="2" y="25"/>
                      <a:pt x="3" y="25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6" y="27"/>
                      <a:pt x="17" y="28"/>
                      <a:pt x="17" y="28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9" y="30"/>
                      <a:pt x="9" y="30"/>
                      <a:pt x="8" y="30"/>
                    </a:cubicBezTo>
                    <a:cubicBezTo>
                      <a:pt x="7" y="30"/>
                      <a:pt x="7" y="30"/>
                      <a:pt x="6" y="31"/>
                    </a:cubicBezTo>
                    <a:cubicBezTo>
                      <a:pt x="6" y="32"/>
                      <a:pt x="6" y="32"/>
                      <a:pt x="7" y="33"/>
                    </a:cubicBezTo>
                    <a:cubicBezTo>
                      <a:pt x="8" y="33"/>
                      <a:pt x="9" y="33"/>
                      <a:pt x="9" y="32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18" y="31"/>
                      <a:pt x="18" y="32"/>
                      <a:pt x="19" y="33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3" y="38"/>
                      <a:pt x="12" y="38"/>
                      <a:pt x="12" y="38"/>
                    </a:cubicBezTo>
                    <a:cubicBezTo>
                      <a:pt x="11" y="39"/>
                      <a:pt x="11" y="40"/>
                      <a:pt x="12" y="40"/>
                    </a:cubicBezTo>
                    <a:cubicBezTo>
                      <a:pt x="13" y="41"/>
                      <a:pt x="14" y="41"/>
                      <a:pt x="14" y="40"/>
                    </a:cubicBezTo>
                    <a:cubicBezTo>
                      <a:pt x="15" y="40"/>
                      <a:pt x="15" y="39"/>
                      <a:pt x="15" y="39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0" y="34"/>
                      <a:pt x="21" y="35"/>
                      <a:pt x="22" y="35"/>
                    </a:cubicBezTo>
                    <a:cubicBezTo>
                      <a:pt x="15" y="48"/>
                      <a:pt x="15" y="48"/>
                      <a:pt x="15" y="48"/>
                    </a:cubicBezTo>
                    <a:cubicBezTo>
                      <a:pt x="15" y="48"/>
                      <a:pt x="15" y="48"/>
                      <a:pt x="14" y="48"/>
                    </a:cubicBezTo>
                    <a:cubicBezTo>
                      <a:pt x="14" y="49"/>
                      <a:pt x="14" y="50"/>
                      <a:pt x="15" y="50"/>
                    </a:cubicBezTo>
                    <a:cubicBezTo>
                      <a:pt x="15" y="51"/>
                      <a:pt x="16" y="51"/>
                      <a:pt x="17" y="50"/>
                    </a:cubicBezTo>
                    <a:cubicBezTo>
                      <a:pt x="17" y="50"/>
                      <a:pt x="17" y="49"/>
                      <a:pt x="17" y="48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4" y="36"/>
                      <a:pt x="25" y="37"/>
                      <a:pt x="26" y="37"/>
                    </a:cubicBezTo>
                    <a:cubicBezTo>
                      <a:pt x="24" y="45"/>
                      <a:pt x="24" y="45"/>
                      <a:pt x="24" y="45"/>
                    </a:cubicBezTo>
                    <a:cubicBezTo>
                      <a:pt x="24" y="45"/>
                      <a:pt x="24" y="45"/>
                      <a:pt x="24" y="45"/>
                    </a:cubicBezTo>
                    <a:cubicBezTo>
                      <a:pt x="23" y="46"/>
                      <a:pt x="23" y="47"/>
                      <a:pt x="24" y="47"/>
                    </a:cubicBezTo>
                    <a:cubicBezTo>
                      <a:pt x="25" y="48"/>
                      <a:pt x="26" y="48"/>
                      <a:pt x="26" y="47"/>
                    </a:cubicBezTo>
                    <a:cubicBezTo>
                      <a:pt x="27" y="46"/>
                      <a:pt x="27" y="46"/>
                      <a:pt x="26" y="45"/>
                    </a:cubicBezTo>
                    <a:cubicBezTo>
                      <a:pt x="27" y="37"/>
                      <a:pt x="27" y="37"/>
                      <a:pt x="27" y="37"/>
                    </a:cubicBezTo>
                    <a:cubicBezTo>
                      <a:pt x="29" y="37"/>
                      <a:pt x="30" y="37"/>
                      <a:pt x="31" y="36"/>
                    </a:cubicBezTo>
                    <a:cubicBezTo>
                      <a:pt x="34" y="42"/>
                      <a:pt x="34" y="42"/>
                      <a:pt x="34" y="42"/>
                    </a:cubicBezTo>
                    <a:cubicBezTo>
                      <a:pt x="34" y="43"/>
                      <a:pt x="34" y="43"/>
                      <a:pt x="34" y="44"/>
                    </a:cubicBezTo>
                    <a:cubicBezTo>
                      <a:pt x="35" y="45"/>
                      <a:pt x="36" y="45"/>
                      <a:pt x="36" y="44"/>
                    </a:cubicBezTo>
                    <a:cubicBezTo>
                      <a:pt x="37" y="44"/>
                      <a:pt x="37" y="43"/>
                      <a:pt x="37" y="42"/>
                    </a:cubicBezTo>
                    <a:cubicBezTo>
                      <a:pt x="37" y="42"/>
                      <a:pt x="36" y="42"/>
                      <a:pt x="36" y="41"/>
                    </a:cubicBezTo>
                    <a:cubicBezTo>
                      <a:pt x="33" y="35"/>
                      <a:pt x="33" y="35"/>
                      <a:pt x="33" y="35"/>
                    </a:cubicBezTo>
                    <a:cubicBezTo>
                      <a:pt x="33" y="35"/>
                      <a:pt x="34" y="34"/>
                      <a:pt x="34" y="34"/>
                    </a:cubicBezTo>
                    <a:cubicBezTo>
                      <a:pt x="44" y="43"/>
                      <a:pt x="44" y="43"/>
                      <a:pt x="44" y="43"/>
                    </a:cubicBezTo>
                    <a:cubicBezTo>
                      <a:pt x="44" y="44"/>
                      <a:pt x="44" y="44"/>
                      <a:pt x="44" y="44"/>
                    </a:cubicBezTo>
                    <a:cubicBezTo>
                      <a:pt x="45" y="45"/>
                      <a:pt x="46" y="45"/>
                      <a:pt x="47" y="45"/>
                    </a:cubicBezTo>
                    <a:cubicBezTo>
                      <a:pt x="47" y="45"/>
                      <a:pt x="48" y="44"/>
                      <a:pt x="47" y="43"/>
                    </a:cubicBezTo>
                    <a:cubicBezTo>
                      <a:pt x="47" y="42"/>
                      <a:pt x="46" y="42"/>
                      <a:pt x="45" y="42"/>
                    </a:cubicBezTo>
                    <a:cubicBezTo>
                      <a:pt x="36" y="32"/>
                      <a:pt x="36" y="32"/>
                      <a:pt x="36" y="32"/>
                    </a:cubicBezTo>
                    <a:cubicBezTo>
                      <a:pt x="36" y="32"/>
                      <a:pt x="36" y="31"/>
                      <a:pt x="37" y="30"/>
                    </a:cubicBezTo>
                    <a:cubicBezTo>
                      <a:pt x="44" y="34"/>
                      <a:pt x="44" y="34"/>
                      <a:pt x="44" y="34"/>
                    </a:cubicBezTo>
                    <a:cubicBezTo>
                      <a:pt x="44" y="34"/>
                      <a:pt x="44" y="34"/>
                      <a:pt x="44" y="35"/>
                    </a:cubicBezTo>
                    <a:cubicBezTo>
                      <a:pt x="45" y="35"/>
                      <a:pt x="46" y="35"/>
                      <a:pt x="46" y="35"/>
                    </a:cubicBezTo>
                    <a:cubicBezTo>
                      <a:pt x="47" y="35"/>
                      <a:pt x="47" y="34"/>
                      <a:pt x="47" y="33"/>
                    </a:cubicBezTo>
                    <a:cubicBezTo>
                      <a:pt x="46" y="32"/>
                      <a:pt x="46" y="32"/>
                      <a:pt x="45" y="32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8"/>
                      <a:pt x="38" y="28"/>
                      <a:pt x="38" y="27"/>
                    </a:cubicBezTo>
                    <a:cubicBezTo>
                      <a:pt x="38" y="27"/>
                      <a:pt x="38" y="27"/>
                      <a:pt x="38" y="26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5" y="25"/>
                      <a:pt x="46" y="26"/>
                      <a:pt x="46" y="25"/>
                    </a:cubicBezTo>
                    <a:cubicBezTo>
                      <a:pt x="47" y="25"/>
                      <a:pt x="47" y="24"/>
                      <a:pt x="47" y="24"/>
                    </a:cubicBezTo>
                    <a:cubicBezTo>
                      <a:pt x="47" y="23"/>
                      <a:pt x="46" y="22"/>
                      <a:pt x="45" y="23"/>
                    </a:cubicBezTo>
                    <a:cubicBezTo>
                      <a:pt x="45" y="23"/>
                      <a:pt x="45" y="23"/>
                      <a:pt x="44" y="23"/>
                    </a:cubicBezTo>
                    <a:cubicBezTo>
                      <a:pt x="37" y="25"/>
                      <a:pt x="37" y="25"/>
                      <a:pt x="37" y="25"/>
                    </a:cubicBezTo>
                    <a:cubicBezTo>
                      <a:pt x="37" y="24"/>
                      <a:pt x="37" y="23"/>
                      <a:pt x="37" y="22"/>
                    </a:cubicBezTo>
                    <a:lnTo>
                      <a:pt x="49" y="16"/>
                    </a:lnTo>
                    <a:close/>
                    <a:moveTo>
                      <a:pt x="28" y="17"/>
                    </a:moveTo>
                    <a:cubicBezTo>
                      <a:pt x="33" y="18"/>
                      <a:pt x="36" y="22"/>
                      <a:pt x="36" y="27"/>
                    </a:cubicBezTo>
                    <a:cubicBezTo>
                      <a:pt x="35" y="32"/>
                      <a:pt x="31" y="36"/>
                      <a:pt x="26" y="35"/>
                    </a:cubicBezTo>
                    <a:cubicBezTo>
                      <a:pt x="21" y="35"/>
                      <a:pt x="18" y="30"/>
                      <a:pt x="18" y="25"/>
                    </a:cubicBezTo>
                    <a:cubicBezTo>
                      <a:pt x="19" y="21"/>
                      <a:pt x="23" y="17"/>
                      <a:pt x="28" y="17"/>
                    </a:cubicBezTo>
                    <a:close/>
                  </a:path>
                </a:pathLst>
              </a:custGeom>
              <a:solidFill>
                <a:srgbClr val="B51A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66" name="文本框 65">
            <a:extLst>
              <a:ext uri="{FF2B5EF4-FFF2-40B4-BE49-F238E27FC236}">
                <a16:creationId xmlns:a16="http://schemas.microsoft.com/office/drawing/2014/main" id="{23714D0F-84B2-48AC-A66A-F5C8FA9C32D5}"/>
              </a:ext>
            </a:extLst>
          </p:cNvPr>
          <p:cNvSpPr txBox="1"/>
          <p:nvPr/>
        </p:nvSpPr>
        <p:spPr>
          <a:xfrm>
            <a:off x="454293" y="1078033"/>
            <a:ext cx="892552" cy="468771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汉仪雪君体简" panose="02010600000101010101" pitchFamily="2" charset="-122"/>
                <a:ea typeface="汉仪雪君体简" panose="02010600000101010101" pitchFamily="2" charset="-122"/>
              </a:rPr>
              <a:t>风流总被 雨打风吹去</a:t>
            </a:r>
            <a:endParaRPr lang="en-US" altLang="zh-CN" sz="2800" dirty="0">
              <a:solidFill>
                <a:schemeClr val="bg1">
                  <a:lumMod val="65000"/>
                </a:schemeClr>
              </a:solidFill>
              <a:latin typeface="汉仪雪君体简" panose="02010600000101010101" pitchFamily="2" charset="-122"/>
              <a:ea typeface="汉仪雪君体简" panose="02010600000101010101" pitchFamily="2" charset="-122"/>
            </a:endParaRPr>
          </a:p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汉仪雪君体简" panose="02010600000101010101" pitchFamily="2" charset="-122"/>
                <a:ea typeface="汉仪雪君体简" panose="02010600000101010101" pitchFamily="2" charset="-122"/>
              </a:rPr>
              <a:t>                         </a:t>
            </a:r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  <a:latin typeface="汉仪雪君体简" panose="02010600000101010101" pitchFamily="2" charset="-122"/>
                <a:ea typeface="汉仪雪君体简" panose="02010600000101010101" pitchFamily="2" charset="-122"/>
              </a:rPr>
              <a:t>——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汉仪雪君体简" panose="02010600000101010101" pitchFamily="2" charset="-122"/>
                <a:ea typeface="汉仪雪君体简" panose="02010600000101010101" pitchFamily="2" charset="-122"/>
              </a:rPr>
              <a:t>中国文学的流变</a:t>
            </a:r>
            <a:endParaRPr lang="zh-CN" altLang="en-US" sz="1600" dirty="0">
              <a:solidFill>
                <a:schemeClr val="bg1">
                  <a:lumMod val="65000"/>
                </a:schemeClr>
              </a:solidFill>
              <a:latin typeface="汉仪雪君体简" panose="02010600000101010101" pitchFamily="2" charset="-122"/>
              <a:ea typeface="汉仪雪君体简" panose="02010600000101010101" pitchFamily="2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1251931-C9B6-49AE-9264-74A03DED38DB}"/>
              </a:ext>
            </a:extLst>
          </p:cNvPr>
          <p:cNvSpPr txBox="1"/>
          <p:nvPr/>
        </p:nvSpPr>
        <p:spPr>
          <a:xfrm>
            <a:off x="5540023" y="1596253"/>
            <a:ext cx="2659190" cy="525171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dirty="0">
                <a:latin typeface="汉仪程行简" panose="00020600040101010101" pitchFamily="18" charset="-122"/>
                <a:ea typeface="汉仪程行简" panose="00020600040101010101" pitchFamily="18" charset="-122"/>
              </a:rPr>
              <a:t>      击壤歌</a:t>
            </a:r>
            <a:r>
              <a:rPr lang="zh-CN" altLang="en-US" dirty="0">
                <a:latin typeface="汉仪程行简" panose="00020600040101010101" pitchFamily="18" charset="-122"/>
                <a:ea typeface="汉仪程行简" panose="00020600040101010101" pitchFamily="18" charset="-122"/>
              </a:rPr>
              <a:t>   </a:t>
            </a:r>
            <a:endParaRPr lang="en-US" altLang="zh-CN" dirty="0">
              <a:latin typeface="汉仪程行简" panose="00020600040101010101" pitchFamily="18" charset="-122"/>
              <a:ea typeface="汉仪程行简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汉仪程行简" panose="00020600040101010101" pitchFamily="18" charset="-122"/>
                <a:ea typeface="汉仪程行简" panose="00020600040101010101" pitchFamily="18" charset="-122"/>
              </a:rPr>
              <a:t>日出而作，日入而息，</a:t>
            </a:r>
            <a:endParaRPr lang="en-US" altLang="zh-CN" sz="2400" dirty="0">
              <a:latin typeface="汉仪程行简" panose="00020600040101010101" pitchFamily="18" charset="-122"/>
              <a:ea typeface="汉仪程行简" panose="00020600040101010101" pitchFamily="18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dirty="0">
                <a:latin typeface="汉仪程行简" panose="00020600040101010101" pitchFamily="18" charset="-122"/>
                <a:ea typeface="汉仪程行简" panose="00020600040101010101" pitchFamily="18" charset="-122"/>
              </a:rPr>
              <a:t>凿井而饮，耕田而食。</a:t>
            </a:r>
            <a:endParaRPr lang="en-US" altLang="zh-CN" sz="2400" dirty="0">
              <a:latin typeface="汉仪程行简" panose="00020600040101010101" pitchFamily="18" charset="-122"/>
              <a:ea typeface="汉仪程行简" panose="00020600040101010101" pitchFamily="18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dirty="0">
                <a:latin typeface="汉仪程行简" panose="00020600040101010101" pitchFamily="18" charset="-122"/>
                <a:ea typeface="汉仪程行简" panose="00020600040101010101" pitchFamily="18" charset="-122"/>
              </a:rPr>
              <a:t>   帝力于我何有哉？</a:t>
            </a:r>
            <a:endParaRPr lang="en-US" altLang="zh-CN" sz="2400" dirty="0">
              <a:latin typeface="汉仪程行简" panose="00020600040101010101" pitchFamily="18" charset="-122"/>
              <a:ea typeface="汉仪程行简" panose="00020600040101010101" pitchFamily="18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dirty="0">
                <a:latin typeface="汉仪程行简" panose="00020600040101010101" pitchFamily="18" charset="-122"/>
                <a:ea typeface="汉仪程行简" panose="00020600040101010101" pitchFamily="18" charset="-122"/>
              </a:rPr>
              <a:t>                        </a:t>
            </a:r>
            <a:r>
              <a:rPr lang="en-US" altLang="zh-CN" dirty="0">
                <a:latin typeface="汉仪程行简" panose="00020600040101010101" pitchFamily="18" charset="-122"/>
                <a:ea typeface="汉仪程行简" panose="00020600040101010101" pitchFamily="18" charset="-122"/>
              </a:rPr>
              <a:t>—《</a:t>
            </a:r>
            <a:r>
              <a:rPr lang="zh-CN" altLang="en-US" dirty="0">
                <a:latin typeface="汉仪程行简" panose="00020600040101010101" pitchFamily="18" charset="-122"/>
                <a:ea typeface="汉仪程行简" panose="00020600040101010101" pitchFamily="18" charset="-122"/>
              </a:rPr>
              <a:t>帝王世纪</a:t>
            </a:r>
            <a:r>
              <a:rPr lang="en-US" altLang="zh-CN" dirty="0">
                <a:latin typeface="汉仪程行简" panose="00020600040101010101" pitchFamily="18" charset="-122"/>
                <a:ea typeface="汉仪程行简" panose="00020600040101010101" pitchFamily="18" charset="-122"/>
              </a:rPr>
              <a:t>》</a:t>
            </a:r>
            <a:endParaRPr lang="en-US" altLang="zh-CN" sz="2400" dirty="0">
              <a:latin typeface="汉仪程行简" panose="00020600040101010101" pitchFamily="18" charset="-122"/>
              <a:ea typeface="汉仪程行简" panose="00020600040101010101" pitchFamily="18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C6CEEB4-347A-487B-B00D-8045CB3C965A}"/>
              </a:ext>
            </a:extLst>
          </p:cNvPr>
          <p:cNvSpPr txBox="1"/>
          <p:nvPr/>
        </p:nvSpPr>
        <p:spPr>
          <a:xfrm>
            <a:off x="2736553" y="1596253"/>
            <a:ext cx="2117503" cy="415165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dirty="0"/>
              <a:t>           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程行简" panose="00020600040101010101" pitchFamily="18" charset="-122"/>
                <a:ea typeface="汉仪程行简" panose="00020600040101010101" pitchFamily="18" charset="-122"/>
              </a:rPr>
              <a:t>卿云歌</a:t>
            </a:r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汉仪程行简" panose="00020600040101010101" pitchFamily="18" charset="-122"/>
              <a:ea typeface="汉仪程行简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程行简" panose="00020600040101010101" pitchFamily="18" charset="-122"/>
                <a:ea typeface="汉仪程行简" panose="00020600040101010101" pitchFamily="18" charset="-122"/>
              </a:rPr>
              <a:t>卿云烂兮，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颜楷繁" panose="02010600000101010101" pitchFamily="2" charset="-122"/>
                <a:ea typeface="汉仪颜楷繁" panose="02010600000101010101" pitchFamily="2" charset="-122"/>
              </a:rPr>
              <a:t>糺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程行简" panose="00020600040101010101" pitchFamily="18" charset="-122"/>
                <a:ea typeface="汉仪程行简" panose="00020600040101010101" pitchFamily="18" charset="-122"/>
              </a:rPr>
              <a:t>缦缦兮，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汉仪程行简" panose="00020600040101010101" pitchFamily="18" charset="-122"/>
              <a:ea typeface="汉仪程行简" panose="00020600040101010101" pitchFamily="18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程行简" panose="00020600040101010101" pitchFamily="18" charset="-122"/>
                <a:ea typeface="汉仪程行简" panose="00020600040101010101" pitchFamily="18" charset="-122"/>
              </a:rPr>
              <a:t>日月光华，旦复旦兮。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汉仪程行简" panose="00020600040101010101" pitchFamily="18" charset="-122"/>
              <a:ea typeface="汉仪程行简" panose="00020600040101010101" pitchFamily="18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程行简" panose="00020600040101010101" pitchFamily="18" charset="-122"/>
                <a:ea typeface="汉仪程行简" panose="00020600040101010101" pitchFamily="18" charset="-122"/>
              </a:rPr>
              <a:t>                       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汉仪程行简" panose="00020600040101010101" pitchFamily="18" charset="-122"/>
                <a:ea typeface="汉仪程行简" panose="00020600040101010101" pitchFamily="18" charset="-122"/>
              </a:rPr>
              <a:t>—《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汉仪程行简" panose="00020600040101010101" pitchFamily="18" charset="-122"/>
                <a:ea typeface="汉仪程行简" panose="00020600040101010101" pitchFamily="18" charset="-122"/>
              </a:rPr>
              <a:t>尚书大传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汉仪程行简" panose="00020600040101010101" pitchFamily="18" charset="-122"/>
                <a:ea typeface="汉仪程行简" panose="00020600040101010101" pitchFamily="18" charset="-122"/>
              </a:rPr>
              <a:t>》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汉仪程行简" panose="00020600040101010101" pitchFamily="18" charset="-122"/>
              <a:ea typeface="汉仪程行简" panose="00020600040101010101" pitchFamily="18" charset="-122"/>
            </a:endParaRPr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id="{F5819628-B26F-4A5E-92D5-85875FF5E2C7}"/>
              </a:ext>
            </a:extLst>
          </p:cNvPr>
          <p:cNvSpPr/>
          <p:nvPr/>
        </p:nvSpPr>
        <p:spPr>
          <a:xfrm>
            <a:off x="7588017" y="1808424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87101E"/>
                </a:solidFill>
              </a:rPr>
              <a:t>■</a:t>
            </a:r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3C2DB41F-687B-4341-B4E0-D3DF60131095}"/>
              </a:ext>
            </a:extLst>
          </p:cNvPr>
          <p:cNvSpPr/>
          <p:nvPr/>
        </p:nvSpPr>
        <p:spPr>
          <a:xfrm>
            <a:off x="4320364" y="1813215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87101E"/>
                </a:solidFill>
              </a:rPr>
              <a:t>■</a:t>
            </a:r>
          </a:p>
        </p:txBody>
      </p:sp>
    </p:spTree>
    <p:extLst>
      <p:ext uri="{BB962C8B-B14F-4D97-AF65-F5344CB8AC3E}">
        <p14:creationId xmlns:p14="http://schemas.microsoft.com/office/powerpoint/2010/main" val="2099262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7" grpId="0"/>
      <p:bldP spid="6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60145" flipH="1">
            <a:off x="-585192" y="1195840"/>
            <a:ext cx="5572638" cy="5810250"/>
          </a:xfrm>
          <a:prstGeom prst="rect">
            <a:avLst/>
          </a:prstGeom>
        </p:spPr>
      </p:pic>
      <p:sp>
        <p:nvSpPr>
          <p:cNvPr id="13" name="Freeform 1185"/>
          <p:cNvSpPr>
            <a:spLocks/>
          </p:cNvSpPr>
          <p:nvPr/>
        </p:nvSpPr>
        <p:spPr bwMode="auto">
          <a:xfrm>
            <a:off x="10536580" y="419709"/>
            <a:ext cx="274638" cy="282575"/>
          </a:xfrm>
          <a:custGeom>
            <a:avLst/>
            <a:gdLst>
              <a:gd name="T0" fmla="*/ 30 w 31"/>
              <a:gd name="T1" fmla="*/ 10 h 32"/>
              <a:gd name="T2" fmla="*/ 29 w 31"/>
              <a:gd name="T3" fmla="*/ 9 h 32"/>
              <a:gd name="T4" fmla="*/ 27 w 31"/>
              <a:gd name="T5" fmla="*/ 9 h 32"/>
              <a:gd name="T6" fmla="*/ 25 w 31"/>
              <a:gd name="T7" fmla="*/ 6 h 32"/>
              <a:gd name="T8" fmla="*/ 26 w 31"/>
              <a:gd name="T9" fmla="*/ 4 h 32"/>
              <a:gd name="T10" fmla="*/ 20 w 31"/>
              <a:gd name="T11" fmla="*/ 2 h 32"/>
              <a:gd name="T12" fmla="*/ 20 w 31"/>
              <a:gd name="T13" fmla="*/ 2 h 32"/>
              <a:gd name="T14" fmla="*/ 17 w 31"/>
              <a:gd name="T15" fmla="*/ 1 h 32"/>
              <a:gd name="T16" fmla="*/ 14 w 31"/>
              <a:gd name="T17" fmla="*/ 0 h 32"/>
              <a:gd name="T18" fmla="*/ 11 w 31"/>
              <a:gd name="T19" fmla="*/ 2 h 32"/>
              <a:gd name="T20" fmla="*/ 10 w 31"/>
              <a:gd name="T21" fmla="*/ 3 h 32"/>
              <a:gd name="T22" fmla="*/ 6 w 31"/>
              <a:gd name="T23" fmla="*/ 2 h 32"/>
              <a:gd name="T24" fmla="*/ 6 w 31"/>
              <a:gd name="T25" fmla="*/ 3 h 32"/>
              <a:gd name="T26" fmla="*/ 7 w 31"/>
              <a:gd name="T27" fmla="*/ 4 h 32"/>
              <a:gd name="T28" fmla="*/ 5 w 31"/>
              <a:gd name="T29" fmla="*/ 6 h 32"/>
              <a:gd name="T30" fmla="*/ 4 w 31"/>
              <a:gd name="T31" fmla="*/ 7 h 32"/>
              <a:gd name="T32" fmla="*/ 5 w 31"/>
              <a:gd name="T33" fmla="*/ 8 h 32"/>
              <a:gd name="T34" fmla="*/ 0 w 31"/>
              <a:gd name="T35" fmla="*/ 8 h 32"/>
              <a:gd name="T36" fmla="*/ 3 w 31"/>
              <a:gd name="T37" fmla="*/ 8 h 32"/>
              <a:gd name="T38" fmla="*/ 3 w 31"/>
              <a:gd name="T39" fmla="*/ 14 h 32"/>
              <a:gd name="T40" fmla="*/ 1 w 31"/>
              <a:gd name="T41" fmla="*/ 15 h 32"/>
              <a:gd name="T42" fmla="*/ 3 w 31"/>
              <a:gd name="T43" fmla="*/ 17 h 32"/>
              <a:gd name="T44" fmla="*/ 3 w 31"/>
              <a:gd name="T45" fmla="*/ 18 h 32"/>
              <a:gd name="T46" fmla="*/ 2 w 31"/>
              <a:gd name="T47" fmla="*/ 18 h 32"/>
              <a:gd name="T48" fmla="*/ 2 w 31"/>
              <a:gd name="T49" fmla="*/ 21 h 32"/>
              <a:gd name="T50" fmla="*/ 4 w 31"/>
              <a:gd name="T51" fmla="*/ 21 h 32"/>
              <a:gd name="T52" fmla="*/ 5 w 31"/>
              <a:gd name="T53" fmla="*/ 24 h 32"/>
              <a:gd name="T54" fmla="*/ 5 w 31"/>
              <a:gd name="T55" fmla="*/ 26 h 32"/>
              <a:gd name="T56" fmla="*/ 7 w 31"/>
              <a:gd name="T57" fmla="*/ 27 h 32"/>
              <a:gd name="T58" fmla="*/ 7 w 31"/>
              <a:gd name="T59" fmla="*/ 30 h 32"/>
              <a:gd name="T60" fmla="*/ 8 w 31"/>
              <a:gd name="T61" fmla="*/ 30 h 32"/>
              <a:gd name="T62" fmla="*/ 13 w 31"/>
              <a:gd name="T63" fmla="*/ 28 h 32"/>
              <a:gd name="T64" fmla="*/ 13 w 31"/>
              <a:gd name="T65" fmla="*/ 32 h 32"/>
              <a:gd name="T66" fmla="*/ 16 w 31"/>
              <a:gd name="T67" fmla="*/ 32 h 32"/>
              <a:gd name="T68" fmla="*/ 16 w 31"/>
              <a:gd name="T69" fmla="*/ 29 h 32"/>
              <a:gd name="T70" fmla="*/ 19 w 31"/>
              <a:gd name="T71" fmla="*/ 29 h 32"/>
              <a:gd name="T72" fmla="*/ 21 w 31"/>
              <a:gd name="T73" fmla="*/ 26 h 32"/>
              <a:gd name="T74" fmla="*/ 23 w 31"/>
              <a:gd name="T75" fmla="*/ 27 h 32"/>
              <a:gd name="T76" fmla="*/ 27 w 31"/>
              <a:gd name="T77" fmla="*/ 29 h 32"/>
              <a:gd name="T78" fmla="*/ 26 w 31"/>
              <a:gd name="T79" fmla="*/ 23 h 32"/>
              <a:gd name="T80" fmla="*/ 28 w 31"/>
              <a:gd name="T81" fmla="*/ 21 h 32"/>
              <a:gd name="T82" fmla="*/ 28 w 31"/>
              <a:gd name="T83" fmla="*/ 17 h 32"/>
              <a:gd name="T84" fmla="*/ 30 w 31"/>
              <a:gd name="T85" fmla="*/ 17 h 32"/>
              <a:gd name="T86" fmla="*/ 29 w 31"/>
              <a:gd name="T87" fmla="*/ 15 h 32"/>
              <a:gd name="T88" fmla="*/ 30 w 31"/>
              <a:gd name="T89" fmla="*/ 12 h 32"/>
              <a:gd name="T90" fmla="*/ 29 w 31"/>
              <a:gd name="T91" fmla="*/ 11 h 32"/>
              <a:gd name="T92" fmla="*/ 31 w 31"/>
              <a:gd name="T93" fmla="*/ 10 h 32"/>
              <a:gd name="T94" fmla="*/ 30 w 31"/>
              <a:gd name="T95" fmla="*/ 1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1" h="32">
                <a:moveTo>
                  <a:pt x="30" y="10"/>
                </a:moveTo>
                <a:cubicBezTo>
                  <a:pt x="29" y="10"/>
                  <a:pt x="29" y="9"/>
                  <a:pt x="29" y="9"/>
                </a:cubicBezTo>
                <a:cubicBezTo>
                  <a:pt x="28" y="8"/>
                  <a:pt x="28" y="8"/>
                  <a:pt x="27" y="9"/>
                </a:cubicBezTo>
                <a:cubicBezTo>
                  <a:pt x="28" y="7"/>
                  <a:pt x="25" y="8"/>
                  <a:pt x="25" y="6"/>
                </a:cubicBezTo>
                <a:cubicBezTo>
                  <a:pt x="25" y="6"/>
                  <a:pt x="26" y="5"/>
                  <a:pt x="26" y="4"/>
                </a:cubicBezTo>
                <a:cubicBezTo>
                  <a:pt x="24" y="4"/>
                  <a:pt x="21" y="4"/>
                  <a:pt x="20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19" y="2"/>
                  <a:pt x="18" y="2"/>
                  <a:pt x="17" y="1"/>
                </a:cubicBezTo>
                <a:cubicBezTo>
                  <a:pt x="16" y="1"/>
                  <a:pt x="15" y="0"/>
                  <a:pt x="14" y="0"/>
                </a:cubicBezTo>
                <a:cubicBezTo>
                  <a:pt x="13" y="1"/>
                  <a:pt x="12" y="2"/>
                  <a:pt x="11" y="2"/>
                </a:cubicBezTo>
                <a:cubicBezTo>
                  <a:pt x="10" y="3"/>
                  <a:pt x="10" y="3"/>
                  <a:pt x="10" y="3"/>
                </a:cubicBezTo>
                <a:cubicBezTo>
                  <a:pt x="9" y="3"/>
                  <a:pt x="8" y="2"/>
                  <a:pt x="6" y="2"/>
                </a:cubicBezTo>
                <a:cubicBezTo>
                  <a:pt x="6" y="2"/>
                  <a:pt x="6" y="2"/>
                  <a:pt x="6" y="3"/>
                </a:cubicBezTo>
                <a:cubicBezTo>
                  <a:pt x="6" y="3"/>
                  <a:pt x="7" y="4"/>
                  <a:pt x="7" y="4"/>
                </a:cubicBezTo>
                <a:cubicBezTo>
                  <a:pt x="7" y="5"/>
                  <a:pt x="5" y="5"/>
                  <a:pt x="5" y="6"/>
                </a:cubicBezTo>
                <a:cubicBezTo>
                  <a:pt x="5" y="6"/>
                  <a:pt x="5" y="7"/>
                  <a:pt x="4" y="7"/>
                </a:cubicBezTo>
                <a:cubicBezTo>
                  <a:pt x="4" y="7"/>
                  <a:pt x="5" y="7"/>
                  <a:pt x="5" y="8"/>
                </a:cubicBezTo>
                <a:cubicBezTo>
                  <a:pt x="3" y="8"/>
                  <a:pt x="1" y="6"/>
                  <a:pt x="0" y="8"/>
                </a:cubicBezTo>
                <a:cubicBezTo>
                  <a:pt x="1" y="8"/>
                  <a:pt x="3" y="7"/>
                  <a:pt x="3" y="8"/>
                </a:cubicBezTo>
                <a:cubicBezTo>
                  <a:pt x="3" y="10"/>
                  <a:pt x="3" y="12"/>
                  <a:pt x="3" y="14"/>
                </a:cubicBezTo>
                <a:cubicBezTo>
                  <a:pt x="2" y="14"/>
                  <a:pt x="2" y="14"/>
                  <a:pt x="1" y="15"/>
                </a:cubicBezTo>
                <a:cubicBezTo>
                  <a:pt x="2" y="16"/>
                  <a:pt x="3" y="16"/>
                  <a:pt x="3" y="17"/>
                </a:cubicBezTo>
                <a:cubicBezTo>
                  <a:pt x="3" y="17"/>
                  <a:pt x="3" y="17"/>
                  <a:pt x="3" y="18"/>
                </a:cubicBezTo>
                <a:cubicBezTo>
                  <a:pt x="3" y="18"/>
                  <a:pt x="3" y="18"/>
                  <a:pt x="2" y="18"/>
                </a:cubicBezTo>
                <a:cubicBezTo>
                  <a:pt x="2" y="20"/>
                  <a:pt x="3" y="20"/>
                  <a:pt x="2" y="21"/>
                </a:cubicBezTo>
                <a:cubicBezTo>
                  <a:pt x="3" y="22"/>
                  <a:pt x="3" y="21"/>
                  <a:pt x="4" y="21"/>
                </a:cubicBezTo>
                <a:cubicBezTo>
                  <a:pt x="5" y="22"/>
                  <a:pt x="5" y="23"/>
                  <a:pt x="5" y="24"/>
                </a:cubicBezTo>
                <a:cubicBezTo>
                  <a:pt x="5" y="25"/>
                  <a:pt x="5" y="25"/>
                  <a:pt x="5" y="26"/>
                </a:cubicBezTo>
                <a:cubicBezTo>
                  <a:pt x="6" y="26"/>
                  <a:pt x="7" y="26"/>
                  <a:pt x="7" y="27"/>
                </a:cubicBezTo>
                <a:cubicBezTo>
                  <a:pt x="7" y="28"/>
                  <a:pt x="7" y="29"/>
                  <a:pt x="7" y="30"/>
                </a:cubicBezTo>
                <a:cubicBezTo>
                  <a:pt x="8" y="30"/>
                  <a:pt x="7" y="30"/>
                  <a:pt x="8" y="30"/>
                </a:cubicBezTo>
                <a:cubicBezTo>
                  <a:pt x="7" y="27"/>
                  <a:pt x="12" y="28"/>
                  <a:pt x="13" y="28"/>
                </a:cubicBezTo>
                <a:cubicBezTo>
                  <a:pt x="13" y="29"/>
                  <a:pt x="13" y="30"/>
                  <a:pt x="13" y="32"/>
                </a:cubicBezTo>
                <a:cubicBezTo>
                  <a:pt x="14" y="31"/>
                  <a:pt x="15" y="32"/>
                  <a:pt x="16" y="32"/>
                </a:cubicBezTo>
                <a:cubicBezTo>
                  <a:pt x="16" y="32"/>
                  <a:pt x="16" y="31"/>
                  <a:pt x="16" y="29"/>
                </a:cubicBezTo>
                <a:cubicBezTo>
                  <a:pt x="17" y="29"/>
                  <a:pt x="18" y="29"/>
                  <a:pt x="19" y="29"/>
                </a:cubicBezTo>
                <a:cubicBezTo>
                  <a:pt x="19" y="28"/>
                  <a:pt x="20" y="27"/>
                  <a:pt x="21" y="26"/>
                </a:cubicBezTo>
                <a:cubicBezTo>
                  <a:pt x="22" y="26"/>
                  <a:pt x="23" y="27"/>
                  <a:pt x="23" y="27"/>
                </a:cubicBezTo>
                <a:cubicBezTo>
                  <a:pt x="25" y="25"/>
                  <a:pt x="26" y="28"/>
                  <a:pt x="27" y="29"/>
                </a:cubicBezTo>
                <a:cubicBezTo>
                  <a:pt x="28" y="26"/>
                  <a:pt x="25" y="26"/>
                  <a:pt x="26" y="23"/>
                </a:cubicBezTo>
                <a:cubicBezTo>
                  <a:pt x="27" y="23"/>
                  <a:pt x="28" y="22"/>
                  <a:pt x="28" y="21"/>
                </a:cubicBezTo>
                <a:cubicBezTo>
                  <a:pt x="27" y="20"/>
                  <a:pt x="28" y="19"/>
                  <a:pt x="28" y="17"/>
                </a:cubicBezTo>
                <a:cubicBezTo>
                  <a:pt x="29" y="17"/>
                  <a:pt x="29" y="17"/>
                  <a:pt x="30" y="17"/>
                </a:cubicBezTo>
                <a:cubicBezTo>
                  <a:pt x="30" y="16"/>
                  <a:pt x="29" y="16"/>
                  <a:pt x="29" y="15"/>
                </a:cubicBezTo>
                <a:cubicBezTo>
                  <a:pt x="29" y="14"/>
                  <a:pt x="30" y="14"/>
                  <a:pt x="30" y="12"/>
                </a:cubicBezTo>
                <a:cubicBezTo>
                  <a:pt x="30" y="12"/>
                  <a:pt x="29" y="12"/>
                  <a:pt x="29" y="11"/>
                </a:cubicBezTo>
                <a:cubicBezTo>
                  <a:pt x="29" y="10"/>
                  <a:pt x="31" y="11"/>
                  <a:pt x="31" y="10"/>
                </a:cubicBezTo>
                <a:cubicBezTo>
                  <a:pt x="30" y="9"/>
                  <a:pt x="30" y="10"/>
                  <a:pt x="30" y="10"/>
                </a:cubicBezTo>
                <a:close/>
              </a:path>
            </a:pathLst>
          </a:custGeom>
          <a:gradFill flip="none" rotWithShape="1">
            <a:gsLst>
              <a:gs pos="47000">
                <a:srgbClr val="87101E">
                  <a:alpha val="89000"/>
                </a:srgbClr>
              </a:gs>
              <a:gs pos="0">
                <a:srgbClr val="600409">
                  <a:alpha val="91000"/>
                </a:srgbClr>
              </a:gs>
              <a:gs pos="100000">
                <a:srgbClr val="CE474D">
                  <a:alpha val="64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Freeform 1185"/>
          <p:cNvSpPr>
            <a:spLocks/>
          </p:cNvSpPr>
          <p:nvPr/>
        </p:nvSpPr>
        <p:spPr bwMode="auto">
          <a:xfrm>
            <a:off x="10811218" y="560996"/>
            <a:ext cx="274638" cy="282575"/>
          </a:xfrm>
          <a:custGeom>
            <a:avLst/>
            <a:gdLst>
              <a:gd name="T0" fmla="*/ 30 w 31"/>
              <a:gd name="T1" fmla="*/ 10 h 32"/>
              <a:gd name="T2" fmla="*/ 29 w 31"/>
              <a:gd name="T3" fmla="*/ 9 h 32"/>
              <a:gd name="T4" fmla="*/ 27 w 31"/>
              <a:gd name="T5" fmla="*/ 9 h 32"/>
              <a:gd name="T6" fmla="*/ 25 w 31"/>
              <a:gd name="T7" fmla="*/ 6 h 32"/>
              <a:gd name="T8" fmla="*/ 26 w 31"/>
              <a:gd name="T9" fmla="*/ 4 h 32"/>
              <a:gd name="T10" fmla="*/ 20 w 31"/>
              <a:gd name="T11" fmla="*/ 2 h 32"/>
              <a:gd name="T12" fmla="*/ 20 w 31"/>
              <a:gd name="T13" fmla="*/ 2 h 32"/>
              <a:gd name="T14" fmla="*/ 17 w 31"/>
              <a:gd name="T15" fmla="*/ 1 h 32"/>
              <a:gd name="T16" fmla="*/ 14 w 31"/>
              <a:gd name="T17" fmla="*/ 0 h 32"/>
              <a:gd name="T18" fmla="*/ 11 w 31"/>
              <a:gd name="T19" fmla="*/ 2 h 32"/>
              <a:gd name="T20" fmla="*/ 10 w 31"/>
              <a:gd name="T21" fmla="*/ 3 h 32"/>
              <a:gd name="T22" fmla="*/ 6 w 31"/>
              <a:gd name="T23" fmla="*/ 2 h 32"/>
              <a:gd name="T24" fmla="*/ 6 w 31"/>
              <a:gd name="T25" fmla="*/ 3 h 32"/>
              <a:gd name="T26" fmla="*/ 7 w 31"/>
              <a:gd name="T27" fmla="*/ 4 h 32"/>
              <a:gd name="T28" fmla="*/ 5 w 31"/>
              <a:gd name="T29" fmla="*/ 6 h 32"/>
              <a:gd name="T30" fmla="*/ 4 w 31"/>
              <a:gd name="T31" fmla="*/ 7 h 32"/>
              <a:gd name="T32" fmla="*/ 5 w 31"/>
              <a:gd name="T33" fmla="*/ 8 h 32"/>
              <a:gd name="T34" fmla="*/ 0 w 31"/>
              <a:gd name="T35" fmla="*/ 8 h 32"/>
              <a:gd name="T36" fmla="*/ 3 w 31"/>
              <a:gd name="T37" fmla="*/ 8 h 32"/>
              <a:gd name="T38" fmla="*/ 3 w 31"/>
              <a:gd name="T39" fmla="*/ 14 h 32"/>
              <a:gd name="T40" fmla="*/ 1 w 31"/>
              <a:gd name="T41" fmla="*/ 15 h 32"/>
              <a:gd name="T42" fmla="*/ 3 w 31"/>
              <a:gd name="T43" fmla="*/ 17 h 32"/>
              <a:gd name="T44" fmla="*/ 3 w 31"/>
              <a:gd name="T45" fmla="*/ 18 h 32"/>
              <a:gd name="T46" fmla="*/ 2 w 31"/>
              <a:gd name="T47" fmla="*/ 18 h 32"/>
              <a:gd name="T48" fmla="*/ 2 w 31"/>
              <a:gd name="T49" fmla="*/ 21 h 32"/>
              <a:gd name="T50" fmla="*/ 4 w 31"/>
              <a:gd name="T51" fmla="*/ 21 h 32"/>
              <a:gd name="T52" fmla="*/ 5 w 31"/>
              <a:gd name="T53" fmla="*/ 24 h 32"/>
              <a:gd name="T54" fmla="*/ 5 w 31"/>
              <a:gd name="T55" fmla="*/ 26 h 32"/>
              <a:gd name="T56" fmla="*/ 7 w 31"/>
              <a:gd name="T57" fmla="*/ 27 h 32"/>
              <a:gd name="T58" fmla="*/ 7 w 31"/>
              <a:gd name="T59" fmla="*/ 30 h 32"/>
              <a:gd name="T60" fmla="*/ 8 w 31"/>
              <a:gd name="T61" fmla="*/ 30 h 32"/>
              <a:gd name="T62" fmla="*/ 13 w 31"/>
              <a:gd name="T63" fmla="*/ 28 h 32"/>
              <a:gd name="T64" fmla="*/ 13 w 31"/>
              <a:gd name="T65" fmla="*/ 32 h 32"/>
              <a:gd name="T66" fmla="*/ 16 w 31"/>
              <a:gd name="T67" fmla="*/ 32 h 32"/>
              <a:gd name="T68" fmla="*/ 16 w 31"/>
              <a:gd name="T69" fmla="*/ 29 h 32"/>
              <a:gd name="T70" fmla="*/ 19 w 31"/>
              <a:gd name="T71" fmla="*/ 29 h 32"/>
              <a:gd name="T72" fmla="*/ 21 w 31"/>
              <a:gd name="T73" fmla="*/ 26 h 32"/>
              <a:gd name="T74" fmla="*/ 23 w 31"/>
              <a:gd name="T75" fmla="*/ 27 h 32"/>
              <a:gd name="T76" fmla="*/ 27 w 31"/>
              <a:gd name="T77" fmla="*/ 29 h 32"/>
              <a:gd name="T78" fmla="*/ 26 w 31"/>
              <a:gd name="T79" fmla="*/ 23 h 32"/>
              <a:gd name="T80" fmla="*/ 28 w 31"/>
              <a:gd name="T81" fmla="*/ 21 h 32"/>
              <a:gd name="T82" fmla="*/ 28 w 31"/>
              <a:gd name="T83" fmla="*/ 17 h 32"/>
              <a:gd name="T84" fmla="*/ 30 w 31"/>
              <a:gd name="T85" fmla="*/ 17 h 32"/>
              <a:gd name="T86" fmla="*/ 29 w 31"/>
              <a:gd name="T87" fmla="*/ 15 h 32"/>
              <a:gd name="T88" fmla="*/ 30 w 31"/>
              <a:gd name="T89" fmla="*/ 12 h 32"/>
              <a:gd name="T90" fmla="*/ 29 w 31"/>
              <a:gd name="T91" fmla="*/ 11 h 32"/>
              <a:gd name="T92" fmla="*/ 31 w 31"/>
              <a:gd name="T93" fmla="*/ 10 h 32"/>
              <a:gd name="T94" fmla="*/ 30 w 31"/>
              <a:gd name="T95" fmla="*/ 1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1" h="32">
                <a:moveTo>
                  <a:pt x="30" y="10"/>
                </a:moveTo>
                <a:cubicBezTo>
                  <a:pt x="29" y="10"/>
                  <a:pt x="29" y="9"/>
                  <a:pt x="29" y="9"/>
                </a:cubicBezTo>
                <a:cubicBezTo>
                  <a:pt x="28" y="8"/>
                  <a:pt x="28" y="8"/>
                  <a:pt x="27" y="9"/>
                </a:cubicBezTo>
                <a:cubicBezTo>
                  <a:pt x="28" y="7"/>
                  <a:pt x="25" y="8"/>
                  <a:pt x="25" y="6"/>
                </a:cubicBezTo>
                <a:cubicBezTo>
                  <a:pt x="25" y="6"/>
                  <a:pt x="26" y="5"/>
                  <a:pt x="26" y="4"/>
                </a:cubicBezTo>
                <a:cubicBezTo>
                  <a:pt x="24" y="4"/>
                  <a:pt x="21" y="4"/>
                  <a:pt x="20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19" y="2"/>
                  <a:pt x="18" y="2"/>
                  <a:pt x="17" y="1"/>
                </a:cubicBezTo>
                <a:cubicBezTo>
                  <a:pt x="16" y="1"/>
                  <a:pt x="15" y="0"/>
                  <a:pt x="14" y="0"/>
                </a:cubicBezTo>
                <a:cubicBezTo>
                  <a:pt x="13" y="1"/>
                  <a:pt x="12" y="2"/>
                  <a:pt x="11" y="2"/>
                </a:cubicBezTo>
                <a:cubicBezTo>
                  <a:pt x="10" y="3"/>
                  <a:pt x="10" y="3"/>
                  <a:pt x="10" y="3"/>
                </a:cubicBezTo>
                <a:cubicBezTo>
                  <a:pt x="9" y="3"/>
                  <a:pt x="8" y="2"/>
                  <a:pt x="6" y="2"/>
                </a:cubicBezTo>
                <a:cubicBezTo>
                  <a:pt x="6" y="2"/>
                  <a:pt x="6" y="2"/>
                  <a:pt x="6" y="3"/>
                </a:cubicBezTo>
                <a:cubicBezTo>
                  <a:pt x="6" y="3"/>
                  <a:pt x="7" y="4"/>
                  <a:pt x="7" y="4"/>
                </a:cubicBezTo>
                <a:cubicBezTo>
                  <a:pt x="7" y="5"/>
                  <a:pt x="5" y="5"/>
                  <a:pt x="5" y="6"/>
                </a:cubicBezTo>
                <a:cubicBezTo>
                  <a:pt x="5" y="6"/>
                  <a:pt x="5" y="7"/>
                  <a:pt x="4" y="7"/>
                </a:cubicBezTo>
                <a:cubicBezTo>
                  <a:pt x="4" y="7"/>
                  <a:pt x="5" y="7"/>
                  <a:pt x="5" y="8"/>
                </a:cubicBezTo>
                <a:cubicBezTo>
                  <a:pt x="3" y="8"/>
                  <a:pt x="1" y="6"/>
                  <a:pt x="0" y="8"/>
                </a:cubicBezTo>
                <a:cubicBezTo>
                  <a:pt x="1" y="8"/>
                  <a:pt x="3" y="7"/>
                  <a:pt x="3" y="8"/>
                </a:cubicBezTo>
                <a:cubicBezTo>
                  <a:pt x="3" y="10"/>
                  <a:pt x="3" y="12"/>
                  <a:pt x="3" y="14"/>
                </a:cubicBezTo>
                <a:cubicBezTo>
                  <a:pt x="2" y="14"/>
                  <a:pt x="2" y="14"/>
                  <a:pt x="1" y="15"/>
                </a:cubicBezTo>
                <a:cubicBezTo>
                  <a:pt x="2" y="16"/>
                  <a:pt x="3" y="16"/>
                  <a:pt x="3" y="17"/>
                </a:cubicBezTo>
                <a:cubicBezTo>
                  <a:pt x="3" y="17"/>
                  <a:pt x="3" y="17"/>
                  <a:pt x="3" y="18"/>
                </a:cubicBezTo>
                <a:cubicBezTo>
                  <a:pt x="3" y="18"/>
                  <a:pt x="3" y="18"/>
                  <a:pt x="2" y="18"/>
                </a:cubicBezTo>
                <a:cubicBezTo>
                  <a:pt x="2" y="20"/>
                  <a:pt x="3" y="20"/>
                  <a:pt x="2" y="21"/>
                </a:cubicBezTo>
                <a:cubicBezTo>
                  <a:pt x="3" y="22"/>
                  <a:pt x="3" y="21"/>
                  <a:pt x="4" y="21"/>
                </a:cubicBezTo>
                <a:cubicBezTo>
                  <a:pt x="5" y="22"/>
                  <a:pt x="5" y="23"/>
                  <a:pt x="5" y="24"/>
                </a:cubicBezTo>
                <a:cubicBezTo>
                  <a:pt x="5" y="25"/>
                  <a:pt x="5" y="25"/>
                  <a:pt x="5" y="26"/>
                </a:cubicBezTo>
                <a:cubicBezTo>
                  <a:pt x="6" y="26"/>
                  <a:pt x="7" y="26"/>
                  <a:pt x="7" y="27"/>
                </a:cubicBezTo>
                <a:cubicBezTo>
                  <a:pt x="7" y="28"/>
                  <a:pt x="7" y="29"/>
                  <a:pt x="7" y="30"/>
                </a:cubicBezTo>
                <a:cubicBezTo>
                  <a:pt x="8" y="30"/>
                  <a:pt x="7" y="30"/>
                  <a:pt x="8" y="30"/>
                </a:cubicBezTo>
                <a:cubicBezTo>
                  <a:pt x="7" y="27"/>
                  <a:pt x="12" y="28"/>
                  <a:pt x="13" y="28"/>
                </a:cubicBezTo>
                <a:cubicBezTo>
                  <a:pt x="13" y="29"/>
                  <a:pt x="13" y="30"/>
                  <a:pt x="13" y="32"/>
                </a:cubicBezTo>
                <a:cubicBezTo>
                  <a:pt x="14" y="31"/>
                  <a:pt x="15" y="32"/>
                  <a:pt x="16" y="32"/>
                </a:cubicBezTo>
                <a:cubicBezTo>
                  <a:pt x="16" y="32"/>
                  <a:pt x="16" y="31"/>
                  <a:pt x="16" y="29"/>
                </a:cubicBezTo>
                <a:cubicBezTo>
                  <a:pt x="17" y="29"/>
                  <a:pt x="18" y="29"/>
                  <a:pt x="19" y="29"/>
                </a:cubicBezTo>
                <a:cubicBezTo>
                  <a:pt x="19" y="28"/>
                  <a:pt x="20" y="27"/>
                  <a:pt x="21" y="26"/>
                </a:cubicBezTo>
                <a:cubicBezTo>
                  <a:pt x="22" y="26"/>
                  <a:pt x="23" y="27"/>
                  <a:pt x="23" y="27"/>
                </a:cubicBezTo>
                <a:cubicBezTo>
                  <a:pt x="25" y="25"/>
                  <a:pt x="26" y="28"/>
                  <a:pt x="27" y="29"/>
                </a:cubicBezTo>
                <a:cubicBezTo>
                  <a:pt x="28" y="26"/>
                  <a:pt x="25" y="26"/>
                  <a:pt x="26" y="23"/>
                </a:cubicBezTo>
                <a:cubicBezTo>
                  <a:pt x="27" y="23"/>
                  <a:pt x="28" y="22"/>
                  <a:pt x="28" y="21"/>
                </a:cubicBezTo>
                <a:cubicBezTo>
                  <a:pt x="27" y="20"/>
                  <a:pt x="28" y="19"/>
                  <a:pt x="28" y="17"/>
                </a:cubicBezTo>
                <a:cubicBezTo>
                  <a:pt x="29" y="17"/>
                  <a:pt x="29" y="17"/>
                  <a:pt x="30" y="17"/>
                </a:cubicBezTo>
                <a:cubicBezTo>
                  <a:pt x="30" y="16"/>
                  <a:pt x="29" y="16"/>
                  <a:pt x="29" y="15"/>
                </a:cubicBezTo>
                <a:cubicBezTo>
                  <a:pt x="29" y="14"/>
                  <a:pt x="30" y="14"/>
                  <a:pt x="30" y="12"/>
                </a:cubicBezTo>
                <a:cubicBezTo>
                  <a:pt x="30" y="12"/>
                  <a:pt x="29" y="12"/>
                  <a:pt x="29" y="11"/>
                </a:cubicBezTo>
                <a:cubicBezTo>
                  <a:pt x="29" y="10"/>
                  <a:pt x="31" y="11"/>
                  <a:pt x="31" y="10"/>
                </a:cubicBezTo>
                <a:cubicBezTo>
                  <a:pt x="30" y="9"/>
                  <a:pt x="30" y="10"/>
                  <a:pt x="30" y="10"/>
                </a:cubicBezTo>
                <a:close/>
              </a:path>
            </a:pathLst>
          </a:custGeom>
          <a:gradFill flip="none" rotWithShape="1">
            <a:gsLst>
              <a:gs pos="47000">
                <a:srgbClr val="87101E">
                  <a:alpha val="89000"/>
                </a:srgbClr>
              </a:gs>
              <a:gs pos="0">
                <a:srgbClr val="600409">
                  <a:alpha val="91000"/>
                </a:srgbClr>
              </a:gs>
              <a:gs pos="100000">
                <a:srgbClr val="CE474D">
                  <a:alpha val="64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1DEA2B3-AEA9-4CBD-BF28-FCA95A4FEBF3}"/>
              </a:ext>
            </a:extLst>
          </p:cNvPr>
          <p:cNvSpPr txBox="1"/>
          <p:nvPr/>
        </p:nvSpPr>
        <p:spPr>
          <a:xfrm>
            <a:off x="10739984" y="1124125"/>
            <a:ext cx="1231106" cy="50837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汉仪雪君体简" panose="02010600000101010101" pitchFamily="2" charset="-122"/>
                <a:ea typeface="汉仪雪君体简" panose="02010600000101010101" pitchFamily="2" charset="-122"/>
              </a:rPr>
              <a:t>风流总被 雨打风吹去</a:t>
            </a:r>
            <a:endParaRPr lang="en-US" altLang="zh-CN" sz="3200" dirty="0">
              <a:solidFill>
                <a:schemeClr val="bg1">
                  <a:lumMod val="65000"/>
                </a:schemeClr>
              </a:solidFill>
              <a:latin typeface="汉仪雪君体简" panose="02010600000101010101" pitchFamily="2" charset="-122"/>
              <a:ea typeface="汉仪雪君体简" panose="02010600000101010101" pitchFamily="2" charset="-122"/>
            </a:endParaRPr>
          </a:p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汉仪雪君体简" panose="02010600000101010101" pitchFamily="2" charset="-122"/>
                <a:ea typeface="汉仪雪君体简" panose="02010600000101010101" pitchFamily="2" charset="-122"/>
              </a:rPr>
              <a:t>                         ——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汉仪雪君体简" panose="02010600000101010101" pitchFamily="2" charset="-122"/>
                <a:ea typeface="汉仪雪君体简" panose="02010600000101010101" pitchFamily="2" charset="-122"/>
              </a:rPr>
              <a:t>中国文学的流变</a:t>
            </a:r>
          </a:p>
          <a:p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8B9389B-D978-4861-9B58-09FF10E8E26D}"/>
              </a:ext>
            </a:extLst>
          </p:cNvPr>
          <p:cNvSpPr txBox="1"/>
          <p:nvPr/>
        </p:nvSpPr>
        <p:spPr>
          <a:xfrm>
            <a:off x="4281302" y="341316"/>
            <a:ext cx="560384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altLang="zh-CN" dirty="0"/>
          </a:p>
          <a:p>
            <a:r>
              <a:rPr lang="zh-CN" altLang="en-US" dirty="0">
                <a:latin typeface="汉仪程行简" panose="00020600040101010101" pitchFamily="18" charset="-122"/>
                <a:ea typeface="汉仪程行简" panose="00020600040101010101" pitchFamily="18" charset="-122"/>
              </a:rPr>
              <a:t>古代散文</a:t>
            </a:r>
            <a:endParaRPr lang="en-US" altLang="zh-CN" dirty="0">
              <a:latin typeface="汉仪程行简" panose="00020600040101010101" pitchFamily="18" charset="-122"/>
              <a:ea typeface="汉仪程行简" panose="00020600040101010101" pitchFamily="18" charset="-122"/>
            </a:endParaRPr>
          </a:p>
        </p:txBody>
      </p:sp>
      <p:sp>
        <p:nvSpPr>
          <p:cNvPr id="5" name="左大括号 4">
            <a:extLst>
              <a:ext uri="{FF2B5EF4-FFF2-40B4-BE49-F238E27FC236}">
                <a16:creationId xmlns:a16="http://schemas.microsoft.com/office/drawing/2014/main" id="{4DDDDBF8-5D6F-4AB8-9A4C-EFC6812A86FF}"/>
              </a:ext>
            </a:extLst>
          </p:cNvPr>
          <p:cNvSpPr/>
          <p:nvPr/>
        </p:nvSpPr>
        <p:spPr>
          <a:xfrm>
            <a:off x="5411021" y="341316"/>
            <a:ext cx="155448" cy="91440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9C38816-90FF-4F5E-B8B3-7BCB9726C853}"/>
              </a:ext>
            </a:extLst>
          </p:cNvPr>
          <p:cNvSpPr txBox="1"/>
          <p:nvPr/>
        </p:nvSpPr>
        <p:spPr>
          <a:xfrm>
            <a:off x="5616264" y="150502"/>
            <a:ext cx="40602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汉仪程行简" panose="00020600040101010101" pitchFamily="18" charset="-122"/>
                <a:ea typeface="汉仪程行简" panose="00020600040101010101" pitchFamily="18" charset="-122"/>
              </a:rPr>
              <a:t>史：</a:t>
            </a:r>
            <a:r>
              <a:rPr lang="en-US" altLang="zh-CN" sz="1600" dirty="0">
                <a:latin typeface="汉仪程行简" panose="00020600040101010101" pitchFamily="18" charset="-122"/>
                <a:ea typeface="汉仪程行简" panose="00020600040101010101" pitchFamily="18" charset="-122"/>
              </a:rPr>
              <a:t>《</a:t>
            </a:r>
            <a:r>
              <a:rPr lang="zh-CN" altLang="en-US" sz="1600" dirty="0">
                <a:latin typeface="汉仪程行简" panose="00020600040101010101" pitchFamily="18" charset="-122"/>
                <a:ea typeface="汉仪程行简" panose="00020600040101010101" pitchFamily="18" charset="-122"/>
              </a:rPr>
              <a:t>尚书</a:t>
            </a:r>
            <a:r>
              <a:rPr lang="en-US" altLang="zh-CN" sz="1600" dirty="0">
                <a:latin typeface="汉仪程行简" panose="00020600040101010101" pitchFamily="18" charset="-122"/>
                <a:ea typeface="汉仪程行简" panose="00020600040101010101" pitchFamily="18" charset="-122"/>
              </a:rPr>
              <a:t>》</a:t>
            </a:r>
            <a:r>
              <a:rPr lang="zh-CN" altLang="en-US" sz="1600" dirty="0">
                <a:latin typeface="汉仪程行简" panose="00020600040101010101" pitchFamily="18" charset="-122"/>
                <a:ea typeface="汉仪程行简" panose="00020600040101010101" pitchFamily="18" charset="-122"/>
              </a:rPr>
              <a:t>，</a:t>
            </a:r>
            <a:r>
              <a:rPr lang="en-US" altLang="zh-CN" sz="1600" dirty="0">
                <a:latin typeface="汉仪程行简" panose="00020600040101010101" pitchFamily="18" charset="-122"/>
                <a:ea typeface="汉仪程行简" panose="00020600040101010101" pitchFamily="18" charset="-122"/>
              </a:rPr>
              <a:t>《</a:t>
            </a:r>
            <a:r>
              <a:rPr lang="zh-CN" altLang="en-US" sz="1600" dirty="0">
                <a:latin typeface="汉仪程行简" panose="00020600040101010101" pitchFamily="18" charset="-122"/>
                <a:ea typeface="汉仪程行简" panose="00020600040101010101" pitchFamily="18" charset="-122"/>
              </a:rPr>
              <a:t>春秋</a:t>
            </a:r>
            <a:r>
              <a:rPr lang="en-US" altLang="zh-CN" sz="1600" dirty="0">
                <a:latin typeface="汉仪程行简" panose="00020600040101010101" pitchFamily="18" charset="-122"/>
                <a:ea typeface="汉仪程行简" panose="00020600040101010101" pitchFamily="18" charset="-122"/>
              </a:rPr>
              <a:t>》</a:t>
            </a:r>
            <a:r>
              <a:rPr lang="zh-CN" altLang="en-US" sz="1600" dirty="0">
                <a:latin typeface="汉仪程行简" panose="00020600040101010101" pitchFamily="18" charset="-122"/>
                <a:ea typeface="汉仪程行简" panose="00020600040101010101" pitchFamily="18" charset="-122"/>
              </a:rPr>
              <a:t>，</a:t>
            </a:r>
            <a:r>
              <a:rPr lang="en-US" altLang="zh-CN" sz="1600" dirty="0">
                <a:latin typeface="汉仪程行简" panose="00020600040101010101" pitchFamily="18" charset="-122"/>
                <a:ea typeface="汉仪程行简" panose="00020600040101010101" pitchFamily="18" charset="-122"/>
              </a:rPr>
              <a:t>《</a:t>
            </a:r>
            <a:r>
              <a:rPr lang="zh-CN" altLang="en-US" sz="1600" dirty="0">
                <a:latin typeface="汉仪程行简" panose="00020600040101010101" pitchFamily="18" charset="-122"/>
                <a:ea typeface="汉仪程行简" panose="00020600040101010101" pitchFamily="18" charset="-122"/>
              </a:rPr>
              <a:t>左传</a:t>
            </a:r>
            <a:r>
              <a:rPr lang="en-US" altLang="zh-CN" sz="1600" dirty="0">
                <a:latin typeface="汉仪程行简" panose="00020600040101010101" pitchFamily="18" charset="-122"/>
                <a:ea typeface="汉仪程行简" panose="00020600040101010101" pitchFamily="18" charset="-122"/>
              </a:rPr>
              <a:t>》</a:t>
            </a:r>
            <a:r>
              <a:rPr lang="zh-CN" altLang="en-US" sz="1600" dirty="0">
                <a:latin typeface="汉仪程行简" panose="00020600040101010101" pitchFamily="18" charset="-122"/>
                <a:ea typeface="汉仪程行简" panose="00020600040101010101" pitchFamily="18" charset="-122"/>
              </a:rPr>
              <a:t>等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28C2F7E-FEAF-4B52-99B4-44F69269AD1F}"/>
              </a:ext>
            </a:extLst>
          </p:cNvPr>
          <p:cNvSpPr txBox="1"/>
          <p:nvPr/>
        </p:nvSpPr>
        <p:spPr>
          <a:xfrm>
            <a:off x="5607873" y="1030814"/>
            <a:ext cx="4194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汉仪程行简" panose="00020600040101010101" pitchFamily="18" charset="-122"/>
                <a:ea typeface="汉仪程行简" panose="00020600040101010101" pitchFamily="18" charset="-122"/>
              </a:rPr>
              <a:t>子：诸子百家之作</a:t>
            </a:r>
          </a:p>
        </p:txBody>
      </p:sp>
      <p:sp>
        <p:nvSpPr>
          <p:cNvPr id="9" name="左大括号 8">
            <a:extLst>
              <a:ext uri="{FF2B5EF4-FFF2-40B4-BE49-F238E27FC236}">
                <a16:creationId xmlns:a16="http://schemas.microsoft.com/office/drawing/2014/main" id="{6BBD7194-EDD6-4406-A75A-AC8E22126E86}"/>
              </a:ext>
            </a:extLst>
          </p:cNvPr>
          <p:cNvSpPr/>
          <p:nvPr/>
        </p:nvSpPr>
        <p:spPr>
          <a:xfrm>
            <a:off x="3966748" y="702283"/>
            <a:ext cx="395527" cy="5931429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20FFF04-6770-4F92-A177-DDA3D452E2BE}"/>
              </a:ext>
            </a:extLst>
          </p:cNvPr>
          <p:cNvSpPr txBox="1"/>
          <p:nvPr/>
        </p:nvSpPr>
        <p:spPr>
          <a:xfrm>
            <a:off x="4366562" y="1155507"/>
            <a:ext cx="843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汉仪程行简" panose="00020600040101010101" pitchFamily="18" charset="-122"/>
                <a:ea typeface="汉仪程行简" panose="00020600040101010101" pitchFamily="18" charset="-122"/>
              </a:rPr>
              <a:t>楚辞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EF61F03-155D-42EC-94D2-C7130EDED6E4}"/>
              </a:ext>
            </a:extLst>
          </p:cNvPr>
          <p:cNvSpPr txBox="1"/>
          <p:nvPr/>
        </p:nvSpPr>
        <p:spPr>
          <a:xfrm>
            <a:off x="4405064" y="1775965"/>
            <a:ext cx="638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汉仪程行简" panose="00020600040101010101" pitchFamily="18" charset="-122"/>
                <a:ea typeface="汉仪程行简" panose="00020600040101010101" pitchFamily="18" charset="-122"/>
              </a:rPr>
              <a:t>赋</a:t>
            </a:r>
          </a:p>
        </p:txBody>
      </p:sp>
      <p:sp>
        <p:nvSpPr>
          <p:cNvPr id="12" name="左大括号 11">
            <a:extLst>
              <a:ext uri="{FF2B5EF4-FFF2-40B4-BE49-F238E27FC236}">
                <a16:creationId xmlns:a16="http://schemas.microsoft.com/office/drawing/2014/main" id="{EBCB0E62-FB59-4044-AB81-9F412C418B27}"/>
              </a:ext>
            </a:extLst>
          </p:cNvPr>
          <p:cNvSpPr/>
          <p:nvPr/>
        </p:nvSpPr>
        <p:spPr>
          <a:xfrm>
            <a:off x="4814592" y="1614292"/>
            <a:ext cx="91754" cy="708648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47E147FA-391E-4A0A-B58A-5BE6D8694CC8}"/>
              </a:ext>
            </a:extLst>
          </p:cNvPr>
          <p:cNvSpPr txBox="1"/>
          <p:nvPr/>
        </p:nvSpPr>
        <p:spPr>
          <a:xfrm>
            <a:off x="4972764" y="1429626"/>
            <a:ext cx="1370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汉仪程行简" panose="00020600040101010101" pitchFamily="18" charset="-122"/>
                <a:ea typeface="汉仪程行简" panose="00020600040101010101" pitchFamily="18" charset="-122"/>
              </a:rPr>
              <a:t>战国时期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E7876706-6971-43CD-B747-395A1264C31C}"/>
              </a:ext>
            </a:extLst>
          </p:cNvPr>
          <p:cNvSpPr txBox="1"/>
          <p:nvPr/>
        </p:nvSpPr>
        <p:spPr>
          <a:xfrm>
            <a:off x="4969456" y="2122304"/>
            <a:ext cx="989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汉仪程行简" panose="00020600040101010101" pitchFamily="18" charset="-122"/>
                <a:ea typeface="汉仪程行简" panose="00020600040101010101" pitchFamily="18" charset="-122"/>
              </a:rPr>
              <a:t>汉赋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3FEBAA9A-73D5-42DC-8993-EE74BD13AE34}"/>
              </a:ext>
            </a:extLst>
          </p:cNvPr>
          <p:cNvSpPr txBox="1"/>
          <p:nvPr/>
        </p:nvSpPr>
        <p:spPr>
          <a:xfrm>
            <a:off x="4369956" y="2815197"/>
            <a:ext cx="1146181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汉仪程行简" panose="00020600040101010101" pitchFamily="18" charset="-122"/>
                <a:ea typeface="汉仪程行简" panose="00020600040101010101" pitchFamily="18" charset="-122"/>
              </a:rPr>
              <a:t>汉代文学</a:t>
            </a:r>
          </a:p>
        </p:txBody>
      </p:sp>
      <p:sp>
        <p:nvSpPr>
          <p:cNvPr id="18" name="左大括号 17">
            <a:extLst>
              <a:ext uri="{FF2B5EF4-FFF2-40B4-BE49-F238E27FC236}">
                <a16:creationId xmlns:a16="http://schemas.microsoft.com/office/drawing/2014/main" id="{09ACBB5F-58E7-447C-82D5-501C7481F99D}"/>
              </a:ext>
            </a:extLst>
          </p:cNvPr>
          <p:cNvSpPr/>
          <p:nvPr/>
        </p:nvSpPr>
        <p:spPr>
          <a:xfrm>
            <a:off x="5462130" y="2416608"/>
            <a:ext cx="205243" cy="1289649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6790635-01F1-4F55-9E62-E90864BBADC6}"/>
              </a:ext>
            </a:extLst>
          </p:cNvPr>
          <p:cNvSpPr txBox="1"/>
          <p:nvPr/>
        </p:nvSpPr>
        <p:spPr>
          <a:xfrm>
            <a:off x="5640264" y="2208768"/>
            <a:ext cx="1449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汉仪程行简" panose="00020600040101010101" pitchFamily="18" charset="-122"/>
                <a:ea typeface="汉仪程行简" panose="00020600040101010101" pitchFamily="18" charset="-122"/>
              </a:rPr>
              <a:t>汉乐府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44A6A47-907E-4B22-BD45-DEFF400583A9}"/>
              </a:ext>
            </a:extLst>
          </p:cNvPr>
          <p:cNvSpPr txBox="1"/>
          <p:nvPr/>
        </p:nvSpPr>
        <p:spPr>
          <a:xfrm>
            <a:off x="5626860" y="2540768"/>
            <a:ext cx="1231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汉仪程行简" panose="00020600040101010101" pitchFamily="18" charset="-122"/>
                <a:ea typeface="汉仪程行简" panose="00020600040101010101" pitchFamily="18" charset="-122"/>
              </a:rPr>
              <a:t>汉代散文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E53A2CF8-7798-48AD-AEF4-BF6BDB32DFBE}"/>
              </a:ext>
            </a:extLst>
          </p:cNvPr>
          <p:cNvSpPr txBox="1"/>
          <p:nvPr/>
        </p:nvSpPr>
        <p:spPr>
          <a:xfrm>
            <a:off x="5593208" y="2872855"/>
            <a:ext cx="2132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汉仪程行简" panose="00020600040101010101" pitchFamily="18" charset="-122"/>
                <a:ea typeface="汉仪程行简" panose="00020600040101010101" pitchFamily="18" charset="-122"/>
              </a:rPr>
              <a:t>汉代奏议、诏令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B893BC4F-CD62-47E3-9DCF-2FC4D201E94D}"/>
              </a:ext>
            </a:extLst>
          </p:cNvPr>
          <p:cNvSpPr txBox="1"/>
          <p:nvPr/>
        </p:nvSpPr>
        <p:spPr>
          <a:xfrm>
            <a:off x="5603287" y="3213481"/>
            <a:ext cx="1837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汉仪程行简" panose="00020600040101010101" pitchFamily="18" charset="-122"/>
                <a:ea typeface="汉仪程行简" panose="00020600040101010101" pitchFamily="18" charset="-122"/>
              </a:rPr>
              <a:t>汉代五言诗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1578513B-78A1-4DE4-8ECB-BEDF14C8BA81}"/>
              </a:ext>
            </a:extLst>
          </p:cNvPr>
          <p:cNvSpPr txBox="1"/>
          <p:nvPr/>
        </p:nvSpPr>
        <p:spPr>
          <a:xfrm>
            <a:off x="5643326" y="3545568"/>
            <a:ext cx="1363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汉仪程行简" panose="00020600040101010101" pitchFamily="18" charset="-122"/>
                <a:ea typeface="汉仪程行简" panose="00020600040101010101" pitchFamily="18" charset="-122"/>
              </a:rPr>
              <a:t>建安文学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88183F6A-E6EC-4726-8341-EC18C1DB5622}"/>
              </a:ext>
            </a:extLst>
          </p:cNvPr>
          <p:cNvSpPr txBox="1"/>
          <p:nvPr/>
        </p:nvSpPr>
        <p:spPr>
          <a:xfrm>
            <a:off x="4389366" y="3832329"/>
            <a:ext cx="1205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汉仪程行简" panose="00020600040101010101" pitchFamily="18" charset="-122"/>
                <a:ea typeface="汉仪程行简" panose="00020600040101010101" pitchFamily="18" charset="-122"/>
              </a:rPr>
              <a:t>昭明文选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70286B51-BAD4-4EBC-97D9-09DDA7DD0A20}"/>
              </a:ext>
            </a:extLst>
          </p:cNvPr>
          <p:cNvSpPr txBox="1"/>
          <p:nvPr/>
        </p:nvSpPr>
        <p:spPr>
          <a:xfrm>
            <a:off x="4387545" y="4322235"/>
            <a:ext cx="1232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汉仪程行简" panose="00020600040101010101" pitchFamily="18" charset="-122"/>
                <a:ea typeface="汉仪程行简" panose="00020600040101010101" pitchFamily="18" charset="-122"/>
              </a:rPr>
              <a:t>唐代文学</a:t>
            </a:r>
          </a:p>
        </p:txBody>
      </p:sp>
      <p:sp>
        <p:nvSpPr>
          <p:cNvPr id="26" name="左大括号 25">
            <a:extLst>
              <a:ext uri="{FF2B5EF4-FFF2-40B4-BE49-F238E27FC236}">
                <a16:creationId xmlns:a16="http://schemas.microsoft.com/office/drawing/2014/main" id="{71144972-25D2-4F1A-8CA7-65A4C88DA5DE}"/>
              </a:ext>
            </a:extLst>
          </p:cNvPr>
          <p:cNvSpPr/>
          <p:nvPr/>
        </p:nvSpPr>
        <p:spPr>
          <a:xfrm>
            <a:off x="5462628" y="4190905"/>
            <a:ext cx="130580" cy="541094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7552B1D8-F2B4-4F99-8A78-B869E003395D}"/>
              </a:ext>
            </a:extLst>
          </p:cNvPr>
          <p:cNvSpPr txBox="1"/>
          <p:nvPr/>
        </p:nvSpPr>
        <p:spPr>
          <a:xfrm>
            <a:off x="5577841" y="4021789"/>
            <a:ext cx="917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汉仪程行简" panose="00020600040101010101" pitchFamily="18" charset="-122"/>
                <a:ea typeface="汉仪程行简" panose="00020600040101010101" pitchFamily="18" charset="-122"/>
              </a:rPr>
              <a:t>唐诗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B276A9C9-8FD7-430B-919D-DBD1B6D3964D}"/>
              </a:ext>
            </a:extLst>
          </p:cNvPr>
          <p:cNvSpPr txBox="1"/>
          <p:nvPr/>
        </p:nvSpPr>
        <p:spPr>
          <a:xfrm>
            <a:off x="5555869" y="4559444"/>
            <a:ext cx="1231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汉仪程行简" panose="00020600040101010101" pitchFamily="18" charset="-122"/>
                <a:ea typeface="汉仪程行简" panose="00020600040101010101" pitchFamily="18" charset="-122"/>
              </a:rPr>
              <a:t>唐代古文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8836CA1F-9467-465A-817C-FA698D6E5D82}"/>
              </a:ext>
            </a:extLst>
          </p:cNvPr>
          <p:cNvSpPr txBox="1"/>
          <p:nvPr/>
        </p:nvSpPr>
        <p:spPr>
          <a:xfrm>
            <a:off x="4409159" y="5135946"/>
            <a:ext cx="1231105" cy="368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汉仪程行简" panose="00020600040101010101" pitchFamily="18" charset="-122"/>
                <a:ea typeface="汉仪程行简" panose="00020600040101010101" pitchFamily="18" charset="-122"/>
              </a:rPr>
              <a:t>宋代文学</a:t>
            </a:r>
          </a:p>
        </p:txBody>
      </p:sp>
      <p:sp>
        <p:nvSpPr>
          <p:cNvPr id="31" name="左大括号 30">
            <a:extLst>
              <a:ext uri="{FF2B5EF4-FFF2-40B4-BE49-F238E27FC236}">
                <a16:creationId xmlns:a16="http://schemas.microsoft.com/office/drawing/2014/main" id="{AD666E16-DDC2-4953-AF7D-1E5ED3D77ABE}"/>
              </a:ext>
            </a:extLst>
          </p:cNvPr>
          <p:cNvSpPr/>
          <p:nvPr/>
        </p:nvSpPr>
        <p:spPr>
          <a:xfrm>
            <a:off x="5484879" y="5068819"/>
            <a:ext cx="141981" cy="541094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6FABBBD4-3D77-4CF8-853C-05C628723254}"/>
              </a:ext>
            </a:extLst>
          </p:cNvPr>
          <p:cNvSpPr txBox="1"/>
          <p:nvPr/>
        </p:nvSpPr>
        <p:spPr>
          <a:xfrm>
            <a:off x="5593208" y="4892057"/>
            <a:ext cx="885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汉仪程行简" panose="00020600040101010101" pitchFamily="18" charset="-122"/>
                <a:ea typeface="汉仪程行简" panose="00020600040101010101" pitchFamily="18" charset="-122"/>
              </a:rPr>
              <a:t>宋词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24367788-4851-4162-B272-1ED8AF32E7AA}"/>
              </a:ext>
            </a:extLst>
          </p:cNvPr>
          <p:cNvSpPr txBox="1"/>
          <p:nvPr/>
        </p:nvSpPr>
        <p:spPr>
          <a:xfrm>
            <a:off x="5603287" y="5425247"/>
            <a:ext cx="1231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汉仪程行简" panose="00020600040101010101" pitchFamily="18" charset="-122"/>
                <a:ea typeface="汉仪程行简" panose="00020600040101010101" pitchFamily="18" charset="-122"/>
              </a:rPr>
              <a:t>宋代古文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5E5EA4EB-3A0E-4846-BE2C-6B938777B04F}"/>
              </a:ext>
            </a:extLst>
          </p:cNvPr>
          <p:cNvSpPr txBox="1"/>
          <p:nvPr/>
        </p:nvSpPr>
        <p:spPr>
          <a:xfrm>
            <a:off x="4449209" y="5609913"/>
            <a:ext cx="873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汉仪程行简" panose="00020600040101010101" pitchFamily="18" charset="-122"/>
                <a:ea typeface="汉仪程行简" panose="00020600040101010101" pitchFamily="18" charset="-122"/>
              </a:rPr>
              <a:t>元曲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1CBE79A8-09C7-4D6E-BDCA-F8907C586926}"/>
              </a:ext>
            </a:extLst>
          </p:cNvPr>
          <p:cNvSpPr txBox="1"/>
          <p:nvPr/>
        </p:nvSpPr>
        <p:spPr>
          <a:xfrm>
            <a:off x="4387184" y="6121764"/>
            <a:ext cx="1147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汉仪程行简" panose="00020600040101010101" pitchFamily="18" charset="-122"/>
                <a:ea typeface="汉仪程行简" panose="00020600040101010101" pitchFamily="18" charset="-122"/>
              </a:rPr>
              <a:t>明清文学</a:t>
            </a:r>
          </a:p>
        </p:txBody>
      </p:sp>
      <p:sp>
        <p:nvSpPr>
          <p:cNvPr id="36" name="左大括号 35">
            <a:extLst>
              <a:ext uri="{FF2B5EF4-FFF2-40B4-BE49-F238E27FC236}">
                <a16:creationId xmlns:a16="http://schemas.microsoft.com/office/drawing/2014/main" id="{25169AD0-3EBD-46C5-A2DC-DF489E811F83}"/>
              </a:ext>
            </a:extLst>
          </p:cNvPr>
          <p:cNvSpPr/>
          <p:nvPr/>
        </p:nvSpPr>
        <p:spPr>
          <a:xfrm>
            <a:off x="5482658" y="6013860"/>
            <a:ext cx="100403" cy="662829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42052117-E4C1-40D6-A639-BE0EA96DC20B}"/>
              </a:ext>
            </a:extLst>
          </p:cNvPr>
          <p:cNvSpPr txBox="1"/>
          <p:nvPr/>
        </p:nvSpPr>
        <p:spPr>
          <a:xfrm>
            <a:off x="5564751" y="5869626"/>
            <a:ext cx="1231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汉仪程行简" panose="00020600040101010101" pitchFamily="18" charset="-122"/>
                <a:ea typeface="汉仪程行简" panose="00020600040101010101" pitchFamily="18" charset="-122"/>
              </a:rPr>
              <a:t>章回小说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A8E7D95D-5056-4311-AFD4-06347D1675A0}"/>
              </a:ext>
            </a:extLst>
          </p:cNvPr>
          <p:cNvSpPr txBox="1"/>
          <p:nvPr/>
        </p:nvSpPr>
        <p:spPr>
          <a:xfrm>
            <a:off x="5603694" y="6412249"/>
            <a:ext cx="1509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汉仪程行简" panose="00020600040101010101" pitchFamily="18" charset="-122"/>
                <a:ea typeface="汉仪程行简" panose="00020600040101010101" pitchFamily="18" charset="-122"/>
              </a:rPr>
              <a:t>明清古文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1E338FC6-F80C-4BD9-8BAE-B149BD13695A}"/>
              </a:ext>
            </a:extLst>
          </p:cNvPr>
          <p:cNvSpPr txBox="1"/>
          <p:nvPr/>
        </p:nvSpPr>
        <p:spPr>
          <a:xfrm>
            <a:off x="3160888" y="2481679"/>
            <a:ext cx="738664" cy="302314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汉仪程行简" panose="00020600040101010101" pitchFamily="18" charset="-122"/>
                <a:ea typeface="汉仪程行简" panose="00020600040101010101" pitchFamily="18" charset="-122"/>
              </a:rPr>
              <a:t>中国文学史</a:t>
            </a:r>
          </a:p>
        </p:txBody>
      </p:sp>
    </p:spTree>
    <p:extLst>
      <p:ext uri="{BB962C8B-B14F-4D97-AF65-F5344CB8AC3E}">
        <p14:creationId xmlns:p14="http://schemas.microsoft.com/office/powerpoint/2010/main" val="7582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  <p:bldP spid="9" grpId="0" animBg="1"/>
      <p:bldP spid="10" grpId="0"/>
      <p:bldP spid="11" grpId="0"/>
      <p:bldP spid="12" grpId="0" animBg="1"/>
      <p:bldP spid="15" grpId="0"/>
      <p:bldP spid="16" grpId="0"/>
      <p:bldP spid="17" grpId="0"/>
      <p:bldP spid="18" grpId="0" animBg="1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 animBg="1"/>
      <p:bldP spid="27" grpId="0"/>
      <p:bldP spid="29" grpId="0"/>
      <p:bldP spid="30" grpId="0"/>
      <p:bldP spid="31" grpId="0" animBg="1"/>
      <p:bldP spid="32" grpId="0"/>
      <p:bldP spid="33" grpId="0"/>
      <p:bldP spid="34" grpId="0"/>
      <p:bldP spid="35" grpId="0"/>
      <p:bldP spid="36" grpId="0" animBg="1"/>
      <p:bldP spid="37" grpId="0"/>
      <p:bldP spid="38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326558" y="621591"/>
            <a:ext cx="1538883" cy="355222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8800" b="1" dirty="0">
                <a:cs typeface="+mn-ea"/>
                <a:sym typeface="+mn-lt"/>
              </a:rPr>
              <a:t>第三章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5892F47-A7D3-4E9B-A3AA-F9D72882EE38}"/>
              </a:ext>
            </a:extLst>
          </p:cNvPr>
          <p:cNvSpPr txBox="1"/>
          <p:nvPr/>
        </p:nvSpPr>
        <p:spPr>
          <a:xfrm>
            <a:off x="4471332" y="4353886"/>
            <a:ext cx="609879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latin typeface="汉仪雪君体简" panose="02010600000101010101" pitchFamily="2" charset="-122"/>
                <a:ea typeface="汉仪雪君体简" panose="02010600000101010101" pitchFamily="2" charset="-122"/>
              </a:rPr>
              <a:t>古今多少事</a:t>
            </a:r>
            <a:endParaRPr lang="en-US" altLang="zh-CN" sz="4400" dirty="0">
              <a:latin typeface="汉仪雪君体简" panose="02010600000101010101" pitchFamily="2" charset="-122"/>
              <a:ea typeface="汉仪雪君体简" panose="02010600000101010101" pitchFamily="2" charset="-122"/>
            </a:endParaRPr>
          </a:p>
          <a:p>
            <a:r>
              <a:rPr lang="zh-CN" altLang="en-US" sz="4400" dirty="0">
                <a:latin typeface="汉仪雪君体简" panose="02010600000101010101" pitchFamily="2" charset="-122"/>
                <a:ea typeface="汉仪雪君体简" panose="02010600000101010101" pitchFamily="2" charset="-122"/>
              </a:rPr>
              <a:t>都付笑谈中</a:t>
            </a:r>
            <a:endParaRPr lang="en-US" altLang="zh-CN" sz="4400" dirty="0">
              <a:latin typeface="汉仪雪君体简" panose="02010600000101010101" pitchFamily="2" charset="-122"/>
              <a:ea typeface="汉仪雪君体简" panose="02010600000101010101" pitchFamily="2" charset="-122"/>
            </a:endParaRPr>
          </a:p>
          <a:p>
            <a:r>
              <a:rPr lang="en-US" altLang="zh-CN" sz="4400" dirty="0">
                <a:latin typeface="汉仪雪君体简" panose="02010600000101010101" pitchFamily="2" charset="-122"/>
                <a:ea typeface="汉仪雪君体简" panose="02010600000101010101" pitchFamily="2" charset="-122"/>
              </a:rPr>
              <a:t>        </a:t>
            </a:r>
            <a:r>
              <a:rPr lang="en-US" altLang="zh-CN" sz="2800" dirty="0">
                <a:solidFill>
                  <a:schemeClr val="bg2">
                    <a:lumMod val="50000"/>
                  </a:schemeClr>
                </a:solidFill>
                <a:latin typeface="汉仪雪君体简" panose="02010600000101010101" pitchFamily="2" charset="-122"/>
                <a:ea typeface="汉仪雪君体简" panose="02010600000101010101" pitchFamily="2" charset="-122"/>
              </a:rPr>
              <a:t>——</a:t>
            </a:r>
            <a:r>
              <a:rPr lang="zh-CN" altLang="en-US" sz="2800" dirty="0">
                <a:solidFill>
                  <a:schemeClr val="bg2">
                    <a:lumMod val="50000"/>
                  </a:schemeClr>
                </a:solidFill>
                <a:latin typeface="汉仪雪君体简" panose="02010600000101010101" pitchFamily="2" charset="-122"/>
                <a:ea typeface="汉仪雪君体简" panose="02010600000101010101" pitchFamily="2" charset="-122"/>
              </a:rPr>
              <a:t>追往事 思来者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979B652-4F0D-447B-A3D1-1D11DEB7D0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358" y="2362200"/>
            <a:ext cx="19431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3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4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Segoe UI" panose="020F0302020204030204"/>
        <a:ea typeface="方正吕建德字体"/>
        <a:cs typeface=""/>
      </a:majorFont>
      <a:minorFont>
        <a:latin typeface="Segoe UI" panose="020F0502020204030204"/>
        <a:ea typeface="方正吕建德字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1878</TotalTime>
  <Words>550</Words>
  <Application>Microsoft Office PowerPoint</Application>
  <PresentationFormat>宽屏</PresentationFormat>
  <Paragraphs>97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2" baseType="lpstr">
      <vt:lpstr>汉仪粗篆繁</vt:lpstr>
      <vt:lpstr>汉仪颜楷繁</vt:lpstr>
      <vt:lpstr>汉仪雪君体简</vt:lpstr>
      <vt:lpstr>汉仪程行简</vt:lpstr>
      <vt:lpstr>方正吕建德字体</vt:lpstr>
      <vt:lpstr>汉仪尚巍手书W</vt:lpstr>
      <vt:lpstr>Segoe UI</vt:lpstr>
      <vt:lpstr>汉仪篆书繁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张锐杰</dc:creator>
  <cp:lastModifiedBy>丿Ru1snow</cp:lastModifiedBy>
  <cp:revision>117</cp:revision>
  <dcterms:created xsi:type="dcterms:W3CDTF">2016-07-25T01:59:46Z</dcterms:created>
  <dcterms:modified xsi:type="dcterms:W3CDTF">2017-12-11T13:28:13Z</dcterms:modified>
</cp:coreProperties>
</file>