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6" r:id="rId6"/>
    <p:sldId id="262" r:id="rId7"/>
    <p:sldId id="297" r:id="rId8"/>
    <p:sldId id="270" r:id="rId9"/>
    <p:sldId id="298" r:id="rId10"/>
    <p:sldId id="275" r:id="rId11"/>
    <p:sldId id="300" r:id="rId12"/>
    <p:sldId id="301" r:id="rId13"/>
    <p:sldId id="279" r:id="rId14"/>
    <p:sldId id="268" r:id="rId15"/>
    <p:sldId id="302" r:id="rId16"/>
    <p:sldId id="264" r:id="rId17"/>
    <p:sldId id="303" r:id="rId18"/>
    <p:sldId id="283" r:id="rId19"/>
  </p:sldIdLst>
  <p:sldSz cx="12192000" cy="6858000"/>
  <p:notesSz cx="6858000" cy="9144000"/>
  <p:embeddedFontLst>
    <p:embeddedFont>
      <p:font typeface="微软雅黑 Light" panose="020B0502040204020203" pitchFamily="34" charset="-122"/>
      <p:regular r:id="rId20"/>
    </p:embeddedFont>
    <p:embeddedFont>
      <p:font typeface="等线 Light" panose="02010600030101010101" pitchFamily="2" charset="-122"/>
      <p:regular r:id="rId21"/>
    </p:embeddedFont>
    <p:embeddedFont>
      <p:font typeface="微软雅黑" panose="020B0503020204020204" pitchFamily="34" charset="-122"/>
      <p:regular r:id="rId22"/>
      <p:bold r:id="rId2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42" userDrawn="1">
          <p15:clr>
            <a:srgbClr val="A4A3A4"/>
          </p15:clr>
        </p15:guide>
        <p15:guide id="4" pos="438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359"/>
    <a:srgbClr val="D5D7D5"/>
    <a:srgbClr val="3F403E"/>
    <a:srgbClr val="969F98"/>
    <a:srgbClr val="F9FAFB"/>
    <a:srgbClr val="FCFCFD"/>
    <a:srgbClr val="E0DFE6"/>
    <a:srgbClr val="F4F4F4"/>
    <a:srgbClr val="F2F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96" y="78"/>
      </p:cViewPr>
      <p:guideLst>
        <p:guide orient="horz" pos="2160"/>
        <p:guide pos="3840"/>
        <p:guide pos="7242"/>
        <p:guide pos="438"/>
        <p:guide orient="horz" pos="346"/>
        <p:guide orient="horz" pos="39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447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DA0CE5-9BBF-4B0F-8419-84C4A33B2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040E88-1C35-4C9C-B763-30DEDBEC1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A2F367-CB10-426F-9C24-BE0E648E1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FF5E-AD09-40C0-A391-B4E5CA93E684}" type="datetimeFigureOut">
              <a:rPr lang="zh-CN" altLang="en-US" smtClean="0"/>
              <a:t>2017/12/11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7FD322-4C8C-4EDC-BA44-5452C8097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5CD708-2C70-4B9D-BF42-78FB9EDB5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118-6545-41D3-8C8E-CA86BFE4F9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886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06DD19-863A-4173-A7DD-343666B6A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49E998E-C471-4CE9-8D1D-DCDBC2627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5666F0-615B-4046-9A44-9BE1310A5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FF5E-AD09-40C0-A391-B4E5CA93E684}" type="datetimeFigureOut">
              <a:rPr lang="zh-CN" altLang="en-US" smtClean="0"/>
              <a:t>2017/12/11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A6DCCC-7181-46BF-978B-9D96A445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29F146-305D-428C-B06D-627ECEE1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118-6545-41D3-8C8E-CA86BFE4F9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018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40C0A29-BA35-4D37-B38D-A1D697072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80B562-8662-40FC-B4FD-9F6B037F0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5698FC-2778-462B-9CB4-343D95B25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FF5E-AD09-40C0-A391-B4E5CA93E684}" type="datetimeFigureOut">
              <a:rPr lang="zh-CN" altLang="en-US" smtClean="0"/>
              <a:t>2017/12/11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7B416-60A7-4FED-8C85-C2372A2C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29907B-D747-4776-8DF9-49A752184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118-6545-41D3-8C8E-CA86BFE4F9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26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901850-5E42-409C-A40B-429300FF9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D8B5B5-56C2-445D-BAF5-B4940B41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0369C5-ADE1-4A9E-9BB4-B7B8762B2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FF5E-AD09-40C0-A391-B4E5CA93E684}" type="datetimeFigureOut">
              <a:rPr lang="zh-CN" altLang="en-US" smtClean="0"/>
              <a:t>2017/12/11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039A34-1B5E-4C64-9EBC-9D70B75E1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50808B-1E80-4536-886A-3E7DF55A8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118-6545-41D3-8C8E-CA86BFE4F9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03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15171A-B79C-422D-9F6B-235E3D815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CDC11C-2739-4645-A3E2-75A592435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B4C6FA-F97B-4A4C-915C-D626051D5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FF5E-AD09-40C0-A391-B4E5CA93E684}" type="datetimeFigureOut">
              <a:rPr lang="zh-CN" altLang="en-US" smtClean="0"/>
              <a:t>2017/12/11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DE72DC-9317-435D-9AC2-84A22B64C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FD245E-3865-458E-B77F-FF1509083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118-6545-41D3-8C8E-CA86BFE4F9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29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17087B-E063-4F30-9A75-DAA193F94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50BC0F-E395-4398-9508-3C65345EB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357DE1C-38E8-4657-90F5-CBEA7E26B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D935ED2-89D0-4B2C-AA8D-F2738B00F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FF5E-AD09-40C0-A391-B4E5CA93E684}" type="datetimeFigureOut">
              <a:rPr lang="zh-CN" altLang="en-US" smtClean="0"/>
              <a:t>2017/12/11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6E945BB-7CF4-48D2-BA1F-5ADD20382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5B513F-2021-47EF-94C8-6B39BE7AF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118-6545-41D3-8C8E-CA86BFE4F9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52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942CEF-1E81-4240-AFDE-E1D65B3F3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88AB64-8AA0-481A-91C6-91395E3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F12DF2-B199-4070-A5EF-1D66B1BAA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53A0C5E-AB2F-436B-98C0-904ECC8AB7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0B8CAFD-4690-4E76-BA79-7FDF2F5300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6F39C9E-DB77-493C-B3ED-901141817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FF5E-AD09-40C0-A391-B4E5CA93E684}" type="datetimeFigureOut">
              <a:rPr lang="zh-CN" altLang="en-US" smtClean="0"/>
              <a:t>2017/12/11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663A30C-82BC-46DB-8F06-36D87050C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AFD7E5C-3920-40C4-A1B3-C100EBF73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118-6545-41D3-8C8E-CA86BFE4F9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91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9CB88E-5BC7-4B28-A5F1-CA7165F15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90AEBDB-B99D-49D8-8841-F295D0242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FF5E-AD09-40C0-A391-B4E5CA93E684}" type="datetimeFigureOut">
              <a:rPr lang="zh-CN" altLang="en-US" smtClean="0"/>
              <a:t>2017/12/11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E0E1B7D-C6A8-443E-B341-7A6532402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B57A735-1833-40D3-B017-B4AC8278D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118-6545-41D3-8C8E-CA86BFE4F9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15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6673B50-E800-420B-8E03-335209D76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FF5E-AD09-40C0-A391-B4E5CA93E684}" type="datetimeFigureOut">
              <a:rPr lang="zh-CN" altLang="en-US" smtClean="0"/>
              <a:t>2017/12/11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11590AA-59C8-475E-A80E-B3CBC55B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5D38E6-0BD1-4C30-AFE1-4A17AEAB2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118-6545-41D3-8C8E-CA86BFE4F9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65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C72369-1EAC-45C0-A3A1-F5C624137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1C33CC-1D49-48B9-AD8D-C026374D4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1496AC-4EE6-49C3-8C9B-EF5DF2FA8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833486-B6E2-4A6A-8556-C93BA0BFC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FF5E-AD09-40C0-A391-B4E5CA93E684}" type="datetimeFigureOut">
              <a:rPr lang="zh-CN" altLang="en-US" smtClean="0"/>
              <a:t>2017/12/11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CAA03D7-D362-4D9A-A42F-E0B61F8E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2E8C6E-626E-4B49-9AB5-8FDC322F6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118-6545-41D3-8C8E-CA86BFE4F9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45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C37C44-793F-49FD-B6FE-3B75D7DDF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15269EA-5160-427F-BF62-2693283B08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FCC153-328C-4C97-B267-6616D8AA2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AC4898A-9FFF-4726-9172-1B83945CE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FF5E-AD09-40C0-A391-B4E5CA93E684}" type="datetimeFigureOut">
              <a:rPr lang="zh-CN" altLang="en-US" smtClean="0"/>
              <a:t>2017/12/11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2ED8E6-A756-4AFF-BFCE-9AF96E483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B7512B-DEF3-4D01-B3EA-A828ABEA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118-6545-41D3-8C8E-CA86BFE4F9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32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BEA0033-35E3-4536-ACBF-6F221974B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5DB2F9F-AF54-4AFA-9B8B-8EBF3585D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297D46-B157-499C-AB41-0199B338F2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8FF5E-AD09-40C0-A391-B4E5CA93E684}" type="datetimeFigureOut">
              <a:rPr lang="zh-CN" altLang="en-US" smtClean="0"/>
              <a:t>2017/12/11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F54967-90A6-4AA8-B3D6-C97FC20581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A1A15C-0235-420D-8AF3-0AB3601D5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CA118-6545-41D3-8C8E-CA86BFE4F9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A_矩形 28">
            <a:extLst>
              <a:ext uri="{FF2B5EF4-FFF2-40B4-BE49-F238E27FC236}">
                <a16:creationId xmlns:a16="http://schemas.microsoft.com/office/drawing/2014/main" id="{75125EC2-5400-48FD-A782-71AFE781AC8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3438045"/>
            <a:ext cx="12192000" cy="3428999"/>
          </a:xfrm>
          <a:prstGeom prst="rect">
            <a:avLst/>
          </a:prstGeom>
          <a:solidFill>
            <a:srgbClr val="F9B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PA_文本框 34">
            <a:extLst>
              <a:ext uri="{FF2B5EF4-FFF2-40B4-BE49-F238E27FC236}">
                <a16:creationId xmlns:a16="http://schemas.microsoft.com/office/drawing/2014/main" id="{F8E56A48-6523-4976-AF48-9341325D23D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-126214" y="-51764"/>
            <a:ext cx="12444432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3900" dirty="0">
                <a:solidFill>
                  <a:srgbClr val="F9B359">
                    <a:alpha val="30000"/>
                  </a:srgbClr>
                </a:solidFill>
                <a:latin typeface="+mj-ea"/>
                <a:ea typeface="+mj-ea"/>
              </a:rPr>
              <a:t>岛上书店</a:t>
            </a:r>
          </a:p>
        </p:txBody>
      </p:sp>
      <p:sp>
        <p:nvSpPr>
          <p:cNvPr id="33" name="PA_矩形 32">
            <a:extLst>
              <a:ext uri="{FF2B5EF4-FFF2-40B4-BE49-F238E27FC236}">
                <a16:creationId xmlns:a16="http://schemas.microsoft.com/office/drawing/2014/main" id="{7005A686-BF12-4283-95D7-82A11A7FC94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64895" y="2379243"/>
            <a:ext cx="9533262" cy="4149985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254000" dist="38100" dir="5400000" algn="t" rotWithShape="0">
              <a:srgbClr val="969F98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PA_矩形 27">
            <a:extLst>
              <a:ext uri="{FF2B5EF4-FFF2-40B4-BE49-F238E27FC236}">
                <a16:creationId xmlns:a16="http://schemas.microsoft.com/office/drawing/2014/main" id="{D7B0DC96-49A4-48FA-85CA-B1571C91260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349625" y="3421262"/>
            <a:ext cx="5963802" cy="1032974"/>
          </a:xfrm>
          <a:prstGeom prst="rect">
            <a:avLst/>
          </a:prstGeom>
          <a:noFill/>
          <a:ln w="25400">
            <a:solidFill>
              <a:srgbClr val="3F40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PA_矩形 33">
            <a:extLst>
              <a:ext uri="{FF2B5EF4-FFF2-40B4-BE49-F238E27FC236}">
                <a16:creationId xmlns:a16="http://schemas.microsoft.com/office/drawing/2014/main" id="{2B44062B-2519-4645-BDBD-25E744EC4EA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V="1">
            <a:off x="5297890" y="5347854"/>
            <a:ext cx="2067271" cy="264011"/>
          </a:xfrm>
          <a:prstGeom prst="rect">
            <a:avLst/>
          </a:prstGeom>
          <a:solidFill>
            <a:srgbClr val="F9B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PA_文本框 29">
            <a:extLst>
              <a:ext uri="{FF2B5EF4-FFF2-40B4-BE49-F238E27FC236}">
                <a16:creationId xmlns:a16="http://schemas.microsoft.com/office/drawing/2014/main" id="{D84E8BD8-0066-45B7-8E20-EA013944EF8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444836" y="5306291"/>
            <a:ext cx="178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3F403E"/>
                </a:solidFill>
                <a:latin typeface="+mn-ea"/>
              </a:rPr>
              <a:t>报告人：李梦真</a:t>
            </a:r>
          </a:p>
        </p:txBody>
      </p:sp>
      <p:sp>
        <p:nvSpPr>
          <p:cNvPr id="21" name="PA_文本框 20">
            <a:extLst>
              <a:ext uri="{FF2B5EF4-FFF2-40B4-BE49-F238E27FC236}">
                <a16:creationId xmlns:a16="http://schemas.microsoft.com/office/drawing/2014/main" id="{78F4A048-D2DB-4E31-B55D-0777F6CC603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85854" y="2867264"/>
            <a:ext cx="3144981" cy="923330"/>
          </a:xfrm>
          <a:prstGeom prst="rect">
            <a:avLst/>
          </a:prstGeom>
          <a:solidFill>
            <a:srgbClr val="FCFC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+mj-ea"/>
                <a:ea typeface="+mj-ea"/>
              </a:rPr>
              <a:t>岛上书店</a:t>
            </a:r>
          </a:p>
        </p:txBody>
      </p:sp>
    </p:spTree>
    <p:extLst>
      <p:ext uri="{BB962C8B-B14F-4D97-AF65-F5344CB8AC3E}">
        <p14:creationId xmlns:p14="http://schemas.microsoft.com/office/powerpoint/2010/main" val="302029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500">
        <p15:prstTrans prst="curtains"/>
      </p:transition>
    </mc:Choice>
    <mc:Fallback xmlns="">
      <p:transition spd="slow" advTm="6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/>
      <p:bldP spid="33" grpId="0" animBg="1"/>
      <p:bldP spid="28" grpId="0" animBg="1"/>
      <p:bldP spid="34" grpId="0" animBg="1"/>
      <p:bldP spid="30" grpId="0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>
            <a:extLst>
              <a:ext uri="{FF2B5EF4-FFF2-40B4-BE49-F238E27FC236}">
                <a16:creationId xmlns:a16="http://schemas.microsoft.com/office/drawing/2014/main" id="{BF0E9BB1-39DD-4F48-BC3E-0A87B07DB043}"/>
              </a:ext>
            </a:extLst>
          </p:cNvPr>
          <p:cNvSpPr/>
          <p:nvPr/>
        </p:nvSpPr>
        <p:spPr>
          <a:xfrm>
            <a:off x="6792688" y="3626809"/>
            <a:ext cx="5039427" cy="2669331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78DC2257-49CC-4A74-9E99-4767E126BBB8}"/>
              </a:ext>
            </a:extLst>
          </p:cNvPr>
          <p:cNvSpPr/>
          <p:nvPr/>
        </p:nvSpPr>
        <p:spPr>
          <a:xfrm>
            <a:off x="390704" y="549274"/>
            <a:ext cx="5039427" cy="2669331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2BF1FE84-F5CD-4F23-9B7E-0BDBD02C159C}"/>
              </a:ext>
            </a:extLst>
          </p:cNvPr>
          <p:cNvSpPr/>
          <p:nvPr/>
        </p:nvSpPr>
        <p:spPr>
          <a:xfrm>
            <a:off x="390704" y="3626809"/>
            <a:ext cx="5039427" cy="2669331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B4D14EB0-F592-4B8E-94D2-FA9E925FD1ED}"/>
              </a:ext>
            </a:extLst>
          </p:cNvPr>
          <p:cNvSpPr/>
          <p:nvPr/>
        </p:nvSpPr>
        <p:spPr>
          <a:xfrm>
            <a:off x="6792688" y="549274"/>
            <a:ext cx="5039427" cy="2669331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CCDE566-6389-4716-956A-283F4E911934}"/>
              </a:ext>
            </a:extLst>
          </p:cNvPr>
          <p:cNvSpPr/>
          <p:nvPr/>
        </p:nvSpPr>
        <p:spPr>
          <a:xfrm>
            <a:off x="4148770" y="1481769"/>
            <a:ext cx="1842435" cy="1842435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0" y="2346282"/>
                </a:moveTo>
                <a:cubicBezTo>
                  <a:pt x="0" y="1050466"/>
                  <a:pt x="1050466" y="0"/>
                  <a:pt x="2346282" y="0"/>
                </a:cubicBezTo>
                <a:lnTo>
                  <a:pt x="2346282" y="2346282"/>
                </a:lnTo>
                <a:lnTo>
                  <a:pt x="0" y="2346282"/>
                </a:lnTo>
                <a:close/>
              </a:path>
            </a:pathLst>
          </a:custGeom>
          <a:solidFill>
            <a:srgbClr val="F9B359"/>
          </a:solidFill>
          <a:ln w="63500">
            <a:noFill/>
            <a:round/>
          </a:ln>
          <a:effectLst>
            <a:outerShdw blurRad="127000" sx="101000" sy="101000" algn="ctr" rotWithShape="0">
              <a:srgbClr val="969F98">
                <a:alpha val="40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6130" tIns="936130" rIns="248920" bIns="248920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3500" kern="1200" dirty="0"/>
              <a:t>1</a:t>
            </a:r>
            <a:endParaRPr lang="zh-CN" altLang="en-US" sz="3500" kern="1200" dirty="0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B9344CF7-4925-4D77-9806-98AFC9DC713D}"/>
              </a:ext>
            </a:extLst>
          </p:cNvPr>
          <p:cNvSpPr/>
          <p:nvPr/>
        </p:nvSpPr>
        <p:spPr>
          <a:xfrm>
            <a:off x="6200795" y="1481769"/>
            <a:ext cx="1842435" cy="1842435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0" y="0"/>
                </a:moveTo>
                <a:cubicBezTo>
                  <a:pt x="1295816" y="0"/>
                  <a:pt x="2346282" y="1050466"/>
                  <a:pt x="2346282" y="2346282"/>
                </a:cubicBezTo>
                <a:lnTo>
                  <a:pt x="0" y="2346282"/>
                </a:lnTo>
                <a:lnTo>
                  <a:pt x="0" y="0"/>
                </a:lnTo>
                <a:close/>
              </a:path>
            </a:pathLst>
          </a:custGeom>
          <a:solidFill>
            <a:srgbClr val="F9B359"/>
          </a:solidFill>
          <a:ln w="63500">
            <a:noFill/>
            <a:round/>
          </a:ln>
          <a:effectLst>
            <a:outerShdw blurRad="127000" sx="101000" sy="101000" algn="ctr" rotWithShape="0">
              <a:srgbClr val="969F98">
                <a:alpha val="40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920" tIns="936130" rIns="936130" bIns="248920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3500" kern="1200" dirty="0"/>
              <a:t>2</a:t>
            </a:r>
            <a:endParaRPr lang="zh-CN" altLang="en-US" sz="3500" kern="1200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149F0983-4C75-45BF-8D43-ABB704386E58}"/>
              </a:ext>
            </a:extLst>
          </p:cNvPr>
          <p:cNvSpPr/>
          <p:nvPr/>
        </p:nvSpPr>
        <p:spPr>
          <a:xfrm>
            <a:off x="6200795" y="3533794"/>
            <a:ext cx="1842435" cy="1842437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2346282" y="0"/>
                </a:moveTo>
                <a:cubicBezTo>
                  <a:pt x="2346282" y="1295816"/>
                  <a:pt x="1295816" y="2346282"/>
                  <a:pt x="0" y="2346282"/>
                </a:cubicBezTo>
                <a:lnTo>
                  <a:pt x="0" y="0"/>
                </a:lnTo>
                <a:lnTo>
                  <a:pt x="2346282" y="0"/>
                </a:lnTo>
                <a:close/>
              </a:path>
            </a:pathLst>
          </a:custGeom>
          <a:solidFill>
            <a:srgbClr val="F9B359"/>
          </a:solidFill>
          <a:ln w="63500">
            <a:noFill/>
            <a:round/>
          </a:ln>
          <a:effectLst>
            <a:outerShdw blurRad="127000" sx="101000" sy="101000" algn="ctr" rotWithShape="0">
              <a:srgbClr val="969F98">
                <a:alpha val="40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920" tIns="248921" rIns="936130" bIns="936130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3500" kern="1200" dirty="0"/>
              <a:t>4</a:t>
            </a:r>
            <a:endParaRPr lang="zh-CN" altLang="en-US" sz="3500" kern="1200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ED8B1BF0-2016-423D-8FEF-DF272E64D569}"/>
              </a:ext>
            </a:extLst>
          </p:cNvPr>
          <p:cNvSpPr/>
          <p:nvPr/>
        </p:nvSpPr>
        <p:spPr>
          <a:xfrm>
            <a:off x="4148770" y="3533794"/>
            <a:ext cx="1842435" cy="1842435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2346282" y="2346282"/>
                </a:moveTo>
                <a:cubicBezTo>
                  <a:pt x="1050466" y="2346282"/>
                  <a:pt x="0" y="1295816"/>
                  <a:pt x="0" y="0"/>
                </a:cubicBezTo>
                <a:lnTo>
                  <a:pt x="2346282" y="0"/>
                </a:lnTo>
                <a:lnTo>
                  <a:pt x="2346282" y="2346282"/>
                </a:lnTo>
                <a:close/>
              </a:path>
            </a:pathLst>
          </a:custGeom>
          <a:solidFill>
            <a:srgbClr val="F9B359"/>
          </a:solidFill>
          <a:ln w="63500">
            <a:noFill/>
            <a:round/>
          </a:ln>
          <a:effectLst>
            <a:outerShdw blurRad="127000" sx="101000" sy="101000" algn="ctr" rotWithShape="0">
              <a:srgbClr val="969F98">
                <a:alpha val="40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6130" tIns="248920" rIns="248920" bIns="936130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3500" kern="1200" dirty="0"/>
              <a:t>3</a:t>
            </a:r>
            <a:endParaRPr lang="zh-CN" altLang="en-US" sz="3500" kern="12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A6421FA-88E3-44AD-BDF2-8EEAA7CEF3EB}"/>
              </a:ext>
            </a:extLst>
          </p:cNvPr>
          <p:cNvSpPr txBox="1"/>
          <p:nvPr/>
        </p:nvSpPr>
        <p:spPr>
          <a:xfrm>
            <a:off x="550863" y="1672209"/>
            <a:ext cx="3625572" cy="9435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3F403E"/>
                </a:solidFill>
                <a:latin typeface="+mn-ea"/>
              </a:rPr>
              <a:t>没有谁是一座孤岛，每本书都是一个世界。</a:t>
            </a:r>
            <a:endParaRPr lang="en-US" altLang="zh-CN" sz="2400" dirty="0">
              <a:solidFill>
                <a:srgbClr val="3F403E"/>
              </a:solidFill>
              <a:effectLst/>
              <a:latin typeface="+mn-ea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E396427-5B20-45D3-B7A3-E9C666F77CFB}"/>
              </a:ext>
            </a:extLst>
          </p:cNvPr>
          <p:cNvSpPr txBox="1"/>
          <p:nvPr/>
        </p:nvSpPr>
        <p:spPr>
          <a:xfrm>
            <a:off x="550863" y="677275"/>
            <a:ext cx="1415772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r>
              <a:rPr lang="zh-CN" altLang="en-US" sz="2400" b="1" dirty="0">
                <a:solidFill>
                  <a:srgbClr val="F9B359"/>
                </a:solidFill>
                <a:effectLst/>
                <a:latin typeface="+mj-ea"/>
                <a:ea typeface="+mj-ea"/>
              </a:rPr>
              <a:t>经典语录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3175EA5-9D17-43ED-9E66-43369B5A4122}"/>
              </a:ext>
            </a:extLst>
          </p:cNvPr>
          <p:cNvCxnSpPr>
            <a:cxnSpLocks/>
          </p:cNvCxnSpPr>
          <p:nvPr/>
        </p:nvCxnSpPr>
        <p:spPr>
          <a:xfrm flipH="1">
            <a:off x="694063" y="1189740"/>
            <a:ext cx="263016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296457DB-346C-4CFB-BEEE-DEA9501758F6}"/>
              </a:ext>
            </a:extLst>
          </p:cNvPr>
          <p:cNvSpPr txBox="1"/>
          <p:nvPr/>
        </p:nvSpPr>
        <p:spPr>
          <a:xfrm>
            <a:off x="525622" y="4038257"/>
            <a:ext cx="3526561" cy="138679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3F403E"/>
                </a:solidFill>
                <a:latin typeface="+mn-ea"/>
              </a:rPr>
              <a:t>失窃是种可被接受并能促进社交的损失，而死亡却会让人们被孤立。</a:t>
            </a:r>
            <a:endParaRPr lang="en-US" altLang="zh-CN" sz="2400" dirty="0">
              <a:solidFill>
                <a:srgbClr val="3F403E"/>
              </a:solidFill>
              <a:effectLst/>
              <a:latin typeface="+mn-ea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A0986D5-50FC-4E87-BA33-7DCEF3AB021A}"/>
              </a:ext>
            </a:extLst>
          </p:cNvPr>
          <p:cNvSpPr txBox="1"/>
          <p:nvPr/>
        </p:nvSpPr>
        <p:spPr>
          <a:xfrm>
            <a:off x="550863" y="5719058"/>
            <a:ext cx="1415772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r>
              <a:rPr lang="zh-CN" altLang="en-US" sz="2400" b="1" dirty="0">
                <a:solidFill>
                  <a:srgbClr val="F9B359"/>
                </a:solidFill>
                <a:effectLst/>
                <a:latin typeface="+mj-ea"/>
                <a:ea typeface="+mj-ea"/>
              </a:rPr>
              <a:t>经典语录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10E9A4FC-2DE0-476E-A1EF-679FEFB99724}"/>
              </a:ext>
            </a:extLst>
          </p:cNvPr>
          <p:cNvCxnSpPr>
            <a:cxnSpLocks/>
          </p:cNvCxnSpPr>
          <p:nvPr/>
        </p:nvCxnSpPr>
        <p:spPr>
          <a:xfrm flipH="1">
            <a:off x="694063" y="5675788"/>
            <a:ext cx="263016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24E727A1-884C-40B6-B292-53963CAA8CB5}"/>
              </a:ext>
            </a:extLst>
          </p:cNvPr>
          <p:cNvSpPr txBox="1"/>
          <p:nvPr/>
        </p:nvSpPr>
        <p:spPr>
          <a:xfrm>
            <a:off x="8043231" y="1650077"/>
            <a:ext cx="3597906" cy="9787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400" dirty="0">
                <a:solidFill>
                  <a:srgbClr val="3F403E"/>
                </a:solidFill>
                <a:latin typeface="+mn-ea"/>
              </a:rPr>
              <a:t>独自生活的真正难处在于没人在乎你是否心烦意乱</a:t>
            </a:r>
            <a:r>
              <a:rPr lang="zh-CN" altLang="en-US" dirty="0">
                <a:solidFill>
                  <a:srgbClr val="3F403E"/>
                </a:solidFill>
                <a:latin typeface="+mn-ea"/>
              </a:rPr>
              <a:t>。</a:t>
            </a:r>
            <a:endParaRPr lang="en-US" altLang="zh-CN" dirty="0">
              <a:solidFill>
                <a:srgbClr val="3F403E"/>
              </a:solidFill>
              <a:effectLst/>
              <a:latin typeface="+mn-ea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F6629B8-34BA-442F-AF8D-76616AA540F5}"/>
              </a:ext>
            </a:extLst>
          </p:cNvPr>
          <p:cNvSpPr txBox="1"/>
          <p:nvPr/>
        </p:nvSpPr>
        <p:spPr>
          <a:xfrm>
            <a:off x="10225366" y="677275"/>
            <a:ext cx="1415772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algn="r"/>
            <a:r>
              <a:rPr lang="zh-CN" altLang="en-US" sz="2400" b="1" dirty="0">
                <a:solidFill>
                  <a:srgbClr val="F9B359"/>
                </a:solidFill>
                <a:effectLst/>
                <a:latin typeface="+mj-ea"/>
                <a:ea typeface="+mj-ea"/>
              </a:rPr>
              <a:t>经典语录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36BBD1D4-DB8F-4B1A-952B-CCD489571D26}"/>
              </a:ext>
            </a:extLst>
          </p:cNvPr>
          <p:cNvCxnSpPr>
            <a:cxnSpLocks/>
          </p:cNvCxnSpPr>
          <p:nvPr/>
        </p:nvCxnSpPr>
        <p:spPr>
          <a:xfrm flipH="1">
            <a:off x="9010974" y="1189740"/>
            <a:ext cx="2523686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C289CC13-257B-4B4D-8BF6-13928412A740}"/>
              </a:ext>
            </a:extLst>
          </p:cNvPr>
          <p:cNvSpPr txBox="1"/>
          <p:nvPr/>
        </p:nvSpPr>
        <p:spPr>
          <a:xfrm>
            <a:off x="8068471" y="4251099"/>
            <a:ext cx="3597907" cy="9435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400" dirty="0">
                <a:solidFill>
                  <a:srgbClr val="3F403E"/>
                </a:solidFill>
                <a:latin typeface="+mn-ea"/>
              </a:rPr>
              <a:t>我们时常接受失望，这样我们才能不断地重整旗鼓。</a:t>
            </a:r>
            <a:endParaRPr lang="en-US" altLang="zh-CN" sz="2400" dirty="0">
              <a:solidFill>
                <a:srgbClr val="3F403E"/>
              </a:solidFill>
              <a:effectLst/>
              <a:latin typeface="+mn-ea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2EC41F6-2147-4414-B2EF-BDB14CE09CDB}"/>
              </a:ext>
            </a:extLst>
          </p:cNvPr>
          <p:cNvSpPr txBox="1"/>
          <p:nvPr/>
        </p:nvSpPr>
        <p:spPr>
          <a:xfrm>
            <a:off x="10225366" y="5719058"/>
            <a:ext cx="1415772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algn="r"/>
            <a:r>
              <a:rPr lang="zh-CN" altLang="en-US" sz="2400" b="1" dirty="0">
                <a:solidFill>
                  <a:srgbClr val="F9B359"/>
                </a:solidFill>
                <a:effectLst/>
                <a:latin typeface="+mj-ea"/>
                <a:ea typeface="+mj-ea"/>
              </a:rPr>
              <a:t>经典语录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7C2081CB-41E6-4A67-95FD-E1D2EA461088}"/>
              </a:ext>
            </a:extLst>
          </p:cNvPr>
          <p:cNvCxnSpPr>
            <a:cxnSpLocks/>
          </p:cNvCxnSpPr>
          <p:nvPr/>
        </p:nvCxnSpPr>
        <p:spPr>
          <a:xfrm flipH="1">
            <a:off x="9010974" y="5675788"/>
            <a:ext cx="2523686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415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5" grpId="0" animBg="1"/>
      <p:bldP spid="6" grpId="0" animBg="1"/>
      <p:bldP spid="7" grpId="0" animBg="1"/>
      <p:bldP spid="8" grpId="0" animBg="1"/>
      <p:bldP spid="9" grpId="0" animBg="1"/>
      <p:bldP spid="22" grpId="0"/>
      <p:bldP spid="23" grpId="0"/>
      <p:bldP spid="25" grpId="0"/>
      <p:bldP spid="26" grpId="0"/>
      <p:bldP spid="28" grpId="0"/>
      <p:bldP spid="29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>
            <a:extLst>
              <a:ext uri="{FF2B5EF4-FFF2-40B4-BE49-F238E27FC236}">
                <a16:creationId xmlns:a16="http://schemas.microsoft.com/office/drawing/2014/main" id="{BF0E9BB1-39DD-4F48-BC3E-0A87B07DB043}"/>
              </a:ext>
            </a:extLst>
          </p:cNvPr>
          <p:cNvSpPr/>
          <p:nvPr/>
        </p:nvSpPr>
        <p:spPr>
          <a:xfrm>
            <a:off x="6792688" y="3626809"/>
            <a:ext cx="5039427" cy="2669331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78DC2257-49CC-4A74-9E99-4767E126BBB8}"/>
              </a:ext>
            </a:extLst>
          </p:cNvPr>
          <p:cNvSpPr/>
          <p:nvPr/>
        </p:nvSpPr>
        <p:spPr>
          <a:xfrm>
            <a:off x="390704" y="549274"/>
            <a:ext cx="5039427" cy="2669331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2BF1FE84-F5CD-4F23-9B7E-0BDBD02C159C}"/>
              </a:ext>
            </a:extLst>
          </p:cNvPr>
          <p:cNvSpPr/>
          <p:nvPr/>
        </p:nvSpPr>
        <p:spPr>
          <a:xfrm>
            <a:off x="390704" y="3626809"/>
            <a:ext cx="5039427" cy="2669331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B4D14EB0-F592-4B8E-94D2-FA9E925FD1ED}"/>
              </a:ext>
            </a:extLst>
          </p:cNvPr>
          <p:cNvSpPr/>
          <p:nvPr/>
        </p:nvSpPr>
        <p:spPr>
          <a:xfrm>
            <a:off x="6792688" y="549274"/>
            <a:ext cx="5039427" cy="2669331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CCDE566-6389-4716-956A-283F4E911934}"/>
              </a:ext>
            </a:extLst>
          </p:cNvPr>
          <p:cNvSpPr/>
          <p:nvPr/>
        </p:nvSpPr>
        <p:spPr>
          <a:xfrm>
            <a:off x="4148770" y="1481769"/>
            <a:ext cx="1842435" cy="1842435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0" y="2346282"/>
                </a:moveTo>
                <a:cubicBezTo>
                  <a:pt x="0" y="1050466"/>
                  <a:pt x="1050466" y="0"/>
                  <a:pt x="2346282" y="0"/>
                </a:cubicBezTo>
                <a:lnTo>
                  <a:pt x="2346282" y="2346282"/>
                </a:lnTo>
                <a:lnTo>
                  <a:pt x="0" y="2346282"/>
                </a:lnTo>
                <a:close/>
              </a:path>
            </a:pathLst>
          </a:custGeom>
          <a:solidFill>
            <a:srgbClr val="F9B359"/>
          </a:solidFill>
          <a:ln w="63500">
            <a:noFill/>
            <a:round/>
          </a:ln>
          <a:effectLst>
            <a:outerShdw blurRad="127000" sx="101000" sy="101000" algn="ctr" rotWithShape="0">
              <a:srgbClr val="969F98">
                <a:alpha val="40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6130" tIns="936130" rIns="248920" bIns="248920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3500" dirty="0"/>
              <a:t>5</a:t>
            </a:r>
            <a:endParaRPr lang="zh-CN" altLang="en-US" sz="3500" kern="1200" dirty="0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B9344CF7-4925-4D77-9806-98AFC9DC713D}"/>
              </a:ext>
            </a:extLst>
          </p:cNvPr>
          <p:cNvSpPr/>
          <p:nvPr/>
        </p:nvSpPr>
        <p:spPr>
          <a:xfrm>
            <a:off x="6200795" y="1481769"/>
            <a:ext cx="1842435" cy="1842435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0" y="0"/>
                </a:moveTo>
                <a:cubicBezTo>
                  <a:pt x="1295816" y="0"/>
                  <a:pt x="2346282" y="1050466"/>
                  <a:pt x="2346282" y="2346282"/>
                </a:cubicBezTo>
                <a:lnTo>
                  <a:pt x="0" y="2346282"/>
                </a:lnTo>
                <a:lnTo>
                  <a:pt x="0" y="0"/>
                </a:lnTo>
                <a:close/>
              </a:path>
            </a:pathLst>
          </a:custGeom>
          <a:solidFill>
            <a:srgbClr val="F9B359"/>
          </a:solidFill>
          <a:ln w="63500">
            <a:noFill/>
            <a:round/>
          </a:ln>
          <a:effectLst>
            <a:outerShdw blurRad="127000" sx="101000" sy="101000" algn="ctr" rotWithShape="0">
              <a:srgbClr val="969F98">
                <a:alpha val="40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920" tIns="936130" rIns="936130" bIns="248920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3500" dirty="0"/>
              <a:t>6</a:t>
            </a:r>
            <a:endParaRPr lang="zh-CN" altLang="en-US" sz="3500" kern="1200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149F0983-4C75-45BF-8D43-ABB704386E58}"/>
              </a:ext>
            </a:extLst>
          </p:cNvPr>
          <p:cNvSpPr/>
          <p:nvPr/>
        </p:nvSpPr>
        <p:spPr>
          <a:xfrm>
            <a:off x="6200795" y="3533794"/>
            <a:ext cx="1842435" cy="1842437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2346282" y="0"/>
                </a:moveTo>
                <a:cubicBezTo>
                  <a:pt x="2346282" y="1295816"/>
                  <a:pt x="1295816" y="2346282"/>
                  <a:pt x="0" y="2346282"/>
                </a:cubicBezTo>
                <a:lnTo>
                  <a:pt x="0" y="0"/>
                </a:lnTo>
                <a:lnTo>
                  <a:pt x="2346282" y="0"/>
                </a:lnTo>
                <a:close/>
              </a:path>
            </a:pathLst>
          </a:custGeom>
          <a:solidFill>
            <a:srgbClr val="F9B359"/>
          </a:solidFill>
          <a:ln w="63500">
            <a:noFill/>
            <a:round/>
          </a:ln>
          <a:effectLst>
            <a:outerShdw blurRad="127000" sx="101000" sy="101000" algn="ctr" rotWithShape="0">
              <a:srgbClr val="969F98">
                <a:alpha val="40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920" tIns="248921" rIns="936130" bIns="936130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3500" dirty="0"/>
              <a:t>8</a:t>
            </a:r>
            <a:endParaRPr lang="zh-CN" altLang="en-US" sz="3500" kern="1200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ED8B1BF0-2016-423D-8FEF-DF272E64D569}"/>
              </a:ext>
            </a:extLst>
          </p:cNvPr>
          <p:cNvSpPr/>
          <p:nvPr/>
        </p:nvSpPr>
        <p:spPr>
          <a:xfrm>
            <a:off x="4148770" y="3533794"/>
            <a:ext cx="1842435" cy="1842435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2346282" y="2346282"/>
                </a:moveTo>
                <a:cubicBezTo>
                  <a:pt x="1050466" y="2346282"/>
                  <a:pt x="0" y="1295816"/>
                  <a:pt x="0" y="0"/>
                </a:cubicBezTo>
                <a:lnTo>
                  <a:pt x="2346282" y="0"/>
                </a:lnTo>
                <a:lnTo>
                  <a:pt x="2346282" y="2346282"/>
                </a:lnTo>
                <a:close/>
              </a:path>
            </a:pathLst>
          </a:custGeom>
          <a:solidFill>
            <a:srgbClr val="F9B359"/>
          </a:solidFill>
          <a:ln w="63500">
            <a:noFill/>
            <a:round/>
          </a:ln>
          <a:effectLst>
            <a:outerShdw blurRad="127000" sx="101000" sy="101000" algn="ctr" rotWithShape="0">
              <a:srgbClr val="969F98">
                <a:alpha val="40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6130" tIns="248920" rIns="248920" bIns="936130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3500" kern="1200" dirty="0"/>
              <a:t>7</a:t>
            </a:r>
            <a:endParaRPr lang="zh-CN" altLang="en-US" sz="3500" kern="12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A6421FA-88E3-44AD-BDF2-8EEAA7CEF3EB}"/>
              </a:ext>
            </a:extLst>
          </p:cNvPr>
          <p:cNvSpPr txBox="1"/>
          <p:nvPr/>
        </p:nvSpPr>
        <p:spPr>
          <a:xfrm>
            <a:off x="390703" y="908107"/>
            <a:ext cx="3717539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3F403E"/>
                </a:solidFill>
                <a:latin typeface="+mn-ea"/>
              </a:rPr>
              <a:t>因为从心底害怕自己不值得被爱，我们独来独往，然而就是因为独来独往，才让我们以为自己不值得被爱。</a:t>
            </a:r>
            <a:endParaRPr lang="en-US" altLang="zh-CN" sz="2400" dirty="0">
              <a:solidFill>
                <a:srgbClr val="3F403E"/>
              </a:solidFill>
              <a:effectLst/>
              <a:latin typeface="+mn-ea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E396427-5B20-45D3-B7A3-E9C666F77CFB}"/>
              </a:ext>
            </a:extLst>
          </p:cNvPr>
          <p:cNvSpPr txBox="1"/>
          <p:nvPr/>
        </p:nvSpPr>
        <p:spPr>
          <a:xfrm>
            <a:off x="367174" y="528779"/>
            <a:ext cx="157593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r>
              <a:rPr lang="zh-CN" altLang="en-US" sz="2400" b="1" dirty="0">
                <a:solidFill>
                  <a:srgbClr val="F9B359"/>
                </a:solidFill>
                <a:effectLst/>
                <a:latin typeface="+mj-ea"/>
                <a:ea typeface="+mj-ea"/>
              </a:rPr>
              <a:t>经典语录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3175EA5-9D17-43ED-9E66-43369B5A4122}"/>
              </a:ext>
            </a:extLst>
          </p:cNvPr>
          <p:cNvCxnSpPr>
            <a:cxnSpLocks/>
          </p:cNvCxnSpPr>
          <p:nvPr/>
        </p:nvCxnSpPr>
        <p:spPr>
          <a:xfrm flipH="1">
            <a:off x="367174" y="927953"/>
            <a:ext cx="263016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296457DB-346C-4CFB-BEEE-DEA9501758F6}"/>
              </a:ext>
            </a:extLst>
          </p:cNvPr>
          <p:cNvSpPr txBox="1"/>
          <p:nvPr/>
        </p:nvSpPr>
        <p:spPr>
          <a:xfrm>
            <a:off x="390703" y="3624635"/>
            <a:ext cx="3858568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3F403E"/>
                </a:solidFill>
                <a:latin typeface="+mn-ea"/>
              </a:rPr>
              <a:t>关于政治 、上帝和爱 ，人们都讲些无聊的谎话 。想要了解一个人 ，你只需问一个问题 ： “你最喜欢哪本书 ？ ”</a:t>
            </a:r>
            <a:endParaRPr lang="en-US" altLang="zh-CN" sz="2400" dirty="0">
              <a:solidFill>
                <a:srgbClr val="3F403E"/>
              </a:solidFill>
              <a:effectLst/>
              <a:latin typeface="+mn-ea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A0986D5-50FC-4E87-BA33-7DCEF3AB021A}"/>
              </a:ext>
            </a:extLst>
          </p:cNvPr>
          <p:cNvSpPr txBox="1"/>
          <p:nvPr/>
        </p:nvSpPr>
        <p:spPr>
          <a:xfrm>
            <a:off x="333561" y="5882172"/>
            <a:ext cx="1415772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r>
              <a:rPr lang="zh-CN" altLang="en-US" sz="2400" b="1" dirty="0">
                <a:solidFill>
                  <a:srgbClr val="F9B359"/>
                </a:solidFill>
                <a:effectLst/>
                <a:latin typeface="+mj-ea"/>
                <a:ea typeface="+mj-ea"/>
              </a:rPr>
              <a:t>经典语录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10E9A4FC-2DE0-476E-A1EF-679FEFB99724}"/>
              </a:ext>
            </a:extLst>
          </p:cNvPr>
          <p:cNvCxnSpPr>
            <a:cxnSpLocks/>
          </p:cNvCxnSpPr>
          <p:nvPr/>
        </p:nvCxnSpPr>
        <p:spPr>
          <a:xfrm flipH="1">
            <a:off x="390703" y="5882172"/>
            <a:ext cx="263016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24E727A1-884C-40B6-B292-53963CAA8CB5}"/>
              </a:ext>
            </a:extLst>
          </p:cNvPr>
          <p:cNvSpPr txBox="1"/>
          <p:nvPr/>
        </p:nvSpPr>
        <p:spPr>
          <a:xfrm>
            <a:off x="8043231" y="1650077"/>
            <a:ext cx="3597906" cy="9435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400" dirty="0">
                <a:solidFill>
                  <a:srgbClr val="3F403E"/>
                </a:solidFill>
                <a:latin typeface="+mn-ea"/>
              </a:rPr>
              <a:t>没有人会漫无目的地旅行，那些迷路者是希望迷路。</a:t>
            </a:r>
            <a:endParaRPr lang="en-US" altLang="zh-CN" sz="2400" dirty="0">
              <a:solidFill>
                <a:srgbClr val="3F403E"/>
              </a:solidFill>
              <a:effectLst/>
              <a:latin typeface="+mn-ea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F6629B8-34BA-442F-AF8D-76616AA540F5}"/>
              </a:ext>
            </a:extLst>
          </p:cNvPr>
          <p:cNvSpPr txBox="1"/>
          <p:nvPr/>
        </p:nvSpPr>
        <p:spPr>
          <a:xfrm>
            <a:off x="10409054" y="514971"/>
            <a:ext cx="1415772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algn="r"/>
            <a:r>
              <a:rPr lang="zh-CN" altLang="en-US" sz="2400" b="1" dirty="0">
                <a:solidFill>
                  <a:srgbClr val="F9B359"/>
                </a:solidFill>
                <a:effectLst/>
                <a:latin typeface="+mj-ea"/>
                <a:ea typeface="+mj-ea"/>
              </a:rPr>
              <a:t>经典语录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36BBD1D4-DB8F-4B1A-952B-CCD489571D26}"/>
              </a:ext>
            </a:extLst>
          </p:cNvPr>
          <p:cNvCxnSpPr>
            <a:cxnSpLocks/>
          </p:cNvCxnSpPr>
          <p:nvPr/>
        </p:nvCxnSpPr>
        <p:spPr>
          <a:xfrm flipH="1">
            <a:off x="9308429" y="976636"/>
            <a:ext cx="2523686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C289CC13-257B-4B4D-8BF6-13928412A740}"/>
              </a:ext>
            </a:extLst>
          </p:cNvPr>
          <p:cNvSpPr txBox="1"/>
          <p:nvPr/>
        </p:nvSpPr>
        <p:spPr>
          <a:xfrm>
            <a:off x="7785087" y="3624634"/>
            <a:ext cx="4047027" cy="18651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400" dirty="0">
                <a:solidFill>
                  <a:srgbClr val="3F403E"/>
                </a:solidFill>
                <a:latin typeface="+mn-ea"/>
              </a:rPr>
              <a:t>我们在二十岁有共鸣的东西到了四十岁的时候不一定能产生共鸣 ，反之亦然 。书本如此 ，生活亦如此 。</a:t>
            </a:r>
            <a:endParaRPr lang="en-US" altLang="zh-CN" sz="2400" dirty="0">
              <a:solidFill>
                <a:srgbClr val="3F403E"/>
              </a:solidFill>
              <a:effectLst/>
              <a:latin typeface="+mn-ea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2EC41F6-2147-4414-B2EF-BDB14CE09CDB}"/>
              </a:ext>
            </a:extLst>
          </p:cNvPr>
          <p:cNvSpPr txBox="1"/>
          <p:nvPr/>
        </p:nvSpPr>
        <p:spPr>
          <a:xfrm>
            <a:off x="10416342" y="5859407"/>
            <a:ext cx="1415772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algn="r"/>
            <a:r>
              <a:rPr lang="zh-CN" altLang="en-US" sz="2400" b="1" dirty="0">
                <a:solidFill>
                  <a:srgbClr val="F9B359"/>
                </a:solidFill>
                <a:effectLst/>
                <a:latin typeface="+mj-ea"/>
                <a:ea typeface="+mj-ea"/>
              </a:rPr>
              <a:t>经典语录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7C2081CB-41E6-4A67-95FD-E1D2EA461088}"/>
              </a:ext>
            </a:extLst>
          </p:cNvPr>
          <p:cNvCxnSpPr>
            <a:cxnSpLocks/>
          </p:cNvCxnSpPr>
          <p:nvPr/>
        </p:nvCxnSpPr>
        <p:spPr>
          <a:xfrm flipH="1">
            <a:off x="9018262" y="5859407"/>
            <a:ext cx="281385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813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5" grpId="0" animBg="1"/>
      <p:bldP spid="6" grpId="0" animBg="1"/>
      <p:bldP spid="7" grpId="0" animBg="1"/>
      <p:bldP spid="8" grpId="0" animBg="1"/>
      <p:bldP spid="9" grpId="0" animBg="1"/>
      <p:bldP spid="22" grpId="0"/>
      <p:bldP spid="23" grpId="0"/>
      <p:bldP spid="25" grpId="0"/>
      <p:bldP spid="26" grpId="0"/>
      <p:bldP spid="28" grpId="0"/>
      <p:bldP spid="29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3C59978-E4BC-4E53-B081-ECFC07D0DCDA}"/>
              </a:ext>
            </a:extLst>
          </p:cNvPr>
          <p:cNvSpPr/>
          <p:nvPr/>
        </p:nvSpPr>
        <p:spPr>
          <a:xfrm>
            <a:off x="1276903" y="1553378"/>
            <a:ext cx="9636084" cy="3751242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A8FA9B7-661A-4838-A8C8-5EA1715D9F20}"/>
              </a:ext>
            </a:extLst>
          </p:cNvPr>
          <p:cNvSpPr/>
          <p:nvPr/>
        </p:nvSpPr>
        <p:spPr>
          <a:xfrm>
            <a:off x="2525485" y="955300"/>
            <a:ext cx="7141030" cy="4993807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254000" dist="38100" dir="5400000" algn="t" rotWithShape="0">
              <a:srgbClr val="969F98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8391298F-0216-4663-836E-2F14A93533B4}"/>
              </a:ext>
            </a:extLst>
          </p:cNvPr>
          <p:cNvSpPr/>
          <p:nvPr/>
        </p:nvSpPr>
        <p:spPr>
          <a:xfrm>
            <a:off x="0" y="2247071"/>
            <a:ext cx="12192000" cy="2363856"/>
          </a:xfrm>
          <a:prstGeom prst="roundRect">
            <a:avLst>
              <a:gd name="adj" fmla="val 0"/>
            </a:avLst>
          </a:prstGeom>
          <a:solidFill>
            <a:srgbClr val="F9B359"/>
          </a:solidFill>
          <a:ln>
            <a:noFill/>
          </a:ln>
          <a:effectLst>
            <a:outerShdw blurRad="2540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740B855-B4F2-4C89-9C91-6E3EBB86A768}"/>
              </a:ext>
            </a:extLst>
          </p:cNvPr>
          <p:cNvSpPr txBox="1"/>
          <p:nvPr/>
        </p:nvSpPr>
        <p:spPr>
          <a:xfrm>
            <a:off x="3281871" y="2751891"/>
            <a:ext cx="5626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CFCFD"/>
                </a:solidFill>
                <a:latin typeface="+mj-ea"/>
                <a:ea typeface="+mj-ea"/>
              </a:rPr>
              <a:t>观感及评价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90D3DB-0AFF-4BD3-8A3B-FF3D44796FB0}"/>
              </a:ext>
            </a:extLst>
          </p:cNvPr>
          <p:cNvSpPr txBox="1"/>
          <p:nvPr/>
        </p:nvSpPr>
        <p:spPr>
          <a:xfrm>
            <a:off x="3206602" y="3459777"/>
            <a:ext cx="577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CFCFD"/>
                </a:solidFill>
                <a:latin typeface="+mn-ea"/>
              </a:rPr>
              <a:t>没有谁是一座孤岛，每本书都是一个世界。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DD5A966-C00A-4F10-A054-95E8E14BD01B}"/>
              </a:ext>
            </a:extLst>
          </p:cNvPr>
          <p:cNvSpPr txBox="1"/>
          <p:nvPr/>
        </p:nvSpPr>
        <p:spPr>
          <a:xfrm>
            <a:off x="4599792" y="1046742"/>
            <a:ext cx="29903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F9B359"/>
                </a:solidFill>
                <a:latin typeface="+mj-ea"/>
                <a:ea typeface="+mj-ea"/>
              </a:rPr>
              <a:t>PART 5</a:t>
            </a:r>
            <a:endParaRPr lang="zh-CN" altLang="en-US" sz="6600" dirty="0">
              <a:solidFill>
                <a:srgbClr val="F9B359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7932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100">
        <p14:doors dir="vert"/>
      </p:transition>
    </mc:Choice>
    <mc:Fallback xmlns="">
      <p:transition spd="slow" advTm="51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0" grpId="0" animBg="1"/>
      <p:bldP spid="8" grpId="0"/>
      <p:bldP spid="9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_矩形 43">
            <a:extLst>
              <a:ext uri="{FF2B5EF4-FFF2-40B4-BE49-F238E27FC236}">
                <a16:creationId xmlns:a16="http://schemas.microsoft.com/office/drawing/2014/main" id="{C287E49C-D8AB-49EF-A0B4-15D3F0B1D4A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7095751" y="-165100"/>
            <a:ext cx="3822698" cy="7188200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PA_矩形 43">
            <a:extLst>
              <a:ext uri="{FF2B5EF4-FFF2-40B4-BE49-F238E27FC236}">
                <a16:creationId xmlns:a16="http://schemas.microsoft.com/office/drawing/2014/main" id="{8702E7D0-F083-419B-B561-2DF0EA11E13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1365629" y="0"/>
            <a:ext cx="3822698" cy="7188200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1034F00-26E5-4F4D-A6A4-9E8942386D5E}"/>
              </a:ext>
            </a:extLst>
          </p:cNvPr>
          <p:cNvSpPr/>
          <p:nvPr/>
        </p:nvSpPr>
        <p:spPr>
          <a:xfrm>
            <a:off x="974724" y="1019079"/>
            <a:ext cx="4905375" cy="2189258"/>
          </a:xfrm>
          <a:prstGeom prst="rect">
            <a:avLst/>
          </a:prstGeom>
          <a:solidFill>
            <a:srgbClr val="F9FAFB"/>
          </a:solidFill>
          <a:ln w="25400">
            <a:noFill/>
          </a:ln>
          <a:effectLst>
            <a:outerShdw blurRad="63500" sx="101000" sy="101000" algn="ctr" rotWithShape="0">
              <a:srgbClr val="969F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A1F7735-6BFF-4AFB-9143-E9DF5345CA76}"/>
              </a:ext>
            </a:extLst>
          </p:cNvPr>
          <p:cNvSpPr txBox="1"/>
          <p:nvPr/>
        </p:nvSpPr>
        <p:spPr>
          <a:xfrm>
            <a:off x="1197765" y="225743"/>
            <a:ext cx="4287837" cy="352711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rgbClr val="3F403E"/>
                </a:solidFill>
                <a:latin typeface="+mn-ea"/>
              </a:rPr>
              <a:t>1.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书店是世界上最好的地方</a:t>
            </a:r>
            <a:r>
              <a:rPr lang="zh-CN" altLang="en-US" sz="1400" dirty="0">
                <a:solidFill>
                  <a:srgbClr val="3F403E"/>
                </a:solidFill>
                <a:latin typeface="+mn-ea"/>
              </a:rPr>
              <a:t>：</a:t>
            </a:r>
            <a:r>
              <a:rPr lang="zh-CN" altLang="en-US" dirty="0">
                <a:solidFill>
                  <a:srgbClr val="3F403E"/>
                </a:solidFill>
                <a:latin typeface="+mn-ea"/>
              </a:rPr>
              <a:t>书店里陈列的书籍，古今中外，种类丰富。遨游书海，经历战争的残酷，体验家庭的温暖；领略山河的美丽，感慨宇宙的深邃；避开别处的嘲笑与冷漠，寻找内心的宁静与希望。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AJ</a:t>
            </a:r>
            <a:r>
              <a:rPr lang="zh-CN" altLang="en-US" dirty="0">
                <a:solidFill>
                  <a:srgbClr val="3F403E"/>
                </a:solidFill>
                <a:latin typeface="+mn-ea"/>
              </a:rPr>
              <a:t>坚持自己的生活，即使书店不盈利也依旧乐在其中；玛雅庆幸在书店中成长，性格单纯坚毅，睿智聪明；警官兰比亚斯在书店升华对读书的认知，付出爱收获爱；</a:t>
            </a:r>
            <a:endParaRPr lang="en-US" altLang="zh-CN" dirty="0">
              <a:solidFill>
                <a:srgbClr val="3F403E"/>
              </a:solidFill>
              <a:effectLst/>
              <a:latin typeface="+mn-ea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168DF31-2D80-4027-9B02-97EE6870B420}"/>
              </a:ext>
            </a:extLst>
          </p:cNvPr>
          <p:cNvSpPr/>
          <p:nvPr/>
        </p:nvSpPr>
        <p:spPr>
          <a:xfrm>
            <a:off x="6321423" y="1019079"/>
            <a:ext cx="4905375" cy="2189258"/>
          </a:xfrm>
          <a:prstGeom prst="rect">
            <a:avLst/>
          </a:prstGeom>
          <a:solidFill>
            <a:srgbClr val="F9FAFB"/>
          </a:solidFill>
          <a:ln w="25400">
            <a:noFill/>
          </a:ln>
          <a:effectLst>
            <a:outerShdw blurRad="63500" sx="101000" sy="101000" algn="ctr" rotWithShape="0">
              <a:srgbClr val="969F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40F190A-397A-475E-9897-E347D317980D}"/>
              </a:ext>
            </a:extLst>
          </p:cNvPr>
          <p:cNvSpPr txBox="1"/>
          <p:nvPr/>
        </p:nvSpPr>
        <p:spPr>
          <a:xfrm>
            <a:off x="6939146" y="1056739"/>
            <a:ext cx="3979303" cy="18651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dirty="0">
                <a:solidFill>
                  <a:srgbClr val="3F403E"/>
                </a:solidFill>
                <a:latin typeface="+mn-ea"/>
              </a:rPr>
              <a:t>2.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迟暮花开的美丽</a:t>
            </a:r>
            <a:r>
              <a:rPr lang="zh-CN" altLang="en-US" dirty="0">
                <a:solidFill>
                  <a:srgbClr val="3F403E"/>
                </a:solidFill>
                <a:latin typeface="+mn-ea"/>
              </a:rPr>
              <a:t>：爱书人与书连接，精神契合，爱情的鲜花绚烂盛开。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AJ</a:t>
            </a:r>
            <a:r>
              <a:rPr lang="zh-CN" altLang="en-US" dirty="0">
                <a:solidFill>
                  <a:srgbClr val="3F403E"/>
                </a:solidFill>
                <a:latin typeface="+mn-ea"/>
              </a:rPr>
              <a:t>在书店迎来自己的第二春，和阿米莉娅四年长跑组建家庭；兰比亚斯表白伊斯梅修成正果。</a:t>
            </a:r>
            <a:endParaRPr lang="en-US" altLang="zh-CN" dirty="0">
              <a:solidFill>
                <a:srgbClr val="3F403E"/>
              </a:solidFill>
              <a:effectLst/>
              <a:latin typeface="+mn-ea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07602DF-0BDB-4C09-950F-969741DAA4F6}"/>
              </a:ext>
            </a:extLst>
          </p:cNvPr>
          <p:cNvSpPr/>
          <p:nvPr/>
        </p:nvSpPr>
        <p:spPr>
          <a:xfrm>
            <a:off x="1192523" y="4278455"/>
            <a:ext cx="4168909" cy="2135877"/>
          </a:xfrm>
          <a:prstGeom prst="rect">
            <a:avLst/>
          </a:prstGeom>
          <a:solidFill>
            <a:srgbClr val="F9FAFB"/>
          </a:solidFill>
          <a:ln w="25400">
            <a:noFill/>
          </a:ln>
          <a:effectLst>
            <a:outerShdw blurRad="63500" sx="101000" sy="101000" algn="ctr" rotWithShape="0">
              <a:srgbClr val="969F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D479870-3939-4114-AF22-E83E25B0C9E9}"/>
              </a:ext>
            </a:extLst>
          </p:cNvPr>
          <p:cNvSpPr txBox="1"/>
          <p:nvPr/>
        </p:nvSpPr>
        <p:spPr>
          <a:xfrm>
            <a:off x="1095142" y="4341003"/>
            <a:ext cx="3975334" cy="15327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3F403E"/>
                </a:solidFill>
                <a:latin typeface="+mn-ea"/>
              </a:rPr>
              <a:t>3.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爱的魔力</a:t>
            </a:r>
            <a:r>
              <a:rPr lang="zh-CN" altLang="en-US" dirty="0">
                <a:solidFill>
                  <a:srgbClr val="3F403E"/>
                </a:solidFill>
                <a:latin typeface="+mn-ea"/>
              </a:rPr>
              <a:t>：爱与被爱让他们变得紧紧相依，打开心扉，共度艰难。的确，没有谁是一座孤岛，因为爱、付出，每个人都由差转好。</a:t>
            </a:r>
            <a:endParaRPr lang="en-US" altLang="zh-CN" dirty="0">
              <a:solidFill>
                <a:srgbClr val="3F403E"/>
              </a:solidFill>
              <a:effectLst/>
              <a:latin typeface="+mn-ea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91157AF-8AAC-4F8B-A43E-C4B3780FCDFF}"/>
              </a:ext>
            </a:extLst>
          </p:cNvPr>
          <p:cNvSpPr/>
          <p:nvPr/>
        </p:nvSpPr>
        <p:spPr>
          <a:xfrm>
            <a:off x="7430848" y="4087906"/>
            <a:ext cx="3795950" cy="1983801"/>
          </a:xfrm>
          <a:prstGeom prst="rect">
            <a:avLst/>
          </a:prstGeom>
          <a:solidFill>
            <a:srgbClr val="F9FAFB"/>
          </a:solidFill>
          <a:ln w="25400">
            <a:noFill/>
          </a:ln>
          <a:effectLst>
            <a:outerShdw blurRad="63500" sx="101000" sy="101000" algn="ctr" rotWithShape="0">
              <a:srgbClr val="969F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013A624-3D4B-45ED-B4CE-8BB1305F1291}"/>
              </a:ext>
            </a:extLst>
          </p:cNvPr>
          <p:cNvSpPr txBox="1"/>
          <p:nvPr/>
        </p:nvSpPr>
        <p:spPr>
          <a:xfrm>
            <a:off x="6943115" y="4378947"/>
            <a:ext cx="3975334" cy="8679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dirty="0">
                <a:solidFill>
                  <a:srgbClr val="3F403E"/>
                </a:solidFill>
                <a:latin typeface="+mn-ea"/>
              </a:rPr>
              <a:t>4</a:t>
            </a:r>
            <a:r>
              <a:rPr lang="zh-CN" altLang="en-US" dirty="0">
                <a:solidFill>
                  <a:srgbClr val="3F403E"/>
                </a:solidFill>
                <a:latin typeface="+mn-ea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阅读障碍</a:t>
            </a:r>
            <a:r>
              <a:rPr lang="zh-CN" altLang="en-US" dirty="0">
                <a:solidFill>
                  <a:srgbClr val="3F403E"/>
                </a:solidFill>
                <a:latin typeface="+mn-ea"/>
              </a:rPr>
              <a:t>：目录是由许多书名建成的，不是很理解作者意图。</a:t>
            </a:r>
            <a:endParaRPr lang="en-US" altLang="zh-CN" dirty="0">
              <a:solidFill>
                <a:srgbClr val="3F403E"/>
              </a:solidFill>
              <a:effectLst/>
              <a:latin typeface="+mn-ea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FCAB5E7F-C595-4550-9632-B93AA0C75DD9}"/>
              </a:ext>
            </a:extLst>
          </p:cNvPr>
          <p:cNvSpPr/>
          <p:nvPr/>
        </p:nvSpPr>
        <p:spPr>
          <a:xfrm>
            <a:off x="5238752" y="2523791"/>
            <a:ext cx="1806574" cy="1727974"/>
          </a:xfrm>
          <a:prstGeom prst="ellipse">
            <a:avLst/>
          </a:prstGeom>
          <a:solidFill>
            <a:srgbClr val="F9B359"/>
          </a:solidFill>
          <a:ln w="25400">
            <a:noFill/>
          </a:ln>
          <a:effectLst>
            <a:outerShdw blurRad="63500" sx="101000" sy="101000" algn="ctr" rotWithShape="0">
              <a:srgbClr val="969F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/>
              <a:t>观感</a:t>
            </a:r>
          </a:p>
        </p:txBody>
      </p:sp>
    </p:spTree>
    <p:extLst>
      <p:ext uri="{BB962C8B-B14F-4D97-AF65-F5344CB8AC3E}">
        <p14:creationId xmlns:p14="http://schemas.microsoft.com/office/powerpoint/2010/main" val="1045915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2" grpId="0" animBg="1"/>
      <p:bldP spid="17" grpId="0"/>
      <p:bldP spid="22" grpId="0" animBg="1"/>
      <p:bldP spid="23" grpId="0"/>
      <p:bldP spid="27" grpId="0" animBg="1"/>
      <p:bldP spid="28" grpId="0"/>
      <p:bldP spid="32" grpId="0" animBg="1"/>
      <p:bldP spid="33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993FB445-6DE4-4101-9DA0-3070CECC484C}"/>
              </a:ext>
            </a:extLst>
          </p:cNvPr>
          <p:cNvSpPr/>
          <p:nvPr/>
        </p:nvSpPr>
        <p:spPr>
          <a:xfrm>
            <a:off x="0" y="3434291"/>
            <a:ext cx="12192000" cy="3567946"/>
          </a:xfrm>
          <a:prstGeom prst="rect">
            <a:avLst/>
          </a:prstGeom>
          <a:solidFill>
            <a:srgbClr val="F9B359"/>
          </a:solidFill>
          <a:ln>
            <a:noFill/>
          </a:ln>
          <a:effectLst>
            <a:outerShdw blurRad="127000" sx="101000" sy="101000" algn="ctr" rotWithShape="0">
              <a:srgbClr val="D5D7D5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AFE2153A-4D1F-4B5F-B843-CD1E78950360}"/>
              </a:ext>
            </a:extLst>
          </p:cNvPr>
          <p:cNvSpPr/>
          <p:nvPr/>
        </p:nvSpPr>
        <p:spPr>
          <a:xfrm>
            <a:off x="982794" y="-1436838"/>
            <a:ext cx="10226412" cy="2165769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F2E258E-533A-4B55-9DBC-E7ACB37E7849}"/>
              </a:ext>
            </a:extLst>
          </p:cNvPr>
          <p:cNvSpPr/>
          <p:nvPr/>
        </p:nvSpPr>
        <p:spPr>
          <a:xfrm>
            <a:off x="4549306" y="1442131"/>
            <a:ext cx="3093388" cy="4439311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254000" dist="38100" dir="5400000" algn="t" rotWithShape="0">
              <a:srgbClr val="969F98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0A67567-DD51-4A42-9452-96AFAB20AF16}"/>
              </a:ext>
            </a:extLst>
          </p:cNvPr>
          <p:cNvSpPr/>
          <p:nvPr/>
        </p:nvSpPr>
        <p:spPr>
          <a:xfrm>
            <a:off x="8022220" y="1810886"/>
            <a:ext cx="2558126" cy="3524702"/>
          </a:xfrm>
          <a:prstGeom prst="rect">
            <a:avLst/>
          </a:prstGeom>
          <a:solidFill>
            <a:srgbClr val="F9FAFB"/>
          </a:solidFill>
          <a:ln>
            <a:noFill/>
          </a:ln>
          <a:effectLst>
            <a:outerShdw blurRad="254000" dist="38100" dir="5400000" algn="t" rotWithShape="0">
              <a:srgbClr val="969F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Freeform 95">
            <a:extLst>
              <a:ext uri="{FF2B5EF4-FFF2-40B4-BE49-F238E27FC236}">
                <a16:creationId xmlns:a16="http://schemas.microsoft.com/office/drawing/2014/main" id="{F29E653F-F629-490B-912C-89828B547A0A}"/>
              </a:ext>
            </a:extLst>
          </p:cNvPr>
          <p:cNvSpPr>
            <a:spLocks noEditPoints="1"/>
          </p:cNvSpPr>
          <p:nvPr/>
        </p:nvSpPr>
        <p:spPr bwMode="auto">
          <a:xfrm>
            <a:off x="8998532" y="2375140"/>
            <a:ext cx="605503" cy="599897"/>
          </a:xfrm>
          <a:custGeom>
            <a:avLst/>
            <a:gdLst>
              <a:gd name="T0" fmla="*/ 1495 w 1495"/>
              <a:gd name="T1" fmla="*/ 748 h 1482"/>
              <a:gd name="T2" fmla="*/ 1276 w 1495"/>
              <a:gd name="T3" fmla="*/ 219 h 1482"/>
              <a:gd name="T4" fmla="*/ 748 w 1495"/>
              <a:gd name="T5" fmla="*/ 0 h 1482"/>
              <a:gd name="T6" fmla="*/ 219 w 1495"/>
              <a:gd name="T7" fmla="*/ 219 h 1482"/>
              <a:gd name="T8" fmla="*/ 0 w 1495"/>
              <a:gd name="T9" fmla="*/ 748 h 1482"/>
              <a:gd name="T10" fmla="*/ 0 w 1495"/>
              <a:gd name="T11" fmla="*/ 1101 h 1482"/>
              <a:gd name="T12" fmla="*/ 363 w 1495"/>
              <a:gd name="T13" fmla="*/ 1464 h 1482"/>
              <a:gd name="T14" fmla="*/ 406 w 1495"/>
              <a:gd name="T15" fmla="*/ 1421 h 1482"/>
              <a:gd name="T16" fmla="*/ 406 w 1495"/>
              <a:gd name="T17" fmla="*/ 782 h 1482"/>
              <a:gd name="T18" fmla="*/ 363 w 1495"/>
              <a:gd name="T19" fmla="*/ 739 h 1482"/>
              <a:gd name="T20" fmla="*/ 86 w 1495"/>
              <a:gd name="T21" fmla="*/ 867 h 1482"/>
              <a:gd name="T22" fmla="*/ 86 w 1495"/>
              <a:gd name="T23" fmla="*/ 748 h 1482"/>
              <a:gd name="T24" fmla="*/ 748 w 1495"/>
              <a:gd name="T25" fmla="*/ 86 h 1482"/>
              <a:gd name="T26" fmla="*/ 1409 w 1495"/>
              <a:gd name="T27" fmla="*/ 748 h 1482"/>
              <a:gd name="T28" fmla="*/ 1410 w 1495"/>
              <a:gd name="T29" fmla="*/ 756 h 1482"/>
              <a:gd name="T30" fmla="*/ 1409 w 1495"/>
              <a:gd name="T31" fmla="*/ 765 h 1482"/>
              <a:gd name="T32" fmla="*/ 1409 w 1495"/>
              <a:gd name="T33" fmla="*/ 884 h 1482"/>
              <a:gd name="T34" fmla="*/ 1132 w 1495"/>
              <a:gd name="T35" fmla="*/ 756 h 1482"/>
              <a:gd name="T36" fmla="*/ 1089 w 1495"/>
              <a:gd name="T37" fmla="*/ 799 h 1482"/>
              <a:gd name="T38" fmla="*/ 1089 w 1495"/>
              <a:gd name="T39" fmla="*/ 1438 h 1482"/>
              <a:gd name="T40" fmla="*/ 1132 w 1495"/>
              <a:gd name="T41" fmla="*/ 1482 h 1482"/>
              <a:gd name="T42" fmla="*/ 1495 w 1495"/>
              <a:gd name="T43" fmla="*/ 1119 h 1482"/>
              <a:gd name="T44" fmla="*/ 1495 w 1495"/>
              <a:gd name="T45" fmla="*/ 765 h 1482"/>
              <a:gd name="T46" fmla="*/ 1494 w 1495"/>
              <a:gd name="T47" fmla="*/ 756 h 1482"/>
              <a:gd name="T48" fmla="*/ 1495 w 1495"/>
              <a:gd name="T49" fmla="*/ 748 h 1482"/>
              <a:gd name="T50" fmla="*/ 319 w 1495"/>
              <a:gd name="T51" fmla="*/ 828 h 1482"/>
              <a:gd name="T52" fmla="*/ 319 w 1495"/>
              <a:gd name="T53" fmla="*/ 1374 h 1482"/>
              <a:gd name="T54" fmla="*/ 86 w 1495"/>
              <a:gd name="T55" fmla="*/ 1101 h 1482"/>
              <a:gd name="T56" fmla="*/ 319 w 1495"/>
              <a:gd name="T57" fmla="*/ 828 h 1482"/>
              <a:gd name="T58" fmla="*/ 1176 w 1495"/>
              <a:gd name="T59" fmla="*/ 1392 h 1482"/>
              <a:gd name="T60" fmla="*/ 1176 w 1495"/>
              <a:gd name="T61" fmla="*/ 846 h 1482"/>
              <a:gd name="T62" fmla="*/ 1409 w 1495"/>
              <a:gd name="T63" fmla="*/ 1119 h 1482"/>
              <a:gd name="T64" fmla="*/ 1176 w 1495"/>
              <a:gd name="T65" fmla="*/ 1392 h 1482"/>
              <a:gd name="T66" fmla="*/ 1176 w 1495"/>
              <a:gd name="T67" fmla="*/ 1392 h 1482"/>
              <a:gd name="T68" fmla="*/ 1176 w 1495"/>
              <a:gd name="T69" fmla="*/ 1392 h 1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95" h="1482">
                <a:moveTo>
                  <a:pt x="1495" y="748"/>
                </a:moveTo>
                <a:cubicBezTo>
                  <a:pt x="1495" y="548"/>
                  <a:pt x="1417" y="360"/>
                  <a:pt x="1276" y="219"/>
                </a:cubicBezTo>
                <a:cubicBezTo>
                  <a:pt x="1135" y="78"/>
                  <a:pt x="947" y="0"/>
                  <a:pt x="748" y="0"/>
                </a:cubicBezTo>
                <a:cubicBezTo>
                  <a:pt x="548" y="0"/>
                  <a:pt x="360" y="78"/>
                  <a:pt x="219" y="219"/>
                </a:cubicBezTo>
                <a:cubicBezTo>
                  <a:pt x="78" y="360"/>
                  <a:pt x="0" y="548"/>
                  <a:pt x="0" y="748"/>
                </a:cubicBezTo>
                <a:cubicBezTo>
                  <a:pt x="0" y="1101"/>
                  <a:pt x="0" y="1101"/>
                  <a:pt x="0" y="1101"/>
                </a:cubicBezTo>
                <a:cubicBezTo>
                  <a:pt x="0" y="1301"/>
                  <a:pt x="163" y="1464"/>
                  <a:pt x="363" y="1464"/>
                </a:cubicBezTo>
                <a:cubicBezTo>
                  <a:pt x="387" y="1464"/>
                  <a:pt x="406" y="1445"/>
                  <a:pt x="406" y="1421"/>
                </a:cubicBezTo>
                <a:cubicBezTo>
                  <a:pt x="406" y="782"/>
                  <a:pt x="406" y="782"/>
                  <a:pt x="406" y="782"/>
                </a:cubicBezTo>
                <a:cubicBezTo>
                  <a:pt x="406" y="758"/>
                  <a:pt x="387" y="739"/>
                  <a:pt x="363" y="739"/>
                </a:cubicBezTo>
                <a:cubicBezTo>
                  <a:pt x="252" y="739"/>
                  <a:pt x="153" y="788"/>
                  <a:pt x="86" y="867"/>
                </a:cubicBezTo>
                <a:cubicBezTo>
                  <a:pt x="86" y="748"/>
                  <a:pt x="86" y="748"/>
                  <a:pt x="86" y="748"/>
                </a:cubicBezTo>
                <a:cubicBezTo>
                  <a:pt x="86" y="383"/>
                  <a:pt x="383" y="86"/>
                  <a:pt x="748" y="86"/>
                </a:cubicBezTo>
                <a:cubicBezTo>
                  <a:pt x="1112" y="86"/>
                  <a:pt x="1409" y="383"/>
                  <a:pt x="1409" y="748"/>
                </a:cubicBezTo>
                <a:cubicBezTo>
                  <a:pt x="1409" y="750"/>
                  <a:pt x="1409" y="753"/>
                  <a:pt x="1410" y="756"/>
                </a:cubicBezTo>
                <a:cubicBezTo>
                  <a:pt x="1409" y="759"/>
                  <a:pt x="1409" y="762"/>
                  <a:pt x="1409" y="765"/>
                </a:cubicBezTo>
                <a:cubicBezTo>
                  <a:pt x="1409" y="884"/>
                  <a:pt x="1409" y="884"/>
                  <a:pt x="1409" y="884"/>
                </a:cubicBezTo>
                <a:cubicBezTo>
                  <a:pt x="1342" y="806"/>
                  <a:pt x="1243" y="756"/>
                  <a:pt x="1132" y="756"/>
                </a:cubicBezTo>
                <a:cubicBezTo>
                  <a:pt x="1108" y="756"/>
                  <a:pt x="1089" y="775"/>
                  <a:pt x="1089" y="799"/>
                </a:cubicBezTo>
                <a:cubicBezTo>
                  <a:pt x="1089" y="1438"/>
                  <a:pt x="1089" y="1438"/>
                  <a:pt x="1089" y="1438"/>
                </a:cubicBezTo>
                <a:cubicBezTo>
                  <a:pt x="1089" y="1462"/>
                  <a:pt x="1108" y="1482"/>
                  <a:pt x="1132" y="1482"/>
                </a:cubicBezTo>
                <a:cubicBezTo>
                  <a:pt x="1332" y="1482"/>
                  <a:pt x="1495" y="1319"/>
                  <a:pt x="1495" y="1119"/>
                </a:cubicBezTo>
                <a:cubicBezTo>
                  <a:pt x="1495" y="765"/>
                  <a:pt x="1495" y="765"/>
                  <a:pt x="1495" y="765"/>
                </a:cubicBezTo>
                <a:cubicBezTo>
                  <a:pt x="1495" y="762"/>
                  <a:pt x="1495" y="759"/>
                  <a:pt x="1494" y="756"/>
                </a:cubicBezTo>
                <a:cubicBezTo>
                  <a:pt x="1495" y="753"/>
                  <a:pt x="1495" y="750"/>
                  <a:pt x="1495" y="748"/>
                </a:cubicBezTo>
                <a:close/>
                <a:moveTo>
                  <a:pt x="319" y="828"/>
                </a:moveTo>
                <a:cubicBezTo>
                  <a:pt x="319" y="1374"/>
                  <a:pt x="319" y="1374"/>
                  <a:pt x="319" y="1374"/>
                </a:cubicBezTo>
                <a:cubicBezTo>
                  <a:pt x="188" y="1354"/>
                  <a:pt x="86" y="1239"/>
                  <a:pt x="86" y="1101"/>
                </a:cubicBezTo>
                <a:cubicBezTo>
                  <a:pt x="86" y="964"/>
                  <a:pt x="188" y="849"/>
                  <a:pt x="319" y="828"/>
                </a:cubicBezTo>
                <a:close/>
                <a:moveTo>
                  <a:pt x="1176" y="1392"/>
                </a:moveTo>
                <a:cubicBezTo>
                  <a:pt x="1176" y="846"/>
                  <a:pt x="1176" y="846"/>
                  <a:pt x="1176" y="846"/>
                </a:cubicBezTo>
                <a:cubicBezTo>
                  <a:pt x="1308" y="867"/>
                  <a:pt x="1409" y="981"/>
                  <a:pt x="1409" y="1119"/>
                </a:cubicBezTo>
                <a:cubicBezTo>
                  <a:pt x="1409" y="1257"/>
                  <a:pt x="1308" y="1371"/>
                  <a:pt x="1176" y="1392"/>
                </a:cubicBezTo>
                <a:close/>
                <a:moveTo>
                  <a:pt x="1176" y="1392"/>
                </a:moveTo>
                <a:cubicBezTo>
                  <a:pt x="1176" y="1392"/>
                  <a:pt x="1176" y="1392"/>
                  <a:pt x="1176" y="1392"/>
                </a:cubicBezTo>
              </a:path>
            </a:pathLst>
          </a:custGeom>
          <a:solidFill>
            <a:srgbClr val="F9B35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" name="Group 155">
            <a:extLst>
              <a:ext uri="{FF2B5EF4-FFF2-40B4-BE49-F238E27FC236}">
                <a16:creationId xmlns:a16="http://schemas.microsoft.com/office/drawing/2014/main" id="{6D5726F2-DA23-4D34-895D-CB1AB07AE69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82791" y="2118935"/>
            <a:ext cx="826418" cy="684605"/>
            <a:chOff x="2702" y="2322"/>
            <a:chExt cx="338" cy="280"/>
          </a:xfrm>
          <a:solidFill>
            <a:srgbClr val="F9B359"/>
          </a:solidFill>
        </p:grpSpPr>
        <p:sp>
          <p:nvSpPr>
            <p:cNvPr id="9" name="Freeform 156">
              <a:extLst>
                <a:ext uri="{FF2B5EF4-FFF2-40B4-BE49-F238E27FC236}">
                  <a16:creationId xmlns:a16="http://schemas.microsoft.com/office/drawing/2014/main" id="{9A1BF070-3BF3-489C-9194-31114332F3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2" y="2322"/>
              <a:ext cx="338" cy="275"/>
            </a:xfrm>
            <a:custGeom>
              <a:avLst/>
              <a:gdLst>
                <a:gd name="T0" fmla="*/ 1538 w 1561"/>
                <a:gd name="T1" fmla="*/ 352 h 1268"/>
                <a:gd name="T2" fmla="*/ 1132 w 1561"/>
                <a:gd name="T3" fmla="*/ 223 h 1268"/>
                <a:gd name="T4" fmla="*/ 1122 w 1561"/>
                <a:gd name="T5" fmla="*/ 182 h 1268"/>
                <a:gd name="T6" fmla="*/ 892 w 1561"/>
                <a:gd name="T7" fmla="*/ 0 h 1268"/>
                <a:gd name="T8" fmla="*/ 668 w 1561"/>
                <a:gd name="T9" fmla="*/ 0 h 1268"/>
                <a:gd name="T10" fmla="*/ 438 w 1561"/>
                <a:gd name="T11" fmla="*/ 182 h 1268"/>
                <a:gd name="T12" fmla="*/ 429 w 1561"/>
                <a:gd name="T13" fmla="*/ 223 h 1268"/>
                <a:gd name="T14" fmla="*/ 23 w 1561"/>
                <a:gd name="T15" fmla="*/ 352 h 1268"/>
                <a:gd name="T16" fmla="*/ 0 w 1561"/>
                <a:gd name="T17" fmla="*/ 390 h 1268"/>
                <a:gd name="T18" fmla="*/ 0 w 1561"/>
                <a:gd name="T19" fmla="*/ 899 h 1268"/>
                <a:gd name="T20" fmla="*/ 370 w 1561"/>
                <a:gd name="T21" fmla="*/ 1268 h 1268"/>
                <a:gd name="T22" fmla="*/ 413 w 1561"/>
                <a:gd name="T23" fmla="*/ 1225 h 1268"/>
                <a:gd name="T24" fmla="*/ 370 w 1561"/>
                <a:gd name="T25" fmla="*/ 1182 h 1268"/>
                <a:gd name="T26" fmla="*/ 86 w 1561"/>
                <a:gd name="T27" fmla="*/ 899 h 1268"/>
                <a:gd name="T28" fmla="*/ 86 w 1561"/>
                <a:gd name="T29" fmla="*/ 417 h 1268"/>
                <a:gd name="T30" fmla="*/ 472 w 1561"/>
                <a:gd name="T31" fmla="*/ 303 h 1268"/>
                <a:gd name="T32" fmla="*/ 507 w 1561"/>
                <a:gd name="T33" fmla="*/ 271 h 1268"/>
                <a:gd name="T34" fmla="*/ 523 w 1561"/>
                <a:gd name="T35" fmla="*/ 202 h 1268"/>
                <a:gd name="T36" fmla="*/ 668 w 1561"/>
                <a:gd name="T37" fmla="*/ 86 h 1268"/>
                <a:gd name="T38" fmla="*/ 892 w 1561"/>
                <a:gd name="T39" fmla="*/ 86 h 1268"/>
                <a:gd name="T40" fmla="*/ 1038 w 1561"/>
                <a:gd name="T41" fmla="*/ 202 h 1268"/>
                <a:gd name="T42" fmla="*/ 1054 w 1561"/>
                <a:gd name="T43" fmla="*/ 271 h 1268"/>
                <a:gd name="T44" fmla="*/ 1089 w 1561"/>
                <a:gd name="T45" fmla="*/ 303 h 1268"/>
                <a:gd name="T46" fmla="*/ 1474 w 1561"/>
                <a:gd name="T47" fmla="*/ 417 h 1268"/>
                <a:gd name="T48" fmla="*/ 1474 w 1561"/>
                <a:gd name="T49" fmla="*/ 899 h 1268"/>
                <a:gd name="T50" fmla="*/ 1191 w 1561"/>
                <a:gd name="T51" fmla="*/ 1182 h 1268"/>
                <a:gd name="T52" fmla="*/ 1148 w 1561"/>
                <a:gd name="T53" fmla="*/ 1225 h 1268"/>
                <a:gd name="T54" fmla="*/ 1191 w 1561"/>
                <a:gd name="T55" fmla="*/ 1268 h 1268"/>
                <a:gd name="T56" fmla="*/ 1561 w 1561"/>
                <a:gd name="T57" fmla="*/ 899 h 1268"/>
                <a:gd name="T58" fmla="*/ 1561 w 1561"/>
                <a:gd name="T59" fmla="*/ 390 h 1268"/>
                <a:gd name="T60" fmla="*/ 1538 w 1561"/>
                <a:gd name="T61" fmla="*/ 352 h 1268"/>
                <a:gd name="T62" fmla="*/ 1538 w 1561"/>
                <a:gd name="T63" fmla="*/ 352 h 1268"/>
                <a:gd name="T64" fmla="*/ 1538 w 1561"/>
                <a:gd name="T65" fmla="*/ 352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1" h="1268">
                  <a:moveTo>
                    <a:pt x="1538" y="352"/>
                  </a:moveTo>
                  <a:cubicBezTo>
                    <a:pt x="1531" y="348"/>
                    <a:pt x="1381" y="270"/>
                    <a:pt x="1132" y="223"/>
                  </a:cubicBezTo>
                  <a:cubicBezTo>
                    <a:pt x="1122" y="182"/>
                    <a:pt x="1122" y="182"/>
                    <a:pt x="1122" y="182"/>
                  </a:cubicBezTo>
                  <a:cubicBezTo>
                    <a:pt x="1097" y="75"/>
                    <a:pt x="1003" y="0"/>
                    <a:pt x="892" y="0"/>
                  </a:cubicBezTo>
                  <a:cubicBezTo>
                    <a:pt x="668" y="0"/>
                    <a:pt x="668" y="0"/>
                    <a:pt x="668" y="0"/>
                  </a:cubicBezTo>
                  <a:cubicBezTo>
                    <a:pt x="558" y="0"/>
                    <a:pt x="464" y="75"/>
                    <a:pt x="438" y="182"/>
                  </a:cubicBezTo>
                  <a:cubicBezTo>
                    <a:pt x="429" y="223"/>
                    <a:pt x="429" y="223"/>
                    <a:pt x="429" y="223"/>
                  </a:cubicBezTo>
                  <a:cubicBezTo>
                    <a:pt x="179" y="270"/>
                    <a:pt x="29" y="348"/>
                    <a:pt x="23" y="352"/>
                  </a:cubicBezTo>
                  <a:cubicBezTo>
                    <a:pt x="9" y="359"/>
                    <a:pt x="0" y="374"/>
                    <a:pt x="0" y="390"/>
                  </a:cubicBezTo>
                  <a:cubicBezTo>
                    <a:pt x="0" y="899"/>
                    <a:pt x="0" y="899"/>
                    <a:pt x="0" y="899"/>
                  </a:cubicBezTo>
                  <a:cubicBezTo>
                    <a:pt x="0" y="1102"/>
                    <a:pt x="166" y="1268"/>
                    <a:pt x="370" y="1268"/>
                  </a:cubicBezTo>
                  <a:cubicBezTo>
                    <a:pt x="394" y="1268"/>
                    <a:pt x="413" y="1249"/>
                    <a:pt x="413" y="1225"/>
                  </a:cubicBezTo>
                  <a:cubicBezTo>
                    <a:pt x="413" y="1201"/>
                    <a:pt x="394" y="1182"/>
                    <a:pt x="370" y="1182"/>
                  </a:cubicBezTo>
                  <a:cubicBezTo>
                    <a:pt x="214" y="1182"/>
                    <a:pt x="86" y="1055"/>
                    <a:pt x="86" y="899"/>
                  </a:cubicBezTo>
                  <a:cubicBezTo>
                    <a:pt x="86" y="417"/>
                    <a:pt x="86" y="417"/>
                    <a:pt x="86" y="417"/>
                  </a:cubicBezTo>
                  <a:cubicBezTo>
                    <a:pt x="138" y="393"/>
                    <a:pt x="275" y="337"/>
                    <a:pt x="472" y="303"/>
                  </a:cubicBezTo>
                  <a:cubicBezTo>
                    <a:pt x="489" y="300"/>
                    <a:pt x="503" y="287"/>
                    <a:pt x="507" y="271"/>
                  </a:cubicBezTo>
                  <a:cubicBezTo>
                    <a:pt x="523" y="202"/>
                    <a:pt x="523" y="202"/>
                    <a:pt x="523" y="202"/>
                  </a:cubicBezTo>
                  <a:cubicBezTo>
                    <a:pt x="539" y="134"/>
                    <a:pt x="598" y="86"/>
                    <a:pt x="668" y="86"/>
                  </a:cubicBezTo>
                  <a:cubicBezTo>
                    <a:pt x="892" y="86"/>
                    <a:pt x="892" y="86"/>
                    <a:pt x="892" y="86"/>
                  </a:cubicBezTo>
                  <a:cubicBezTo>
                    <a:pt x="962" y="86"/>
                    <a:pt x="1022" y="134"/>
                    <a:pt x="1038" y="202"/>
                  </a:cubicBezTo>
                  <a:cubicBezTo>
                    <a:pt x="1054" y="271"/>
                    <a:pt x="1054" y="271"/>
                    <a:pt x="1054" y="271"/>
                  </a:cubicBezTo>
                  <a:cubicBezTo>
                    <a:pt x="1058" y="288"/>
                    <a:pt x="1072" y="300"/>
                    <a:pt x="1089" y="303"/>
                  </a:cubicBezTo>
                  <a:cubicBezTo>
                    <a:pt x="1285" y="337"/>
                    <a:pt x="1422" y="393"/>
                    <a:pt x="1474" y="417"/>
                  </a:cubicBezTo>
                  <a:cubicBezTo>
                    <a:pt x="1474" y="899"/>
                    <a:pt x="1474" y="899"/>
                    <a:pt x="1474" y="899"/>
                  </a:cubicBezTo>
                  <a:cubicBezTo>
                    <a:pt x="1474" y="1055"/>
                    <a:pt x="1347" y="1182"/>
                    <a:pt x="1191" y="1182"/>
                  </a:cubicBezTo>
                  <a:cubicBezTo>
                    <a:pt x="1167" y="1182"/>
                    <a:pt x="1148" y="1201"/>
                    <a:pt x="1148" y="1225"/>
                  </a:cubicBezTo>
                  <a:cubicBezTo>
                    <a:pt x="1148" y="1249"/>
                    <a:pt x="1167" y="1268"/>
                    <a:pt x="1191" y="1268"/>
                  </a:cubicBezTo>
                  <a:cubicBezTo>
                    <a:pt x="1395" y="1268"/>
                    <a:pt x="1561" y="1103"/>
                    <a:pt x="1561" y="899"/>
                  </a:cubicBezTo>
                  <a:cubicBezTo>
                    <a:pt x="1561" y="390"/>
                    <a:pt x="1561" y="390"/>
                    <a:pt x="1561" y="390"/>
                  </a:cubicBezTo>
                  <a:cubicBezTo>
                    <a:pt x="1561" y="374"/>
                    <a:pt x="1552" y="359"/>
                    <a:pt x="1538" y="352"/>
                  </a:cubicBezTo>
                  <a:close/>
                  <a:moveTo>
                    <a:pt x="1538" y="352"/>
                  </a:moveTo>
                  <a:cubicBezTo>
                    <a:pt x="1538" y="352"/>
                    <a:pt x="1538" y="352"/>
                    <a:pt x="1538" y="3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57">
              <a:extLst>
                <a:ext uri="{FF2B5EF4-FFF2-40B4-BE49-F238E27FC236}">
                  <a16:creationId xmlns:a16="http://schemas.microsoft.com/office/drawing/2014/main" id="{EB255F86-FDED-471A-AAD1-7F9D59AEDF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2" y="2351"/>
              <a:ext cx="52" cy="28"/>
            </a:xfrm>
            <a:custGeom>
              <a:avLst/>
              <a:gdLst>
                <a:gd name="T0" fmla="*/ 48 w 241"/>
                <a:gd name="T1" fmla="*/ 131 h 131"/>
                <a:gd name="T2" fmla="*/ 62 w 241"/>
                <a:gd name="T3" fmla="*/ 129 h 131"/>
                <a:gd name="T4" fmla="*/ 204 w 241"/>
                <a:gd name="T5" fmla="*/ 89 h 131"/>
                <a:gd name="T6" fmla="*/ 236 w 241"/>
                <a:gd name="T7" fmla="*/ 37 h 131"/>
                <a:gd name="T8" fmla="*/ 184 w 241"/>
                <a:gd name="T9" fmla="*/ 5 h 131"/>
                <a:gd name="T10" fmla="*/ 35 w 241"/>
                <a:gd name="T11" fmla="*/ 47 h 131"/>
                <a:gd name="T12" fmla="*/ 7 w 241"/>
                <a:gd name="T13" fmla="*/ 102 h 131"/>
                <a:gd name="T14" fmla="*/ 48 w 241"/>
                <a:gd name="T15" fmla="*/ 131 h 131"/>
                <a:gd name="T16" fmla="*/ 48 w 241"/>
                <a:gd name="T17" fmla="*/ 131 h 131"/>
                <a:gd name="T18" fmla="*/ 48 w 241"/>
                <a:gd name="T1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1" h="131">
                  <a:moveTo>
                    <a:pt x="48" y="131"/>
                  </a:moveTo>
                  <a:cubicBezTo>
                    <a:pt x="53" y="131"/>
                    <a:pt x="57" y="131"/>
                    <a:pt x="62" y="129"/>
                  </a:cubicBezTo>
                  <a:cubicBezTo>
                    <a:pt x="107" y="114"/>
                    <a:pt x="155" y="101"/>
                    <a:pt x="204" y="89"/>
                  </a:cubicBezTo>
                  <a:cubicBezTo>
                    <a:pt x="227" y="84"/>
                    <a:pt x="241" y="60"/>
                    <a:pt x="236" y="37"/>
                  </a:cubicBezTo>
                  <a:cubicBezTo>
                    <a:pt x="230" y="14"/>
                    <a:pt x="207" y="0"/>
                    <a:pt x="184" y="5"/>
                  </a:cubicBezTo>
                  <a:cubicBezTo>
                    <a:pt x="133" y="17"/>
                    <a:pt x="83" y="32"/>
                    <a:pt x="35" y="47"/>
                  </a:cubicBezTo>
                  <a:cubicBezTo>
                    <a:pt x="12" y="55"/>
                    <a:pt x="0" y="79"/>
                    <a:pt x="7" y="102"/>
                  </a:cubicBezTo>
                  <a:cubicBezTo>
                    <a:pt x="14" y="120"/>
                    <a:pt x="31" y="131"/>
                    <a:pt x="48" y="131"/>
                  </a:cubicBezTo>
                  <a:close/>
                  <a:moveTo>
                    <a:pt x="48" y="131"/>
                  </a:moveTo>
                  <a:cubicBezTo>
                    <a:pt x="48" y="131"/>
                    <a:pt x="48" y="131"/>
                    <a:pt x="48" y="1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58">
              <a:extLst>
                <a:ext uri="{FF2B5EF4-FFF2-40B4-BE49-F238E27FC236}">
                  <a16:creationId xmlns:a16="http://schemas.microsoft.com/office/drawing/2014/main" id="{E6F905F0-4F38-4B2F-AFE7-088786C202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3" y="2387"/>
              <a:ext cx="216" cy="215"/>
            </a:xfrm>
            <a:custGeom>
              <a:avLst/>
              <a:gdLst>
                <a:gd name="T0" fmla="*/ 497 w 995"/>
                <a:gd name="T1" fmla="*/ 0 h 994"/>
                <a:gd name="T2" fmla="*/ 0 w 995"/>
                <a:gd name="T3" fmla="*/ 497 h 994"/>
                <a:gd name="T4" fmla="*/ 497 w 995"/>
                <a:gd name="T5" fmla="*/ 994 h 994"/>
                <a:gd name="T6" fmla="*/ 995 w 995"/>
                <a:gd name="T7" fmla="*/ 497 h 994"/>
                <a:gd name="T8" fmla="*/ 497 w 995"/>
                <a:gd name="T9" fmla="*/ 0 h 994"/>
                <a:gd name="T10" fmla="*/ 497 w 995"/>
                <a:gd name="T11" fmla="*/ 908 h 994"/>
                <a:gd name="T12" fmla="*/ 87 w 995"/>
                <a:gd name="T13" fmla="*/ 497 h 994"/>
                <a:gd name="T14" fmla="*/ 497 w 995"/>
                <a:gd name="T15" fmla="*/ 86 h 994"/>
                <a:gd name="T16" fmla="*/ 908 w 995"/>
                <a:gd name="T17" fmla="*/ 497 h 994"/>
                <a:gd name="T18" fmla="*/ 497 w 995"/>
                <a:gd name="T19" fmla="*/ 908 h 994"/>
                <a:gd name="T20" fmla="*/ 497 w 995"/>
                <a:gd name="T21" fmla="*/ 908 h 994"/>
                <a:gd name="T22" fmla="*/ 497 w 995"/>
                <a:gd name="T23" fmla="*/ 908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5" h="994">
                  <a:moveTo>
                    <a:pt x="497" y="0"/>
                  </a:moveTo>
                  <a:cubicBezTo>
                    <a:pt x="223" y="0"/>
                    <a:pt x="0" y="223"/>
                    <a:pt x="0" y="497"/>
                  </a:cubicBezTo>
                  <a:cubicBezTo>
                    <a:pt x="0" y="771"/>
                    <a:pt x="223" y="994"/>
                    <a:pt x="497" y="994"/>
                  </a:cubicBezTo>
                  <a:cubicBezTo>
                    <a:pt x="772" y="994"/>
                    <a:pt x="995" y="771"/>
                    <a:pt x="995" y="497"/>
                  </a:cubicBezTo>
                  <a:cubicBezTo>
                    <a:pt x="995" y="223"/>
                    <a:pt x="772" y="0"/>
                    <a:pt x="497" y="0"/>
                  </a:cubicBezTo>
                  <a:close/>
                  <a:moveTo>
                    <a:pt x="497" y="908"/>
                  </a:moveTo>
                  <a:cubicBezTo>
                    <a:pt x="271" y="908"/>
                    <a:pt x="87" y="724"/>
                    <a:pt x="87" y="497"/>
                  </a:cubicBezTo>
                  <a:cubicBezTo>
                    <a:pt x="87" y="271"/>
                    <a:pt x="271" y="86"/>
                    <a:pt x="497" y="86"/>
                  </a:cubicBezTo>
                  <a:cubicBezTo>
                    <a:pt x="724" y="86"/>
                    <a:pt x="908" y="270"/>
                    <a:pt x="908" y="497"/>
                  </a:cubicBezTo>
                  <a:cubicBezTo>
                    <a:pt x="908" y="723"/>
                    <a:pt x="724" y="908"/>
                    <a:pt x="497" y="908"/>
                  </a:cubicBezTo>
                  <a:close/>
                  <a:moveTo>
                    <a:pt x="497" y="908"/>
                  </a:moveTo>
                  <a:cubicBezTo>
                    <a:pt x="497" y="908"/>
                    <a:pt x="497" y="908"/>
                    <a:pt x="497" y="9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D1F77EE4-ECE3-4CE6-9372-50F50B8FB200}"/>
              </a:ext>
            </a:extLst>
          </p:cNvPr>
          <p:cNvSpPr/>
          <p:nvPr/>
        </p:nvSpPr>
        <p:spPr>
          <a:xfrm>
            <a:off x="1612095" y="1810886"/>
            <a:ext cx="2558126" cy="3524702"/>
          </a:xfrm>
          <a:prstGeom prst="rect">
            <a:avLst/>
          </a:prstGeom>
          <a:solidFill>
            <a:srgbClr val="F9FAFB"/>
          </a:solidFill>
          <a:ln>
            <a:noFill/>
          </a:ln>
          <a:effectLst>
            <a:outerShdw blurRad="254000" dist="38100" dir="5400000" algn="t" rotWithShape="0">
              <a:srgbClr val="969F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Freeform 103">
            <a:extLst>
              <a:ext uri="{FF2B5EF4-FFF2-40B4-BE49-F238E27FC236}">
                <a16:creationId xmlns:a16="http://schemas.microsoft.com/office/drawing/2014/main" id="{70E15C9B-F726-426C-9D55-F4FA4668A452}"/>
              </a:ext>
            </a:extLst>
          </p:cNvPr>
          <p:cNvSpPr>
            <a:spLocks noEditPoints="1"/>
          </p:cNvSpPr>
          <p:nvPr/>
        </p:nvSpPr>
        <p:spPr bwMode="auto">
          <a:xfrm>
            <a:off x="2563022" y="2365796"/>
            <a:ext cx="655391" cy="622524"/>
          </a:xfrm>
          <a:custGeom>
            <a:avLst/>
            <a:gdLst>
              <a:gd name="T0" fmla="*/ 1546 w 1566"/>
              <a:gd name="T1" fmla="*/ 674 h 1489"/>
              <a:gd name="T2" fmla="*/ 814 w 1566"/>
              <a:gd name="T3" fmla="*/ 20 h 1489"/>
              <a:gd name="T4" fmla="*/ 810 w 1566"/>
              <a:gd name="T5" fmla="*/ 16 h 1489"/>
              <a:gd name="T6" fmla="*/ 752 w 1566"/>
              <a:gd name="T7" fmla="*/ 15 h 1489"/>
              <a:gd name="T8" fmla="*/ 19 w 1566"/>
              <a:gd name="T9" fmla="*/ 670 h 1489"/>
              <a:gd name="T10" fmla="*/ 16 w 1566"/>
              <a:gd name="T11" fmla="*/ 731 h 1489"/>
              <a:gd name="T12" fmla="*/ 48 w 1566"/>
              <a:gd name="T13" fmla="*/ 746 h 1489"/>
              <a:gd name="T14" fmla="*/ 77 w 1566"/>
              <a:gd name="T15" fmla="*/ 735 h 1489"/>
              <a:gd name="T16" fmla="*/ 209 w 1566"/>
              <a:gd name="T17" fmla="*/ 617 h 1489"/>
              <a:gd name="T18" fmla="*/ 209 w 1566"/>
              <a:gd name="T19" fmla="*/ 1380 h 1489"/>
              <a:gd name="T20" fmla="*/ 318 w 1566"/>
              <a:gd name="T21" fmla="*/ 1489 h 1489"/>
              <a:gd name="T22" fmla="*/ 549 w 1566"/>
              <a:gd name="T23" fmla="*/ 1489 h 1489"/>
              <a:gd name="T24" fmla="*/ 651 w 1566"/>
              <a:gd name="T25" fmla="*/ 1387 h 1489"/>
              <a:gd name="T26" fmla="*/ 651 w 1566"/>
              <a:gd name="T27" fmla="*/ 999 h 1489"/>
              <a:gd name="T28" fmla="*/ 666 w 1566"/>
              <a:gd name="T29" fmla="*/ 983 h 1489"/>
              <a:gd name="T30" fmla="*/ 900 w 1566"/>
              <a:gd name="T31" fmla="*/ 983 h 1489"/>
              <a:gd name="T32" fmla="*/ 915 w 1566"/>
              <a:gd name="T33" fmla="*/ 999 h 1489"/>
              <a:gd name="T34" fmla="*/ 915 w 1566"/>
              <a:gd name="T35" fmla="*/ 1387 h 1489"/>
              <a:gd name="T36" fmla="*/ 1018 w 1566"/>
              <a:gd name="T37" fmla="*/ 1489 h 1489"/>
              <a:gd name="T38" fmla="*/ 1249 w 1566"/>
              <a:gd name="T39" fmla="*/ 1489 h 1489"/>
              <a:gd name="T40" fmla="*/ 1357 w 1566"/>
              <a:gd name="T41" fmla="*/ 1353 h 1489"/>
              <a:gd name="T42" fmla="*/ 1357 w 1566"/>
              <a:gd name="T43" fmla="*/ 621 h 1489"/>
              <a:gd name="T44" fmla="*/ 1489 w 1566"/>
              <a:gd name="T45" fmla="*/ 739 h 1489"/>
              <a:gd name="T46" fmla="*/ 1518 w 1566"/>
              <a:gd name="T47" fmla="*/ 750 h 1489"/>
              <a:gd name="T48" fmla="*/ 1550 w 1566"/>
              <a:gd name="T49" fmla="*/ 735 h 1489"/>
              <a:gd name="T50" fmla="*/ 1546 w 1566"/>
              <a:gd name="T51" fmla="*/ 674 h 1489"/>
              <a:gd name="T52" fmla="*/ 1271 w 1566"/>
              <a:gd name="T53" fmla="*/ 888 h 1489"/>
              <a:gd name="T54" fmla="*/ 1271 w 1566"/>
              <a:gd name="T55" fmla="*/ 1352 h 1489"/>
              <a:gd name="T56" fmla="*/ 1248 w 1566"/>
              <a:gd name="T57" fmla="*/ 1402 h 1489"/>
              <a:gd name="T58" fmla="*/ 1017 w 1566"/>
              <a:gd name="T59" fmla="*/ 1402 h 1489"/>
              <a:gd name="T60" fmla="*/ 1001 w 1566"/>
              <a:gd name="T61" fmla="*/ 1386 h 1489"/>
              <a:gd name="T62" fmla="*/ 1001 w 1566"/>
              <a:gd name="T63" fmla="*/ 999 h 1489"/>
              <a:gd name="T64" fmla="*/ 899 w 1566"/>
              <a:gd name="T65" fmla="*/ 897 h 1489"/>
              <a:gd name="T66" fmla="*/ 666 w 1566"/>
              <a:gd name="T67" fmla="*/ 897 h 1489"/>
              <a:gd name="T68" fmla="*/ 564 w 1566"/>
              <a:gd name="T69" fmla="*/ 999 h 1489"/>
              <a:gd name="T70" fmla="*/ 564 w 1566"/>
              <a:gd name="T71" fmla="*/ 1387 h 1489"/>
              <a:gd name="T72" fmla="*/ 548 w 1566"/>
              <a:gd name="T73" fmla="*/ 1403 h 1489"/>
              <a:gd name="T74" fmla="*/ 317 w 1566"/>
              <a:gd name="T75" fmla="*/ 1403 h 1489"/>
              <a:gd name="T76" fmla="*/ 295 w 1566"/>
              <a:gd name="T77" fmla="*/ 1380 h 1489"/>
              <a:gd name="T78" fmla="*/ 295 w 1566"/>
              <a:gd name="T79" fmla="*/ 539 h 1489"/>
              <a:gd name="T80" fmla="*/ 781 w 1566"/>
              <a:gd name="T81" fmla="*/ 105 h 1489"/>
              <a:gd name="T82" fmla="*/ 1271 w 1566"/>
              <a:gd name="T83" fmla="*/ 543 h 1489"/>
              <a:gd name="T84" fmla="*/ 1271 w 1566"/>
              <a:gd name="T85" fmla="*/ 888 h 1489"/>
              <a:gd name="T86" fmla="*/ 1271 w 1566"/>
              <a:gd name="T87" fmla="*/ 888 h 1489"/>
              <a:gd name="T88" fmla="*/ 1271 w 1566"/>
              <a:gd name="T89" fmla="*/ 888 h 1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566" h="1489">
                <a:moveTo>
                  <a:pt x="1546" y="674"/>
                </a:moveTo>
                <a:cubicBezTo>
                  <a:pt x="814" y="20"/>
                  <a:pt x="814" y="20"/>
                  <a:pt x="814" y="20"/>
                </a:cubicBezTo>
                <a:cubicBezTo>
                  <a:pt x="813" y="18"/>
                  <a:pt x="812" y="17"/>
                  <a:pt x="810" y="16"/>
                </a:cubicBezTo>
                <a:cubicBezTo>
                  <a:pt x="794" y="1"/>
                  <a:pt x="769" y="0"/>
                  <a:pt x="752" y="15"/>
                </a:cubicBezTo>
                <a:cubicBezTo>
                  <a:pt x="19" y="670"/>
                  <a:pt x="19" y="670"/>
                  <a:pt x="19" y="670"/>
                </a:cubicBezTo>
                <a:cubicBezTo>
                  <a:pt x="1" y="686"/>
                  <a:pt x="0" y="713"/>
                  <a:pt x="16" y="731"/>
                </a:cubicBezTo>
                <a:cubicBezTo>
                  <a:pt x="25" y="741"/>
                  <a:pt x="36" y="746"/>
                  <a:pt x="48" y="746"/>
                </a:cubicBezTo>
                <a:cubicBezTo>
                  <a:pt x="58" y="746"/>
                  <a:pt x="69" y="742"/>
                  <a:pt x="77" y="735"/>
                </a:cubicBezTo>
                <a:cubicBezTo>
                  <a:pt x="209" y="617"/>
                  <a:pt x="209" y="617"/>
                  <a:pt x="209" y="617"/>
                </a:cubicBezTo>
                <a:cubicBezTo>
                  <a:pt x="209" y="1380"/>
                  <a:pt x="209" y="1380"/>
                  <a:pt x="209" y="1380"/>
                </a:cubicBezTo>
                <a:cubicBezTo>
                  <a:pt x="209" y="1440"/>
                  <a:pt x="258" y="1489"/>
                  <a:pt x="318" y="1489"/>
                </a:cubicBezTo>
                <a:cubicBezTo>
                  <a:pt x="549" y="1489"/>
                  <a:pt x="549" y="1489"/>
                  <a:pt x="549" y="1489"/>
                </a:cubicBezTo>
                <a:cubicBezTo>
                  <a:pt x="605" y="1489"/>
                  <a:pt x="651" y="1443"/>
                  <a:pt x="651" y="1387"/>
                </a:cubicBezTo>
                <a:cubicBezTo>
                  <a:pt x="651" y="999"/>
                  <a:pt x="651" y="999"/>
                  <a:pt x="651" y="999"/>
                </a:cubicBezTo>
                <a:cubicBezTo>
                  <a:pt x="651" y="990"/>
                  <a:pt x="658" y="983"/>
                  <a:pt x="666" y="983"/>
                </a:cubicBezTo>
                <a:cubicBezTo>
                  <a:pt x="900" y="983"/>
                  <a:pt x="900" y="983"/>
                  <a:pt x="900" y="983"/>
                </a:cubicBezTo>
                <a:cubicBezTo>
                  <a:pt x="908" y="983"/>
                  <a:pt x="915" y="990"/>
                  <a:pt x="915" y="999"/>
                </a:cubicBezTo>
                <a:cubicBezTo>
                  <a:pt x="915" y="1387"/>
                  <a:pt x="915" y="1387"/>
                  <a:pt x="915" y="1387"/>
                </a:cubicBezTo>
                <a:cubicBezTo>
                  <a:pt x="915" y="1443"/>
                  <a:pt x="961" y="1489"/>
                  <a:pt x="1018" y="1489"/>
                </a:cubicBezTo>
                <a:cubicBezTo>
                  <a:pt x="1249" y="1489"/>
                  <a:pt x="1249" y="1489"/>
                  <a:pt x="1249" y="1489"/>
                </a:cubicBezTo>
                <a:cubicBezTo>
                  <a:pt x="1309" y="1489"/>
                  <a:pt x="1357" y="1429"/>
                  <a:pt x="1357" y="1353"/>
                </a:cubicBezTo>
                <a:cubicBezTo>
                  <a:pt x="1357" y="621"/>
                  <a:pt x="1357" y="621"/>
                  <a:pt x="1357" y="621"/>
                </a:cubicBezTo>
                <a:cubicBezTo>
                  <a:pt x="1489" y="739"/>
                  <a:pt x="1489" y="739"/>
                  <a:pt x="1489" y="739"/>
                </a:cubicBezTo>
                <a:cubicBezTo>
                  <a:pt x="1498" y="746"/>
                  <a:pt x="1508" y="750"/>
                  <a:pt x="1518" y="750"/>
                </a:cubicBezTo>
                <a:cubicBezTo>
                  <a:pt x="1530" y="750"/>
                  <a:pt x="1542" y="745"/>
                  <a:pt x="1550" y="735"/>
                </a:cubicBezTo>
                <a:cubicBezTo>
                  <a:pt x="1566" y="717"/>
                  <a:pt x="1564" y="690"/>
                  <a:pt x="1546" y="674"/>
                </a:cubicBezTo>
                <a:close/>
                <a:moveTo>
                  <a:pt x="1271" y="888"/>
                </a:moveTo>
                <a:cubicBezTo>
                  <a:pt x="1271" y="1352"/>
                  <a:pt x="1271" y="1352"/>
                  <a:pt x="1271" y="1352"/>
                </a:cubicBezTo>
                <a:cubicBezTo>
                  <a:pt x="1271" y="1383"/>
                  <a:pt x="1255" y="1402"/>
                  <a:pt x="1248" y="1402"/>
                </a:cubicBezTo>
                <a:cubicBezTo>
                  <a:pt x="1017" y="1402"/>
                  <a:pt x="1017" y="1402"/>
                  <a:pt x="1017" y="1402"/>
                </a:cubicBezTo>
                <a:cubicBezTo>
                  <a:pt x="1009" y="1402"/>
                  <a:pt x="1001" y="1395"/>
                  <a:pt x="1001" y="1386"/>
                </a:cubicBezTo>
                <a:cubicBezTo>
                  <a:pt x="1001" y="999"/>
                  <a:pt x="1001" y="999"/>
                  <a:pt x="1001" y="999"/>
                </a:cubicBezTo>
                <a:cubicBezTo>
                  <a:pt x="1001" y="942"/>
                  <a:pt x="956" y="897"/>
                  <a:pt x="899" y="897"/>
                </a:cubicBezTo>
                <a:cubicBezTo>
                  <a:pt x="666" y="897"/>
                  <a:pt x="666" y="897"/>
                  <a:pt x="666" y="897"/>
                </a:cubicBezTo>
                <a:cubicBezTo>
                  <a:pt x="610" y="897"/>
                  <a:pt x="564" y="942"/>
                  <a:pt x="564" y="999"/>
                </a:cubicBezTo>
                <a:cubicBezTo>
                  <a:pt x="564" y="1387"/>
                  <a:pt x="564" y="1387"/>
                  <a:pt x="564" y="1387"/>
                </a:cubicBezTo>
                <a:cubicBezTo>
                  <a:pt x="564" y="1396"/>
                  <a:pt x="557" y="1403"/>
                  <a:pt x="548" y="1403"/>
                </a:cubicBezTo>
                <a:cubicBezTo>
                  <a:pt x="317" y="1403"/>
                  <a:pt x="317" y="1403"/>
                  <a:pt x="317" y="1403"/>
                </a:cubicBezTo>
                <a:cubicBezTo>
                  <a:pt x="305" y="1403"/>
                  <a:pt x="295" y="1393"/>
                  <a:pt x="295" y="1380"/>
                </a:cubicBezTo>
                <a:cubicBezTo>
                  <a:pt x="295" y="539"/>
                  <a:pt x="295" y="539"/>
                  <a:pt x="295" y="539"/>
                </a:cubicBezTo>
                <a:cubicBezTo>
                  <a:pt x="781" y="105"/>
                  <a:pt x="781" y="105"/>
                  <a:pt x="781" y="105"/>
                </a:cubicBezTo>
                <a:cubicBezTo>
                  <a:pt x="1271" y="543"/>
                  <a:pt x="1271" y="543"/>
                  <a:pt x="1271" y="543"/>
                </a:cubicBezTo>
                <a:lnTo>
                  <a:pt x="1271" y="888"/>
                </a:lnTo>
                <a:close/>
                <a:moveTo>
                  <a:pt x="1271" y="888"/>
                </a:moveTo>
                <a:cubicBezTo>
                  <a:pt x="1271" y="888"/>
                  <a:pt x="1271" y="888"/>
                  <a:pt x="1271" y="888"/>
                </a:cubicBezTo>
              </a:path>
            </a:pathLst>
          </a:custGeom>
          <a:solidFill>
            <a:srgbClr val="F9B35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73D2CC3-7C6A-4FD0-8907-CCF5929C8CA9}"/>
              </a:ext>
            </a:extLst>
          </p:cNvPr>
          <p:cNvSpPr txBox="1"/>
          <p:nvPr/>
        </p:nvSpPr>
        <p:spPr>
          <a:xfrm>
            <a:off x="4547543" y="2823099"/>
            <a:ext cx="286669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tx2"/>
                </a:solidFill>
                <a:latin typeface="+mn-ea"/>
              </a:rPr>
              <a:t>2</a:t>
            </a:r>
            <a:r>
              <a:rPr lang="zh-CN" altLang="en-US" sz="2400" b="1" dirty="0">
                <a:solidFill>
                  <a:schemeClr val="tx2"/>
                </a:solidFill>
                <a:latin typeface="+mn-ea"/>
              </a:rPr>
              <a:t>、孤独症患者的鸡汤：不仅献给所有爱书人，更是鼓励所有人读书。没有人生活在孤岛，给予孤独的人温暖的力量。</a:t>
            </a:r>
            <a:endParaRPr lang="en-US" altLang="zh-CN" sz="24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E994DE3-0645-45C2-90A3-1618C11F8515}"/>
              </a:ext>
            </a:extLst>
          </p:cNvPr>
          <p:cNvSpPr txBox="1"/>
          <p:nvPr/>
        </p:nvSpPr>
        <p:spPr>
          <a:xfrm>
            <a:off x="8023983" y="3089846"/>
            <a:ext cx="2652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tx2"/>
                </a:solidFill>
                <a:latin typeface="+mn-ea"/>
              </a:rPr>
              <a:t>3</a:t>
            </a:r>
            <a:r>
              <a:rPr lang="zh-CN" altLang="en-US" sz="2400" b="1" dirty="0">
                <a:solidFill>
                  <a:schemeClr val="tx2"/>
                </a:solidFill>
                <a:latin typeface="+mn-ea"/>
              </a:rPr>
              <a:t>、情节跌宕起伏，充满悬疑而又完整。情感细腻温情，淡淡而有力量，恰到好处。</a:t>
            </a:r>
            <a:r>
              <a:rPr lang="en-US" altLang="zh-CN" sz="2400" b="1" dirty="0">
                <a:solidFill>
                  <a:srgbClr val="969F98"/>
                </a:solidFill>
                <a:latin typeface="+mn-ea"/>
              </a:rPr>
              <a:t>.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9DF57E9-7E19-4204-B973-D95ECCC4CD16}"/>
              </a:ext>
            </a:extLst>
          </p:cNvPr>
          <p:cNvSpPr txBox="1"/>
          <p:nvPr/>
        </p:nvSpPr>
        <p:spPr>
          <a:xfrm>
            <a:off x="1613858" y="3794717"/>
            <a:ext cx="2554600" cy="1386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tx2"/>
                </a:solidFill>
                <a:latin typeface="+mn-ea"/>
              </a:rPr>
              <a:t>1</a:t>
            </a:r>
            <a:r>
              <a:rPr lang="zh-CN" altLang="en-US" sz="2400" b="1" dirty="0">
                <a:solidFill>
                  <a:schemeClr val="tx2"/>
                </a:solidFill>
                <a:latin typeface="+mn-ea"/>
              </a:rPr>
              <a:t>、安静的世外桃源，脱离功利社会的乌托邦</a:t>
            </a:r>
            <a:endParaRPr lang="en-US" altLang="zh-CN" sz="24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AA306E3-D657-4A0B-B4E8-B513F5468E0F}"/>
              </a:ext>
            </a:extLst>
          </p:cNvPr>
          <p:cNvSpPr txBox="1"/>
          <p:nvPr/>
        </p:nvSpPr>
        <p:spPr>
          <a:xfrm>
            <a:off x="3193467" y="451355"/>
            <a:ext cx="5805064" cy="646331"/>
          </a:xfrm>
          <a:prstGeom prst="rect">
            <a:avLst/>
          </a:prstGeom>
          <a:solidFill>
            <a:srgbClr val="F9FA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9B359"/>
                </a:solidFill>
                <a:latin typeface="+mj-ea"/>
                <a:ea typeface="+mj-ea"/>
              </a:rPr>
              <a:t>评价</a:t>
            </a:r>
          </a:p>
        </p:txBody>
      </p:sp>
    </p:spTree>
    <p:extLst>
      <p:ext uri="{BB962C8B-B14F-4D97-AF65-F5344CB8AC3E}">
        <p14:creationId xmlns:p14="http://schemas.microsoft.com/office/powerpoint/2010/main" val="36354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500">
        <p:checker/>
      </p:transition>
    </mc:Choice>
    <mc:Fallback xmlns="">
      <p:transition spd="slow" advTm="65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5" grpId="0" animBg="1"/>
      <p:bldP spid="3" grpId="0" animBg="1"/>
      <p:bldP spid="12" grpId="0" animBg="1"/>
      <p:bldP spid="6" grpId="0" animBg="1"/>
      <p:bldP spid="13" grpId="0" animBg="1"/>
      <p:bldP spid="14" grpId="0" animBg="1"/>
      <p:bldP spid="18" grpId="0"/>
      <p:bldP spid="21" grpId="0"/>
      <p:bldP spid="28" grpId="0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3C59978-E4BC-4E53-B081-ECFC07D0DCDA}"/>
              </a:ext>
            </a:extLst>
          </p:cNvPr>
          <p:cNvSpPr/>
          <p:nvPr/>
        </p:nvSpPr>
        <p:spPr>
          <a:xfrm>
            <a:off x="1276903" y="1553378"/>
            <a:ext cx="9636084" cy="3751242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A8FA9B7-661A-4838-A8C8-5EA1715D9F20}"/>
              </a:ext>
            </a:extLst>
          </p:cNvPr>
          <p:cNvSpPr/>
          <p:nvPr/>
        </p:nvSpPr>
        <p:spPr>
          <a:xfrm>
            <a:off x="2525485" y="955300"/>
            <a:ext cx="7141030" cy="4993807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254000" dist="38100" dir="5400000" algn="t" rotWithShape="0">
              <a:srgbClr val="969F98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8391298F-0216-4663-836E-2F14A93533B4}"/>
              </a:ext>
            </a:extLst>
          </p:cNvPr>
          <p:cNvSpPr/>
          <p:nvPr/>
        </p:nvSpPr>
        <p:spPr>
          <a:xfrm>
            <a:off x="0" y="2247071"/>
            <a:ext cx="12192000" cy="2363856"/>
          </a:xfrm>
          <a:prstGeom prst="roundRect">
            <a:avLst>
              <a:gd name="adj" fmla="val 0"/>
            </a:avLst>
          </a:prstGeom>
          <a:solidFill>
            <a:srgbClr val="F9B359"/>
          </a:solidFill>
          <a:ln>
            <a:noFill/>
          </a:ln>
          <a:effectLst>
            <a:outerShdw blurRad="2540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740B855-B4F2-4C89-9C91-6E3EBB86A768}"/>
              </a:ext>
            </a:extLst>
          </p:cNvPr>
          <p:cNvSpPr txBox="1"/>
          <p:nvPr/>
        </p:nvSpPr>
        <p:spPr>
          <a:xfrm>
            <a:off x="3281871" y="2751891"/>
            <a:ext cx="5626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CFCFD"/>
                </a:solidFill>
                <a:latin typeface="+mj-ea"/>
                <a:ea typeface="+mj-ea"/>
              </a:rPr>
              <a:t>我的独白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90D3DB-0AFF-4BD3-8A3B-FF3D44796FB0}"/>
              </a:ext>
            </a:extLst>
          </p:cNvPr>
          <p:cNvSpPr txBox="1"/>
          <p:nvPr/>
        </p:nvSpPr>
        <p:spPr>
          <a:xfrm>
            <a:off x="3206602" y="3459777"/>
            <a:ext cx="577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CFCFD"/>
                </a:solidFill>
                <a:latin typeface="+mn-ea"/>
              </a:rPr>
              <a:t>没有谁是一座孤岛，每本书都是一个世界。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DD5A966-C00A-4F10-A054-95E8E14BD01B}"/>
              </a:ext>
            </a:extLst>
          </p:cNvPr>
          <p:cNvSpPr txBox="1"/>
          <p:nvPr/>
        </p:nvSpPr>
        <p:spPr>
          <a:xfrm>
            <a:off x="4599792" y="1046742"/>
            <a:ext cx="29903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F9B359"/>
                </a:solidFill>
                <a:latin typeface="+mj-ea"/>
                <a:ea typeface="+mj-ea"/>
              </a:rPr>
              <a:t>PART 6</a:t>
            </a:r>
            <a:endParaRPr lang="zh-CN" altLang="en-US" sz="6600" dirty="0">
              <a:solidFill>
                <a:srgbClr val="F9B359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3735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100">
        <p14:doors dir="vert"/>
      </p:transition>
    </mc:Choice>
    <mc:Fallback xmlns="">
      <p:transition spd="slow" advTm="51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0" grpId="0" animBg="1"/>
      <p:bldP spid="8" grpId="0"/>
      <p:bldP spid="9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C5DFBA6-E5FC-4C0A-93BA-33B1CF5351EF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9B359"/>
          </a:solidFill>
          <a:ln>
            <a:noFill/>
          </a:ln>
          <a:effectLst>
            <a:outerShdw blurRad="127000" sx="101000" sy="101000" algn="ctr" rotWithShape="0">
              <a:srgbClr val="D5D7D5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66FCA9E-7EEF-49AD-B7A6-FFFCAB43CECD}"/>
              </a:ext>
            </a:extLst>
          </p:cNvPr>
          <p:cNvSpPr/>
          <p:nvPr/>
        </p:nvSpPr>
        <p:spPr>
          <a:xfrm>
            <a:off x="669903" y="1361366"/>
            <a:ext cx="10801348" cy="3521125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5DF006F-6693-4063-9674-241CC3AB17A0}"/>
              </a:ext>
            </a:extLst>
          </p:cNvPr>
          <p:cNvGrpSpPr/>
          <p:nvPr/>
        </p:nvGrpSpPr>
        <p:grpSpPr>
          <a:xfrm>
            <a:off x="4988804" y="-1"/>
            <a:ext cx="2214390" cy="2722735"/>
            <a:chOff x="4988804" y="-1"/>
            <a:chExt cx="2214390" cy="2722735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626CC68-3DAA-4B9E-B30C-4D1EFA352489}"/>
                </a:ext>
              </a:extLst>
            </p:cNvPr>
            <p:cNvSpPr/>
            <p:nvPr/>
          </p:nvSpPr>
          <p:spPr>
            <a:xfrm>
              <a:off x="4988804" y="-1"/>
              <a:ext cx="2214390" cy="2722735"/>
            </a:xfrm>
            <a:prstGeom prst="rect">
              <a:avLst/>
            </a:prstGeom>
            <a:solidFill>
              <a:srgbClr val="F9B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Group 17">
              <a:extLst>
                <a:ext uri="{FF2B5EF4-FFF2-40B4-BE49-F238E27FC236}">
                  <a16:creationId xmlns:a16="http://schemas.microsoft.com/office/drawing/2014/main" id="{08C727CE-8FC4-499E-AE34-62FF567633D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46121" y="549275"/>
              <a:ext cx="1499758" cy="1887333"/>
              <a:chOff x="1742" y="402"/>
              <a:chExt cx="267" cy="336"/>
            </a:xfrm>
            <a:solidFill>
              <a:srgbClr val="F9FAFB"/>
            </a:solidFill>
            <a:effectLst/>
          </p:grpSpPr>
          <p:sp>
            <p:nvSpPr>
              <p:cNvPr id="9" name="Freeform 18">
                <a:extLst>
                  <a:ext uri="{FF2B5EF4-FFF2-40B4-BE49-F238E27FC236}">
                    <a16:creationId xmlns:a16="http://schemas.microsoft.com/office/drawing/2014/main" id="{9D6B4C34-464C-46F3-8897-F756F9FBF7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2" y="402"/>
                <a:ext cx="267" cy="336"/>
              </a:xfrm>
              <a:custGeom>
                <a:avLst/>
                <a:gdLst>
                  <a:gd name="T0" fmla="*/ 1191 w 1234"/>
                  <a:gd name="T1" fmla="*/ 404 h 1554"/>
                  <a:gd name="T2" fmla="*/ 244 w 1234"/>
                  <a:gd name="T3" fmla="*/ 404 h 1554"/>
                  <a:gd name="T4" fmla="*/ 85 w 1234"/>
                  <a:gd name="T5" fmla="*/ 244 h 1554"/>
                  <a:gd name="T6" fmla="*/ 244 w 1234"/>
                  <a:gd name="T7" fmla="*/ 85 h 1554"/>
                  <a:gd name="T8" fmla="*/ 1191 w 1234"/>
                  <a:gd name="T9" fmla="*/ 85 h 1554"/>
                  <a:gd name="T10" fmla="*/ 1234 w 1234"/>
                  <a:gd name="T11" fmla="*/ 43 h 1554"/>
                  <a:gd name="T12" fmla="*/ 1191 w 1234"/>
                  <a:gd name="T13" fmla="*/ 0 h 1554"/>
                  <a:gd name="T14" fmla="*/ 244 w 1234"/>
                  <a:gd name="T15" fmla="*/ 0 h 1554"/>
                  <a:gd name="T16" fmla="*/ 0 w 1234"/>
                  <a:gd name="T17" fmla="*/ 244 h 1554"/>
                  <a:gd name="T18" fmla="*/ 0 w 1234"/>
                  <a:gd name="T19" fmla="*/ 1309 h 1554"/>
                  <a:gd name="T20" fmla="*/ 244 w 1234"/>
                  <a:gd name="T21" fmla="*/ 1554 h 1554"/>
                  <a:gd name="T22" fmla="*/ 1191 w 1234"/>
                  <a:gd name="T23" fmla="*/ 1554 h 1554"/>
                  <a:gd name="T24" fmla="*/ 1234 w 1234"/>
                  <a:gd name="T25" fmla="*/ 1511 h 1554"/>
                  <a:gd name="T26" fmla="*/ 1234 w 1234"/>
                  <a:gd name="T27" fmla="*/ 446 h 1554"/>
                  <a:gd name="T28" fmla="*/ 1191 w 1234"/>
                  <a:gd name="T29" fmla="*/ 404 h 1554"/>
                  <a:gd name="T30" fmla="*/ 1148 w 1234"/>
                  <a:gd name="T31" fmla="*/ 1468 h 1554"/>
                  <a:gd name="T32" fmla="*/ 244 w 1234"/>
                  <a:gd name="T33" fmla="*/ 1468 h 1554"/>
                  <a:gd name="T34" fmla="*/ 85 w 1234"/>
                  <a:gd name="T35" fmla="*/ 1309 h 1554"/>
                  <a:gd name="T36" fmla="*/ 85 w 1234"/>
                  <a:gd name="T37" fmla="*/ 430 h 1554"/>
                  <a:gd name="T38" fmla="*/ 244 w 1234"/>
                  <a:gd name="T39" fmla="*/ 489 h 1554"/>
                  <a:gd name="T40" fmla="*/ 1148 w 1234"/>
                  <a:gd name="T41" fmla="*/ 489 h 1554"/>
                  <a:gd name="T42" fmla="*/ 1148 w 1234"/>
                  <a:gd name="T43" fmla="*/ 1468 h 1554"/>
                  <a:gd name="T44" fmla="*/ 1148 w 1234"/>
                  <a:gd name="T45" fmla="*/ 1468 h 1554"/>
                  <a:gd name="T46" fmla="*/ 1148 w 1234"/>
                  <a:gd name="T47" fmla="*/ 1468 h 1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34" h="1554">
                    <a:moveTo>
                      <a:pt x="1191" y="404"/>
                    </a:moveTo>
                    <a:cubicBezTo>
                      <a:pt x="244" y="404"/>
                      <a:pt x="244" y="404"/>
                      <a:pt x="244" y="404"/>
                    </a:cubicBezTo>
                    <a:cubicBezTo>
                      <a:pt x="157" y="404"/>
                      <a:pt x="85" y="332"/>
                      <a:pt x="85" y="244"/>
                    </a:cubicBezTo>
                    <a:cubicBezTo>
                      <a:pt x="85" y="157"/>
                      <a:pt x="156" y="85"/>
                      <a:pt x="244" y="85"/>
                    </a:cubicBezTo>
                    <a:cubicBezTo>
                      <a:pt x="1191" y="85"/>
                      <a:pt x="1191" y="85"/>
                      <a:pt x="1191" y="85"/>
                    </a:cubicBezTo>
                    <a:cubicBezTo>
                      <a:pt x="1215" y="85"/>
                      <a:pt x="1234" y="66"/>
                      <a:pt x="1234" y="43"/>
                    </a:cubicBezTo>
                    <a:cubicBezTo>
                      <a:pt x="1234" y="19"/>
                      <a:pt x="1214" y="0"/>
                      <a:pt x="1191" y="0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110" y="0"/>
                      <a:pt x="0" y="110"/>
                      <a:pt x="0" y="244"/>
                    </a:cubicBezTo>
                    <a:cubicBezTo>
                      <a:pt x="0" y="1309"/>
                      <a:pt x="0" y="1309"/>
                      <a:pt x="0" y="1309"/>
                    </a:cubicBezTo>
                    <a:cubicBezTo>
                      <a:pt x="0" y="1444"/>
                      <a:pt x="110" y="1554"/>
                      <a:pt x="244" y="1554"/>
                    </a:cubicBezTo>
                    <a:cubicBezTo>
                      <a:pt x="1191" y="1554"/>
                      <a:pt x="1191" y="1554"/>
                      <a:pt x="1191" y="1554"/>
                    </a:cubicBezTo>
                    <a:cubicBezTo>
                      <a:pt x="1215" y="1554"/>
                      <a:pt x="1234" y="1534"/>
                      <a:pt x="1234" y="1511"/>
                    </a:cubicBezTo>
                    <a:cubicBezTo>
                      <a:pt x="1234" y="446"/>
                      <a:pt x="1234" y="446"/>
                      <a:pt x="1234" y="446"/>
                    </a:cubicBezTo>
                    <a:cubicBezTo>
                      <a:pt x="1233" y="423"/>
                      <a:pt x="1214" y="404"/>
                      <a:pt x="1191" y="404"/>
                    </a:cubicBezTo>
                    <a:close/>
                    <a:moveTo>
                      <a:pt x="1148" y="1468"/>
                    </a:moveTo>
                    <a:cubicBezTo>
                      <a:pt x="244" y="1468"/>
                      <a:pt x="244" y="1468"/>
                      <a:pt x="244" y="1468"/>
                    </a:cubicBezTo>
                    <a:cubicBezTo>
                      <a:pt x="157" y="1468"/>
                      <a:pt x="85" y="1397"/>
                      <a:pt x="85" y="1309"/>
                    </a:cubicBezTo>
                    <a:cubicBezTo>
                      <a:pt x="85" y="430"/>
                      <a:pt x="85" y="430"/>
                      <a:pt x="85" y="430"/>
                    </a:cubicBezTo>
                    <a:cubicBezTo>
                      <a:pt x="128" y="467"/>
                      <a:pt x="184" y="489"/>
                      <a:pt x="244" y="489"/>
                    </a:cubicBezTo>
                    <a:cubicBezTo>
                      <a:pt x="1148" y="489"/>
                      <a:pt x="1148" y="489"/>
                      <a:pt x="1148" y="489"/>
                    </a:cubicBezTo>
                    <a:lnTo>
                      <a:pt x="1148" y="1468"/>
                    </a:lnTo>
                    <a:close/>
                    <a:moveTo>
                      <a:pt x="1148" y="1468"/>
                    </a:moveTo>
                    <a:cubicBezTo>
                      <a:pt x="1148" y="1468"/>
                      <a:pt x="1148" y="1468"/>
                      <a:pt x="1148" y="1468"/>
                    </a:cubicBezTo>
                  </a:path>
                </a:pathLst>
              </a:custGeom>
              <a:solidFill>
                <a:srgbClr val="FCFCFD"/>
              </a:solidFill>
              <a:ln>
                <a:noFill/>
              </a:ln>
              <a:effectLst>
                <a:outerShdw blurRad="254000" dist="38100" dir="5400000" algn="t" rotWithShape="0">
                  <a:srgbClr val="969F98">
                    <a:alpha val="2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Freeform 19">
                <a:extLst>
                  <a:ext uri="{FF2B5EF4-FFF2-40B4-BE49-F238E27FC236}">
                    <a16:creationId xmlns:a16="http://schemas.microsoft.com/office/drawing/2014/main" id="{3ABB74A6-29FF-479D-AE3B-B591DF4D53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8" y="447"/>
                <a:ext cx="192" cy="18"/>
              </a:xfrm>
              <a:custGeom>
                <a:avLst/>
                <a:gdLst>
                  <a:gd name="T0" fmla="*/ 43 w 885"/>
                  <a:gd name="T1" fmla="*/ 0 h 85"/>
                  <a:gd name="T2" fmla="*/ 0 w 885"/>
                  <a:gd name="T3" fmla="*/ 42 h 85"/>
                  <a:gd name="T4" fmla="*/ 43 w 885"/>
                  <a:gd name="T5" fmla="*/ 85 h 85"/>
                  <a:gd name="T6" fmla="*/ 842 w 885"/>
                  <a:gd name="T7" fmla="*/ 85 h 85"/>
                  <a:gd name="T8" fmla="*/ 885 w 885"/>
                  <a:gd name="T9" fmla="*/ 42 h 85"/>
                  <a:gd name="T10" fmla="*/ 842 w 885"/>
                  <a:gd name="T11" fmla="*/ 0 h 85"/>
                  <a:gd name="T12" fmla="*/ 43 w 885"/>
                  <a:gd name="T13" fmla="*/ 0 h 85"/>
                  <a:gd name="T14" fmla="*/ 43 w 885"/>
                  <a:gd name="T15" fmla="*/ 0 h 85"/>
                  <a:gd name="T16" fmla="*/ 43 w 885"/>
                  <a:gd name="T1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5" h="85">
                    <a:moveTo>
                      <a:pt x="43" y="0"/>
                    </a:moveTo>
                    <a:cubicBezTo>
                      <a:pt x="19" y="0"/>
                      <a:pt x="0" y="19"/>
                      <a:pt x="0" y="42"/>
                    </a:cubicBezTo>
                    <a:cubicBezTo>
                      <a:pt x="0" y="66"/>
                      <a:pt x="20" y="85"/>
                      <a:pt x="43" y="85"/>
                    </a:cubicBezTo>
                    <a:cubicBezTo>
                      <a:pt x="842" y="85"/>
                      <a:pt x="842" y="85"/>
                      <a:pt x="842" y="85"/>
                    </a:cubicBezTo>
                    <a:cubicBezTo>
                      <a:pt x="866" y="85"/>
                      <a:pt x="885" y="66"/>
                      <a:pt x="885" y="42"/>
                    </a:cubicBezTo>
                    <a:cubicBezTo>
                      <a:pt x="885" y="19"/>
                      <a:pt x="866" y="0"/>
                      <a:pt x="842" y="0"/>
                    </a:cubicBezTo>
                    <a:lnTo>
                      <a:pt x="43" y="0"/>
                    </a:lnTo>
                    <a:close/>
                    <a:moveTo>
                      <a:pt x="43" y="0"/>
                    </a:move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CFCFD"/>
              </a:solidFill>
              <a:ln>
                <a:noFill/>
              </a:ln>
              <a:effectLst>
                <a:outerShdw blurRad="254000" dist="38100" dir="5400000" algn="t" rotWithShape="0">
                  <a:srgbClr val="969F98">
                    <a:alpha val="2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Freeform 20">
                <a:extLst>
                  <a:ext uri="{FF2B5EF4-FFF2-40B4-BE49-F238E27FC236}">
                    <a16:creationId xmlns:a16="http://schemas.microsoft.com/office/drawing/2014/main" id="{556A006D-7C0C-467E-91DD-E3FF65CE59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3" y="544"/>
                <a:ext cx="105" cy="136"/>
              </a:xfrm>
              <a:custGeom>
                <a:avLst/>
                <a:gdLst>
                  <a:gd name="T0" fmla="*/ 34 w 485"/>
                  <a:gd name="T1" fmla="*/ 627 h 630"/>
                  <a:gd name="T2" fmla="*/ 48 w 485"/>
                  <a:gd name="T3" fmla="*/ 630 h 630"/>
                  <a:gd name="T4" fmla="*/ 88 w 485"/>
                  <a:gd name="T5" fmla="*/ 602 h 630"/>
                  <a:gd name="T6" fmla="*/ 140 w 485"/>
                  <a:gd name="T7" fmla="*/ 457 h 630"/>
                  <a:gd name="T8" fmla="*/ 340 w 485"/>
                  <a:gd name="T9" fmla="*/ 457 h 630"/>
                  <a:gd name="T10" fmla="*/ 345 w 485"/>
                  <a:gd name="T11" fmla="*/ 456 h 630"/>
                  <a:gd name="T12" fmla="*/ 397 w 485"/>
                  <a:gd name="T13" fmla="*/ 602 h 630"/>
                  <a:gd name="T14" fmla="*/ 437 w 485"/>
                  <a:gd name="T15" fmla="*/ 630 h 630"/>
                  <a:gd name="T16" fmla="*/ 451 w 485"/>
                  <a:gd name="T17" fmla="*/ 627 h 630"/>
                  <a:gd name="T18" fmla="*/ 477 w 485"/>
                  <a:gd name="T19" fmla="*/ 573 h 630"/>
                  <a:gd name="T20" fmla="*/ 283 w 485"/>
                  <a:gd name="T21" fmla="*/ 29 h 630"/>
                  <a:gd name="T22" fmla="*/ 281 w 485"/>
                  <a:gd name="T23" fmla="*/ 25 h 630"/>
                  <a:gd name="T24" fmla="*/ 280 w 485"/>
                  <a:gd name="T25" fmla="*/ 23 h 630"/>
                  <a:gd name="T26" fmla="*/ 279 w 485"/>
                  <a:gd name="T27" fmla="*/ 21 h 630"/>
                  <a:gd name="T28" fmla="*/ 278 w 485"/>
                  <a:gd name="T29" fmla="*/ 19 h 630"/>
                  <a:gd name="T30" fmla="*/ 277 w 485"/>
                  <a:gd name="T31" fmla="*/ 18 h 630"/>
                  <a:gd name="T32" fmla="*/ 275 w 485"/>
                  <a:gd name="T33" fmla="*/ 16 h 630"/>
                  <a:gd name="T34" fmla="*/ 274 w 485"/>
                  <a:gd name="T35" fmla="*/ 15 h 630"/>
                  <a:gd name="T36" fmla="*/ 272 w 485"/>
                  <a:gd name="T37" fmla="*/ 13 h 630"/>
                  <a:gd name="T38" fmla="*/ 271 w 485"/>
                  <a:gd name="T39" fmla="*/ 12 h 630"/>
                  <a:gd name="T40" fmla="*/ 270 w 485"/>
                  <a:gd name="T41" fmla="*/ 10 h 630"/>
                  <a:gd name="T42" fmla="*/ 268 w 485"/>
                  <a:gd name="T43" fmla="*/ 9 h 630"/>
                  <a:gd name="T44" fmla="*/ 266 w 485"/>
                  <a:gd name="T45" fmla="*/ 8 h 630"/>
                  <a:gd name="T46" fmla="*/ 264 w 485"/>
                  <a:gd name="T47" fmla="*/ 6 h 630"/>
                  <a:gd name="T48" fmla="*/ 262 w 485"/>
                  <a:gd name="T49" fmla="*/ 5 h 630"/>
                  <a:gd name="T50" fmla="*/ 261 w 485"/>
                  <a:gd name="T51" fmla="*/ 5 h 630"/>
                  <a:gd name="T52" fmla="*/ 257 w 485"/>
                  <a:gd name="T53" fmla="*/ 3 h 630"/>
                  <a:gd name="T54" fmla="*/ 256 w 485"/>
                  <a:gd name="T55" fmla="*/ 3 h 630"/>
                  <a:gd name="T56" fmla="*/ 253 w 485"/>
                  <a:gd name="T57" fmla="*/ 2 h 630"/>
                  <a:gd name="T58" fmla="*/ 251 w 485"/>
                  <a:gd name="T59" fmla="*/ 2 h 630"/>
                  <a:gd name="T60" fmla="*/ 248 w 485"/>
                  <a:gd name="T61" fmla="*/ 1 h 630"/>
                  <a:gd name="T62" fmla="*/ 246 w 485"/>
                  <a:gd name="T63" fmla="*/ 1 h 630"/>
                  <a:gd name="T64" fmla="*/ 244 w 485"/>
                  <a:gd name="T65" fmla="*/ 0 h 630"/>
                  <a:gd name="T66" fmla="*/ 240 w 485"/>
                  <a:gd name="T67" fmla="*/ 0 h 630"/>
                  <a:gd name="T68" fmla="*/ 238 w 485"/>
                  <a:gd name="T69" fmla="*/ 1 h 630"/>
                  <a:gd name="T70" fmla="*/ 236 w 485"/>
                  <a:gd name="T71" fmla="*/ 1 h 630"/>
                  <a:gd name="T72" fmla="*/ 233 w 485"/>
                  <a:gd name="T73" fmla="*/ 2 h 630"/>
                  <a:gd name="T74" fmla="*/ 232 w 485"/>
                  <a:gd name="T75" fmla="*/ 2 h 630"/>
                  <a:gd name="T76" fmla="*/ 228 w 485"/>
                  <a:gd name="T77" fmla="*/ 3 h 630"/>
                  <a:gd name="T78" fmla="*/ 228 w 485"/>
                  <a:gd name="T79" fmla="*/ 3 h 630"/>
                  <a:gd name="T80" fmla="*/ 224 w 485"/>
                  <a:gd name="T81" fmla="*/ 5 h 630"/>
                  <a:gd name="T82" fmla="*/ 222 w 485"/>
                  <a:gd name="T83" fmla="*/ 5 h 630"/>
                  <a:gd name="T84" fmla="*/ 220 w 485"/>
                  <a:gd name="T85" fmla="*/ 6 h 630"/>
                  <a:gd name="T86" fmla="*/ 218 w 485"/>
                  <a:gd name="T87" fmla="*/ 8 h 630"/>
                  <a:gd name="T88" fmla="*/ 217 w 485"/>
                  <a:gd name="T89" fmla="*/ 9 h 630"/>
                  <a:gd name="T90" fmla="*/ 215 w 485"/>
                  <a:gd name="T91" fmla="*/ 10 h 630"/>
                  <a:gd name="T92" fmla="*/ 214 w 485"/>
                  <a:gd name="T93" fmla="*/ 12 h 630"/>
                  <a:gd name="T94" fmla="*/ 210 w 485"/>
                  <a:gd name="T95" fmla="*/ 15 h 630"/>
                  <a:gd name="T96" fmla="*/ 209 w 485"/>
                  <a:gd name="T97" fmla="*/ 16 h 630"/>
                  <a:gd name="T98" fmla="*/ 207 w 485"/>
                  <a:gd name="T99" fmla="*/ 18 h 630"/>
                  <a:gd name="T100" fmla="*/ 206 w 485"/>
                  <a:gd name="T101" fmla="*/ 19 h 630"/>
                  <a:gd name="T102" fmla="*/ 205 w 485"/>
                  <a:gd name="T103" fmla="*/ 21 h 630"/>
                  <a:gd name="T104" fmla="*/ 204 w 485"/>
                  <a:gd name="T105" fmla="*/ 23 h 630"/>
                  <a:gd name="T106" fmla="*/ 203 w 485"/>
                  <a:gd name="T107" fmla="*/ 25 h 630"/>
                  <a:gd name="T108" fmla="*/ 202 w 485"/>
                  <a:gd name="T109" fmla="*/ 29 h 630"/>
                  <a:gd name="T110" fmla="*/ 7 w 485"/>
                  <a:gd name="T111" fmla="*/ 573 h 630"/>
                  <a:gd name="T112" fmla="*/ 34 w 485"/>
                  <a:gd name="T113" fmla="*/ 627 h 630"/>
                  <a:gd name="T114" fmla="*/ 243 w 485"/>
                  <a:gd name="T115" fmla="*/ 170 h 630"/>
                  <a:gd name="T116" fmla="*/ 315 w 485"/>
                  <a:gd name="T117" fmla="*/ 372 h 630"/>
                  <a:gd name="T118" fmla="*/ 170 w 485"/>
                  <a:gd name="T119" fmla="*/ 372 h 630"/>
                  <a:gd name="T120" fmla="*/ 243 w 485"/>
                  <a:gd name="T121" fmla="*/ 170 h 630"/>
                  <a:gd name="T122" fmla="*/ 243 w 485"/>
                  <a:gd name="T123" fmla="*/ 170 h 630"/>
                  <a:gd name="T124" fmla="*/ 243 w 485"/>
                  <a:gd name="T125" fmla="*/ 17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5" h="630">
                    <a:moveTo>
                      <a:pt x="34" y="627"/>
                    </a:moveTo>
                    <a:cubicBezTo>
                      <a:pt x="38" y="629"/>
                      <a:pt x="43" y="630"/>
                      <a:pt x="48" y="630"/>
                    </a:cubicBezTo>
                    <a:cubicBezTo>
                      <a:pt x="66" y="630"/>
                      <a:pt x="82" y="619"/>
                      <a:pt x="88" y="602"/>
                    </a:cubicBezTo>
                    <a:cubicBezTo>
                      <a:pt x="140" y="457"/>
                      <a:pt x="140" y="457"/>
                      <a:pt x="140" y="457"/>
                    </a:cubicBezTo>
                    <a:cubicBezTo>
                      <a:pt x="340" y="457"/>
                      <a:pt x="340" y="457"/>
                      <a:pt x="340" y="457"/>
                    </a:cubicBezTo>
                    <a:cubicBezTo>
                      <a:pt x="341" y="457"/>
                      <a:pt x="343" y="457"/>
                      <a:pt x="345" y="456"/>
                    </a:cubicBezTo>
                    <a:cubicBezTo>
                      <a:pt x="397" y="602"/>
                      <a:pt x="397" y="602"/>
                      <a:pt x="397" y="602"/>
                    </a:cubicBezTo>
                    <a:cubicBezTo>
                      <a:pt x="403" y="619"/>
                      <a:pt x="419" y="630"/>
                      <a:pt x="437" y="630"/>
                    </a:cubicBezTo>
                    <a:cubicBezTo>
                      <a:pt x="441" y="630"/>
                      <a:pt x="446" y="629"/>
                      <a:pt x="451" y="627"/>
                    </a:cubicBezTo>
                    <a:cubicBezTo>
                      <a:pt x="473" y="619"/>
                      <a:pt x="485" y="595"/>
                      <a:pt x="477" y="573"/>
                    </a:cubicBezTo>
                    <a:cubicBezTo>
                      <a:pt x="283" y="29"/>
                      <a:pt x="283" y="29"/>
                      <a:pt x="283" y="29"/>
                    </a:cubicBezTo>
                    <a:cubicBezTo>
                      <a:pt x="282" y="28"/>
                      <a:pt x="282" y="27"/>
                      <a:pt x="281" y="25"/>
                    </a:cubicBezTo>
                    <a:cubicBezTo>
                      <a:pt x="280" y="23"/>
                      <a:pt x="280" y="23"/>
                      <a:pt x="280" y="23"/>
                    </a:cubicBezTo>
                    <a:cubicBezTo>
                      <a:pt x="279" y="21"/>
                      <a:pt x="279" y="21"/>
                      <a:pt x="279" y="21"/>
                    </a:cubicBezTo>
                    <a:cubicBezTo>
                      <a:pt x="279" y="21"/>
                      <a:pt x="278" y="20"/>
                      <a:pt x="278" y="19"/>
                    </a:cubicBezTo>
                    <a:cubicBezTo>
                      <a:pt x="278" y="19"/>
                      <a:pt x="277" y="18"/>
                      <a:pt x="277" y="18"/>
                    </a:cubicBezTo>
                    <a:cubicBezTo>
                      <a:pt x="277" y="17"/>
                      <a:pt x="276" y="17"/>
                      <a:pt x="275" y="16"/>
                    </a:cubicBezTo>
                    <a:cubicBezTo>
                      <a:pt x="275" y="16"/>
                      <a:pt x="275" y="15"/>
                      <a:pt x="274" y="15"/>
                    </a:cubicBezTo>
                    <a:cubicBezTo>
                      <a:pt x="274" y="14"/>
                      <a:pt x="273" y="14"/>
                      <a:pt x="272" y="13"/>
                    </a:cubicBezTo>
                    <a:cubicBezTo>
                      <a:pt x="271" y="12"/>
                      <a:pt x="271" y="12"/>
                      <a:pt x="271" y="12"/>
                    </a:cubicBezTo>
                    <a:cubicBezTo>
                      <a:pt x="270" y="11"/>
                      <a:pt x="270" y="11"/>
                      <a:pt x="270" y="10"/>
                    </a:cubicBezTo>
                    <a:cubicBezTo>
                      <a:pt x="269" y="10"/>
                      <a:pt x="268" y="9"/>
                      <a:pt x="268" y="9"/>
                    </a:cubicBezTo>
                    <a:cubicBezTo>
                      <a:pt x="267" y="8"/>
                      <a:pt x="267" y="8"/>
                      <a:pt x="266" y="8"/>
                    </a:cubicBezTo>
                    <a:cubicBezTo>
                      <a:pt x="266" y="7"/>
                      <a:pt x="265" y="7"/>
                      <a:pt x="264" y="6"/>
                    </a:cubicBezTo>
                    <a:cubicBezTo>
                      <a:pt x="262" y="5"/>
                      <a:pt x="262" y="5"/>
                      <a:pt x="262" y="5"/>
                    </a:cubicBezTo>
                    <a:cubicBezTo>
                      <a:pt x="261" y="5"/>
                      <a:pt x="261" y="5"/>
                      <a:pt x="261" y="5"/>
                    </a:cubicBezTo>
                    <a:cubicBezTo>
                      <a:pt x="259" y="4"/>
                      <a:pt x="258" y="3"/>
                      <a:pt x="257" y="3"/>
                    </a:cubicBezTo>
                    <a:cubicBezTo>
                      <a:pt x="256" y="3"/>
                      <a:pt x="256" y="3"/>
                      <a:pt x="256" y="3"/>
                    </a:cubicBezTo>
                    <a:cubicBezTo>
                      <a:pt x="253" y="2"/>
                      <a:pt x="253" y="2"/>
                      <a:pt x="253" y="2"/>
                    </a:cubicBezTo>
                    <a:cubicBezTo>
                      <a:pt x="252" y="2"/>
                      <a:pt x="252" y="2"/>
                      <a:pt x="251" y="2"/>
                    </a:cubicBezTo>
                    <a:cubicBezTo>
                      <a:pt x="250" y="1"/>
                      <a:pt x="249" y="1"/>
                      <a:pt x="248" y="1"/>
                    </a:cubicBezTo>
                    <a:cubicBezTo>
                      <a:pt x="248" y="1"/>
                      <a:pt x="247" y="1"/>
                      <a:pt x="246" y="1"/>
                    </a:cubicBezTo>
                    <a:cubicBezTo>
                      <a:pt x="246" y="1"/>
                      <a:pt x="245" y="0"/>
                      <a:pt x="244" y="0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239" y="0"/>
                      <a:pt x="238" y="0"/>
                      <a:pt x="238" y="1"/>
                    </a:cubicBezTo>
                    <a:cubicBezTo>
                      <a:pt x="237" y="1"/>
                      <a:pt x="237" y="1"/>
                      <a:pt x="236" y="1"/>
                    </a:cubicBezTo>
                    <a:cubicBezTo>
                      <a:pt x="235" y="1"/>
                      <a:pt x="234" y="1"/>
                      <a:pt x="233" y="2"/>
                    </a:cubicBezTo>
                    <a:cubicBezTo>
                      <a:pt x="233" y="2"/>
                      <a:pt x="232" y="2"/>
                      <a:pt x="232" y="2"/>
                    </a:cubicBezTo>
                    <a:cubicBezTo>
                      <a:pt x="230" y="2"/>
                      <a:pt x="229" y="3"/>
                      <a:pt x="228" y="3"/>
                    </a:cubicBezTo>
                    <a:cubicBezTo>
                      <a:pt x="228" y="3"/>
                      <a:pt x="228" y="3"/>
                      <a:pt x="228" y="3"/>
                    </a:cubicBezTo>
                    <a:cubicBezTo>
                      <a:pt x="227" y="3"/>
                      <a:pt x="225" y="4"/>
                      <a:pt x="224" y="5"/>
                    </a:cubicBezTo>
                    <a:cubicBezTo>
                      <a:pt x="222" y="5"/>
                      <a:pt x="222" y="5"/>
                      <a:pt x="222" y="5"/>
                    </a:cubicBezTo>
                    <a:cubicBezTo>
                      <a:pt x="220" y="6"/>
                      <a:pt x="220" y="6"/>
                      <a:pt x="220" y="6"/>
                    </a:cubicBezTo>
                    <a:cubicBezTo>
                      <a:pt x="220" y="7"/>
                      <a:pt x="219" y="7"/>
                      <a:pt x="218" y="8"/>
                    </a:cubicBezTo>
                    <a:cubicBezTo>
                      <a:pt x="218" y="8"/>
                      <a:pt x="217" y="8"/>
                      <a:pt x="217" y="9"/>
                    </a:cubicBezTo>
                    <a:cubicBezTo>
                      <a:pt x="216" y="9"/>
                      <a:pt x="215" y="10"/>
                      <a:pt x="215" y="10"/>
                    </a:cubicBezTo>
                    <a:cubicBezTo>
                      <a:pt x="214" y="11"/>
                      <a:pt x="214" y="11"/>
                      <a:pt x="214" y="12"/>
                    </a:cubicBezTo>
                    <a:cubicBezTo>
                      <a:pt x="210" y="15"/>
                      <a:pt x="210" y="15"/>
                      <a:pt x="210" y="15"/>
                    </a:cubicBezTo>
                    <a:cubicBezTo>
                      <a:pt x="210" y="15"/>
                      <a:pt x="210" y="16"/>
                      <a:pt x="209" y="16"/>
                    </a:cubicBezTo>
                    <a:cubicBezTo>
                      <a:pt x="208" y="17"/>
                      <a:pt x="208" y="17"/>
                      <a:pt x="207" y="18"/>
                    </a:cubicBezTo>
                    <a:cubicBezTo>
                      <a:pt x="207" y="18"/>
                      <a:pt x="207" y="19"/>
                      <a:pt x="206" y="19"/>
                    </a:cubicBezTo>
                    <a:cubicBezTo>
                      <a:pt x="206" y="20"/>
                      <a:pt x="206" y="21"/>
                      <a:pt x="205" y="21"/>
                    </a:cubicBezTo>
                    <a:cubicBezTo>
                      <a:pt x="204" y="23"/>
                      <a:pt x="204" y="23"/>
                      <a:pt x="204" y="23"/>
                    </a:cubicBezTo>
                    <a:cubicBezTo>
                      <a:pt x="203" y="25"/>
                      <a:pt x="203" y="25"/>
                      <a:pt x="203" y="25"/>
                    </a:cubicBezTo>
                    <a:cubicBezTo>
                      <a:pt x="203" y="26"/>
                      <a:pt x="202" y="28"/>
                      <a:pt x="202" y="29"/>
                    </a:cubicBezTo>
                    <a:cubicBezTo>
                      <a:pt x="7" y="573"/>
                      <a:pt x="7" y="573"/>
                      <a:pt x="7" y="573"/>
                    </a:cubicBezTo>
                    <a:cubicBezTo>
                      <a:pt x="0" y="595"/>
                      <a:pt x="12" y="619"/>
                      <a:pt x="34" y="627"/>
                    </a:cubicBezTo>
                    <a:close/>
                    <a:moveTo>
                      <a:pt x="243" y="170"/>
                    </a:moveTo>
                    <a:cubicBezTo>
                      <a:pt x="315" y="372"/>
                      <a:pt x="315" y="372"/>
                      <a:pt x="315" y="372"/>
                    </a:cubicBezTo>
                    <a:cubicBezTo>
                      <a:pt x="170" y="372"/>
                      <a:pt x="170" y="372"/>
                      <a:pt x="170" y="372"/>
                    </a:cubicBezTo>
                    <a:lnTo>
                      <a:pt x="243" y="170"/>
                    </a:lnTo>
                    <a:close/>
                    <a:moveTo>
                      <a:pt x="243" y="170"/>
                    </a:moveTo>
                    <a:cubicBezTo>
                      <a:pt x="243" y="170"/>
                      <a:pt x="243" y="170"/>
                      <a:pt x="243" y="170"/>
                    </a:cubicBezTo>
                  </a:path>
                </a:pathLst>
              </a:custGeom>
              <a:solidFill>
                <a:srgbClr val="FCFCFD"/>
              </a:solidFill>
              <a:ln>
                <a:noFill/>
              </a:ln>
              <a:effectLst>
                <a:outerShdw blurRad="254000" dist="38100" dir="5400000" algn="t" rotWithShape="0">
                  <a:srgbClr val="969F98">
                    <a:alpha val="2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3A0DDC5D-EAD7-4975-9213-161CE74E81C4}"/>
              </a:ext>
            </a:extLst>
          </p:cNvPr>
          <p:cNvSpPr/>
          <p:nvPr/>
        </p:nvSpPr>
        <p:spPr>
          <a:xfrm>
            <a:off x="1836144" y="2465911"/>
            <a:ext cx="8519710" cy="4151064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254000" dist="38100" dir="5400000" algn="t" rotWithShape="0">
              <a:srgbClr val="969F98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1303689-781F-4A97-A86C-12E863A47D00}"/>
              </a:ext>
            </a:extLst>
          </p:cNvPr>
          <p:cNvSpPr txBox="1"/>
          <p:nvPr/>
        </p:nvSpPr>
        <p:spPr>
          <a:xfrm>
            <a:off x="2373701" y="3722048"/>
            <a:ext cx="739375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3F403E"/>
                </a:solidFill>
                <a:latin typeface="+mn-ea"/>
              </a:rPr>
              <a:t>电影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《</a:t>
            </a:r>
            <a:r>
              <a:rPr lang="zh-CN" altLang="en-US" dirty="0">
                <a:solidFill>
                  <a:srgbClr val="3F403E"/>
                </a:solidFill>
                <a:latin typeface="+mn-ea"/>
              </a:rPr>
              <a:t>电子情书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》</a:t>
            </a:r>
            <a:r>
              <a:rPr lang="zh-CN" altLang="en-US" dirty="0">
                <a:solidFill>
                  <a:srgbClr val="3F403E"/>
                </a:solidFill>
                <a:latin typeface="+mn-ea"/>
              </a:rPr>
              <a:t>围绕开书店展开的爱情的故事，理想与现实完美的结合。女主角继承妈妈的衣钵经营一家转角书店，但是在纽约经融一区，面对现代的激烈的竞争，这家主营儿童图书的书店面对高昂的房价显然难以生存。男主角是个很有经营头脑的富二代，准备在女主书店附近开一家大型的连锁书店。两个人白天发生的故事夜晚以笔友的身份互相倾诉，后来男主放弃争吵，和女主做了朋友，最终笔友相见，两人迎来幸福圆满的结局。我很喜欢女主，以及她的书店。这是一家温暖、古典的书店。口碑一直很好。女主沉浸其中，经营只是很小的一方面，影片中女主展现的开朗，博学可亲的形象令我刻骨铭心。</a:t>
            </a:r>
            <a:endParaRPr lang="en-US" altLang="zh-CN" dirty="0">
              <a:solidFill>
                <a:srgbClr val="3F403E"/>
              </a:solidFill>
              <a:latin typeface="+mn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2908A71-B384-49EC-97D6-8D7A267C0A27}"/>
              </a:ext>
            </a:extLst>
          </p:cNvPr>
          <p:cNvSpPr txBox="1"/>
          <p:nvPr/>
        </p:nvSpPr>
        <p:spPr>
          <a:xfrm>
            <a:off x="5518565" y="276294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3F403E"/>
                </a:solidFill>
                <a:latin typeface="+mj-ea"/>
                <a:ea typeface="+mj-ea"/>
              </a:rPr>
              <a:t>起源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6FF889A-A574-4A6B-A513-551BA0063C8E}"/>
              </a:ext>
            </a:extLst>
          </p:cNvPr>
          <p:cNvCxnSpPr>
            <a:cxnSpLocks/>
          </p:cNvCxnSpPr>
          <p:nvPr/>
        </p:nvCxnSpPr>
        <p:spPr>
          <a:xfrm flipH="1">
            <a:off x="4072555" y="3429737"/>
            <a:ext cx="4000015" cy="0"/>
          </a:xfrm>
          <a:prstGeom prst="line">
            <a:avLst/>
          </a:prstGeom>
          <a:ln>
            <a:solidFill>
              <a:srgbClr val="969F98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77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500">
        <p:checker dir="vert"/>
      </p:transition>
    </mc:Choice>
    <mc:Fallback xmlns="">
      <p:transition spd="slow" advTm="650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7" grpId="0" animBg="1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C5DFBA6-E5FC-4C0A-93BA-33B1CF5351EF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9B359"/>
          </a:solidFill>
          <a:ln>
            <a:noFill/>
          </a:ln>
          <a:effectLst>
            <a:outerShdw blurRad="127000" sx="101000" sy="101000" algn="ctr" rotWithShape="0">
              <a:srgbClr val="D5D7D5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66FCA9E-7EEF-49AD-B7A6-FFFCAB43CECD}"/>
              </a:ext>
            </a:extLst>
          </p:cNvPr>
          <p:cNvSpPr/>
          <p:nvPr/>
        </p:nvSpPr>
        <p:spPr>
          <a:xfrm>
            <a:off x="669903" y="1361366"/>
            <a:ext cx="10801348" cy="3521125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5DF006F-6693-4063-9674-241CC3AB17A0}"/>
              </a:ext>
            </a:extLst>
          </p:cNvPr>
          <p:cNvGrpSpPr/>
          <p:nvPr/>
        </p:nvGrpSpPr>
        <p:grpSpPr>
          <a:xfrm>
            <a:off x="4988804" y="-1"/>
            <a:ext cx="2214390" cy="2722735"/>
            <a:chOff x="4988804" y="-1"/>
            <a:chExt cx="2214390" cy="2722735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626CC68-3DAA-4B9E-B30C-4D1EFA352489}"/>
                </a:ext>
              </a:extLst>
            </p:cNvPr>
            <p:cNvSpPr/>
            <p:nvPr/>
          </p:nvSpPr>
          <p:spPr>
            <a:xfrm>
              <a:off x="4988804" y="-1"/>
              <a:ext cx="2214390" cy="2722735"/>
            </a:xfrm>
            <a:prstGeom prst="rect">
              <a:avLst/>
            </a:prstGeom>
            <a:solidFill>
              <a:srgbClr val="F9B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Group 17">
              <a:extLst>
                <a:ext uri="{FF2B5EF4-FFF2-40B4-BE49-F238E27FC236}">
                  <a16:creationId xmlns:a16="http://schemas.microsoft.com/office/drawing/2014/main" id="{08C727CE-8FC4-499E-AE34-62FF567633D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46121" y="549275"/>
              <a:ext cx="1499758" cy="1887333"/>
              <a:chOff x="1742" y="402"/>
              <a:chExt cx="267" cy="336"/>
            </a:xfrm>
            <a:solidFill>
              <a:srgbClr val="F9FAFB"/>
            </a:solidFill>
            <a:effectLst/>
          </p:grpSpPr>
          <p:sp>
            <p:nvSpPr>
              <p:cNvPr id="9" name="Freeform 18">
                <a:extLst>
                  <a:ext uri="{FF2B5EF4-FFF2-40B4-BE49-F238E27FC236}">
                    <a16:creationId xmlns:a16="http://schemas.microsoft.com/office/drawing/2014/main" id="{9D6B4C34-464C-46F3-8897-F756F9FBF7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2" y="402"/>
                <a:ext cx="267" cy="336"/>
              </a:xfrm>
              <a:custGeom>
                <a:avLst/>
                <a:gdLst>
                  <a:gd name="T0" fmla="*/ 1191 w 1234"/>
                  <a:gd name="T1" fmla="*/ 404 h 1554"/>
                  <a:gd name="T2" fmla="*/ 244 w 1234"/>
                  <a:gd name="T3" fmla="*/ 404 h 1554"/>
                  <a:gd name="T4" fmla="*/ 85 w 1234"/>
                  <a:gd name="T5" fmla="*/ 244 h 1554"/>
                  <a:gd name="T6" fmla="*/ 244 w 1234"/>
                  <a:gd name="T7" fmla="*/ 85 h 1554"/>
                  <a:gd name="T8" fmla="*/ 1191 w 1234"/>
                  <a:gd name="T9" fmla="*/ 85 h 1554"/>
                  <a:gd name="T10" fmla="*/ 1234 w 1234"/>
                  <a:gd name="T11" fmla="*/ 43 h 1554"/>
                  <a:gd name="T12" fmla="*/ 1191 w 1234"/>
                  <a:gd name="T13" fmla="*/ 0 h 1554"/>
                  <a:gd name="T14" fmla="*/ 244 w 1234"/>
                  <a:gd name="T15" fmla="*/ 0 h 1554"/>
                  <a:gd name="T16" fmla="*/ 0 w 1234"/>
                  <a:gd name="T17" fmla="*/ 244 h 1554"/>
                  <a:gd name="T18" fmla="*/ 0 w 1234"/>
                  <a:gd name="T19" fmla="*/ 1309 h 1554"/>
                  <a:gd name="T20" fmla="*/ 244 w 1234"/>
                  <a:gd name="T21" fmla="*/ 1554 h 1554"/>
                  <a:gd name="T22" fmla="*/ 1191 w 1234"/>
                  <a:gd name="T23" fmla="*/ 1554 h 1554"/>
                  <a:gd name="T24" fmla="*/ 1234 w 1234"/>
                  <a:gd name="T25" fmla="*/ 1511 h 1554"/>
                  <a:gd name="T26" fmla="*/ 1234 w 1234"/>
                  <a:gd name="T27" fmla="*/ 446 h 1554"/>
                  <a:gd name="T28" fmla="*/ 1191 w 1234"/>
                  <a:gd name="T29" fmla="*/ 404 h 1554"/>
                  <a:gd name="T30" fmla="*/ 1148 w 1234"/>
                  <a:gd name="T31" fmla="*/ 1468 h 1554"/>
                  <a:gd name="T32" fmla="*/ 244 w 1234"/>
                  <a:gd name="T33" fmla="*/ 1468 h 1554"/>
                  <a:gd name="T34" fmla="*/ 85 w 1234"/>
                  <a:gd name="T35" fmla="*/ 1309 h 1554"/>
                  <a:gd name="T36" fmla="*/ 85 w 1234"/>
                  <a:gd name="T37" fmla="*/ 430 h 1554"/>
                  <a:gd name="T38" fmla="*/ 244 w 1234"/>
                  <a:gd name="T39" fmla="*/ 489 h 1554"/>
                  <a:gd name="T40" fmla="*/ 1148 w 1234"/>
                  <a:gd name="T41" fmla="*/ 489 h 1554"/>
                  <a:gd name="T42" fmla="*/ 1148 w 1234"/>
                  <a:gd name="T43" fmla="*/ 1468 h 1554"/>
                  <a:gd name="T44" fmla="*/ 1148 w 1234"/>
                  <a:gd name="T45" fmla="*/ 1468 h 1554"/>
                  <a:gd name="T46" fmla="*/ 1148 w 1234"/>
                  <a:gd name="T47" fmla="*/ 1468 h 1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34" h="1554">
                    <a:moveTo>
                      <a:pt x="1191" y="404"/>
                    </a:moveTo>
                    <a:cubicBezTo>
                      <a:pt x="244" y="404"/>
                      <a:pt x="244" y="404"/>
                      <a:pt x="244" y="404"/>
                    </a:cubicBezTo>
                    <a:cubicBezTo>
                      <a:pt x="157" y="404"/>
                      <a:pt x="85" y="332"/>
                      <a:pt x="85" y="244"/>
                    </a:cubicBezTo>
                    <a:cubicBezTo>
                      <a:pt x="85" y="157"/>
                      <a:pt x="156" y="85"/>
                      <a:pt x="244" y="85"/>
                    </a:cubicBezTo>
                    <a:cubicBezTo>
                      <a:pt x="1191" y="85"/>
                      <a:pt x="1191" y="85"/>
                      <a:pt x="1191" y="85"/>
                    </a:cubicBezTo>
                    <a:cubicBezTo>
                      <a:pt x="1215" y="85"/>
                      <a:pt x="1234" y="66"/>
                      <a:pt x="1234" y="43"/>
                    </a:cubicBezTo>
                    <a:cubicBezTo>
                      <a:pt x="1234" y="19"/>
                      <a:pt x="1214" y="0"/>
                      <a:pt x="1191" y="0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110" y="0"/>
                      <a:pt x="0" y="110"/>
                      <a:pt x="0" y="244"/>
                    </a:cubicBezTo>
                    <a:cubicBezTo>
                      <a:pt x="0" y="1309"/>
                      <a:pt x="0" y="1309"/>
                      <a:pt x="0" y="1309"/>
                    </a:cubicBezTo>
                    <a:cubicBezTo>
                      <a:pt x="0" y="1444"/>
                      <a:pt x="110" y="1554"/>
                      <a:pt x="244" y="1554"/>
                    </a:cubicBezTo>
                    <a:cubicBezTo>
                      <a:pt x="1191" y="1554"/>
                      <a:pt x="1191" y="1554"/>
                      <a:pt x="1191" y="1554"/>
                    </a:cubicBezTo>
                    <a:cubicBezTo>
                      <a:pt x="1215" y="1554"/>
                      <a:pt x="1234" y="1534"/>
                      <a:pt x="1234" y="1511"/>
                    </a:cubicBezTo>
                    <a:cubicBezTo>
                      <a:pt x="1234" y="446"/>
                      <a:pt x="1234" y="446"/>
                      <a:pt x="1234" y="446"/>
                    </a:cubicBezTo>
                    <a:cubicBezTo>
                      <a:pt x="1233" y="423"/>
                      <a:pt x="1214" y="404"/>
                      <a:pt x="1191" y="404"/>
                    </a:cubicBezTo>
                    <a:close/>
                    <a:moveTo>
                      <a:pt x="1148" y="1468"/>
                    </a:moveTo>
                    <a:cubicBezTo>
                      <a:pt x="244" y="1468"/>
                      <a:pt x="244" y="1468"/>
                      <a:pt x="244" y="1468"/>
                    </a:cubicBezTo>
                    <a:cubicBezTo>
                      <a:pt x="157" y="1468"/>
                      <a:pt x="85" y="1397"/>
                      <a:pt x="85" y="1309"/>
                    </a:cubicBezTo>
                    <a:cubicBezTo>
                      <a:pt x="85" y="430"/>
                      <a:pt x="85" y="430"/>
                      <a:pt x="85" y="430"/>
                    </a:cubicBezTo>
                    <a:cubicBezTo>
                      <a:pt x="128" y="467"/>
                      <a:pt x="184" y="489"/>
                      <a:pt x="244" y="489"/>
                    </a:cubicBezTo>
                    <a:cubicBezTo>
                      <a:pt x="1148" y="489"/>
                      <a:pt x="1148" y="489"/>
                      <a:pt x="1148" y="489"/>
                    </a:cubicBezTo>
                    <a:lnTo>
                      <a:pt x="1148" y="1468"/>
                    </a:lnTo>
                    <a:close/>
                    <a:moveTo>
                      <a:pt x="1148" y="1468"/>
                    </a:moveTo>
                    <a:cubicBezTo>
                      <a:pt x="1148" y="1468"/>
                      <a:pt x="1148" y="1468"/>
                      <a:pt x="1148" y="1468"/>
                    </a:cubicBezTo>
                  </a:path>
                </a:pathLst>
              </a:custGeom>
              <a:solidFill>
                <a:srgbClr val="FCFCFD"/>
              </a:solidFill>
              <a:ln>
                <a:noFill/>
              </a:ln>
              <a:effectLst>
                <a:outerShdw blurRad="254000" dist="38100" dir="5400000" algn="t" rotWithShape="0">
                  <a:srgbClr val="969F98">
                    <a:alpha val="2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Freeform 19">
                <a:extLst>
                  <a:ext uri="{FF2B5EF4-FFF2-40B4-BE49-F238E27FC236}">
                    <a16:creationId xmlns:a16="http://schemas.microsoft.com/office/drawing/2014/main" id="{3ABB74A6-29FF-479D-AE3B-B591DF4D53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8" y="447"/>
                <a:ext cx="192" cy="18"/>
              </a:xfrm>
              <a:custGeom>
                <a:avLst/>
                <a:gdLst>
                  <a:gd name="T0" fmla="*/ 43 w 885"/>
                  <a:gd name="T1" fmla="*/ 0 h 85"/>
                  <a:gd name="T2" fmla="*/ 0 w 885"/>
                  <a:gd name="T3" fmla="*/ 42 h 85"/>
                  <a:gd name="T4" fmla="*/ 43 w 885"/>
                  <a:gd name="T5" fmla="*/ 85 h 85"/>
                  <a:gd name="T6" fmla="*/ 842 w 885"/>
                  <a:gd name="T7" fmla="*/ 85 h 85"/>
                  <a:gd name="T8" fmla="*/ 885 w 885"/>
                  <a:gd name="T9" fmla="*/ 42 h 85"/>
                  <a:gd name="T10" fmla="*/ 842 w 885"/>
                  <a:gd name="T11" fmla="*/ 0 h 85"/>
                  <a:gd name="T12" fmla="*/ 43 w 885"/>
                  <a:gd name="T13" fmla="*/ 0 h 85"/>
                  <a:gd name="T14" fmla="*/ 43 w 885"/>
                  <a:gd name="T15" fmla="*/ 0 h 85"/>
                  <a:gd name="T16" fmla="*/ 43 w 885"/>
                  <a:gd name="T1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5" h="85">
                    <a:moveTo>
                      <a:pt x="43" y="0"/>
                    </a:moveTo>
                    <a:cubicBezTo>
                      <a:pt x="19" y="0"/>
                      <a:pt x="0" y="19"/>
                      <a:pt x="0" y="42"/>
                    </a:cubicBezTo>
                    <a:cubicBezTo>
                      <a:pt x="0" y="66"/>
                      <a:pt x="20" y="85"/>
                      <a:pt x="43" y="85"/>
                    </a:cubicBezTo>
                    <a:cubicBezTo>
                      <a:pt x="842" y="85"/>
                      <a:pt x="842" y="85"/>
                      <a:pt x="842" y="85"/>
                    </a:cubicBezTo>
                    <a:cubicBezTo>
                      <a:pt x="866" y="85"/>
                      <a:pt x="885" y="66"/>
                      <a:pt x="885" y="42"/>
                    </a:cubicBezTo>
                    <a:cubicBezTo>
                      <a:pt x="885" y="19"/>
                      <a:pt x="866" y="0"/>
                      <a:pt x="842" y="0"/>
                    </a:cubicBezTo>
                    <a:lnTo>
                      <a:pt x="43" y="0"/>
                    </a:lnTo>
                    <a:close/>
                    <a:moveTo>
                      <a:pt x="43" y="0"/>
                    </a:move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CFCFD"/>
              </a:solidFill>
              <a:ln>
                <a:noFill/>
              </a:ln>
              <a:effectLst>
                <a:outerShdw blurRad="254000" dist="38100" dir="5400000" algn="t" rotWithShape="0">
                  <a:srgbClr val="969F98">
                    <a:alpha val="2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Freeform 20">
                <a:extLst>
                  <a:ext uri="{FF2B5EF4-FFF2-40B4-BE49-F238E27FC236}">
                    <a16:creationId xmlns:a16="http://schemas.microsoft.com/office/drawing/2014/main" id="{556A006D-7C0C-467E-91DD-E3FF65CE59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3" y="544"/>
                <a:ext cx="105" cy="136"/>
              </a:xfrm>
              <a:custGeom>
                <a:avLst/>
                <a:gdLst>
                  <a:gd name="T0" fmla="*/ 34 w 485"/>
                  <a:gd name="T1" fmla="*/ 627 h 630"/>
                  <a:gd name="T2" fmla="*/ 48 w 485"/>
                  <a:gd name="T3" fmla="*/ 630 h 630"/>
                  <a:gd name="T4" fmla="*/ 88 w 485"/>
                  <a:gd name="T5" fmla="*/ 602 h 630"/>
                  <a:gd name="T6" fmla="*/ 140 w 485"/>
                  <a:gd name="T7" fmla="*/ 457 h 630"/>
                  <a:gd name="T8" fmla="*/ 340 w 485"/>
                  <a:gd name="T9" fmla="*/ 457 h 630"/>
                  <a:gd name="T10" fmla="*/ 345 w 485"/>
                  <a:gd name="T11" fmla="*/ 456 h 630"/>
                  <a:gd name="T12" fmla="*/ 397 w 485"/>
                  <a:gd name="T13" fmla="*/ 602 h 630"/>
                  <a:gd name="T14" fmla="*/ 437 w 485"/>
                  <a:gd name="T15" fmla="*/ 630 h 630"/>
                  <a:gd name="T16" fmla="*/ 451 w 485"/>
                  <a:gd name="T17" fmla="*/ 627 h 630"/>
                  <a:gd name="T18" fmla="*/ 477 w 485"/>
                  <a:gd name="T19" fmla="*/ 573 h 630"/>
                  <a:gd name="T20" fmla="*/ 283 w 485"/>
                  <a:gd name="T21" fmla="*/ 29 h 630"/>
                  <a:gd name="T22" fmla="*/ 281 w 485"/>
                  <a:gd name="T23" fmla="*/ 25 h 630"/>
                  <a:gd name="T24" fmla="*/ 280 w 485"/>
                  <a:gd name="T25" fmla="*/ 23 h 630"/>
                  <a:gd name="T26" fmla="*/ 279 w 485"/>
                  <a:gd name="T27" fmla="*/ 21 h 630"/>
                  <a:gd name="T28" fmla="*/ 278 w 485"/>
                  <a:gd name="T29" fmla="*/ 19 h 630"/>
                  <a:gd name="T30" fmla="*/ 277 w 485"/>
                  <a:gd name="T31" fmla="*/ 18 h 630"/>
                  <a:gd name="T32" fmla="*/ 275 w 485"/>
                  <a:gd name="T33" fmla="*/ 16 h 630"/>
                  <a:gd name="T34" fmla="*/ 274 w 485"/>
                  <a:gd name="T35" fmla="*/ 15 h 630"/>
                  <a:gd name="T36" fmla="*/ 272 w 485"/>
                  <a:gd name="T37" fmla="*/ 13 h 630"/>
                  <a:gd name="T38" fmla="*/ 271 w 485"/>
                  <a:gd name="T39" fmla="*/ 12 h 630"/>
                  <a:gd name="T40" fmla="*/ 270 w 485"/>
                  <a:gd name="T41" fmla="*/ 10 h 630"/>
                  <a:gd name="T42" fmla="*/ 268 w 485"/>
                  <a:gd name="T43" fmla="*/ 9 h 630"/>
                  <a:gd name="T44" fmla="*/ 266 w 485"/>
                  <a:gd name="T45" fmla="*/ 8 h 630"/>
                  <a:gd name="T46" fmla="*/ 264 w 485"/>
                  <a:gd name="T47" fmla="*/ 6 h 630"/>
                  <a:gd name="T48" fmla="*/ 262 w 485"/>
                  <a:gd name="T49" fmla="*/ 5 h 630"/>
                  <a:gd name="T50" fmla="*/ 261 w 485"/>
                  <a:gd name="T51" fmla="*/ 5 h 630"/>
                  <a:gd name="T52" fmla="*/ 257 w 485"/>
                  <a:gd name="T53" fmla="*/ 3 h 630"/>
                  <a:gd name="T54" fmla="*/ 256 w 485"/>
                  <a:gd name="T55" fmla="*/ 3 h 630"/>
                  <a:gd name="T56" fmla="*/ 253 w 485"/>
                  <a:gd name="T57" fmla="*/ 2 h 630"/>
                  <a:gd name="T58" fmla="*/ 251 w 485"/>
                  <a:gd name="T59" fmla="*/ 2 h 630"/>
                  <a:gd name="T60" fmla="*/ 248 w 485"/>
                  <a:gd name="T61" fmla="*/ 1 h 630"/>
                  <a:gd name="T62" fmla="*/ 246 w 485"/>
                  <a:gd name="T63" fmla="*/ 1 h 630"/>
                  <a:gd name="T64" fmla="*/ 244 w 485"/>
                  <a:gd name="T65" fmla="*/ 0 h 630"/>
                  <a:gd name="T66" fmla="*/ 240 w 485"/>
                  <a:gd name="T67" fmla="*/ 0 h 630"/>
                  <a:gd name="T68" fmla="*/ 238 w 485"/>
                  <a:gd name="T69" fmla="*/ 1 h 630"/>
                  <a:gd name="T70" fmla="*/ 236 w 485"/>
                  <a:gd name="T71" fmla="*/ 1 h 630"/>
                  <a:gd name="T72" fmla="*/ 233 w 485"/>
                  <a:gd name="T73" fmla="*/ 2 h 630"/>
                  <a:gd name="T74" fmla="*/ 232 w 485"/>
                  <a:gd name="T75" fmla="*/ 2 h 630"/>
                  <a:gd name="T76" fmla="*/ 228 w 485"/>
                  <a:gd name="T77" fmla="*/ 3 h 630"/>
                  <a:gd name="T78" fmla="*/ 228 w 485"/>
                  <a:gd name="T79" fmla="*/ 3 h 630"/>
                  <a:gd name="T80" fmla="*/ 224 w 485"/>
                  <a:gd name="T81" fmla="*/ 5 h 630"/>
                  <a:gd name="T82" fmla="*/ 222 w 485"/>
                  <a:gd name="T83" fmla="*/ 5 h 630"/>
                  <a:gd name="T84" fmla="*/ 220 w 485"/>
                  <a:gd name="T85" fmla="*/ 6 h 630"/>
                  <a:gd name="T86" fmla="*/ 218 w 485"/>
                  <a:gd name="T87" fmla="*/ 8 h 630"/>
                  <a:gd name="T88" fmla="*/ 217 w 485"/>
                  <a:gd name="T89" fmla="*/ 9 h 630"/>
                  <a:gd name="T90" fmla="*/ 215 w 485"/>
                  <a:gd name="T91" fmla="*/ 10 h 630"/>
                  <a:gd name="T92" fmla="*/ 214 w 485"/>
                  <a:gd name="T93" fmla="*/ 12 h 630"/>
                  <a:gd name="T94" fmla="*/ 210 w 485"/>
                  <a:gd name="T95" fmla="*/ 15 h 630"/>
                  <a:gd name="T96" fmla="*/ 209 w 485"/>
                  <a:gd name="T97" fmla="*/ 16 h 630"/>
                  <a:gd name="T98" fmla="*/ 207 w 485"/>
                  <a:gd name="T99" fmla="*/ 18 h 630"/>
                  <a:gd name="T100" fmla="*/ 206 w 485"/>
                  <a:gd name="T101" fmla="*/ 19 h 630"/>
                  <a:gd name="T102" fmla="*/ 205 w 485"/>
                  <a:gd name="T103" fmla="*/ 21 h 630"/>
                  <a:gd name="T104" fmla="*/ 204 w 485"/>
                  <a:gd name="T105" fmla="*/ 23 h 630"/>
                  <a:gd name="T106" fmla="*/ 203 w 485"/>
                  <a:gd name="T107" fmla="*/ 25 h 630"/>
                  <a:gd name="T108" fmla="*/ 202 w 485"/>
                  <a:gd name="T109" fmla="*/ 29 h 630"/>
                  <a:gd name="T110" fmla="*/ 7 w 485"/>
                  <a:gd name="T111" fmla="*/ 573 h 630"/>
                  <a:gd name="T112" fmla="*/ 34 w 485"/>
                  <a:gd name="T113" fmla="*/ 627 h 630"/>
                  <a:gd name="T114" fmla="*/ 243 w 485"/>
                  <a:gd name="T115" fmla="*/ 170 h 630"/>
                  <a:gd name="T116" fmla="*/ 315 w 485"/>
                  <a:gd name="T117" fmla="*/ 372 h 630"/>
                  <a:gd name="T118" fmla="*/ 170 w 485"/>
                  <a:gd name="T119" fmla="*/ 372 h 630"/>
                  <a:gd name="T120" fmla="*/ 243 w 485"/>
                  <a:gd name="T121" fmla="*/ 170 h 630"/>
                  <a:gd name="T122" fmla="*/ 243 w 485"/>
                  <a:gd name="T123" fmla="*/ 170 h 630"/>
                  <a:gd name="T124" fmla="*/ 243 w 485"/>
                  <a:gd name="T125" fmla="*/ 17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5" h="630">
                    <a:moveTo>
                      <a:pt x="34" y="627"/>
                    </a:moveTo>
                    <a:cubicBezTo>
                      <a:pt x="38" y="629"/>
                      <a:pt x="43" y="630"/>
                      <a:pt x="48" y="630"/>
                    </a:cubicBezTo>
                    <a:cubicBezTo>
                      <a:pt x="66" y="630"/>
                      <a:pt x="82" y="619"/>
                      <a:pt x="88" y="602"/>
                    </a:cubicBezTo>
                    <a:cubicBezTo>
                      <a:pt x="140" y="457"/>
                      <a:pt x="140" y="457"/>
                      <a:pt x="140" y="457"/>
                    </a:cubicBezTo>
                    <a:cubicBezTo>
                      <a:pt x="340" y="457"/>
                      <a:pt x="340" y="457"/>
                      <a:pt x="340" y="457"/>
                    </a:cubicBezTo>
                    <a:cubicBezTo>
                      <a:pt x="341" y="457"/>
                      <a:pt x="343" y="457"/>
                      <a:pt x="345" y="456"/>
                    </a:cubicBezTo>
                    <a:cubicBezTo>
                      <a:pt x="397" y="602"/>
                      <a:pt x="397" y="602"/>
                      <a:pt x="397" y="602"/>
                    </a:cubicBezTo>
                    <a:cubicBezTo>
                      <a:pt x="403" y="619"/>
                      <a:pt x="419" y="630"/>
                      <a:pt x="437" y="630"/>
                    </a:cubicBezTo>
                    <a:cubicBezTo>
                      <a:pt x="441" y="630"/>
                      <a:pt x="446" y="629"/>
                      <a:pt x="451" y="627"/>
                    </a:cubicBezTo>
                    <a:cubicBezTo>
                      <a:pt x="473" y="619"/>
                      <a:pt x="485" y="595"/>
                      <a:pt x="477" y="573"/>
                    </a:cubicBezTo>
                    <a:cubicBezTo>
                      <a:pt x="283" y="29"/>
                      <a:pt x="283" y="29"/>
                      <a:pt x="283" y="29"/>
                    </a:cubicBezTo>
                    <a:cubicBezTo>
                      <a:pt x="282" y="28"/>
                      <a:pt x="282" y="27"/>
                      <a:pt x="281" y="25"/>
                    </a:cubicBezTo>
                    <a:cubicBezTo>
                      <a:pt x="280" y="23"/>
                      <a:pt x="280" y="23"/>
                      <a:pt x="280" y="23"/>
                    </a:cubicBezTo>
                    <a:cubicBezTo>
                      <a:pt x="279" y="21"/>
                      <a:pt x="279" y="21"/>
                      <a:pt x="279" y="21"/>
                    </a:cubicBezTo>
                    <a:cubicBezTo>
                      <a:pt x="279" y="21"/>
                      <a:pt x="278" y="20"/>
                      <a:pt x="278" y="19"/>
                    </a:cubicBezTo>
                    <a:cubicBezTo>
                      <a:pt x="278" y="19"/>
                      <a:pt x="277" y="18"/>
                      <a:pt x="277" y="18"/>
                    </a:cubicBezTo>
                    <a:cubicBezTo>
                      <a:pt x="277" y="17"/>
                      <a:pt x="276" y="17"/>
                      <a:pt x="275" y="16"/>
                    </a:cubicBezTo>
                    <a:cubicBezTo>
                      <a:pt x="275" y="16"/>
                      <a:pt x="275" y="15"/>
                      <a:pt x="274" y="15"/>
                    </a:cubicBezTo>
                    <a:cubicBezTo>
                      <a:pt x="274" y="14"/>
                      <a:pt x="273" y="14"/>
                      <a:pt x="272" y="13"/>
                    </a:cubicBezTo>
                    <a:cubicBezTo>
                      <a:pt x="271" y="12"/>
                      <a:pt x="271" y="12"/>
                      <a:pt x="271" y="12"/>
                    </a:cubicBezTo>
                    <a:cubicBezTo>
                      <a:pt x="270" y="11"/>
                      <a:pt x="270" y="11"/>
                      <a:pt x="270" y="10"/>
                    </a:cubicBezTo>
                    <a:cubicBezTo>
                      <a:pt x="269" y="10"/>
                      <a:pt x="268" y="9"/>
                      <a:pt x="268" y="9"/>
                    </a:cubicBezTo>
                    <a:cubicBezTo>
                      <a:pt x="267" y="8"/>
                      <a:pt x="267" y="8"/>
                      <a:pt x="266" y="8"/>
                    </a:cubicBezTo>
                    <a:cubicBezTo>
                      <a:pt x="266" y="7"/>
                      <a:pt x="265" y="7"/>
                      <a:pt x="264" y="6"/>
                    </a:cubicBezTo>
                    <a:cubicBezTo>
                      <a:pt x="262" y="5"/>
                      <a:pt x="262" y="5"/>
                      <a:pt x="262" y="5"/>
                    </a:cubicBezTo>
                    <a:cubicBezTo>
                      <a:pt x="261" y="5"/>
                      <a:pt x="261" y="5"/>
                      <a:pt x="261" y="5"/>
                    </a:cubicBezTo>
                    <a:cubicBezTo>
                      <a:pt x="259" y="4"/>
                      <a:pt x="258" y="3"/>
                      <a:pt x="257" y="3"/>
                    </a:cubicBezTo>
                    <a:cubicBezTo>
                      <a:pt x="256" y="3"/>
                      <a:pt x="256" y="3"/>
                      <a:pt x="256" y="3"/>
                    </a:cubicBezTo>
                    <a:cubicBezTo>
                      <a:pt x="253" y="2"/>
                      <a:pt x="253" y="2"/>
                      <a:pt x="253" y="2"/>
                    </a:cubicBezTo>
                    <a:cubicBezTo>
                      <a:pt x="252" y="2"/>
                      <a:pt x="252" y="2"/>
                      <a:pt x="251" y="2"/>
                    </a:cubicBezTo>
                    <a:cubicBezTo>
                      <a:pt x="250" y="1"/>
                      <a:pt x="249" y="1"/>
                      <a:pt x="248" y="1"/>
                    </a:cubicBezTo>
                    <a:cubicBezTo>
                      <a:pt x="248" y="1"/>
                      <a:pt x="247" y="1"/>
                      <a:pt x="246" y="1"/>
                    </a:cubicBezTo>
                    <a:cubicBezTo>
                      <a:pt x="246" y="1"/>
                      <a:pt x="245" y="0"/>
                      <a:pt x="244" y="0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239" y="0"/>
                      <a:pt x="238" y="0"/>
                      <a:pt x="238" y="1"/>
                    </a:cubicBezTo>
                    <a:cubicBezTo>
                      <a:pt x="237" y="1"/>
                      <a:pt x="237" y="1"/>
                      <a:pt x="236" y="1"/>
                    </a:cubicBezTo>
                    <a:cubicBezTo>
                      <a:pt x="235" y="1"/>
                      <a:pt x="234" y="1"/>
                      <a:pt x="233" y="2"/>
                    </a:cubicBezTo>
                    <a:cubicBezTo>
                      <a:pt x="233" y="2"/>
                      <a:pt x="232" y="2"/>
                      <a:pt x="232" y="2"/>
                    </a:cubicBezTo>
                    <a:cubicBezTo>
                      <a:pt x="230" y="2"/>
                      <a:pt x="229" y="3"/>
                      <a:pt x="228" y="3"/>
                    </a:cubicBezTo>
                    <a:cubicBezTo>
                      <a:pt x="228" y="3"/>
                      <a:pt x="228" y="3"/>
                      <a:pt x="228" y="3"/>
                    </a:cubicBezTo>
                    <a:cubicBezTo>
                      <a:pt x="227" y="3"/>
                      <a:pt x="225" y="4"/>
                      <a:pt x="224" y="5"/>
                    </a:cubicBezTo>
                    <a:cubicBezTo>
                      <a:pt x="222" y="5"/>
                      <a:pt x="222" y="5"/>
                      <a:pt x="222" y="5"/>
                    </a:cubicBezTo>
                    <a:cubicBezTo>
                      <a:pt x="220" y="6"/>
                      <a:pt x="220" y="6"/>
                      <a:pt x="220" y="6"/>
                    </a:cubicBezTo>
                    <a:cubicBezTo>
                      <a:pt x="220" y="7"/>
                      <a:pt x="219" y="7"/>
                      <a:pt x="218" y="8"/>
                    </a:cubicBezTo>
                    <a:cubicBezTo>
                      <a:pt x="218" y="8"/>
                      <a:pt x="217" y="8"/>
                      <a:pt x="217" y="9"/>
                    </a:cubicBezTo>
                    <a:cubicBezTo>
                      <a:pt x="216" y="9"/>
                      <a:pt x="215" y="10"/>
                      <a:pt x="215" y="10"/>
                    </a:cubicBezTo>
                    <a:cubicBezTo>
                      <a:pt x="214" y="11"/>
                      <a:pt x="214" y="11"/>
                      <a:pt x="214" y="12"/>
                    </a:cubicBezTo>
                    <a:cubicBezTo>
                      <a:pt x="210" y="15"/>
                      <a:pt x="210" y="15"/>
                      <a:pt x="210" y="15"/>
                    </a:cubicBezTo>
                    <a:cubicBezTo>
                      <a:pt x="210" y="15"/>
                      <a:pt x="210" y="16"/>
                      <a:pt x="209" y="16"/>
                    </a:cubicBezTo>
                    <a:cubicBezTo>
                      <a:pt x="208" y="17"/>
                      <a:pt x="208" y="17"/>
                      <a:pt x="207" y="18"/>
                    </a:cubicBezTo>
                    <a:cubicBezTo>
                      <a:pt x="207" y="18"/>
                      <a:pt x="207" y="19"/>
                      <a:pt x="206" y="19"/>
                    </a:cubicBezTo>
                    <a:cubicBezTo>
                      <a:pt x="206" y="20"/>
                      <a:pt x="206" y="21"/>
                      <a:pt x="205" y="21"/>
                    </a:cubicBezTo>
                    <a:cubicBezTo>
                      <a:pt x="204" y="23"/>
                      <a:pt x="204" y="23"/>
                      <a:pt x="204" y="23"/>
                    </a:cubicBezTo>
                    <a:cubicBezTo>
                      <a:pt x="203" y="25"/>
                      <a:pt x="203" y="25"/>
                      <a:pt x="203" y="25"/>
                    </a:cubicBezTo>
                    <a:cubicBezTo>
                      <a:pt x="203" y="26"/>
                      <a:pt x="202" y="28"/>
                      <a:pt x="202" y="29"/>
                    </a:cubicBezTo>
                    <a:cubicBezTo>
                      <a:pt x="7" y="573"/>
                      <a:pt x="7" y="573"/>
                      <a:pt x="7" y="573"/>
                    </a:cubicBezTo>
                    <a:cubicBezTo>
                      <a:pt x="0" y="595"/>
                      <a:pt x="12" y="619"/>
                      <a:pt x="34" y="627"/>
                    </a:cubicBezTo>
                    <a:close/>
                    <a:moveTo>
                      <a:pt x="243" y="170"/>
                    </a:moveTo>
                    <a:cubicBezTo>
                      <a:pt x="315" y="372"/>
                      <a:pt x="315" y="372"/>
                      <a:pt x="315" y="372"/>
                    </a:cubicBezTo>
                    <a:cubicBezTo>
                      <a:pt x="170" y="372"/>
                      <a:pt x="170" y="372"/>
                      <a:pt x="170" y="372"/>
                    </a:cubicBezTo>
                    <a:lnTo>
                      <a:pt x="243" y="170"/>
                    </a:lnTo>
                    <a:close/>
                    <a:moveTo>
                      <a:pt x="243" y="170"/>
                    </a:moveTo>
                    <a:cubicBezTo>
                      <a:pt x="243" y="170"/>
                      <a:pt x="243" y="170"/>
                      <a:pt x="243" y="170"/>
                    </a:cubicBezTo>
                  </a:path>
                </a:pathLst>
              </a:custGeom>
              <a:solidFill>
                <a:srgbClr val="FCFCFD"/>
              </a:solidFill>
              <a:ln>
                <a:noFill/>
              </a:ln>
              <a:effectLst>
                <a:outerShdw blurRad="254000" dist="38100" dir="5400000" algn="t" rotWithShape="0">
                  <a:srgbClr val="969F98">
                    <a:alpha val="2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3A0DDC5D-EAD7-4975-9213-161CE74E81C4}"/>
              </a:ext>
            </a:extLst>
          </p:cNvPr>
          <p:cNvSpPr/>
          <p:nvPr/>
        </p:nvSpPr>
        <p:spPr>
          <a:xfrm>
            <a:off x="1836144" y="2465911"/>
            <a:ext cx="8519710" cy="3228671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254000" dist="38100" dir="5400000" algn="t" rotWithShape="0">
              <a:srgbClr val="969F98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1303689-781F-4A97-A86C-12E863A47D00}"/>
              </a:ext>
            </a:extLst>
          </p:cNvPr>
          <p:cNvSpPr txBox="1"/>
          <p:nvPr/>
        </p:nvSpPr>
        <p:spPr>
          <a:xfrm>
            <a:off x="2373701" y="3722048"/>
            <a:ext cx="7393753" cy="13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3F403E"/>
                </a:solidFill>
                <a:latin typeface="+mn-ea"/>
              </a:rPr>
              <a:t>从那时起我便有个想法，长大了开一家属于自己的书店，然后保证基本生活的情况下，每天博览群书，把看书看做是一种生活，工作。方便别人，快乐自己，让更多的人爱书，读书。</a:t>
            </a:r>
          </a:p>
          <a:p>
            <a:pPr algn="ctr">
              <a:lnSpc>
                <a:spcPct val="120000"/>
              </a:lnSpc>
            </a:pPr>
            <a:endParaRPr lang="en-US" altLang="zh-CN" dirty="0">
              <a:solidFill>
                <a:srgbClr val="3F403E"/>
              </a:solidFill>
              <a:latin typeface="+mn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2908A71-B384-49EC-97D6-8D7A267C0A27}"/>
              </a:ext>
            </a:extLst>
          </p:cNvPr>
          <p:cNvSpPr txBox="1"/>
          <p:nvPr/>
        </p:nvSpPr>
        <p:spPr>
          <a:xfrm>
            <a:off x="5287734" y="276294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3F403E"/>
                </a:solidFill>
                <a:latin typeface="+mj-ea"/>
                <a:ea typeface="+mj-ea"/>
              </a:rPr>
              <a:t>我的梦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6FF889A-A574-4A6B-A513-551BA0063C8E}"/>
              </a:ext>
            </a:extLst>
          </p:cNvPr>
          <p:cNvCxnSpPr>
            <a:cxnSpLocks/>
          </p:cNvCxnSpPr>
          <p:nvPr/>
        </p:nvCxnSpPr>
        <p:spPr>
          <a:xfrm flipH="1">
            <a:off x="4072555" y="3429737"/>
            <a:ext cx="4000015" cy="0"/>
          </a:xfrm>
          <a:prstGeom prst="line">
            <a:avLst/>
          </a:prstGeom>
          <a:ln>
            <a:solidFill>
              <a:srgbClr val="969F98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37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500">
        <p:checker dir="vert"/>
      </p:transition>
    </mc:Choice>
    <mc:Fallback xmlns="">
      <p:transition spd="slow" advTm="650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7" grpId="0" animBg="1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A_矩形 28">
            <a:extLst>
              <a:ext uri="{FF2B5EF4-FFF2-40B4-BE49-F238E27FC236}">
                <a16:creationId xmlns:a16="http://schemas.microsoft.com/office/drawing/2014/main" id="{75125EC2-5400-48FD-A782-71AFE781AC8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3438045"/>
            <a:ext cx="12192000" cy="3428999"/>
          </a:xfrm>
          <a:prstGeom prst="rect">
            <a:avLst/>
          </a:prstGeom>
          <a:solidFill>
            <a:srgbClr val="F9B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PA_文本框 34">
            <a:extLst>
              <a:ext uri="{FF2B5EF4-FFF2-40B4-BE49-F238E27FC236}">
                <a16:creationId xmlns:a16="http://schemas.microsoft.com/office/drawing/2014/main" id="{F8E56A48-6523-4976-AF48-9341325D23D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-126213" y="-51764"/>
            <a:ext cx="12444432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3900">
                <a:solidFill>
                  <a:srgbClr val="F9B359">
                    <a:alpha val="30000"/>
                  </a:srgbClr>
                </a:solidFill>
                <a:latin typeface="+mj-ea"/>
                <a:ea typeface="+mj-ea"/>
              </a:rPr>
              <a:t>岛上书店</a:t>
            </a:r>
            <a:endParaRPr lang="zh-CN" altLang="en-US" sz="23900" dirty="0">
              <a:solidFill>
                <a:srgbClr val="F9B359">
                  <a:alpha val="30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33" name="PA_矩形 32">
            <a:extLst>
              <a:ext uri="{FF2B5EF4-FFF2-40B4-BE49-F238E27FC236}">
                <a16:creationId xmlns:a16="http://schemas.microsoft.com/office/drawing/2014/main" id="{7005A686-BF12-4283-95D7-82A11A7FC94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29369" y="1908189"/>
            <a:ext cx="9533262" cy="4149985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254000" dist="38100" dir="5400000" algn="t" rotWithShape="0">
              <a:srgbClr val="969F98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PA_矩形 27">
            <a:extLst>
              <a:ext uri="{FF2B5EF4-FFF2-40B4-BE49-F238E27FC236}">
                <a16:creationId xmlns:a16="http://schemas.microsoft.com/office/drawing/2014/main" id="{D7B0DC96-49A4-48FA-85CA-B1571C91260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351314" y="2707978"/>
            <a:ext cx="7489374" cy="2280495"/>
          </a:xfrm>
          <a:prstGeom prst="rect">
            <a:avLst/>
          </a:prstGeom>
          <a:noFill/>
          <a:ln w="25400">
            <a:solidFill>
              <a:srgbClr val="3F40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PA_文本框 20">
            <a:extLst>
              <a:ext uri="{FF2B5EF4-FFF2-40B4-BE49-F238E27FC236}">
                <a16:creationId xmlns:a16="http://schemas.microsoft.com/office/drawing/2014/main" id="{78F4A048-D2DB-4E31-B55D-0777F6CC603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495769" y="3063395"/>
            <a:ext cx="5200463" cy="1569660"/>
          </a:xfrm>
          <a:prstGeom prst="rect">
            <a:avLst/>
          </a:prstGeom>
          <a:solidFill>
            <a:srgbClr val="FCFCFD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F9B359"/>
                </a:solidFill>
                <a:latin typeface="+mj-ea"/>
                <a:ea typeface="+mj-ea"/>
              </a:rPr>
              <a:t>THANKS</a:t>
            </a:r>
            <a:endParaRPr lang="zh-CN" altLang="en-US" sz="9600" dirty="0">
              <a:solidFill>
                <a:srgbClr val="F9B359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81123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/>
      <p:bldP spid="33" grpId="0" animBg="1"/>
      <p:bldP spid="28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9057035-6EA1-48D6-9A02-46530D9BFC8D}"/>
              </a:ext>
            </a:extLst>
          </p:cNvPr>
          <p:cNvSpPr txBox="1"/>
          <p:nvPr/>
        </p:nvSpPr>
        <p:spPr>
          <a:xfrm>
            <a:off x="6096000" y="855596"/>
            <a:ext cx="1620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3F403E"/>
                </a:solidFill>
                <a:latin typeface="+mj-ea"/>
                <a:ea typeface="+mj-ea"/>
              </a:rPr>
              <a:t>作者简介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9C793DA-A19F-4DAB-AF05-E1979A01AFB8}"/>
              </a:ext>
            </a:extLst>
          </p:cNvPr>
          <p:cNvSpPr txBox="1"/>
          <p:nvPr/>
        </p:nvSpPr>
        <p:spPr>
          <a:xfrm>
            <a:off x="5257799" y="835461"/>
            <a:ext cx="47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pc="-300" dirty="0">
                <a:solidFill>
                  <a:srgbClr val="F9B359"/>
                </a:solidFill>
                <a:latin typeface="+mj-ea"/>
                <a:ea typeface="+mj-ea"/>
              </a:rPr>
              <a:t>1</a:t>
            </a:r>
            <a:endParaRPr lang="zh-CN" altLang="en-US" sz="3600" spc="-300" dirty="0">
              <a:solidFill>
                <a:srgbClr val="F9B359"/>
              </a:solidFill>
              <a:latin typeface="+mj-ea"/>
              <a:ea typeface="+mj-ea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382134D-9EAB-452F-A45B-510B1E78BEFA}"/>
              </a:ext>
            </a:extLst>
          </p:cNvPr>
          <p:cNvCxnSpPr>
            <a:cxnSpLocks/>
          </p:cNvCxnSpPr>
          <p:nvPr/>
        </p:nvCxnSpPr>
        <p:spPr>
          <a:xfrm>
            <a:off x="5917974" y="973142"/>
            <a:ext cx="0" cy="5084758"/>
          </a:xfrm>
          <a:prstGeom prst="line">
            <a:avLst/>
          </a:prstGeom>
          <a:ln>
            <a:solidFill>
              <a:srgbClr val="969F98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131F1A9E-4DE1-4B0D-BF03-901FBE6A72D5}"/>
              </a:ext>
            </a:extLst>
          </p:cNvPr>
          <p:cNvSpPr txBox="1"/>
          <p:nvPr/>
        </p:nvSpPr>
        <p:spPr>
          <a:xfrm>
            <a:off x="6095999" y="170217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3F403E"/>
                </a:solidFill>
                <a:latin typeface="+mj-ea"/>
                <a:ea typeface="+mj-ea"/>
              </a:rPr>
              <a:t>主要内容概述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358F103-9747-4632-ADDE-7D8D5A8B0C31}"/>
              </a:ext>
            </a:extLst>
          </p:cNvPr>
          <p:cNvSpPr txBox="1"/>
          <p:nvPr/>
        </p:nvSpPr>
        <p:spPr>
          <a:xfrm>
            <a:off x="5322341" y="1702173"/>
            <a:ext cx="37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pc="-300" dirty="0">
                <a:solidFill>
                  <a:srgbClr val="F9B359"/>
                </a:solidFill>
                <a:latin typeface="+mj-ea"/>
                <a:ea typeface="+mj-ea"/>
              </a:rPr>
              <a:t>2</a:t>
            </a:r>
            <a:endParaRPr lang="zh-CN" altLang="en-US" sz="3600" spc="-300" dirty="0">
              <a:solidFill>
                <a:srgbClr val="F9B359"/>
              </a:solidFill>
              <a:latin typeface="+mj-ea"/>
              <a:ea typeface="+mj-ea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6470F28-81DA-4435-9A00-615AC870F3D0}"/>
              </a:ext>
            </a:extLst>
          </p:cNvPr>
          <p:cNvSpPr txBox="1"/>
          <p:nvPr/>
        </p:nvSpPr>
        <p:spPr>
          <a:xfrm>
            <a:off x="6095999" y="2549031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3F403E"/>
                </a:solidFill>
                <a:latin typeface="+mj-ea"/>
                <a:ea typeface="+mj-ea"/>
              </a:rPr>
              <a:t>人物关系图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A4C992E-7314-4F52-9B6C-54D400A9C625}"/>
              </a:ext>
            </a:extLst>
          </p:cNvPr>
          <p:cNvSpPr txBox="1"/>
          <p:nvPr/>
        </p:nvSpPr>
        <p:spPr>
          <a:xfrm>
            <a:off x="5322341" y="2469762"/>
            <a:ext cx="37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pc="-300" dirty="0">
                <a:solidFill>
                  <a:srgbClr val="F9B359"/>
                </a:solidFill>
                <a:latin typeface="+mj-ea"/>
                <a:ea typeface="+mj-ea"/>
              </a:rPr>
              <a:t>3</a:t>
            </a:r>
            <a:endParaRPr lang="zh-CN" altLang="en-US" sz="3600" spc="-300" dirty="0">
              <a:solidFill>
                <a:srgbClr val="F9B359"/>
              </a:solidFill>
              <a:latin typeface="+mj-ea"/>
              <a:ea typeface="+mj-ea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A65FDF8-5A9D-47B2-991F-3B2A2DD94BFC}"/>
              </a:ext>
            </a:extLst>
          </p:cNvPr>
          <p:cNvSpPr txBox="1"/>
          <p:nvPr/>
        </p:nvSpPr>
        <p:spPr>
          <a:xfrm>
            <a:off x="6096000" y="335826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3F403E"/>
                </a:solidFill>
                <a:latin typeface="+mj-ea"/>
                <a:ea typeface="+mj-ea"/>
              </a:rPr>
              <a:t>经典语录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4A235CC-F4E6-48CB-8FC0-FE21D10EF358}"/>
              </a:ext>
            </a:extLst>
          </p:cNvPr>
          <p:cNvSpPr txBox="1"/>
          <p:nvPr/>
        </p:nvSpPr>
        <p:spPr>
          <a:xfrm>
            <a:off x="5317293" y="3326410"/>
            <a:ext cx="37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pc="-300" dirty="0">
                <a:solidFill>
                  <a:srgbClr val="F9B359"/>
                </a:solidFill>
                <a:latin typeface="+mj-ea"/>
                <a:ea typeface="+mj-ea"/>
              </a:rPr>
              <a:t>4</a:t>
            </a:r>
            <a:endParaRPr lang="zh-CN" altLang="en-US" sz="3600" spc="-300" dirty="0">
              <a:solidFill>
                <a:srgbClr val="F9B359"/>
              </a:solidFill>
              <a:latin typeface="+mj-ea"/>
              <a:ea typeface="+mj-ea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C631D0F-19F8-4269-AE5F-859361516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9" y="0"/>
            <a:ext cx="4687351" cy="6908425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9E7EE7B1-92EE-48F7-BAB8-335154B5D3B5}"/>
              </a:ext>
            </a:extLst>
          </p:cNvPr>
          <p:cNvSpPr txBox="1"/>
          <p:nvPr/>
        </p:nvSpPr>
        <p:spPr>
          <a:xfrm>
            <a:off x="6119314" y="420512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3F403E"/>
                </a:solidFill>
                <a:latin typeface="+mj-ea"/>
                <a:ea typeface="+mj-ea"/>
              </a:rPr>
              <a:t>观感及评价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E4DF599-FF38-4FE3-B46E-638B0F1B1ADB}"/>
              </a:ext>
            </a:extLst>
          </p:cNvPr>
          <p:cNvSpPr txBox="1"/>
          <p:nvPr/>
        </p:nvSpPr>
        <p:spPr>
          <a:xfrm>
            <a:off x="6096000" y="501436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3F403E"/>
                </a:solidFill>
                <a:latin typeface="+mj-ea"/>
                <a:ea typeface="+mj-ea"/>
              </a:rPr>
              <a:t>我的独白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6704260-C16E-49D6-838F-64272FD7FFD1}"/>
              </a:ext>
            </a:extLst>
          </p:cNvPr>
          <p:cNvSpPr txBox="1"/>
          <p:nvPr/>
        </p:nvSpPr>
        <p:spPr>
          <a:xfrm>
            <a:off x="5322998" y="4093999"/>
            <a:ext cx="37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pc="-300" dirty="0">
                <a:solidFill>
                  <a:srgbClr val="F9B359"/>
                </a:solidFill>
                <a:latin typeface="+mj-ea"/>
                <a:ea typeface="+mj-ea"/>
              </a:rPr>
              <a:t>5</a:t>
            </a:r>
            <a:endParaRPr lang="zh-CN" altLang="en-US" sz="3600" spc="-300" dirty="0">
              <a:solidFill>
                <a:srgbClr val="F9B359"/>
              </a:solidFill>
              <a:latin typeface="+mj-ea"/>
              <a:ea typeface="+mj-ea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E9C0363-7714-4CF5-A917-60CBD89E6D4F}"/>
              </a:ext>
            </a:extLst>
          </p:cNvPr>
          <p:cNvSpPr txBox="1"/>
          <p:nvPr/>
        </p:nvSpPr>
        <p:spPr>
          <a:xfrm>
            <a:off x="5307902" y="4950647"/>
            <a:ext cx="37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pc="-300" dirty="0">
                <a:solidFill>
                  <a:srgbClr val="F9B359"/>
                </a:solidFill>
                <a:latin typeface="+mj-ea"/>
                <a:ea typeface="+mj-ea"/>
              </a:rPr>
              <a:t>6</a:t>
            </a:r>
            <a:endParaRPr lang="zh-CN" altLang="en-US" sz="3600" spc="-300" dirty="0">
              <a:solidFill>
                <a:srgbClr val="F9B359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92621728"/>
      </p:ext>
    </p:extLst>
  </p:cSld>
  <p:clrMapOvr>
    <a:masterClrMapping/>
  </p:clrMapOvr>
  <p:transition spd="slow" advTm="76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3C59978-E4BC-4E53-B081-ECFC07D0DCDA}"/>
              </a:ext>
            </a:extLst>
          </p:cNvPr>
          <p:cNvSpPr/>
          <p:nvPr/>
        </p:nvSpPr>
        <p:spPr>
          <a:xfrm>
            <a:off x="1276903" y="1553378"/>
            <a:ext cx="9636084" cy="3751242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A8FA9B7-661A-4838-A8C8-5EA1715D9F20}"/>
              </a:ext>
            </a:extLst>
          </p:cNvPr>
          <p:cNvSpPr/>
          <p:nvPr/>
        </p:nvSpPr>
        <p:spPr>
          <a:xfrm>
            <a:off x="2525485" y="955300"/>
            <a:ext cx="7141030" cy="4993807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254000" dist="38100" dir="5400000" algn="t" rotWithShape="0">
              <a:srgbClr val="969F98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8391298F-0216-4663-836E-2F14A93533B4}"/>
              </a:ext>
            </a:extLst>
          </p:cNvPr>
          <p:cNvSpPr/>
          <p:nvPr/>
        </p:nvSpPr>
        <p:spPr>
          <a:xfrm>
            <a:off x="0" y="2247071"/>
            <a:ext cx="12192000" cy="2363856"/>
          </a:xfrm>
          <a:prstGeom prst="roundRect">
            <a:avLst>
              <a:gd name="adj" fmla="val 0"/>
            </a:avLst>
          </a:prstGeom>
          <a:solidFill>
            <a:srgbClr val="F9B359"/>
          </a:solidFill>
          <a:ln>
            <a:noFill/>
          </a:ln>
          <a:effectLst>
            <a:outerShdw blurRad="2540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740B855-B4F2-4C89-9C91-6E3EBB86A768}"/>
              </a:ext>
            </a:extLst>
          </p:cNvPr>
          <p:cNvSpPr txBox="1"/>
          <p:nvPr/>
        </p:nvSpPr>
        <p:spPr>
          <a:xfrm>
            <a:off x="4380894" y="2661374"/>
            <a:ext cx="3428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FCFCFD"/>
                </a:solidFill>
                <a:latin typeface="+mj-ea"/>
                <a:ea typeface="+mj-ea"/>
              </a:rPr>
              <a:t>作者简介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90D3DB-0AFF-4BD3-8A3B-FF3D44796FB0}"/>
              </a:ext>
            </a:extLst>
          </p:cNvPr>
          <p:cNvSpPr txBox="1"/>
          <p:nvPr/>
        </p:nvSpPr>
        <p:spPr>
          <a:xfrm>
            <a:off x="3206602" y="3459777"/>
            <a:ext cx="577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CFCFD"/>
                </a:solidFill>
                <a:latin typeface="+mn-ea"/>
              </a:rPr>
              <a:t>加布瑞埃拉</a:t>
            </a:r>
            <a:r>
              <a:rPr lang="en-US" altLang="zh-CN" dirty="0">
                <a:solidFill>
                  <a:srgbClr val="FCFCFD"/>
                </a:solidFill>
                <a:latin typeface="+mn-ea"/>
              </a:rPr>
              <a:t>·</a:t>
            </a:r>
            <a:r>
              <a:rPr lang="zh-CN" altLang="en-US" dirty="0">
                <a:solidFill>
                  <a:srgbClr val="FCFCFD"/>
                </a:solidFill>
                <a:latin typeface="+mn-ea"/>
              </a:rPr>
              <a:t>泽文</a:t>
            </a:r>
            <a:r>
              <a:rPr lang="en-US" altLang="zh-CN" dirty="0">
                <a:solidFill>
                  <a:srgbClr val="FCFCFD"/>
                </a:solidFill>
                <a:latin typeface="+mn-ea"/>
              </a:rPr>
              <a:t>(Gabrielle </a:t>
            </a:r>
            <a:r>
              <a:rPr lang="en-US" altLang="zh-CN" dirty="0" err="1">
                <a:solidFill>
                  <a:srgbClr val="FCFCFD"/>
                </a:solidFill>
                <a:latin typeface="+mn-ea"/>
              </a:rPr>
              <a:t>Zevin</a:t>
            </a:r>
            <a:r>
              <a:rPr lang="zh-CN" altLang="en-US" dirty="0">
                <a:solidFill>
                  <a:srgbClr val="FCFCFD"/>
                </a:solidFill>
                <a:latin typeface="+mn-ea"/>
              </a:rPr>
              <a:t>，</a:t>
            </a:r>
            <a:r>
              <a:rPr lang="en-US" altLang="zh-CN" dirty="0">
                <a:solidFill>
                  <a:srgbClr val="FCFCFD"/>
                </a:solidFill>
                <a:latin typeface="+mn-ea"/>
              </a:rPr>
              <a:t>1977—)</a:t>
            </a:r>
            <a:endParaRPr lang="zh-CN" altLang="en-US" dirty="0">
              <a:solidFill>
                <a:srgbClr val="FCFCFD"/>
              </a:solidFill>
              <a:latin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DD5A966-C00A-4F10-A054-95E8E14BD01B}"/>
              </a:ext>
            </a:extLst>
          </p:cNvPr>
          <p:cNvSpPr txBox="1"/>
          <p:nvPr/>
        </p:nvSpPr>
        <p:spPr>
          <a:xfrm>
            <a:off x="4599792" y="1046742"/>
            <a:ext cx="29903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F9B359"/>
                </a:solidFill>
                <a:latin typeface="+mj-ea"/>
                <a:ea typeface="+mj-ea"/>
              </a:rPr>
              <a:t>PART 1</a:t>
            </a:r>
            <a:endParaRPr lang="zh-CN" altLang="en-US" sz="6600" dirty="0">
              <a:solidFill>
                <a:srgbClr val="F9B359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2827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100">
        <p14:doors dir="vert"/>
      </p:transition>
    </mc:Choice>
    <mc:Fallback xmlns="">
      <p:transition spd="slow" advTm="51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0" grpId="0" animBg="1"/>
      <p:bldP spid="8" grpId="0"/>
      <p:bldP spid="9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007B8CB1-CDB3-42D7-9ED9-B29B57AD2E12}"/>
              </a:ext>
            </a:extLst>
          </p:cNvPr>
          <p:cNvSpPr/>
          <p:nvPr/>
        </p:nvSpPr>
        <p:spPr>
          <a:xfrm>
            <a:off x="0" y="0"/>
            <a:ext cx="7488464" cy="6858000"/>
          </a:xfrm>
          <a:custGeom>
            <a:avLst/>
            <a:gdLst>
              <a:gd name="connsiteX0" fmla="*/ 0 w 7488464"/>
              <a:gd name="connsiteY0" fmla="*/ 0 h 6858000"/>
              <a:gd name="connsiteX1" fmla="*/ 1392464 w 7488464"/>
              <a:gd name="connsiteY1" fmla="*/ 0 h 6858000"/>
              <a:gd name="connsiteX2" fmla="*/ 7488464 w 7488464"/>
              <a:gd name="connsiteY2" fmla="*/ 6858000 h 6858000"/>
              <a:gd name="connsiteX3" fmla="*/ 1392464 w 7488464"/>
              <a:gd name="connsiteY3" fmla="*/ 6858000 h 6858000"/>
              <a:gd name="connsiteX4" fmla="*/ 0 w 748846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8464" h="6858000">
                <a:moveTo>
                  <a:pt x="0" y="0"/>
                </a:moveTo>
                <a:lnTo>
                  <a:pt x="1392464" y="0"/>
                </a:lnTo>
                <a:lnTo>
                  <a:pt x="7488464" y="6858000"/>
                </a:lnTo>
                <a:lnTo>
                  <a:pt x="139246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9B359"/>
          </a:solidFill>
          <a:ln>
            <a:noFill/>
          </a:ln>
          <a:effectLst>
            <a:outerShdw blurRad="2540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19FCA984-BFF3-4104-A08C-2260A01873FB}"/>
              </a:ext>
            </a:extLst>
          </p:cNvPr>
          <p:cNvSpPr/>
          <p:nvPr/>
        </p:nvSpPr>
        <p:spPr>
          <a:xfrm>
            <a:off x="1134737" y="1553379"/>
            <a:ext cx="9199457" cy="4755346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4491206-E1AD-494E-89D8-04A79BACB861}"/>
              </a:ext>
            </a:extLst>
          </p:cNvPr>
          <p:cNvSpPr txBox="1"/>
          <p:nvPr/>
        </p:nvSpPr>
        <p:spPr>
          <a:xfrm>
            <a:off x="257357" y="5796171"/>
            <a:ext cx="5471090" cy="1107996"/>
          </a:xfrm>
          <a:prstGeom prst="rect">
            <a:avLst/>
          </a:prstGeom>
          <a:solidFill>
            <a:srgbClr val="F9B359"/>
          </a:solidFill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chemeClr val="bg1">
                    <a:alpha val="30000"/>
                  </a:schemeClr>
                </a:solidFill>
                <a:latin typeface="+mj-ea"/>
                <a:ea typeface="+mj-ea"/>
              </a:rPr>
              <a:t>ABOUT HER</a:t>
            </a:r>
            <a:endParaRPr lang="zh-CN" altLang="en-US" sz="6600" b="1" dirty="0">
              <a:solidFill>
                <a:schemeClr val="bg1">
                  <a:alpha val="3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BB4DE11-743B-480C-BDFE-7459969CE4B4}"/>
              </a:ext>
            </a:extLst>
          </p:cNvPr>
          <p:cNvSpPr/>
          <p:nvPr/>
        </p:nvSpPr>
        <p:spPr>
          <a:xfrm>
            <a:off x="1491282" y="1141496"/>
            <a:ext cx="9209436" cy="4589156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254000" dist="38100" dir="5400000" algn="t" rotWithShape="0">
              <a:srgbClr val="969F98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31072BE-40EB-4D17-AE92-8EDCFBC185F2}"/>
              </a:ext>
            </a:extLst>
          </p:cNvPr>
          <p:cNvSpPr/>
          <p:nvPr/>
        </p:nvSpPr>
        <p:spPr>
          <a:xfrm>
            <a:off x="6352780" y="1141496"/>
            <a:ext cx="468629" cy="4589156"/>
          </a:xfrm>
          <a:prstGeom prst="rect">
            <a:avLst/>
          </a:prstGeom>
          <a:solidFill>
            <a:srgbClr val="F9B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6EADD115-8674-4DCD-B59A-D49D3EB83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55" y="1141496"/>
            <a:ext cx="3059437" cy="4589156"/>
          </a:xfrm>
          <a:custGeom>
            <a:avLst/>
            <a:gdLst>
              <a:gd name="connsiteX0" fmla="*/ 0 w 3725704"/>
              <a:gd name="connsiteY0" fmla="*/ 0 h 4589156"/>
              <a:gd name="connsiteX1" fmla="*/ 3725704 w 3725704"/>
              <a:gd name="connsiteY1" fmla="*/ 0 h 4589156"/>
              <a:gd name="connsiteX2" fmla="*/ 3725704 w 3725704"/>
              <a:gd name="connsiteY2" fmla="*/ 4589156 h 4589156"/>
              <a:gd name="connsiteX3" fmla="*/ 0 w 3725704"/>
              <a:gd name="connsiteY3" fmla="*/ 4589156 h 458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704" h="4589156">
                <a:moveTo>
                  <a:pt x="0" y="0"/>
                </a:moveTo>
                <a:lnTo>
                  <a:pt x="3725704" y="0"/>
                </a:lnTo>
                <a:lnTo>
                  <a:pt x="3725704" y="4589156"/>
                </a:lnTo>
                <a:lnTo>
                  <a:pt x="0" y="4589156"/>
                </a:lnTo>
                <a:close/>
              </a:path>
            </a:pathLst>
          </a:cu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F2B14FF-8427-4C57-A0AB-73846771093A}"/>
              </a:ext>
            </a:extLst>
          </p:cNvPr>
          <p:cNvSpPr txBox="1"/>
          <p:nvPr/>
        </p:nvSpPr>
        <p:spPr>
          <a:xfrm>
            <a:off x="1836989" y="1341120"/>
            <a:ext cx="3619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F9B359"/>
                </a:solidFill>
                <a:latin typeface="+mj-ea"/>
                <a:ea typeface="+mj-ea"/>
              </a:rPr>
              <a:t>加布瑞埃拉</a:t>
            </a:r>
            <a:r>
              <a:rPr lang="en-US" altLang="zh-CN" sz="3600" b="1" dirty="0">
                <a:solidFill>
                  <a:srgbClr val="F9B359"/>
                </a:solidFill>
                <a:latin typeface="+mj-ea"/>
                <a:ea typeface="+mj-ea"/>
              </a:rPr>
              <a:t>·</a:t>
            </a:r>
            <a:r>
              <a:rPr lang="zh-CN" altLang="en-US" sz="3600" b="1" dirty="0">
                <a:solidFill>
                  <a:srgbClr val="F9B359"/>
                </a:solidFill>
                <a:latin typeface="+mj-ea"/>
                <a:ea typeface="+mj-ea"/>
              </a:rPr>
              <a:t>泽文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C4E9D23-94AC-45A2-B141-7F6AAD3199D9}"/>
              </a:ext>
            </a:extLst>
          </p:cNvPr>
          <p:cNvSpPr txBox="1"/>
          <p:nvPr/>
        </p:nvSpPr>
        <p:spPr>
          <a:xfrm>
            <a:off x="1676876" y="1964925"/>
            <a:ext cx="4505898" cy="4054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3F403E"/>
                </a:solidFill>
                <a:latin typeface="+mn-ea"/>
              </a:rPr>
              <a:t>美国作家、电影剧本编剧。年轻并极富魅力，深爱阅读与创作，为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《</a:t>
            </a:r>
            <a:r>
              <a:rPr lang="zh-CN" altLang="en-US" dirty="0">
                <a:solidFill>
                  <a:srgbClr val="3F403E"/>
                </a:solidFill>
                <a:latin typeface="+mn-ea"/>
              </a:rPr>
              <a:t>纽约时报书评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》</a:t>
            </a:r>
            <a:r>
              <a:rPr lang="zh-CN" altLang="en-US" dirty="0">
                <a:solidFill>
                  <a:srgbClr val="3F403E"/>
                </a:solidFill>
                <a:latin typeface="+mn-ea"/>
              </a:rPr>
              <a:t>撰稿，现居洛杉矶。毕业于哈佛大学英美文学系，已经出版了八本小说，作品被翻译成二十多种语言。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14</a:t>
            </a:r>
            <a:r>
              <a:rPr lang="zh-CN" altLang="en-US" dirty="0">
                <a:solidFill>
                  <a:srgbClr val="3F403E"/>
                </a:solidFill>
                <a:latin typeface="+mn-ea"/>
              </a:rPr>
              <a:t>岁时，她写了一封关于“枪与玫瑰乐团”的信函投给当地报社，措辞激烈，意外获得该报的乐评人一职，迈出了成为作家的第一步。一直以来，她对书、书店以及爱书人的未来，充满见解。她的第八本小说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《</a:t>
            </a:r>
            <a:r>
              <a:rPr lang="zh-CN" altLang="en-US" dirty="0">
                <a:solidFill>
                  <a:srgbClr val="3F403E"/>
                </a:solidFill>
                <a:latin typeface="+mn-ea"/>
              </a:rPr>
              <a:t>岛上书店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》</a:t>
            </a:r>
            <a:r>
              <a:rPr lang="zh-CN" altLang="en-US" dirty="0">
                <a:solidFill>
                  <a:srgbClr val="3F403E"/>
                </a:solidFill>
                <a:latin typeface="+mn-ea"/>
              </a:rPr>
              <a:t>在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2014</a:t>
            </a:r>
            <a:r>
              <a:rPr lang="zh-CN" altLang="en-US" dirty="0">
                <a:solidFill>
                  <a:srgbClr val="3F403E"/>
                </a:solidFill>
                <a:latin typeface="+mn-ea"/>
              </a:rPr>
              <a:t>年以史无前例的最高票数，获选美国独立书商选书第一名。</a:t>
            </a:r>
            <a:endParaRPr lang="en-US" altLang="zh-CN" dirty="0">
              <a:solidFill>
                <a:srgbClr val="3F403E"/>
              </a:solidFill>
              <a:latin typeface="+mn-ea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BD626318-A509-409A-B970-79940D67E2F4}"/>
              </a:ext>
            </a:extLst>
          </p:cNvPr>
          <p:cNvGrpSpPr/>
          <p:nvPr/>
        </p:nvGrpSpPr>
        <p:grpSpPr>
          <a:xfrm>
            <a:off x="10334194" y="1283970"/>
            <a:ext cx="200456" cy="152400"/>
            <a:chOff x="10299021" y="1341120"/>
            <a:chExt cx="261708" cy="152400"/>
          </a:xfrm>
        </p:grpSpPr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1B350EF7-D2F2-47F4-982B-D867EFF98170}"/>
                </a:ext>
              </a:extLst>
            </p:cNvPr>
            <p:cNvCxnSpPr/>
            <p:nvPr/>
          </p:nvCxnSpPr>
          <p:spPr>
            <a:xfrm>
              <a:off x="10299021" y="1341120"/>
              <a:ext cx="261708" cy="0"/>
            </a:xfrm>
            <a:prstGeom prst="line">
              <a:avLst/>
            </a:prstGeom>
            <a:ln w="25400" cap="rnd">
              <a:solidFill>
                <a:srgbClr val="969F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C20EB7AB-4656-4CA0-A470-6526AB202BB7}"/>
                </a:ext>
              </a:extLst>
            </p:cNvPr>
            <p:cNvCxnSpPr/>
            <p:nvPr/>
          </p:nvCxnSpPr>
          <p:spPr>
            <a:xfrm>
              <a:off x="10299021" y="1417320"/>
              <a:ext cx="261708" cy="0"/>
            </a:xfrm>
            <a:prstGeom prst="line">
              <a:avLst/>
            </a:prstGeom>
            <a:ln w="25400" cap="rnd">
              <a:solidFill>
                <a:srgbClr val="969F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AE0C5516-C41D-48F0-A37E-B35C51B2BB05}"/>
                </a:ext>
              </a:extLst>
            </p:cNvPr>
            <p:cNvCxnSpPr/>
            <p:nvPr/>
          </p:nvCxnSpPr>
          <p:spPr>
            <a:xfrm>
              <a:off x="10299021" y="1493520"/>
              <a:ext cx="261708" cy="0"/>
            </a:xfrm>
            <a:prstGeom prst="line">
              <a:avLst/>
            </a:prstGeom>
            <a:ln w="25400" cap="rnd">
              <a:solidFill>
                <a:srgbClr val="969F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6219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000">
        <p15:prstTrans prst="pageCurlDouble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0" grpId="0" animBg="1"/>
      <p:bldP spid="39" grpId="0" animBg="1"/>
      <p:bldP spid="4" grpId="0" animBg="1"/>
      <p:bldP spid="27" grpId="0" animBg="1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3C59978-E4BC-4E53-B081-ECFC07D0DCDA}"/>
              </a:ext>
            </a:extLst>
          </p:cNvPr>
          <p:cNvSpPr/>
          <p:nvPr/>
        </p:nvSpPr>
        <p:spPr>
          <a:xfrm>
            <a:off x="1276903" y="1553378"/>
            <a:ext cx="9636084" cy="3751242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A8FA9B7-661A-4838-A8C8-5EA1715D9F20}"/>
              </a:ext>
            </a:extLst>
          </p:cNvPr>
          <p:cNvSpPr/>
          <p:nvPr/>
        </p:nvSpPr>
        <p:spPr>
          <a:xfrm>
            <a:off x="2525485" y="955300"/>
            <a:ext cx="7141030" cy="4993807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254000" dist="38100" dir="5400000" algn="t" rotWithShape="0">
              <a:srgbClr val="969F98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8391298F-0216-4663-836E-2F14A93533B4}"/>
              </a:ext>
            </a:extLst>
          </p:cNvPr>
          <p:cNvSpPr/>
          <p:nvPr/>
        </p:nvSpPr>
        <p:spPr>
          <a:xfrm>
            <a:off x="0" y="2247071"/>
            <a:ext cx="12192000" cy="2363856"/>
          </a:xfrm>
          <a:prstGeom prst="roundRect">
            <a:avLst>
              <a:gd name="adj" fmla="val 0"/>
            </a:avLst>
          </a:prstGeom>
          <a:solidFill>
            <a:srgbClr val="F9B359"/>
          </a:solidFill>
          <a:ln>
            <a:noFill/>
          </a:ln>
          <a:effectLst>
            <a:outerShdw blurRad="2540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740B855-B4F2-4C89-9C91-6E3EBB86A768}"/>
              </a:ext>
            </a:extLst>
          </p:cNvPr>
          <p:cNvSpPr txBox="1"/>
          <p:nvPr/>
        </p:nvSpPr>
        <p:spPr>
          <a:xfrm>
            <a:off x="4463735" y="2751891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CFCFD"/>
                </a:solidFill>
                <a:latin typeface="+mj-ea"/>
                <a:ea typeface="+mj-ea"/>
              </a:rPr>
              <a:t>主要内容概述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90D3DB-0AFF-4BD3-8A3B-FF3D44796FB0}"/>
              </a:ext>
            </a:extLst>
          </p:cNvPr>
          <p:cNvSpPr txBox="1"/>
          <p:nvPr/>
        </p:nvSpPr>
        <p:spPr>
          <a:xfrm>
            <a:off x="3206602" y="3459777"/>
            <a:ext cx="577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CFCFD"/>
                </a:solidFill>
                <a:latin typeface="+mn-ea"/>
              </a:rPr>
              <a:t>没有谁是一座孤岛，每本书都是一个世界。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DD5A966-C00A-4F10-A054-95E8E14BD01B}"/>
              </a:ext>
            </a:extLst>
          </p:cNvPr>
          <p:cNvSpPr txBox="1"/>
          <p:nvPr/>
        </p:nvSpPr>
        <p:spPr>
          <a:xfrm>
            <a:off x="4599792" y="1046742"/>
            <a:ext cx="29903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F9B359"/>
                </a:solidFill>
                <a:latin typeface="+mj-ea"/>
                <a:ea typeface="+mj-ea"/>
              </a:rPr>
              <a:t>PART 2</a:t>
            </a:r>
            <a:endParaRPr lang="zh-CN" altLang="en-US" sz="6600" dirty="0">
              <a:solidFill>
                <a:srgbClr val="F9B359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59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100">
        <p14:doors dir="vert"/>
      </p:transition>
    </mc:Choice>
    <mc:Fallback xmlns="">
      <p:transition spd="slow" advTm="51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0" grpId="0" animBg="1"/>
      <p:bldP spid="8" grpId="0"/>
      <p:bldP spid="9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53987349-55BF-46FB-8E1A-FFB23233A5AE}"/>
              </a:ext>
            </a:extLst>
          </p:cNvPr>
          <p:cNvSpPr/>
          <p:nvPr/>
        </p:nvSpPr>
        <p:spPr>
          <a:xfrm>
            <a:off x="1277957" y="1094342"/>
            <a:ext cx="9636084" cy="4702366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CC05087-E4A6-48E6-B56B-F86165A09EF2}"/>
              </a:ext>
            </a:extLst>
          </p:cNvPr>
          <p:cNvSpPr/>
          <p:nvPr/>
        </p:nvSpPr>
        <p:spPr>
          <a:xfrm>
            <a:off x="3742063" y="0"/>
            <a:ext cx="4707874" cy="6858000"/>
          </a:xfrm>
          <a:prstGeom prst="rect">
            <a:avLst/>
          </a:prstGeom>
          <a:solidFill>
            <a:srgbClr val="F9B359"/>
          </a:solidFill>
          <a:ln>
            <a:noFill/>
          </a:ln>
          <a:effectLst>
            <a:outerShdw blurRad="127000" sx="101000" sy="101000" algn="ctr" rotWithShape="0">
              <a:srgbClr val="D5D7D5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2B39C57-17A5-4D83-BDB7-6FD2E59B75B7}"/>
              </a:ext>
            </a:extLst>
          </p:cNvPr>
          <p:cNvSpPr/>
          <p:nvPr/>
        </p:nvSpPr>
        <p:spPr>
          <a:xfrm>
            <a:off x="1836145" y="1652530"/>
            <a:ext cx="8519710" cy="3585990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254000" dist="38100" dir="5400000" algn="t" rotWithShape="0">
              <a:srgbClr val="969F98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83AC7F9-DA48-4B2A-9626-169CA23F84C7}"/>
              </a:ext>
            </a:extLst>
          </p:cNvPr>
          <p:cNvSpPr txBox="1"/>
          <p:nvPr/>
        </p:nvSpPr>
        <p:spPr>
          <a:xfrm>
            <a:off x="1836143" y="1856223"/>
            <a:ext cx="85197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 dirty="0">
                <a:solidFill>
                  <a:srgbClr val="3F403E"/>
                </a:solidFill>
                <a:latin typeface="+mn-ea"/>
              </a:rPr>
              <a:t>岛上书店是间维多利亚风格的小屋，门廊上挂着褪色的招牌，上面写着：没有谁是一座孤岛，每本书都是一个世界。</a:t>
            </a:r>
          </a:p>
          <a:p>
            <a:pPr indent="457200">
              <a:lnSpc>
                <a:spcPct val="120000"/>
              </a:lnSpc>
            </a:pPr>
            <a:r>
              <a:rPr lang="en-US" altLang="zh-CN" dirty="0">
                <a:solidFill>
                  <a:srgbClr val="3F403E"/>
                </a:solidFill>
                <a:latin typeface="+mn-ea"/>
              </a:rPr>
              <a:t>A</a:t>
            </a:r>
            <a:r>
              <a:rPr lang="zh-CN" altLang="en-US" dirty="0">
                <a:solidFill>
                  <a:srgbClr val="3F403E"/>
                </a:solidFill>
                <a:latin typeface="+mn-ea"/>
              </a:rPr>
              <a:t>．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J</a:t>
            </a:r>
            <a:r>
              <a:rPr lang="zh-CN" altLang="en-US" dirty="0">
                <a:solidFill>
                  <a:srgbClr val="3F403E"/>
                </a:solidFill>
                <a:latin typeface="+mn-ea"/>
              </a:rPr>
              <a:t>．费克里，人近中年，在一座与世隔绝的小岛上，经营一家书店。命运从未眷顾过他，爱妻去世，书店危机，就连唯一值钱的宝贝也遭窃。他的人生陷入僵局，他的内心沦为荒岛。</a:t>
            </a:r>
          </a:p>
          <a:p>
            <a:pPr indent="457200">
              <a:lnSpc>
                <a:spcPct val="120000"/>
              </a:lnSpc>
            </a:pPr>
            <a:r>
              <a:rPr lang="zh-CN" altLang="en-US" dirty="0">
                <a:solidFill>
                  <a:srgbClr val="3F403E"/>
                </a:solidFill>
                <a:latin typeface="+mn-ea"/>
              </a:rPr>
              <a:t>就在此时，一个神秘的婴儿出现在书店中，意外地拯救了陷于孤独绝境中的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A</a:t>
            </a:r>
            <a:r>
              <a:rPr lang="zh-CN" altLang="en-US" dirty="0">
                <a:solidFill>
                  <a:srgbClr val="3F403E"/>
                </a:solidFill>
                <a:latin typeface="+mn-ea"/>
              </a:rPr>
              <a:t>．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J</a:t>
            </a:r>
            <a:r>
              <a:rPr lang="zh-CN" altLang="en-US" dirty="0">
                <a:solidFill>
                  <a:srgbClr val="3F403E"/>
                </a:solidFill>
                <a:latin typeface="+mn-ea"/>
              </a:rPr>
              <a:t>．费克里，成为了连接他和小姨子伊斯梅、警长兰比亚斯、出版社女业务员阿米莉娅之间的纽带，为他的生活带来了转机。</a:t>
            </a:r>
          </a:p>
          <a:p>
            <a:pPr indent="457200">
              <a:lnSpc>
                <a:spcPct val="120000"/>
              </a:lnSpc>
            </a:pPr>
            <a:r>
              <a:rPr lang="zh-CN" altLang="en-US" dirty="0">
                <a:solidFill>
                  <a:srgbClr val="3F403E"/>
                </a:solidFill>
                <a:latin typeface="+mn-ea"/>
              </a:rPr>
              <a:t>小岛上的几个生命紧紧相依，走出了人生的困境，而所有对书和生活的热爱都周而复始，愈加汹涌。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E0B33C0-757D-43D3-BF40-E07B47E671CE}"/>
              </a:ext>
            </a:extLst>
          </p:cNvPr>
          <p:cNvSpPr txBox="1"/>
          <p:nvPr/>
        </p:nvSpPr>
        <p:spPr>
          <a:xfrm>
            <a:off x="3742063" y="660697"/>
            <a:ext cx="4707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3F403E"/>
                </a:solidFill>
                <a:latin typeface="+mj-ea"/>
                <a:ea typeface="+mj-ea"/>
              </a:rPr>
              <a:t>内容概述</a:t>
            </a:r>
          </a:p>
        </p:txBody>
      </p:sp>
    </p:spTree>
    <p:extLst>
      <p:ext uri="{BB962C8B-B14F-4D97-AF65-F5344CB8AC3E}">
        <p14:creationId xmlns:p14="http://schemas.microsoft.com/office/powerpoint/2010/main" val="1366381380"/>
      </p:ext>
    </p:extLst>
  </p:cSld>
  <p:clrMapOvr>
    <a:masterClrMapping/>
  </p:clrMapOvr>
  <p:transition spd="slow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3C59978-E4BC-4E53-B081-ECFC07D0DCDA}"/>
              </a:ext>
            </a:extLst>
          </p:cNvPr>
          <p:cNvSpPr/>
          <p:nvPr/>
        </p:nvSpPr>
        <p:spPr>
          <a:xfrm>
            <a:off x="1276903" y="1553378"/>
            <a:ext cx="9636084" cy="3751242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A8FA9B7-661A-4838-A8C8-5EA1715D9F20}"/>
              </a:ext>
            </a:extLst>
          </p:cNvPr>
          <p:cNvSpPr/>
          <p:nvPr/>
        </p:nvSpPr>
        <p:spPr>
          <a:xfrm>
            <a:off x="2525485" y="955300"/>
            <a:ext cx="7141030" cy="4993807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254000" dist="38100" dir="5400000" algn="t" rotWithShape="0">
              <a:srgbClr val="969F98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8391298F-0216-4663-836E-2F14A93533B4}"/>
              </a:ext>
            </a:extLst>
          </p:cNvPr>
          <p:cNvSpPr/>
          <p:nvPr/>
        </p:nvSpPr>
        <p:spPr>
          <a:xfrm>
            <a:off x="0" y="2247071"/>
            <a:ext cx="12192000" cy="2363856"/>
          </a:xfrm>
          <a:prstGeom prst="roundRect">
            <a:avLst>
              <a:gd name="adj" fmla="val 0"/>
            </a:avLst>
          </a:prstGeom>
          <a:solidFill>
            <a:srgbClr val="F9B359"/>
          </a:solidFill>
          <a:ln>
            <a:noFill/>
          </a:ln>
          <a:effectLst>
            <a:outerShdw blurRad="2540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740B855-B4F2-4C89-9C91-6E3EBB86A768}"/>
              </a:ext>
            </a:extLst>
          </p:cNvPr>
          <p:cNvSpPr txBox="1"/>
          <p:nvPr/>
        </p:nvSpPr>
        <p:spPr>
          <a:xfrm>
            <a:off x="4551605" y="307505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CFCFD"/>
                </a:solidFill>
                <a:latin typeface="+mj-ea"/>
                <a:ea typeface="+mj-ea"/>
              </a:rPr>
              <a:t>人物关系图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DD5A966-C00A-4F10-A054-95E8E14BD01B}"/>
              </a:ext>
            </a:extLst>
          </p:cNvPr>
          <p:cNvSpPr txBox="1"/>
          <p:nvPr/>
        </p:nvSpPr>
        <p:spPr>
          <a:xfrm>
            <a:off x="4599792" y="1046742"/>
            <a:ext cx="29903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F9B359"/>
                </a:solidFill>
                <a:latin typeface="+mj-ea"/>
                <a:ea typeface="+mj-ea"/>
              </a:rPr>
              <a:t>PART 3</a:t>
            </a:r>
            <a:endParaRPr lang="zh-CN" altLang="en-US" sz="6600" dirty="0">
              <a:solidFill>
                <a:srgbClr val="F9B359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3024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100">
        <p14:doors dir="vert"/>
      </p:transition>
    </mc:Choice>
    <mc:Fallback xmlns="">
      <p:transition spd="slow" advTm="51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0" grpId="0" animBg="1"/>
      <p:bldP spid="8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0F965E53-B42B-4553-AEB9-A1A8CC619FC5}"/>
              </a:ext>
            </a:extLst>
          </p:cNvPr>
          <p:cNvSpPr/>
          <p:nvPr/>
        </p:nvSpPr>
        <p:spPr>
          <a:xfrm>
            <a:off x="317498" y="1092200"/>
            <a:ext cx="7378702" cy="5435600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8244737-2B72-42F8-A7CD-A8339B6F5A2C}"/>
              </a:ext>
            </a:extLst>
          </p:cNvPr>
          <p:cNvSpPr/>
          <p:nvPr/>
        </p:nvSpPr>
        <p:spPr>
          <a:xfrm>
            <a:off x="5829300" y="0"/>
            <a:ext cx="5092700" cy="6858000"/>
          </a:xfrm>
          <a:prstGeom prst="rect">
            <a:avLst/>
          </a:prstGeom>
          <a:solidFill>
            <a:srgbClr val="F9B359"/>
          </a:solidFill>
          <a:ln>
            <a:noFill/>
          </a:ln>
          <a:effectLst>
            <a:outerShdw blurRad="127000" sx="101000" sy="101000" algn="ctr" rotWithShape="0">
              <a:srgbClr val="D5D7D5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B49DF76-EBA8-4A59-8B55-940C6EA5A4B7}"/>
              </a:ext>
            </a:extLst>
          </p:cNvPr>
          <p:cNvSpPr/>
          <p:nvPr/>
        </p:nvSpPr>
        <p:spPr>
          <a:xfrm>
            <a:off x="695325" y="692151"/>
            <a:ext cx="10801350" cy="5437188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254000" dist="38100" dir="5400000" algn="t" rotWithShape="0">
              <a:srgbClr val="969F98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AB87035-B918-4473-AB3E-391BB7A3A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3" y="692152"/>
            <a:ext cx="10689851" cy="543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50047"/>
      </p:ext>
    </p:extLst>
  </p:cSld>
  <p:clrMapOvr>
    <a:masterClrMapping/>
  </p:clrMapOvr>
  <p:transition spd="slow" advTm="5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3C59978-E4BC-4E53-B081-ECFC07D0DCDA}"/>
              </a:ext>
            </a:extLst>
          </p:cNvPr>
          <p:cNvSpPr/>
          <p:nvPr/>
        </p:nvSpPr>
        <p:spPr>
          <a:xfrm>
            <a:off x="1276903" y="1553378"/>
            <a:ext cx="9636084" cy="3751242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A8FA9B7-661A-4838-A8C8-5EA1715D9F20}"/>
              </a:ext>
            </a:extLst>
          </p:cNvPr>
          <p:cNvSpPr/>
          <p:nvPr/>
        </p:nvSpPr>
        <p:spPr>
          <a:xfrm>
            <a:off x="2525485" y="955300"/>
            <a:ext cx="7141030" cy="4993807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254000" dist="38100" dir="5400000" algn="t" rotWithShape="0">
              <a:srgbClr val="969F98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8391298F-0216-4663-836E-2F14A93533B4}"/>
              </a:ext>
            </a:extLst>
          </p:cNvPr>
          <p:cNvSpPr/>
          <p:nvPr/>
        </p:nvSpPr>
        <p:spPr>
          <a:xfrm>
            <a:off x="0" y="2247071"/>
            <a:ext cx="12192000" cy="2363856"/>
          </a:xfrm>
          <a:prstGeom prst="roundRect">
            <a:avLst>
              <a:gd name="adj" fmla="val 0"/>
            </a:avLst>
          </a:prstGeom>
          <a:solidFill>
            <a:srgbClr val="F9B359"/>
          </a:solidFill>
          <a:ln>
            <a:noFill/>
          </a:ln>
          <a:effectLst>
            <a:outerShdw blurRad="2540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740B855-B4F2-4C89-9C91-6E3EBB86A768}"/>
              </a:ext>
            </a:extLst>
          </p:cNvPr>
          <p:cNvSpPr txBox="1"/>
          <p:nvPr/>
        </p:nvSpPr>
        <p:spPr>
          <a:xfrm>
            <a:off x="3281871" y="2751891"/>
            <a:ext cx="5626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CFCFD"/>
                </a:solidFill>
                <a:latin typeface="+mj-ea"/>
                <a:ea typeface="+mj-ea"/>
              </a:rPr>
              <a:t>经典语录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90D3DB-0AFF-4BD3-8A3B-FF3D44796FB0}"/>
              </a:ext>
            </a:extLst>
          </p:cNvPr>
          <p:cNvSpPr txBox="1"/>
          <p:nvPr/>
        </p:nvSpPr>
        <p:spPr>
          <a:xfrm>
            <a:off x="3206602" y="3459777"/>
            <a:ext cx="577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CFCFD"/>
                </a:solidFill>
                <a:latin typeface="+mn-ea"/>
              </a:rPr>
              <a:t>没有谁是一座孤岛，每本书都是一个世界。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DD5A966-C00A-4F10-A054-95E8E14BD01B}"/>
              </a:ext>
            </a:extLst>
          </p:cNvPr>
          <p:cNvSpPr txBox="1"/>
          <p:nvPr/>
        </p:nvSpPr>
        <p:spPr>
          <a:xfrm>
            <a:off x="4599792" y="1046742"/>
            <a:ext cx="29903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F9B359"/>
                </a:solidFill>
                <a:latin typeface="+mj-ea"/>
                <a:ea typeface="+mj-ea"/>
              </a:rPr>
              <a:t>PART 4</a:t>
            </a:r>
            <a:endParaRPr lang="zh-CN" altLang="en-US" sz="6600" dirty="0">
              <a:solidFill>
                <a:srgbClr val="F9B359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0738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100">
        <p14:doors dir="vert"/>
      </p:transition>
    </mc:Choice>
    <mc:Fallback xmlns="">
      <p:transition spd="slow" advTm="51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0" grpId="0" animBg="1"/>
      <p:bldP spid="8" grpId="0"/>
      <p:bldP spid="9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渐变模板字体">
      <a:majorFont>
        <a:latin typeface="等线 Light"/>
        <a:ea typeface="微软雅黑"/>
        <a:cs typeface=""/>
      </a:majorFont>
      <a:minorFont>
        <a:latin typeface="等线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2115</TotalTime>
  <Words>1162</Words>
  <Application>Microsoft Office PowerPoint</Application>
  <PresentationFormat>宽屏</PresentationFormat>
  <Paragraphs>79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微软雅黑 Light</vt:lpstr>
      <vt:lpstr>等线 Light</vt:lpstr>
      <vt:lpstr>Arial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AIyaha</dc:creator>
  <cp:lastModifiedBy>李梦真</cp:lastModifiedBy>
  <cp:revision>103</cp:revision>
  <dcterms:created xsi:type="dcterms:W3CDTF">2017-09-03T02:38:38Z</dcterms:created>
  <dcterms:modified xsi:type="dcterms:W3CDTF">2017-12-11T15:40:00Z</dcterms:modified>
</cp:coreProperties>
</file>