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17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0" r:id="rId3"/>
    <p:sldId id="256" r:id="rId4"/>
    <p:sldId id="259" r:id="rId5"/>
    <p:sldId id="258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1" r:id="rId24"/>
    <p:sldId id="262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2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120" y="7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F8F0A-43D7-469D-BB49-83E8919FADEF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3D7FB-902D-4909-AD50-AA77592F8E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60682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CF25D-79E1-4F17-897F-3E7B99924996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1081C-0301-4CAA-B4F2-57FA332FA8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2041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081C-0301-4CAA-B4F2-57FA332FA85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006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081C-0301-4CAA-B4F2-57FA332FA85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1438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081C-0301-4CAA-B4F2-57FA332FA85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8814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2484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7800" y="584200"/>
            <a:ext cx="536786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5383" y="169333"/>
            <a:ext cx="4256617" cy="4884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7139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E94BCF-9B43-4F10-B2B4-E8680CD14811}" type="datetimeFigureOut">
              <a:rPr lang="zh-CN" altLang="en-US" smtClean="0"/>
              <a:pPr/>
              <a:t>2015/10/25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014F68-A1D7-48E5-BDCE-312560A9B7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4"/>
          <p:cNvPicPr>
            <a:picLocks noChangeAspect="1"/>
          </p:cNvPicPr>
          <p:nvPr userDrawn="1"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048625" y="304324"/>
            <a:ext cx="189785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  <p:sldLayoutId id="2147484230" r:id="rId13"/>
    <p:sldLayoutId id="2147484231" r:id="rId14"/>
    <p:sldLayoutId id="2147484232" r:id="rId15"/>
    <p:sldLayoutId id="2147484233" r:id="rId16"/>
    <p:sldLayoutId id="2147484234" r:id="rId17"/>
    <p:sldLayoutId id="2147484235" r:id="rId18"/>
    <p:sldLayoutId id="2147484236" r:id="rId19"/>
    <p:sldLayoutId id="2147484237" r:id="rId20"/>
    <p:sldLayoutId id="2147484238" r:id="rId21"/>
    <p:sldLayoutId id="2147484239" r:id="rId22"/>
    <p:sldLayoutId id="2147484240" r:id="rId23"/>
    <p:sldLayoutId id="2147484241" r:id="rId24"/>
    <p:sldLayoutId id="2147484242" r:id="rId25"/>
    <p:sldLayoutId id="2147484243" r:id="rId26"/>
    <p:sldLayoutId id="2147484244" r:id="rId27"/>
    <p:sldLayoutId id="2147484245" r:id="rId28"/>
    <p:sldLayoutId id="2147484246" r:id="rId29"/>
    <p:sldLayoutId id="2147484247" r:id="rId30"/>
    <p:sldLayoutId id="2147484248" r:id="rId31"/>
    <p:sldLayoutId id="2147483650" r:id="rId3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778598" y="1149790"/>
            <a:ext cx="7776927" cy="4943192"/>
            <a:chOff x="983356" y="1368101"/>
            <a:chExt cx="7361368" cy="409133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Freeform 39"/>
            <p:cNvSpPr>
              <a:spLocks/>
            </p:cNvSpPr>
            <p:nvPr/>
          </p:nvSpPr>
          <p:spPr bwMode="auto">
            <a:xfrm>
              <a:off x="4057334" y="2431990"/>
              <a:ext cx="103365" cy="121384"/>
            </a:xfrm>
            <a:custGeom>
              <a:avLst/>
              <a:gdLst>
                <a:gd name="T0" fmla="*/ 0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0 h 34"/>
                <a:gd name="T12" fmla="*/ 2147483647 w 46"/>
                <a:gd name="T13" fmla="*/ 2147483647 h 34"/>
                <a:gd name="T14" fmla="*/ 0 w 46"/>
                <a:gd name="T15" fmla="*/ 2147483647 h 34"/>
                <a:gd name="T16" fmla="*/ 0 w 46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6" name="Freeform 40"/>
            <p:cNvSpPr>
              <a:spLocks/>
            </p:cNvSpPr>
            <p:nvPr/>
          </p:nvSpPr>
          <p:spPr bwMode="auto">
            <a:xfrm>
              <a:off x="7373994" y="3802907"/>
              <a:ext cx="543789" cy="264187"/>
            </a:xfrm>
            <a:custGeom>
              <a:avLst/>
              <a:gdLst>
                <a:gd name="T0" fmla="*/ 2147483647 w 242"/>
                <a:gd name="T1" fmla="*/ 2147483647 h 74"/>
                <a:gd name="T2" fmla="*/ 2147483647 w 242"/>
                <a:gd name="T3" fmla="*/ 2147483647 h 74"/>
                <a:gd name="T4" fmla="*/ 2147483647 w 242"/>
                <a:gd name="T5" fmla="*/ 2147483647 h 74"/>
                <a:gd name="T6" fmla="*/ 2147483647 w 242"/>
                <a:gd name="T7" fmla="*/ 2147483647 h 74"/>
                <a:gd name="T8" fmla="*/ 2147483647 w 242"/>
                <a:gd name="T9" fmla="*/ 2147483647 h 74"/>
                <a:gd name="T10" fmla="*/ 2147483647 w 242"/>
                <a:gd name="T11" fmla="*/ 2147483647 h 74"/>
                <a:gd name="T12" fmla="*/ 2147483647 w 242"/>
                <a:gd name="T13" fmla="*/ 2147483647 h 74"/>
                <a:gd name="T14" fmla="*/ 2147483647 w 242"/>
                <a:gd name="T15" fmla="*/ 2147483647 h 74"/>
                <a:gd name="T16" fmla="*/ 2147483647 w 242"/>
                <a:gd name="T17" fmla="*/ 2147483647 h 74"/>
                <a:gd name="T18" fmla="*/ 2147483647 w 242"/>
                <a:gd name="T19" fmla="*/ 0 h 74"/>
                <a:gd name="T20" fmla="*/ 0 w 242"/>
                <a:gd name="T21" fmla="*/ 2147483647 h 74"/>
                <a:gd name="T22" fmla="*/ 2147483647 w 242"/>
                <a:gd name="T23" fmla="*/ 2147483647 h 74"/>
                <a:gd name="T24" fmla="*/ 2147483647 w 242"/>
                <a:gd name="T25" fmla="*/ 2147483647 h 74"/>
                <a:gd name="T26" fmla="*/ 2147483647 w 242"/>
                <a:gd name="T27" fmla="*/ 2147483647 h 74"/>
                <a:gd name="T28" fmla="*/ 2147483647 w 242"/>
                <a:gd name="T29" fmla="*/ 2147483647 h 74"/>
                <a:gd name="T30" fmla="*/ 2147483647 w 242"/>
                <a:gd name="T31" fmla="*/ 2147483647 h 74"/>
                <a:gd name="T32" fmla="*/ 2147483647 w 242"/>
                <a:gd name="T33" fmla="*/ 2147483647 h 74"/>
                <a:gd name="T34" fmla="*/ 2147483647 w 242"/>
                <a:gd name="T35" fmla="*/ 2147483647 h 74"/>
                <a:gd name="T36" fmla="*/ 2147483647 w 242"/>
                <a:gd name="T37" fmla="*/ 2147483647 h 74"/>
                <a:gd name="T38" fmla="*/ 2147483647 w 242"/>
                <a:gd name="T39" fmla="*/ 2147483647 h 74"/>
                <a:gd name="T40" fmla="*/ 2147483647 w 242"/>
                <a:gd name="T41" fmla="*/ 2147483647 h 74"/>
                <a:gd name="T42" fmla="*/ 2147483647 w 242"/>
                <a:gd name="T43" fmla="*/ 2147483647 h 74"/>
                <a:gd name="T44" fmla="*/ 2147483647 w 242"/>
                <a:gd name="T45" fmla="*/ 2147483647 h 74"/>
                <a:gd name="T46" fmla="*/ 2147483647 w 242"/>
                <a:gd name="T47" fmla="*/ 2147483647 h 74"/>
                <a:gd name="T48" fmla="*/ 2147483647 w 242"/>
                <a:gd name="T49" fmla="*/ 2147483647 h 74"/>
                <a:gd name="T50" fmla="*/ 2147483647 w 242"/>
                <a:gd name="T51" fmla="*/ 2147483647 h 74"/>
                <a:gd name="T52" fmla="*/ 2147483647 w 242"/>
                <a:gd name="T53" fmla="*/ 2147483647 h 74"/>
                <a:gd name="T54" fmla="*/ 2147483647 w 242"/>
                <a:gd name="T55" fmla="*/ 2147483647 h 74"/>
                <a:gd name="T56" fmla="*/ 2147483647 w 242"/>
                <a:gd name="T57" fmla="*/ 2147483647 h 74"/>
                <a:gd name="T58" fmla="*/ 2147483647 w 242"/>
                <a:gd name="T59" fmla="*/ 2147483647 h 74"/>
                <a:gd name="T60" fmla="*/ 2147483647 w 242"/>
                <a:gd name="T61" fmla="*/ 2147483647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3904534" y="2938943"/>
              <a:ext cx="1586425" cy="1827890"/>
            </a:xfrm>
            <a:custGeom>
              <a:avLst/>
              <a:gdLst>
                <a:gd name="T0" fmla="*/ 2147483647 w 706"/>
                <a:gd name="T1" fmla="*/ 2147483647 h 512"/>
                <a:gd name="T2" fmla="*/ 2147483647 w 706"/>
                <a:gd name="T3" fmla="*/ 2147483647 h 512"/>
                <a:gd name="T4" fmla="*/ 2147483647 w 706"/>
                <a:gd name="T5" fmla="*/ 2147483647 h 512"/>
                <a:gd name="T6" fmla="*/ 2147483647 w 706"/>
                <a:gd name="T7" fmla="*/ 2147483647 h 512"/>
                <a:gd name="T8" fmla="*/ 2147483647 w 706"/>
                <a:gd name="T9" fmla="*/ 2147483647 h 512"/>
                <a:gd name="T10" fmla="*/ 2147483647 w 706"/>
                <a:gd name="T11" fmla="*/ 0 h 512"/>
                <a:gd name="T12" fmla="*/ 2147483647 w 706"/>
                <a:gd name="T13" fmla="*/ 2147483647 h 512"/>
                <a:gd name="T14" fmla="*/ 2147483647 w 706"/>
                <a:gd name="T15" fmla="*/ 2147483647 h 512"/>
                <a:gd name="T16" fmla="*/ 2147483647 w 706"/>
                <a:gd name="T17" fmla="*/ 2147483647 h 512"/>
                <a:gd name="T18" fmla="*/ 2147483647 w 706"/>
                <a:gd name="T19" fmla="*/ 2147483647 h 512"/>
                <a:gd name="T20" fmla="*/ 2147483647 w 706"/>
                <a:gd name="T21" fmla="*/ 2147483647 h 512"/>
                <a:gd name="T22" fmla="*/ 2147483647 w 706"/>
                <a:gd name="T23" fmla="*/ 2147483647 h 512"/>
                <a:gd name="T24" fmla="*/ 2147483647 w 706"/>
                <a:gd name="T25" fmla="*/ 2147483647 h 512"/>
                <a:gd name="T26" fmla="*/ 0 w 706"/>
                <a:gd name="T27" fmla="*/ 2147483647 h 512"/>
                <a:gd name="T28" fmla="*/ 2147483647 w 706"/>
                <a:gd name="T29" fmla="*/ 2147483647 h 512"/>
                <a:gd name="T30" fmla="*/ 2147483647 w 706"/>
                <a:gd name="T31" fmla="*/ 2147483647 h 512"/>
                <a:gd name="T32" fmla="*/ 2147483647 w 706"/>
                <a:gd name="T33" fmla="*/ 2147483647 h 512"/>
                <a:gd name="T34" fmla="*/ 2147483647 w 706"/>
                <a:gd name="T35" fmla="*/ 2147483647 h 512"/>
                <a:gd name="T36" fmla="*/ 2147483647 w 706"/>
                <a:gd name="T37" fmla="*/ 2147483647 h 512"/>
                <a:gd name="T38" fmla="*/ 2147483647 w 706"/>
                <a:gd name="T39" fmla="*/ 2147483647 h 512"/>
                <a:gd name="T40" fmla="*/ 2147483647 w 706"/>
                <a:gd name="T41" fmla="*/ 2147483647 h 512"/>
                <a:gd name="T42" fmla="*/ 2147483647 w 706"/>
                <a:gd name="T43" fmla="*/ 2147483647 h 512"/>
                <a:gd name="T44" fmla="*/ 2147483647 w 706"/>
                <a:gd name="T45" fmla="*/ 2147483647 h 512"/>
                <a:gd name="T46" fmla="*/ 2147483647 w 706"/>
                <a:gd name="T47" fmla="*/ 2147483647 h 512"/>
                <a:gd name="T48" fmla="*/ 2147483647 w 706"/>
                <a:gd name="T49" fmla="*/ 2147483647 h 512"/>
                <a:gd name="T50" fmla="*/ 2147483647 w 706"/>
                <a:gd name="T51" fmla="*/ 2147483647 h 512"/>
                <a:gd name="T52" fmla="*/ 2147483647 w 706"/>
                <a:gd name="T53" fmla="*/ 2147483647 h 512"/>
                <a:gd name="T54" fmla="*/ 2147483647 w 706"/>
                <a:gd name="T55" fmla="*/ 2147483647 h 512"/>
                <a:gd name="T56" fmla="*/ 2147483647 w 706"/>
                <a:gd name="T57" fmla="*/ 2147483647 h 512"/>
                <a:gd name="T58" fmla="*/ 2147483647 w 706"/>
                <a:gd name="T59" fmla="*/ 2147483647 h 512"/>
                <a:gd name="T60" fmla="*/ 2147483647 w 706"/>
                <a:gd name="T61" fmla="*/ 2147483647 h 512"/>
                <a:gd name="T62" fmla="*/ 2147483647 w 706"/>
                <a:gd name="T63" fmla="*/ 2147483647 h 512"/>
                <a:gd name="T64" fmla="*/ 2147483647 w 706"/>
                <a:gd name="T65" fmla="*/ 2147483647 h 512"/>
                <a:gd name="T66" fmla="*/ 2147483647 w 706"/>
                <a:gd name="T67" fmla="*/ 2147483647 h 512"/>
                <a:gd name="T68" fmla="*/ 2147483647 w 706"/>
                <a:gd name="T69" fmla="*/ 2147483647 h 512"/>
                <a:gd name="T70" fmla="*/ 2147483647 w 706"/>
                <a:gd name="T71" fmla="*/ 2147483647 h 512"/>
                <a:gd name="T72" fmla="*/ 2147483647 w 706"/>
                <a:gd name="T73" fmla="*/ 2147483647 h 512"/>
                <a:gd name="T74" fmla="*/ 2147483647 w 706"/>
                <a:gd name="T75" fmla="*/ 2147483647 h 512"/>
                <a:gd name="T76" fmla="*/ 2147483647 w 706"/>
                <a:gd name="T77" fmla="*/ 2147483647 h 512"/>
                <a:gd name="T78" fmla="*/ 2147483647 w 706"/>
                <a:gd name="T79" fmla="*/ 2147483647 h 512"/>
                <a:gd name="T80" fmla="*/ 2147483647 w 706"/>
                <a:gd name="T81" fmla="*/ 2147483647 h 512"/>
                <a:gd name="T82" fmla="*/ 2147483647 w 706"/>
                <a:gd name="T83" fmla="*/ 2147483647 h 512"/>
                <a:gd name="T84" fmla="*/ 2147483647 w 706"/>
                <a:gd name="T85" fmla="*/ 2147483647 h 512"/>
                <a:gd name="T86" fmla="*/ 2147483647 w 706"/>
                <a:gd name="T87" fmla="*/ 2147483647 h 512"/>
                <a:gd name="T88" fmla="*/ 2147483647 w 706"/>
                <a:gd name="T89" fmla="*/ 2147483647 h 512"/>
                <a:gd name="T90" fmla="*/ 2147483647 w 706"/>
                <a:gd name="T91" fmla="*/ 2147483647 h 512"/>
                <a:gd name="T92" fmla="*/ 2147483647 w 706"/>
                <a:gd name="T93" fmla="*/ 2147483647 h 512"/>
                <a:gd name="T94" fmla="*/ 2147483647 w 706"/>
                <a:gd name="T95" fmla="*/ 2147483647 h 512"/>
                <a:gd name="T96" fmla="*/ 2147483647 w 706"/>
                <a:gd name="T97" fmla="*/ 2147483647 h 512"/>
                <a:gd name="T98" fmla="*/ 2147483647 w 706"/>
                <a:gd name="T99" fmla="*/ 2147483647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6996488" y="4009973"/>
              <a:ext cx="67413" cy="21421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2147483647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6502135" y="3617262"/>
              <a:ext cx="238188" cy="371290"/>
            </a:xfrm>
            <a:custGeom>
              <a:avLst/>
              <a:gdLst>
                <a:gd name="T0" fmla="*/ 2147483647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0 w 106"/>
                <a:gd name="T7" fmla="*/ 2147483647 h 104"/>
                <a:gd name="T8" fmla="*/ 2147483647 w 106"/>
                <a:gd name="T9" fmla="*/ 2147483647 h 104"/>
                <a:gd name="T10" fmla="*/ 2147483647 w 106"/>
                <a:gd name="T11" fmla="*/ 2147483647 h 104"/>
                <a:gd name="T12" fmla="*/ 2147483647 w 106"/>
                <a:gd name="T13" fmla="*/ 2147483647 h 104"/>
                <a:gd name="T14" fmla="*/ 2147483647 w 106"/>
                <a:gd name="T15" fmla="*/ 2147483647 h 104"/>
                <a:gd name="T16" fmla="*/ 2147483647 w 106"/>
                <a:gd name="T17" fmla="*/ 2147483647 h 104"/>
                <a:gd name="T18" fmla="*/ 2147483647 w 106"/>
                <a:gd name="T19" fmla="*/ 2147483647 h 104"/>
                <a:gd name="T20" fmla="*/ 2147483647 w 106"/>
                <a:gd name="T21" fmla="*/ 2147483647 h 104"/>
                <a:gd name="T22" fmla="*/ 2147483647 w 106"/>
                <a:gd name="T23" fmla="*/ 2147483647 h 104"/>
                <a:gd name="T24" fmla="*/ 2147483647 w 106"/>
                <a:gd name="T25" fmla="*/ 2147483647 h 104"/>
                <a:gd name="T26" fmla="*/ 2147483647 w 106"/>
                <a:gd name="T27" fmla="*/ 2147483647 h 104"/>
                <a:gd name="T28" fmla="*/ 2147483647 w 106"/>
                <a:gd name="T29" fmla="*/ 2147483647 h 104"/>
                <a:gd name="T30" fmla="*/ 2147483647 w 106"/>
                <a:gd name="T31" fmla="*/ 2147483647 h 104"/>
                <a:gd name="T32" fmla="*/ 2147483647 w 106"/>
                <a:gd name="T33" fmla="*/ 2147483647 h 104"/>
                <a:gd name="T34" fmla="*/ 2147483647 w 106"/>
                <a:gd name="T35" fmla="*/ 2147483647 h 104"/>
                <a:gd name="T36" fmla="*/ 2147483647 w 106"/>
                <a:gd name="T37" fmla="*/ 2147483647 h 104"/>
                <a:gd name="T38" fmla="*/ 2147483647 w 106"/>
                <a:gd name="T39" fmla="*/ 0 h 104"/>
                <a:gd name="T40" fmla="*/ 2147483647 w 106"/>
                <a:gd name="T41" fmla="*/ 2147483647 h 104"/>
                <a:gd name="T42" fmla="*/ 2147483647 w 10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6960535" y="2853261"/>
              <a:ext cx="53929" cy="28561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>
              <a:off x="6978511" y="2838981"/>
              <a:ext cx="35953" cy="14280"/>
            </a:xfrm>
            <a:custGeom>
              <a:avLst/>
              <a:gdLst>
                <a:gd name="T0" fmla="*/ 0 w 16"/>
                <a:gd name="T1" fmla="*/ 0 h 4"/>
                <a:gd name="T2" fmla="*/ 2147483647 w 16"/>
                <a:gd name="T3" fmla="*/ 2147483647 h 4"/>
                <a:gd name="T4" fmla="*/ 2147483647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12" name="Freeform 46"/>
            <p:cNvSpPr>
              <a:spLocks/>
            </p:cNvSpPr>
            <p:nvPr/>
          </p:nvSpPr>
          <p:spPr bwMode="auto">
            <a:xfrm>
              <a:off x="6740324" y="3967131"/>
              <a:ext cx="256164" cy="64262"/>
            </a:xfrm>
            <a:custGeom>
              <a:avLst/>
              <a:gdLst>
                <a:gd name="T0" fmla="*/ 2147483647 w 114"/>
                <a:gd name="T1" fmla="*/ 2147483647 h 18"/>
                <a:gd name="T2" fmla="*/ 2147483647 w 114"/>
                <a:gd name="T3" fmla="*/ 2147483647 h 18"/>
                <a:gd name="T4" fmla="*/ 2147483647 w 114"/>
                <a:gd name="T5" fmla="*/ 2147483647 h 18"/>
                <a:gd name="T6" fmla="*/ 2147483647 w 114"/>
                <a:gd name="T7" fmla="*/ 2147483647 h 18"/>
                <a:gd name="T8" fmla="*/ 2147483647 w 114"/>
                <a:gd name="T9" fmla="*/ 2147483647 h 18"/>
                <a:gd name="T10" fmla="*/ 2147483647 w 114"/>
                <a:gd name="T11" fmla="*/ 2147483647 h 18"/>
                <a:gd name="T12" fmla="*/ 2147483647 w 114"/>
                <a:gd name="T13" fmla="*/ 2147483647 h 18"/>
                <a:gd name="T14" fmla="*/ 2147483647 w 114"/>
                <a:gd name="T15" fmla="*/ 2147483647 h 18"/>
                <a:gd name="T16" fmla="*/ 2147483647 w 114"/>
                <a:gd name="T17" fmla="*/ 0 h 18"/>
                <a:gd name="T18" fmla="*/ 2147483647 w 114"/>
                <a:gd name="T19" fmla="*/ 0 h 18"/>
                <a:gd name="T20" fmla="*/ 0 w 114"/>
                <a:gd name="T21" fmla="*/ 2147483647 h 18"/>
                <a:gd name="T22" fmla="*/ 0 w 114"/>
                <a:gd name="T23" fmla="*/ 2147483647 h 18"/>
                <a:gd name="T24" fmla="*/ 2147483647 w 114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13" name="Freeform 47"/>
            <p:cNvSpPr>
              <a:spLocks/>
            </p:cNvSpPr>
            <p:nvPr/>
          </p:nvSpPr>
          <p:spPr bwMode="auto">
            <a:xfrm>
              <a:off x="7612183" y="2017858"/>
              <a:ext cx="435930" cy="699739"/>
            </a:xfrm>
            <a:custGeom>
              <a:avLst/>
              <a:gdLst>
                <a:gd name="T0" fmla="*/ 2147483647 w 194"/>
                <a:gd name="T1" fmla="*/ 2147483647 h 196"/>
                <a:gd name="T2" fmla="*/ 2147483647 w 194"/>
                <a:gd name="T3" fmla="*/ 2147483647 h 196"/>
                <a:gd name="T4" fmla="*/ 2147483647 w 194"/>
                <a:gd name="T5" fmla="*/ 2147483647 h 196"/>
                <a:gd name="T6" fmla="*/ 2147483647 w 194"/>
                <a:gd name="T7" fmla="*/ 2147483647 h 196"/>
                <a:gd name="T8" fmla="*/ 2147483647 w 194"/>
                <a:gd name="T9" fmla="*/ 2147483647 h 196"/>
                <a:gd name="T10" fmla="*/ 2147483647 w 194"/>
                <a:gd name="T11" fmla="*/ 2147483647 h 196"/>
                <a:gd name="T12" fmla="*/ 2147483647 w 194"/>
                <a:gd name="T13" fmla="*/ 2147483647 h 196"/>
                <a:gd name="T14" fmla="*/ 2147483647 w 194"/>
                <a:gd name="T15" fmla="*/ 2147483647 h 196"/>
                <a:gd name="T16" fmla="*/ 2147483647 w 194"/>
                <a:gd name="T17" fmla="*/ 2147483647 h 196"/>
                <a:gd name="T18" fmla="*/ 2147483647 w 194"/>
                <a:gd name="T19" fmla="*/ 2147483647 h 196"/>
                <a:gd name="T20" fmla="*/ 2147483647 w 194"/>
                <a:gd name="T21" fmla="*/ 2147483647 h 196"/>
                <a:gd name="T22" fmla="*/ 2147483647 w 194"/>
                <a:gd name="T23" fmla="*/ 2147483647 h 196"/>
                <a:gd name="T24" fmla="*/ 2147483647 w 194"/>
                <a:gd name="T25" fmla="*/ 2147483647 h 196"/>
                <a:gd name="T26" fmla="*/ 2147483647 w 194"/>
                <a:gd name="T27" fmla="*/ 2147483647 h 196"/>
                <a:gd name="T28" fmla="*/ 2147483647 w 194"/>
                <a:gd name="T29" fmla="*/ 2147483647 h 196"/>
                <a:gd name="T30" fmla="*/ 2147483647 w 194"/>
                <a:gd name="T31" fmla="*/ 2147483647 h 196"/>
                <a:gd name="T32" fmla="*/ 2147483647 w 194"/>
                <a:gd name="T33" fmla="*/ 2147483647 h 196"/>
                <a:gd name="T34" fmla="*/ 2147483647 w 194"/>
                <a:gd name="T35" fmla="*/ 2147483647 h 196"/>
                <a:gd name="T36" fmla="*/ 2147483647 w 194"/>
                <a:gd name="T37" fmla="*/ 2147483647 h 196"/>
                <a:gd name="T38" fmla="*/ 2147483647 w 194"/>
                <a:gd name="T39" fmla="*/ 2147483647 h 196"/>
                <a:gd name="T40" fmla="*/ 2147483647 w 194"/>
                <a:gd name="T41" fmla="*/ 2147483647 h 196"/>
                <a:gd name="T42" fmla="*/ 2147483647 w 194"/>
                <a:gd name="T43" fmla="*/ 2147483647 h 196"/>
                <a:gd name="T44" fmla="*/ 2147483647 w 194"/>
                <a:gd name="T45" fmla="*/ 2147483647 h 196"/>
                <a:gd name="T46" fmla="*/ 2147483647 w 194"/>
                <a:gd name="T47" fmla="*/ 2147483647 h 196"/>
                <a:gd name="T48" fmla="*/ 2147483647 w 194"/>
                <a:gd name="T49" fmla="*/ 2147483647 h 196"/>
                <a:gd name="T50" fmla="*/ 2147483647 w 194"/>
                <a:gd name="T51" fmla="*/ 2147483647 h 196"/>
                <a:gd name="T52" fmla="*/ 2147483647 w 194"/>
                <a:gd name="T53" fmla="*/ 2147483647 h 196"/>
                <a:gd name="T54" fmla="*/ 2147483647 w 194"/>
                <a:gd name="T55" fmla="*/ 2147483647 h 196"/>
                <a:gd name="T56" fmla="*/ 2147483647 w 194"/>
                <a:gd name="T57" fmla="*/ 2147483647 h 196"/>
                <a:gd name="T58" fmla="*/ 2147483647 w 194"/>
                <a:gd name="T59" fmla="*/ 2147483647 h 196"/>
                <a:gd name="T60" fmla="*/ 2147483647 w 194"/>
                <a:gd name="T61" fmla="*/ 2147483647 h 196"/>
                <a:gd name="T62" fmla="*/ 2147483647 w 194"/>
                <a:gd name="T63" fmla="*/ 2147483647 h 196"/>
                <a:gd name="T64" fmla="*/ 2147483647 w 194"/>
                <a:gd name="T65" fmla="*/ 2147483647 h 196"/>
                <a:gd name="T66" fmla="*/ 2147483647 w 194"/>
                <a:gd name="T67" fmla="*/ 2147483647 h 196"/>
                <a:gd name="T68" fmla="*/ 2147483647 w 194"/>
                <a:gd name="T69" fmla="*/ 2147483647 h 196"/>
                <a:gd name="T70" fmla="*/ 2147483647 w 194"/>
                <a:gd name="T71" fmla="*/ 2147483647 h 196"/>
                <a:gd name="T72" fmla="*/ 2147483647 w 194"/>
                <a:gd name="T73" fmla="*/ 2147483647 h 196"/>
                <a:gd name="T74" fmla="*/ 2147483647 w 194"/>
                <a:gd name="T75" fmla="*/ 2147483647 h 196"/>
                <a:gd name="T76" fmla="*/ 2147483647 w 194"/>
                <a:gd name="T77" fmla="*/ 2147483647 h 196"/>
                <a:gd name="T78" fmla="*/ 2147483647 w 194"/>
                <a:gd name="T79" fmla="*/ 2147483647 h 196"/>
                <a:gd name="T80" fmla="*/ 2147483647 w 194"/>
                <a:gd name="T81" fmla="*/ 2147483647 h 196"/>
                <a:gd name="T82" fmla="*/ 2147483647 w 194"/>
                <a:gd name="T83" fmla="*/ 2147483647 h 196"/>
                <a:gd name="T84" fmla="*/ 2147483647 w 194"/>
                <a:gd name="T85" fmla="*/ 0 h 196"/>
                <a:gd name="T86" fmla="*/ 2147483647 w 194"/>
                <a:gd name="T87" fmla="*/ 2147483647 h 196"/>
                <a:gd name="T88" fmla="*/ 2147483647 w 194"/>
                <a:gd name="T89" fmla="*/ 2147483647 h 196"/>
                <a:gd name="T90" fmla="*/ 2147483647 w 194"/>
                <a:gd name="T91" fmla="*/ 2147483647 h 196"/>
                <a:gd name="T92" fmla="*/ 2147483647 w 194"/>
                <a:gd name="T93" fmla="*/ 2147483647 h 196"/>
                <a:gd name="T94" fmla="*/ 0 w 194"/>
                <a:gd name="T95" fmla="*/ 2147483647 h 196"/>
                <a:gd name="T96" fmla="*/ 0 w 194"/>
                <a:gd name="T97" fmla="*/ 2147483647 h 196"/>
                <a:gd name="T98" fmla="*/ 2147483647 w 194"/>
                <a:gd name="T99" fmla="*/ 2147483647 h 196"/>
                <a:gd name="T100" fmla="*/ 2147483647 w 194"/>
                <a:gd name="T101" fmla="*/ 2147483647 h 196"/>
                <a:gd name="T102" fmla="*/ 2147483647 w 194"/>
                <a:gd name="T103" fmla="*/ 2147483647 h 196"/>
                <a:gd name="T104" fmla="*/ 2147483647 w 194"/>
                <a:gd name="T105" fmla="*/ 2147483647 h 196"/>
                <a:gd name="T106" fmla="*/ 2147483647 w 194"/>
                <a:gd name="T107" fmla="*/ 2147483647 h 196"/>
                <a:gd name="T108" fmla="*/ 2147483647 w 194"/>
                <a:gd name="T109" fmla="*/ 2147483647 h 1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196"/>
                <a:gd name="T167" fmla="*/ 194 w 194"/>
                <a:gd name="T168" fmla="*/ 196 h 1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14" name="Freeform 48"/>
            <p:cNvSpPr>
              <a:spLocks/>
            </p:cNvSpPr>
            <p:nvPr/>
          </p:nvSpPr>
          <p:spPr bwMode="auto">
            <a:xfrm>
              <a:off x="4093287" y="1468064"/>
              <a:ext cx="4251437" cy="2170619"/>
            </a:xfrm>
            <a:custGeom>
              <a:avLst/>
              <a:gdLst>
                <a:gd name="T0" fmla="*/ 2147483647 w 1892"/>
                <a:gd name="T1" fmla="*/ 2147483647 h 608"/>
                <a:gd name="T2" fmla="*/ 2147483647 w 1892"/>
                <a:gd name="T3" fmla="*/ 2147483647 h 608"/>
                <a:gd name="T4" fmla="*/ 2147483647 w 1892"/>
                <a:gd name="T5" fmla="*/ 2147483647 h 608"/>
                <a:gd name="T6" fmla="*/ 2147483647 w 1892"/>
                <a:gd name="T7" fmla="*/ 2147483647 h 608"/>
                <a:gd name="T8" fmla="*/ 2147483647 w 1892"/>
                <a:gd name="T9" fmla="*/ 2147483647 h 608"/>
                <a:gd name="T10" fmla="*/ 2147483647 w 1892"/>
                <a:gd name="T11" fmla="*/ 2147483647 h 608"/>
                <a:gd name="T12" fmla="*/ 2147483647 w 1892"/>
                <a:gd name="T13" fmla="*/ 2147483647 h 608"/>
                <a:gd name="T14" fmla="*/ 2147483647 w 1892"/>
                <a:gd name="T15" fmla="*/ 2147483647 h 608"/>
                <a:gd name="T16" fmla="*/ 2147483647 w 1892"/>
                <a:gd name="T17" fmla="*/ 2147483647 h 608"/>
                <a:gd name="T18" fmla="*/ 2147483647 w 1892"/>
                <a:gd name="T19" fmla="*/ 2147483647 h 608"/>
                <a:gd name="T20" fmla="*/ 2147483647 w 1892"/>
                <a:gd name="T21" fmla="*/ 2147483647 h 608"/>
                <a:gd name="T22" fmla="*/ 2147483647 w 1892"/>
                <a:gd name="T23" fmla="*/ 2147483647 h 608"/>
                <a:gd name="T24" fmla="*/ 2147483647 w 1892"/>
                <a:gd name="T25" fmla="*/ 2147483647 h 608"/>
                <a:gd name="T26" fmla="*/ 2147483647 w 1892"/>
                <a:gd name="T27" fmla="*/ 2147483647 h 608"/>
                <a:gd name="T28" fmla="*/ 2147483647 w 1892"/>
                <a:gd name="T29" fmla="*/ 2147483647 h 608"/>
                <a:gd name="T30" fmla="*/ 2147483647 w 1892"/>
                <a:gd name="T31" fmla="*/ 2147483647 h 608"/>
                <a:gd name="T32" fmla="*/ 2147483647 w 1892"/>
                <a:gd name="T33" fmla="*/ 2147483647 h 608"/>
                <a:gd name="T34" fmla="*/ 2147483647 w 1892"/>
                <a:gd name="T35" fmla="*/ 2147483647 h 608"/>
                <a:gd name="T36" fmla="*/ 2147483647 w 1892"/>
                <a:gd name="T37" fmla="*/ 2147483647 h 608"/>
                <a:gd name="T38" fmla="*/ 2147483647 w 1892"/>
                <a:gd name="T39" fmla="*/ 2147483647 h 608"/>
                <a:gd name="T40" fmla="*/ 2147483647 w 1892"/>
                <a:gd name="T41" fmla="*/ 2147483647 h 608"/>
                <a:gd name="T42" fmla="*/ 2147483647 w 1892"/>
                <a:gd name="T43" fmla="*/ 2147483647 h 608"/>
                <a:gd name="T44" fmla="*/ 2147483647 w 1892"/>
                <a:gd name="T45" fmla="*/ 2147483647 h 608"/>
                <a:gd name="T46" fmla="*/ 2147483647 w 1892"/>
                <a:gd name="T47" fmla="*/ 2147483647 h 608"/>
                <a:gd name="T48" fmla="*/ 2147483647 w 1892"/>
                <a:gd name="T49" fmla="*/ 2147483647 h 608"/>
                <a:gd name="T50" fmla="*/ 2147483647 w 1892"/>
                <a:gd name="T51" fmla="*/ 2147483647 h 608"/>
                <a:gd name="T52" fmla="*/ 2147483647 w 1892"/>
                <a:gd name="T53" fmla="*/ 2147483647 h 608"/>
                <a:gd name="T54" fmla="*/ 2147483647 w 1892"/>
                <a:gd name="T55" fmla="*/ 2147483647 h 608"/>
                <a:gd name="T56" fmla="*/ 2147483647 w 1892"/>
                <a:gd name="T57" fmla="*/ 2147483647 h 608"/>
                <a:gd name="T58" fmla="*/ 2147483647 w 1892"/>
                <a:gd name="T59" fmla="*/ 2147483647 h 608"/>
                <a:gd name="T60" fmla="*/ 2147483647 w 1892"/>
                <a:gd name="T61" fmla="*/ 2147483647 h 608"/>
                <a:gd name="T62" fmla="*/ 0 w 1892"/>
                <a:gd name="T63" fmla="*/ 2147483647 h 608"/>
                <a:gd name="T64" fmla="*/ 2147483647 w 1892"/>
                <a:gd name="T65" fmla="*/ 2147483647 h 608"/>
                <a:gd name="T66" fmla="*/ 2147483647 w 1892"/>
                <a:gd name="T67" fmla="*/ 2147483647 h 608"/>
                <a:gd name="T68" fmla="*/ 2147483647 w 1892"/>
                <a:gd name="T69" fmla="*/ 2147483647 h 608"/>
                <a:gd name="T70" fmla="*/ 2147483647 w 1892"/>
                <a:gd name="T71" fmla="*/ 2147483647 h 608"/>
                <a:gd name="T72" fmla="*/ 2147483647 w 1892"/>
                <a:gd name="T73" fmla="*/ 2147483647 h 608"/>
                <a:gd name="T74" fmla="*/ 2147483647 w 1892"/>
                <a:gd name="T75" fmla="*/ 2147483647 h 608"/>
                <a:gd name="T76" fmla="*/ 2147483647 w 1892"/>
                <a:gd name="T77" fmla="*/ 2147483647 h 608"/>
                <a:gd name="T78" fmla="*/ 2147483647 w 1892"/>
                <a:gd name="T79" fmla="*/ 2147483647 h 608"/>
                <a:gd name="T80" fmla="*/ 2147483647 w 1892"/>
                <a:gd name="T81" fmla="*/ 2147483647 h 608"/>
                <a:gd name="T82" fmla="*/ 2147483647 w 1892"/>
                <a:gd name="T83" fmla="*/ 2147483647 h 608"/>
                <a:gd name="T84" fmla="*/ 2147483647 w 1892"/>
                <a:gd name="T85" fmla="*/ 2147483647 h 608"/>
                <a:gd name="T86" fmla="*/ 2147483647 w 1892"/>
                <a:gd name="T87" fmla="*/ 2147483647 h 608"/>
                <a:gd name="T88" fmla="*/ 2147483647 w 1892"/>
                <a:gd name="T89" fmla="*/ 2147483647 h 608"/>
                <a:gd name="T90" fmla="*/ 2147483647 w 1892"/>
                <a:gd name="T91" fmla="*/ 2147483647 h 608"/>
                <a:gd name="T92" fmla="*/ 2147483647 w 1892"/>
                <a:gd name="T93" fmla="*/ 2147483647 h 608"/>
                <a:gd name="T94" fmla="*/ 2147483647 w 1892"/>
                <a:gd name="T95" fmla="*/ 2147483647 h 608"/>
                <a:gd name="T96" fmla="*/ 2147483647 w 1892"/>
                <a:gd name="T97" fmla="*/ 2147483647 h 608"/>
                <a:gd name="T98" fmla="*/ 2147483647 w 1892"/>
                <a:gd name="T99" fmla="*/ 2147483647 h 608"/>
                <a:gd name="T100" fmla="*/ 2147483647 w 1892"/>
                <a:gd name="T101" fmla="*/ 2147483647 h 608"/>
                <a:gd name="T102" fmla="*/ 2147483647 w 1892"/>
                <a:gd name="T103" fmla="*/ 2147483647 h 608"/>
                <a:gd name="T104" fmla="*/ 2147483647 w 1892"/>
                <a:gd name="T105" fmla="*/ 2147483647 h 608"/>
                <a:gd name="T106" fmla="*/ 2147483647 w 1892"/>
                <a:gd name="T107" fmla="*/ 2147483647 h 608"/>
                <a:gd name="T108" fmla="*/ 2147483647 w 1892"/>
                <a:gd name="T109" fmla="*/ 2147483647 h 608"/>
                <a:gd name="T110" fmla="*/ 2147483647 w 1892"/>
                <a:gd name="T111" fmla="*/ 2147483647 h 608"/>
                <a:gd name="T112" fmla="*/ 2147483647 w 1892"/>
                <a:gd name="T113" fmla="*/ 2147483647 h 608"/>
                <a:gd name="T114" fmla="*/ 2147483647 w 1892"/>
                <a:gd name="T115" fmla="*/ 2147483647 h 608"/>
                <a:gd name="T116" fmla="*/ 2147483647 w 1892"/>
                <a:gd name="T117" fmla="*/ 2147483647 h 608"/>
                <a:gd name="T118" fmla="*/ 2147483647 w 1892"/>
                <a:gd name="T119" fmla="*/ 2147483647 h 608"/>
                <a:gd name="T120" fmla="*/ 2147483647 w 1892"/>
                <a:gd name="T121" fmla="*/ 2147483647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15" name="Freeform 49"/>
            <p:cNvSpPr>
              <a:spLocks/>
            </p:cNvSpPr>
            <p:nvPr/>
          </p:nvSpPr>
          <p:spPr bwMode="auto">
            <a:xfrm>
              <a:off x="7558252" y="1882195"/>
              <a:ext cx="310095" cy="378430"/>
            </a:xfrm>
            <a:custGeom>
              <a:avLst/>
              <a:gdLst>
                <a:gd name="T0" fmla="*/ 2147483647 w 138"/>
                <a:gd name="T1" fmla="*/ 2147483647 h 106"/>
                <a:gd name="T2" fmla="*/ 2147483647 w 138"/>
                <a:gd name="T3" fmla="*/ 2147483647 h 106"/>
                <a:gd name="T4" fmla="*/ 2147483647 w 138"/>
                <a:gd name="T5" fmla="*/ 0 h 106"/>
                <a:gd name="T6" fmla="*/ 2147483647 w 138"/>
                <a:gd name="T7" fmla="*/ 0 h 106"/>
                <a:gd name="T8" fmla="*/ 2147483647 w 138"/>
                <a:gd name="T9" fmla="*/ 0 h 106"/>
                <a:gd name="T10" fmla="*/ 2147483647 w 138"/>
                <a:gd name="T11" fmla="*/ 0 h 106"/>
                <a:gd name="T12" fmla="*/ 2147483647 w 138"/>
                <a:gd name="T13" fmla="*/ 2147483647 h 106"/>
                <a:gd name="T14" fmla="*/ 2147483647 w 138"/>
                <a:gd name="T15" fmla="*/ 2147483647 h 106"/>
                <a:gd name="T16" fmla="*/ 2147483647 w 138"/>
                <a:gd name="T17" fmla="*/ 2147483647 h 106"/>
                <a:gd name="T18" fmla="*/ 2147483647 w 138"/>
                <a:gd name="T19" fmla="*/ 2147483647 h 106"/>
                <a:gd name="T20" fmla="*/ 2147483647 w 138"/>
                <a:gd name="T21" fmla="*/ 2147483647 h 106"/>
                <a:gd name="T22" fmla="*/ 2147483647 w 138"/>
                <a:gd name="T23" fmla="*/ 2147483647 h 106"/>
                <a:gd name="T24" fmla="*/ 2147483647 w 138"/>
                <a:gd name="T25" fmla="*/ 2147483647 h 106"/>
                <a:gd name="T26" fmla="*/ 2147483647 w 138"/>
                <a:gd name="T27" fmla="*/ 2147483647 h 106"/>
                <a:gd name="T28" fmla="*/ 2147483647 w 138"/>
                <a:gd name="T29" fmla="*/ 2147483647 h 106"/>
                <a:gd name="T30" fmla="*/ 0 w 138"/>
                <a:gd name="T31" fmla="*/ 2147483647 h 106"/>
                <a:gd name="T32" fmla="*/ 0 w 138"/>
                <a:gd name="T33" fmla="*/ 2147483647 h 106"/>
                <a:gd name="T34" fmla="*/ 0 w 138"/>
                <a:gd name="T35" fmla="*/ 2147483647 h 106"/>
                <a:gd name="T36" fmla="*/ 2147483647 w 138"/>
                <a:gd name="T37" fmla="*/ 2147483647 h 106"/>
                <a:gd name="T38" fmla="*/ 2147483647 w 138"/>
                <a:gd name="T39" fmla="*/ 2147483647 h 106"/>
                <a:gd name="T40" fmla="*/ 2147483647 w 138"/>
                <a:gd name="T41" fmla="*/ 2147483647 h 106"/>
                <a:gd name="T42" fmla="*/ 2147483647 w 138"/>
                <a:gd name="T43" fmla="*/ 2147483647 h 106"/>
                <a:gd name="T44" fmla="*/ 2147483647 w 138"/>
                <a:gd name="T45" fmla="*/ 2147483647 h 106"/>
                <a:gd name="T46" fmla="*/ 2147483647 w 138"/>
                <a:gd name="T47" fmla="*/ 2147483647 h 106"/>
                <a:gd name="T48" fmla="*/ 2147483647 w 138"/>
                <a:gd name="T49" fmla="*/ 2147483647 h 106"/>
                <a:gd name="T50" fmla="*/ 2147483647 w 138"/>
                <a:gd name="T51" fmla="*/ 2147483647 h 106"/>
                <a:gd name="T52" fmla="*/ 2147483647 w 138"/>
                <a:gd name="T53" fmla="*/ 2147483647 h 106"/>
                <a:gd name="T54" fmla="*/ 2147483647 w 138"/>
                <a:gd name="T55" fmla="*/ 2147483647 h 106"/>
                <a:gd name="T56" fmla="*/ 2147483647 w 138"/>
                <a:gd name="T57" fmla="*/ 2147483647 h 106"/>
                <a:gd name="T58" fmla="*/ 2147483647 w 138"/>
                <a:gd name="T59" fmla="*/ 2147483647 h 106"/>
                <a:gd name="T60" fmla="*/ 2147483647 w 138"/>
                <a:gd name="T61" fmla="*/ 2147483647 h 106"/>
                <a:gd name="T62" fmla="*/ 2147483647 w 138"/>
                <a:gd name="T63" fmla="*/ 2147483647 h 106"/>
                <a:gd name="T64" fmla="*/ 2147483647 w 138"/>
                <a:gd name="T65" fmla="*/ 2147483647 h 106"/>
                <a:gd name="T66" fmla="*/ 2147483647 w 138"/>
                <a:gd name="T67" fmla="*/ 2147483647 h 106"/>
                <a:gd name="T68" fmla="*/ 2147483647 w 138"/>
                <a:gd name="T69" fmla="*/ 2147483647 h 106"/>
                <a:gd name="T70" fmla="*/ 2147483647 w 138"/>
                <a:gd name="T71" fmla="*/ 2147483647 h 106"/>
                <a:gd name="T72" fmla="*/ 2147483647 w 138"/>
                <a:gd name="T73" fmla="*/ 2147483647 h 106"/>
                <a:gd name="T74" fmla="*/ 2147483647 w 138"/>
                <a:gd name="T75" fmla="*/ 2147483647 h 106"/>
                <a:gd name="T76" fmla="*/ 2147483647 w 138"/>
                <a:gd name="T77" fmla="*/ 2147483647 h 106"/>
                <a:gd name="T78" fmla="*/ 2147483647 w 138"/>
                <a:gd name="T79" fmla="*/ 2147483647 h 106"/>
                <a:gd name="T80" fmla="*/ 2147483647 w 138"/>
                <a:gd name="T81" fmla="*/ 2147483647 h 106"/>
                <a:gd name="T82" fmla="*/ 2147483647 w 138"/>
                <a:gd name="T83" fmla="*/ 2147483647 h 106"/>
                <a:gd name="T84" fmla="*/ 2147483647 w 138"/>
                <a:gd name="T85" fmla="*/ 2147483647 h 106"/>
                <a:gd name="T86" fmla="*/ 2147483647 w 138"/>
                <a:gd name="T87" fmla="*/ 2147483647 h 106"/>
                <a:gd name="T88" fmla="*/ 2147483647 w 138"/>
                <a:gd name="T89" fmla="*/ 2147483647 h 106"/>
                <a:gd name="T90" fmla="*/ 2147483647 w 13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06"/>
                <a:gd name="T140" fmla="*/ 138 w 138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16" name="Freeform 50"/>
            <p:cNvSpPr>
              <a:spLocks/>
            </p:cNvSpPr>
            <p:nvPr/>
          </p:nvSpPr>
          <p:spPr bwMode="auto">
            <a:xfrm>
              <a:off x="7940253" y="4823955"/>
              <a:ext cx="238188" cy="164224"/>
            </a:xfrm>
            <a:custGeom>
              <a:avLst/>
              <a:gdLst>
                <a:gd name="T0" fmla="*/ 2147483647 w 106"/>
                <a:gd name="T1" fmla="*/ 0 h 46"/>
                <a:gd name="T2" fmla="*/ 2147483647 w 106"/>
                <a:gd name="T3" fmla="*/ 2147483647 h 46"/>
                <a:gd name="T4" fmla="*/ 2147483647 w 106"/>
                <a:gd name="T5" fmla="*/ 2147483647 h 46"/>
                <a:gd name="T6" fmla="*/ 0 w 106"/>
                <a:gd name="T7" fmla="*/ 2147483647 h 46"/>
                <a:gd name="T8" fmla="*/ 2147483647 w 106"/>
                <a:gd name="T9" fmla="*/ 2147483647 h 46"/>
                <a:gd name="T10" fmla="*/ 2147483647 w 106"/>
                <a:gd name="T11" fmla="*/ 2147483647 h 46"/>
                <a:gd name="T12" fmla="*/ 2147483647 w 106"/>
                <a:gd name="T13" fmla="*/ 2147483647 h 46"/>
                <a:gd name="T14" fmla="*/ 2147483647 w 106"/>
                <a:gd name="T15" fmla="*/ 2147483647 h 46"/>
                <a:gd name="T16" fmla="*/ 2147483647 w 106"/>
                <a:gd name="T17" fmla="*/ 0 h 46"/>
                <a:gd name="T18" fmla="*/ 2147483647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17" name="Freeform 51"/>
            <p:cNvSpPr>
              <a:spLocks/>
            </p:cNvSpPr>
            <p:nvPr/>
          </p:nvSpPr>
          <p:spPr bwMode="auto">
            <a:xfrm>
              <a:off x="8196417" y="4681150"/>
              <a:ext cx="121341" cy="185644"/>
            </a:xfrm>
            <a:custGeom>
              <a:avLst/>
              <a:gdLst>
                <a:gd name="T0" fmla="*/ 2147483647 w 54"/>
                <a:gd name="T1" fmla="*/ 2147483647 h 52"/>
                <a:gd name="T2" fmla="*/ 2147483647 w 54"/>
                <a:gd name="T3" fmla="*/ 0 h 52"/>
                <a:gd name="T4" fmla="*/ 2147483647 w 54"/>
                <a:gd name="T5" fmla="*/ 2147483647 h 52"/>
                <a:gd name="T6" fmla="*/ 0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18" name="Freeform 52"/>
            <p:cNvSpPr>
              <a:spLocks/>
            </p:cNvSpPr>
            <p:nvPr/>
          </p:nvSpPr>
          <p:spPr bwMode="auto">
            <a:xfrm>
              <a:off x="6794253" y="3617262"/>
              <a:ext cx="238188" cy="264187"/>
            </a:xfrm>
            <a:custGeom>
              <a:avLst/>
              <a:gdLst>
                <a:gd name="T0" fmla="*/ 2147483647 w 106"/>
                <a:gd name="T1" fmla="*/ 2147483647 h 74"/>
                <a:gd name="T2" fmla="*/ 2147483647 w 106"/>
                <a:gd name="T3" fmla="*/ 2147483647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2147483647 w 106"/>
                <a:gd name="T9" fmla="*/ 2147483647 h 74"/>
                <a:gd name="T10" fmla="*/ 2147483647 w 106"/>
                <a:gd name="T11" fmla="*/ 0 h 74"/>
                <a:gd name="T12" fmla="*/ 2147483647 w 106"/>
                <a:gd name="T13" fmla="*/ 2147483647 h 74"/>
                <a:gd name="T14" fmla="*/ 2147483647 w 106"/>
                <a:gd name="T15" fmla="*/ 2147483647 h 74"/>
                <a:gd name="T16" fmla="*/ 2147483647 w 106"/>
                <a:gd name="T17" fmla="*/ 2147483647 h 74"/>
                <a:gd name="T18" fmla="*/ 0 w 106"/>
                <a:gd name="T19" fmla="*/ 2147483647 h 74"/>
                <a:gd name="T20" fmla="*/ 2147483647 w 106"/>
                <a:gd name="T21" fmla="*/ 2147483647 h 74"/>
                <a:gd name="T22" fmla="*/ 2147483647 w 106"/>
                <a:gd name="T23" fmla="*/ 2147483647 h 74"/>
                <a:gd name="T24" fmla="*/ 2147483647 w 106"/>
                <a:gd name="T25" fmla="*/ 2147483647 h 74"/>
                <a:gd name="T26" fmla="*/ 2147483647 w 106"/>
                <a:gd name="T27" fmla="*/ 2147483647 h 74"/>
                <a:gd name="T28" fmla="*/ 2147483647 w 106"/>
                <a:gd name="T29" fmla="*/ 2147483647 h 74"/>
                <a:gd name="T30" fmla="*/ 2147483647 w 106"/>
                <a:gd name="T31" fmla="*/ 2147483647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19" name="Freeform 53"/>
            <p:cNvSpPr>
              <a:spLocks/>
            </p:cNvSpPr>
            <p:nvPr/>
          </p:nvSpPr>
          <p:spPr bwMode="auto">
            <a:xfrm>
              <a:off x="6929076" y="3881449"/>
              <a:ext cx="31459" cy="64262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0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20" name="Freeform 54"/>
            <p:cNvSpPr>
              <a:spLocks/>
            </p:cNvSpPr>
            <p:nvPr/>
          </p:nvSpPr>
          <p:spPr bwMode="auto">
            <a:xfrm>
              <a:off x="3396699" y="2267765"/>
              <a:ext cx="13482" cy="21421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3050650" y="2610494"/>
              <a:ext cx="152800" cy="85683"/>
            </a:xfrm>
            <a:custGeom>
              <a:avLst/>
              <a:gdLst>
                <a:gd name="T0" fmla="*/ 2147483647 w 68"/>
                <a:gd name="T1" fmla="*/ 2147483647 h 24"/>
                <a:gd name="T2" fmla="*/ 2147483647 w 68"/>
                <a:gd name="T3" fmla="*/ 2147483647 h 24"/>
                <a:gd name="T4" fmla="*/ 2147483647 w 68"/>
                <a:gd name="T5" fmla="*/ 0 h 24"/>
                <a:gd name="T6" fmla="*/ 2147483647 w 68"/>
                <a:gd name="T7" fmla="*/ 0 h 24"/>
                <a:gd name="T8" fmla="*/ 2147483647 w 68"/>
                <a:gd name="T9" fmla="*/ 2147483647 h 24"/>
                <a:gd name="T10" fmla="*/ 0 w 68"/>
                <a:gd name="T11" fmla="*/ 2147483647 h 24"/>
                <a:gd name="T12" fmla="*/ 0 w 68"/>
                <a:gd name="T13" fmla="*/ 2147483647 h 24"/>
                <a:gd name="T14" fmla="*/ 2147483647 w 68"/>
                <a:gd name="T15" fmla="*/ 2147483647 h 24"/>
                <a:gd name="T16" fmla="*/ 2147483647 w 68"/>
                <a:gd name="T17" fmla="*/ 2147483647 h 24"/>
                <a:gd name="T18" fmla="*/ 2147483647 w 68"/>
                <a:gd name="T19" fmla="*/ 2147483647 h 24"/>
                <a:gd name="T20" fmla="*/ 2147483647 w 68"/>
                <a:gd name="T21" fmla="*/ 2147483647 h 24"/>
                <a:gd name="T22" fmla="*/ 2147483647 w 68"/>
                <a:gd name="T23" fmla="*/ 2147483647 h 24"/>
                <a:gd name="T24" fmla="*/ 2147483647 w 68"/>
                <a:gd name="T25" fmla="*/ 2147483647 h 24"/>
                <a:gd name="T26" fmla="*/ 2147483647 w 68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2915827" y="1368101"/>
              <a:ext cx="1141507" cy="913945"/>
            </a:xfrm>
            <a:custGeom>
              <a:avLst/>
              <a:gdLst>
                <a:gd name="T0" fmla="*/ 2147483647 w 508"/>
                <a:gd name="T1" fmla="*/ 2147483647 h 256"/>
                <a:gd name="T2" fmla="*/ 2147483647 w 508"/>
                <a:gd name="T3" fmla="*/ 2147483647 h 256"/>
                <a:gd name="T4" fmla="*/ 2147483647 w 508"/>
                <a:gd name="T5" fmla="*/ 2147483647 h 256"/>
                <a:gd name="T6" fmla="*/ 2147483647 w 508"/>
                <a:gd name="T7" fmla="*/ 2147483647 h 256"/>
                <a:gd name="T8" fmla="*/ 2147483647 w 508"/>
                <a:gd name="T9" fmla="*/ 2147483647 h 256"/>
                <a:gd name="T10" fmla="*/ 2147483647 w 508"/>
                <a:gd name="T11" fmla="*/ 2147483647 h 256"/>
                <a:gd name="T12" fmla="*/ 2147483647 w 508"/>
                <a:gd name="T13" fmla="*/ 2147483647 h 256"/>
                <a:gd name="T14" fmla="*/ 2147483647 w 508"/>
                <a:gd name="T15" fmla="*/ 2147483647 h 256"/>
                <a:gd name="T16" fmla="*/ 2147483647 w 508"/>
                <a:gd name="T17" fmla="*/ 2147483647 h 256"/>
                <a:gd name="T18" fmla="*/ 2147483647 w 508"/>
                <a:gd name="T19" fmla="*/ 2147483647 h 256"/>
                <a:gd name="T20" fmla="*/ 2147483647 w 508"/>
                <a:gd name="T21" fmla="*/ 2147483647 h 256"/>
                <a:gd name="T22" fmla="*/ 2147483647 w 508"/>
                <a:gd name="T23" fmla="*/ 2147483647 h 256"/>
                <a:gd name="T24" fmla="*/ 2147483647 w 508"/>
                <a:gd name="T25" fmla="*/ 2147483647 h 256"/>
                <a:gd name="T26" fmla="*/ 2147483647 w 508"/>
                <a:gd name="T27" fmla="*/ 2147483647 h 256"/>
                <a:gd name="T28" fmla="*/ 2147483647 w 508"/>
                <a:gd name="T29" fmla="*/ 0 h 256"/>
                <a:gd name="T30" fmla="*/ 2147483647 w 508"/>
                <a:gd name="T31" fmla="*/ 2147483647 h 256"/>
                <a:gd name="T32" fmla="*/ 2147483647 w 508"/>
                <a:gd name="T33" fmla="*/ 0 h 256"/>
                <a:gd name="T34" fmla="*/ 2147483647 w 508"/>
                <a:gd name="T35" fmla="*/ 2147483647 h 256"/>
                <a:gd name="T36" fmla="*/ 2147483647 w 508"/>
                <a:gd name="T37" fmla="*/ 2147483647 h 256"/>
                <a:gd name="T38" fmla="*/ 2147483647 w 508"/>
                <a:gd name="T39" fmla="*/ 2147483647 h 256"/>
                <a:gd name="T40" fmla="*/ 2147483647 w 508"/>
                <a:gd name="T41" fmla="*/ 2147483647 h 256"/>
                <a:gd name="T42" fmla="*/ 2147483647 w 508"/>
                <a:gd name="T43" fmla="*/ 2147483647 h 256"/>
                <a:gd name="T44" fmla="*/ 2147483647 w 508"/>
                <a:gd name="T45" fmla="*/ 2147483647 h 256"/>
                <a:gd name="T46" fmla="*/ 0 w 508"/>
                <a:gd name="T47" fmla="*/ 2147483647 h 256"/>
                <a:gd name="T48" fmla="*/ 2147483647 w 508"/>
                <a:gd name="T49" fmla="*/ 2147483647 h 256"/>
                <a:gd name="T50" fmla="*/ 2147483647 w 508"/>
                <a:gd name="T51" fmla="*/ 2147483647 h 256"/>
                <a:gd name="T52" fmla="*/ 2147483647 w 508"/>
                <a:gd name="T53" fmla="*/ 2147483647 h 256"/>
                <a:gd name="T54" fmla="*/ 2147483647 w 508"/>
                <a:gd name="T55" fmla="*/ 2147483647 h 256"/>
                <a:gd name="T56" fmla="*/ 2147483647 w 508"/>
                <a:gd name="T57" fmla="*/ 2147483647 h 256"/>
                <a:gd name="T58" fmla="*/ 2147483647 w 508"/>
                <a:gd name="T59" fmla="*/ 2147483647 h 256"/>
                <a:gd name="T60" fmla="*/ 2147483647 w 508"/>
                <a:gd name="T61" fmla="*/ 2147483647 h 256"/>
                <a:gd name="T62" fmla="*/ 2147483647 w 508"/>
                <a:gd name="T63" fmla="*/ 2147483647 h 256"/>
                <a:gd name="T64" fmla="*/ 2147483647 w 508"/>
                <a:gd name="T65" fmla="*/ 2147483647 h 256"/>
                <a:gd name="T66" fmla="*/ 2147483647 w 508"/>
                <a:gd name="T67" fmla="*/ 2147483647 h 256"/>
                <a:gd name="T68" fmla="*/ 2147483647 w 508"/>
                <a:gd name="T69" fmla="*/ 2147483647 h 256"/>
                <a:gd name="T70" fmla="*/ 2147483647 w 508"/>
                <a:gd name="T71" fmla="*/ 2147483647 h 256"/>
                <a:gd name="T72" fmla="*/ 2147483647 w 508"/>
                <a:gd name="T73" fmla="*/ 2147483647 h 256"/>
                <a:gd name="T74" fmla="*/ 2147483647 w 508"/>
                <a:gd name="T75" fmla="*/ 2147483647 h 256"/>
                <a:gd name="T76" fmla="*/ 2147483647 w 508"/>
                <a:gd name="T77" fmla="*/ 2147483647 h 256"/>
                <a:gd name="T78" fmla="*/ 2147483647 w 508"/>
                <a:gd name="T79" fmla="*/ 2147483647 h 256"/>
                <a:gd name="T80" fmla="*/ 2147483647 w 508"/>
                <a:gd name="T81" fmla="*/ 2147483647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>
              <a:off x="3392204" y="2282045"/>
              <a:ext cx="4494" cy="7140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7167264" y="2332027"/>
              <a:ext cx="408965" cy="649757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2147483647 h 182"/>
                <a:gd name="T4" fmla="*/ 2147483647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0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2147483647 w 182"/>
                <a:gd name="T21" fmla="*/ 2147483647 h 182"/>
                <a:gd name="T22" fmla="*/ 2147483647 w 182"/>
                <a:gd name="T23" fmla="*/ 2147483647 h 182"/>
                <a:gd name="T24" fmla="*/ 2147483647 w 182"/>
                <a:gd name="T25" fmla="*/ 2147483647 h 182"/>
                <a:gd name="T26" fmla="*/ 2147483647 w 182"/>
                <a:gd name="T27" fmla="*/ 2147483647 h 182"/>
                <a:gd name="T28" fmla="*/ 2147483647 w 182"/>
                <a:gd name="T29" fmla="*/ 2147483647 h 182"/>
                <a:gd name="T30" fmla="*/ 2147483647 w 182"/>
                <a:gd name="T31" fmla="*/ 2147483647 h 182"/>
                <a:gd name="T32" fmla="*/ 2147483647 w 182"/>
                <a:gd name="T33" fmla="*/ 2147483647 h 182"/>
                <a:gd name="T34" fmla="*/ 2147483647 w 182"/>
                <a:gd name="T35" fmla="*/ 2147483647 h 182"/>
                <a:gd name="T36" fmla="*/ 2147483647 w 182"/>
                <a:gd name="T37" fmla="*/ 2147483647 h 182"/>
                <a:gd name="T38" fmla="*/ 2147483647 w 182"/>
                <a:gd name="T39" fmla="*/ 2147483647 h 182"/>
                <a:gd name="T40" fmla="*/ 2147483647 w 182"/>
                <a:gd name="T41" fmla="*/ 2147483647 h 182"/>
                <a:gd name="T42" fmla="*/ 2147483647 w 182"/>
                <a:gd name="T43" fmla="*/ 2147483647 h 182"/>
                <a:gd name="T44" fmla="*/ 2147483647 w 182"/>
                <a:gd name="T45" fmla="*/ 2147483647 h 182"/>
                <a:gd name="T46" fmla="*/ 2147483647 w 182"/>
                <a:gd name="T47" fmla="*/ 2147483647 h 182"/>
                <a:gd name="T48" fmla="*/ 2147483647 w 182"/>
                <a:gd name="T49" fmla="*/ 2147483647 h 182"/>
                <a:gd name="T50" fmla="*/ 2147483647 w 182"/>
                <a:gd name="T51" fmla="*/ 2147483647 h 182"/>
                <a:gd name="T52" fmla="*/ 2147483647 w 182"/>
                <a:gd name="T53" fmla="*/ 2147483647 h 182"/>
                <a:gd name="T54" fmla="*/ 2147483647 w 182"/>
                <a:gd name="T55" fmla="*/ 2147483647 h 182"/>
                <a:gd name="T56" fmla="*/ 2147483647 w 182"/>
                <a:gd name="T57" fmla="*/ 2147483647 h 182"/>
                <a:gd name="T58" fmla="*/ 2147483647 w 182"/>
                <a:gd name="T59" fmla="*/ 2147483647 h 182"/>
                <a:gd name="T60" fmla="*/ 2147483647 w 182"/>
                <a:gd name="T61" fmla="*/ 2147483647 h 182"/>
                <a:gd name="T62" fmla="*/ 2147483647 w 182"/>
                <a:gd name="T63" fmla="*/ 2147483647 h 182"/>
                <a:gd name="T64" fmla="*/ 2147483647 w 182"/>
                <a:gd name="T65" fmla="*/ 2147483647 h 182"/>
                <a:gd name="T66" fmla="*/ 2147483647 w 182"/>
                <a:gd name="T67" fmla="*/ 0 h 182"/>
                <a:gd name="T68" fmla="*/ 2147483647 w 182"/>
                <a:gd name="T69" fmla="*/ 2147483647 h 182"/>
                <a:gd name="T70" fmla="*/ 2147483647 w 182"/>
                <a:gd name="T71" fmla="*/ 2147483647 h 182"/>
                <a:gd name="T72" fmla="*/ 2147483647 w 182"/>
                <a:gd name="T73" fmla="*/ 2147483647 h 182"/>
                <a:gd name="T74" fmla="*/ 2147483647 w 182"/>
                <a:gd name="T75" fmla="*/ 2147483647 h 182"/>
                <a:gd name="T76" fmla="*/ 2147483647 w 182"/>
                <a:gd name="T77" fmla="*/ 2147483647 h 182"/>
                <a:gd name="T78" fmla="*/ 2147483647 w 182"/>
                <a:gd name="T79" fmla="*/ 2147483647 h 182"/>
                <a:gd name="T80" fmla="*/ 2147483647 w 182"/>
                <a:gd name="T81" fmla="*/ 2147483647 h 182"/>
                <a:gd name="T82" fmla="*/ 2147483647 w 182"/>
                <a:gd name="T83" fmla="*/ 2147483647 h 182"/>
                <a:gd name="T84" fmla="*/ 2147483647 w 182"/>
                <a:gd name="T85" fmla="*/ 2147483647 h 182"/>
                <a:gd name="T86" fmla="*/ 2147483647 w 182"/>
                <a:gd name="T87" fmla="*/ 2147483647 h 182"/>
                <a:gd name="T88" fmla="*/ 2147483647 w 182"/>
                <a:gd name="T89" fmla="*/ 2147483647 h 182"/>
                <a:gd name="T90" fmla="*/ 2147483647 w 182"/>
                <a:gd name="T91" fmla="*/ 2147483647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983356" y="1903614"/>
              <a:ext cx="2611084" cy="3555817"/>
            </a:xfrm>
            <a:custGeom>
              <a:avLst/>
              <a:gdLst>
                <a:gd name="T0" fmla="*/ 2147483647 w 1162"/>
                <a:gd name="T1" fmla="*/ 2147483647 h 996"/>
                <a:gd name="T2" fmla="*/ 2147483647 w 1162"/>
                <a:gd name="T3" fmla="*/ 2147483647 h 996"/>
                <a:gd name="T4" fmla="*/ 2147483647 w 1162"/>
                <a:gd name="T5" fmla="*/ 2147483647 h 996"/>
                <a:gd name="T6" fmla="*/ 2147483647 w 1162"/>
                <a:gd name="T7" fmla="*/ 2147483647 h 996"/>
                <a:gd name="T8" fmla="*/ 2147483647 w 1162"/>
                <a:gd name="T9" fmla="*/ 2147483647 h 996"/>
                <a:gd name="T10" fmla="*/ 2147483647 w 1162"/>
                <a:gd name="T11" fmla="*/ 2147483647 h 996"/>
                <a:gd name="T12" fmla="*/ 2147483647 w 1162"/>
                <a:gd name="T13" fmla="*/ 2147483647 h 996"/>
                <a:gd name="T14" fmla="*/ 2147483647 w 1162"/>
                <a:gd name="T15" fmla="*/ 2147483647 h 996"/>
                <a:gd name="T16" fmla="*/ 2147483647 w 1162"/>
                <a:gd name="T17" fmla="*/ 2147483647 h 996"/>
                <a:gd name="T18" fmla="*/ 2147483647 w 1162"/>
                <a:gd name="T19" fmla="*/ 2147483647 h 996"/>
                <a:gd name="T20" fmla="*/ 2147483647 w 1162"/>
                <a:gd name="T21" fmla="*/ 2147483647 h 996"/>
                <a:gd name="T22" fmla="*/ 2147483647 w 1162"/>
                <a:gd name="T23" fmla="*/ 2147483647 h 996"/>
                <a:gd name="T24" fmla="*/ 2147483647 w 1162"/>
                <a:gd name="T25" fmla="*/ 2147483647 h 996"/>
                <a:gd name="T26" fmla="*/ 2147483647 w 1162"/>
                <a:gd name="T27" fmla="*/ 2147483647 h 996"/>
                <a:gd name="T28" fmla="*/ 2147483647 w 1162"/>
                <a:gd name="T29" fmla="*/ 2147483647 h 996"/>
                <a:gd name="T30" fmla="*/ 2147483647 w 1162"/>
                <a:gd name="T31" fmla="*/ 2147483647 h 996"/>
                <a:gd name="T32" fmla="*/ 2147483647 w 1162"/>
                <a:gd name="T33" fmla="*/ 2147483647 h 996"/>
                <a:gd name="T34" fmla="*/ 2147483647 w 1162"/>
                <a:gd name="T35" fmla="*/ 2147483647 h 996"/>
                <a:gd name="T36" fmla="*/ 2147483647 w 1162"/>
                <a:gd name="T37" fmla="*/ 2147483647 h 996"/>
                <a:gd name="T38" fmla="*/ 2147483647 w 1162"/>
                <a:gd name="T39" fmla="*/ 2147483647 h 996"/>
                <a:gd name="T40" fmla="*/ 2147483647 w 1162"/>
                <a:gd name="T41" fmla="*/ 2147483647 h 996"/>
                <a:gd name="T42" fmla="*/ 2147483647 w 1162"/>
                <a:gd name="T43" fmla="*/ 2147483647 h 996"/>
                <a:gd name="T44" fmla="*/ 2147483647 w 1162"/>
                <a:gd name="T45" fmla="*/ 2147483647 h 996"/>
                <a:gd name="T46" fmla="*/ 2147483647 w 1162"/>
                <a:gd name="T47" fmla="*/ 2147483647 h 996"/>
                <a:gd name="T48" fmla="*/ 2147483647 w 1162"/>
                <a:gd name="T49" fmla="*/ 2147483647 h 996"/>
                <a:gd name="T50" fmla="*/ 2147483647 w 1162"/>
                <a:gd name="T51" fmla="*/ 2147483647 h 996"/>
                <a:gd name="T52" fmla="*/ 2147483647 w 1162"/>
                <a:gd name="T53" fmla="*/ 2147483647 h 996"/>
                <a:gd name="T54" fmla="*/ 2147483647 w 1162"/>
                <a:gd name="T55" fmla="*/ 2147483647 h 996"/>
                <a:gd name="T56" fmla="*/ 2147483647 w 1162"/>
                <a:gd name="T57" fmla="*/ 2147483647 h 996"/>
                <a:gd name="T58" fmla="*/ 2147483647 w 1162"/>
                <a:gd name="T59" fmla="*/ 2147483647 h 996"/>
                <a:gd name="T60" fmla="*/ 2147483647 w 1162"/>
                <a:gd name="T61" fmla="*/ 2147483647 h 996"/>
                <a:gd name="T62" fmla="*/ 2147483647 w 1162"/>
                <a:gd name="T63" fmla="*/ 2147483647 h 996"/>
                <a:gd name="T64" fmla="*/ 2147483647 w 1162"/>
                <a:gd name="T65" fmla="*/ 2147483647 h 996"/>
                <a:gd name="T66" fmla="*/ 2147483647 w 1162"/>
                <a:gd name="T67" fmla="*/ 0 h 996"/>
                <a:gd name="T68" fmla="*/ 2147483647 w 1162"/>
                <a:gd name="T69" fmla="*/ 2147483647 h 996"/>
                <a:gd name="T70" fmla="*/ 2147483647 w 1162"/>
                <a:gd name="T71" fmla="*/ 2147483647 h 996"/>
                <a:gd name="T72" fmla="*/ 2147483647 w 1162"/>
                <a:gd name="T73" fmla="*/ 2147483647 h 996"/>
                <a:gd name="T74" fmla="*/ 2147483647 w 1162"/>
                <a:gd name="T75" fmla="*/ 2147483647 h 996"/>
                <a:gd name="T76" fmla="*/ 2147483647 w 1162"/>
                <a:gd name="T77" fmla="*/ 2147483647 h 996"/>
                <a:gd name="T78" fmla="*/ 2147483647 w 1162"/>
                <a:gd name="T79" fmla="*/ 2147483647 h 996"/>
                <a:gd name="T80" fmla="*/ 2147483647 w 1162"/>
                <a:gd name="T81" fmla="*/ 2147483647 h 996"/>
                <a:gd name="T82" fmla="*/ 2147483647 w 1162"/>
                <a:gd name="T83" fmla="*/ 2147483647 h 996"/>
                <a:gd name="T84" fmla="*/ 2147483647 w 1162"/>
                <a:gd name="T85" fmla="*/ 2147483647 h 996"/>
                <a:gd name="T86" fmla="*/ 2147483647 w 1162"/>
                <a:gd name="T87" fmla="*/ 2147483647 h 996"/>
                <a:gd name="T88" fmla="*/ 2147483647 w 1162"/>
                <a:gd name="T89" fmla="*/ 2147483647 h 996"/>
                <a:gd name="T90" fmla="*/ 2147483647 w 1162"/>
                <a:gd name="T91" fmla="*/ 2147483647 h 996"/>
                <a:gd name="T92" fmla="*/ 2147483647 w 1162"/>
                <a:gd name="T93" fmla="*/ 2147483647 h 996"/>
                <a:gd name="T94" fmla="*/ 2147483647 w 1162"/>
                <a:gd name="T95" fmla="*/ 2147483647 h 996"/>
                <a:gd name="T96" fmla="*/ 2147483647 w 1162"/>
                <a:gd name="T97" fmla="*/ 2147483647 h 996"/>
                <a:gd name="T98" fmla="*/ 2147483647 w 1162"/>
                <a:gd name="T99" fmla="*/ 2147483647 h 996"/>
                <a:gd name="T100" fmla="*/ 2147483647 w 1162"/>
                <a:gd name="T101" fmla="*/ 2147483647 h 996"/>
                <a:gd name="T102" fmla="*/ 2147483647 w 1162"/>
                <a:gd name="T103" fmla="*/ 2147483647 h 996"/>
                <a:gd name="T104" fmla="*/ 2147483647 w 1162"/>
                <a:gd name="T105" fmla="*/ 2147483647 h 996"/>
                <a:gd name="T106" fmla="*/ 2147483647 w 1162"/>
                <a:gd name="T107" fmla="*/ 2147483647 h 996"/>
                <a:gd name="T108" fmla="*/ 2147483647 w 1162"/>
                <a:gd name="T109" fmla="*/ 2147483647 h 996"/>
                <a:gd name="T110" fmla="*/ 2147483647 w 1162"/>
                <a:gd name="T111" fmla="*/ 2147483647 h 996"/>
                <a:gd name="T112" fmla="*/ 2147483647 w 1162"/>
                <a:gd name="T113" fmla="*/ 2147483647 h 996"/>
                <a:gd name="T114" fmla="*/ 2147483647 w 1162"/>
                <a:gd name="T115" fmla="*/ 2147483647 h 996"/>
                <a:gd name="T116" fmla="*/ 2147483647 w 1162"/>
                <a:gd name="T117" fmla="*/ 2147483647 h 996"/>
                <a:gd name="T118" fmla="*/ 2147483647 w 1162"/>
                <a:gd name="T119" fmla="*/ 2147483647 h 996"/>
                <a:gd name="T120" fmla="*/ 2147483647 w 1162"/>
                <a:gd name="T121" fmla="*/ 2147483647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auto">
            <a:xfrm>
              <a:off x="4142722" y="2303465"/>
              <a:ext cx="152800" cy="299888"/>
            </a:xfrm>
            <a:custGeom>
              <a:avLst/>
              <a:gdLst>
                <a:gd name="T0" fmla="*/ 2147483647 w 68"/>
                <a:gd name="T1" fmla="*/ 2147483647 h 84"/>
                <a:gd name="T2" fmla="*/ 2147483647 w 68"/>
                <a:gd name="T3" fmla="*/ 2147483647 h 84"/>
                <a:gd name="T4" fmla="*/ 2147483647 w 68"/>
                <a:gd name="T5" fmla="*/ 2147483647 h 84"/>
                <a:gd name="T6" fmla="*/ 2147483647 w 68"/>
                <a:gd name="T7" fmla="*/ 2147483647 h 84"/>
                <a:gd name="T8" fmla="*/ 2147483647 w 68"/>
                <a:gd name="T9" fmla="*/ 2147483647 h 84"/>
                <a:gd name="T10" fmla="*/ 2147483647 w 68"/>
                <a:gd name="T11" fmla="*/ 2147483647 h 84"/>
                <a:gd name="T12" fmla="*/ 2147483647 w 68"/>
                <a:gd name="T13" fmla="*/ 2147483647 h 84"/>
                <a:gd name="T14" fmla="*/ 2147483647 w 68"/>
                <a:gd name="T15" fmla="*/ 2147483647 h 84"/>
                <a:gd name="T16" fmla="*/ 2147483647 w 68"/>
                <a:gd name="T17" fmla="*/ 2147483647 h 84"/>
                <a:gd name="T18" fmla="*/ 2147483647 w 68"/>
                <a:gd name="T19" fmla="*/ 2147483647 h 84"/>
                <a:gd name="T20" fmla="*/ 2147483647 w 68"/>
                <a:gd name="T21" fmla="*/ 2147483647 h 84"/>
                <a:gd name="T22" fmla="*/ 2147483647 w 68"/>
                <a:gd name="T23" fmla="*/ 2147483647 h 84"/>
                <a:gd name="T24" fmla="*/ 2147483647 w 68"/>
                <a:gd name="T25" fmla="*/ 2147483647 h 84"/>
                <a:gd name="T26" fmla="*/ 2147483647 w 68"/>
                <a:gd name="T27" fmla="*/ 2147483647 h 84"/>
                <a:gd name="T28" fmla="*/ 2147483647 w 68"/>
                <a:gd name="T29" fmla="*/ 2147483647 h 84"/>
                <a:gd name="T30" fmla="*/ 2147483647 w 68"/>
                <a:gd name="T31" fmla="*/ 2147483647 h 84"/>
                <a:gd name="T32" fmla="*/ 2147483647 w 68"/>
                <a:gd name="T33" fmla="*/ 2147483647 h 84"/>
                <a:gd name="T34" fmla="*/ 2147483647 w 68"/>
                <a:gd name="T35" fmla="*/ 2147483647 h 84"/>
                <a:gd name="T36" fmla="*/ 2147483647 w 68"/>
                <a:gd name="T37" fmla="*/ 2147483647 h 84"/>
                <a:gd name="T38" fmla="*/ 2147483647 w 68"/>
                <a:gd name="T39" fmla="*/ 2147483647 h 84"/>
                <a:gd name="T40" fmla="*/ 2147483647 w 68"/>
                <a:gd name="T41" fmla="*/ 0 h 84"/>
                <a:gd name="T42" fmla="*/ 2147483647 w 68"/>
                <a:gd name="T43" fmla="*/ 2147483647 h 84"/>
                <a:gd name="T44" fmla="*/ 0 w 68"/>
                <a:gd name="T45" fmla="*/ 2147483647 h 84"/>
                <a:gd name="T46" fmla="*/ 2147483647 w 68"/>
                <a:gd name="T47" fmla="*/ 2147483647 h 84"/>
                <a:gd name="T48" fmla="*/ 2147483647 w 68"/>
                <a:gd name="T49" fmla="*/ 2147483647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27" name="Freeform 61"/>
            <p:cNvSpPr>
              <a:spLocks/>
            </p:cNvSpPr>
            <p:nvPr/>
          </p:nvSpPr>
          <p:spPr bwMode="auto">
            <a:xfrm>
              <a:off x="4282039" y="2531951"/>
              <a:ext cx="31459" cy="42841"/>
            </a:xfrm>
            <a:custGeom>
              <a:avLst/>
              <a:gdLst>
                <a:gd name="T0" fmla="*/ 2147483647 w 14"/>
                <a:gd name="T1" fmla="*/ 0 h 12"/>
                <a:gd name="T2" fmla="*/ 0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28" name="Freeform 62"/>
            <p:cNvSpPr>
              <a:spLocks/>
            </p:cNvSpPr>
            <p:nvPr/>
          </p:nvSpPr>
          <p:spPr bwMode="auto">
            <a:xfrm>
              <a:off x="7661617" y="4045672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auto">
            <a:xfrm>
              <a:off x="6875147" y="4059953"/>
              <a:ext cx="1096565" cy="721159"/>
            </a:xfrm>
            <a:custGeom>
              <a:avLst/>
              <a:gdLst>
                <a:gd name="T0" fmla="*/ 2147483647 w 488"/>
                <a:gd name="T1" fmla="*/ 2147483647 h 202"/>
                <a:gd name="T2" fmla="*/ 2147483647 w 488"/>
                <a:gd name="T3" fmla="*/ 2147483647 h 202"/>
                <a:gd name="T4" fmla="*/ 2147483647 w 488"/>
                <a:gd name="T5" fmla="*/ 2147483647 h 202"/>
                <a:gd name="T6" fmla="*/ 2147483647 w 488"/>
                <a:gd name="T7" fmla="*/ 2147483647 h 202"/>
                <a:gd name="T8" fmla="*/ 2147483647 w 488"/>
                <a:gd name="T9" fmla="*/ 2147483647 h 202"/>
                <a:gd name="T10" fmla="*/ 2147483647 w 488"/>
                <a:gd name="T11" fmla="*/ 2147483647 h 202"/>
                <a:gd name="T12" fmla="*/ 2147483647 w 488"/>
                <a:gd name="T13" fmla="*/ 2147483647 h 202"/>
                <a:gd name="T14" fmla="*/ 2147483647 w 488"/>
                <a:gd name="T15" fmla="*/ 0 h 202"/>
                <a:gd name="T16" fmla="*/ 2147483647 w 488"/>
                <a:gd name="T17" fmla="*/ 2147483647 h 202"/>
                <a:gd name="T18" fmla="*/ 2147483647 w 488"/>
                <a:gd name="T19" fmla="*/ 2147483647 h 202"/>
                <a:gd name="T20" fmla="*/ 2147483647 w 488"/>
                <a:gd name="T21" fmla="*/ 2147483647 h 202"/>
                <a:gd name="T22" fmla="*/ 2147483647 w 488"/>
                <a:gd name="T23" fmla="*/ 2147483647 h 202"/>
                <a:gd name="T24" fmla="*/ 2147483647 w 488"/>
                <a:gd name="T25" fmla="*/ 2147483647 h 202"/>
                <a:gd name="T26" fmla="*/ 2147483647 w 488"/>
                <a:gd name="T27" fmla="*/ 2147483647 h 202"/>
                <a:gd name="T28" fmla="*/ 2147483647 w 488"/>
                <a:gd name="T29" fmla="*/ 2147483647 h 202"/>
                <a:gd name="T30" fmla="*/ 2147483647 w 488"/>
                <a:gd name="T31" fmla="*/ 2147483647 h 202"/>
                <a:gd name="T32" fmla="*/ 2147483647 w 488"/>
                <a:gd name="T33" fmla="*/ 2147483647 h 202"/>
                <a:gd name="T34" fmla="*/ 2147483647 w 488"/>
                <a:gd name="T35" fmla="*/ 2147483647 h 202"/>
                <a:gd name="T36" fmla="*/ 2147483647 w 488"/>
                <a:gd name="T37" fmla="*/ 2147483647 h 202"/>
                <a:gd name="T38" fmla="*/ 2147483647 w 488"/>
                <a:gd name="T39" fmla="*/ 2147483647 h 202"/>
                <a:gd name="T40" fmla="*/ 2147483647 w 488"/>
                <a:gd name="T41" fmla="*/ 2147483647 h 202"/>
                <a:gd name="T42" fmla="*/ 2147483647 w 488"/>
                <a:gd name="T43" fmla="*/ 2147483647 h 202"/>
                <a:gd name="T44" fmla="*/ 2147483647 w 488"/>
                <a:gd name="T45" fmla="*/ 2147483647 h 202"/>
                <a:gd name="T46" fmla="*/ 2147483647 w 488"/>
                <a:gd name="T47" fmla="*/ 2147483647 h 202"/>
                <a:gd name="T48" fmla="*/ 2147483647 w 488"/>
                <a:gd name="T49" fmla="*/ 2147483647 h 202"/>
                <a:gd name="T50" fmla="*/ 2147483647 w 488"/>
                <a:gd name="T51" fmla="*/ 2147483647 h 202"/>
                <a:gd name="T52" fmla="*/ 2147483647 w 488"/>
                <a:gd name="T53" fmla="*/ 2147483647 h 202"/>
                <a:gd name="T54" fmla="*/ 2147483647 w 488"/>
                <a:gd name="T55" fmla="*/ 2147483647 h 202"/>
                <a:gd name="T56" fmla="*/ 2147483647 w 488"/>
                <a:gd name="T57" fmla="*/ 2147483647 h 202"/>
                <a:gd name="T58" fmla="*/ 2147483647 w 488"/>
                <a:gd name="T59" fmla="*/ 2147483647 h 202"/>
                <a:gd name="T60" fmla="*/ 2147483647 w 488"/>
                <a:gd name="T61" fmla="*/ 2147483647 h 202"/>
                <a:gd name="T62" fmla="*/ 2147483647 w 488"/>
                <a:gd name="T63" fmla="*/ 2147483647 h 202"/>
                <a:gd name="T64" fmla="*/ 0 w 488"/>
                <a:gd name="T65" fmla="*/ 2147483647 h 202"/>
                <a:gd name="T66" fmla="*/ 2147483647 w 488"/>
                <a:gd name="T67" fmla="*/ 2147483647 h 202"/>
                <a:gd name="T68" fmla="*/ 2147483647 w 488"/>
                <a:gd name="T69" fmla="*/ 2147483647 h 202"/>
                <a:gd name="T70" fmla="*/ 2147483647 w 488"/>
                <a:gd name="T71" fmla="*/ 2147483647 h 202"/>
                <a:gd name="T72" fmla="*/ 2147483647 w 488"/>
                <a:gd name="T73" fmla="*/ 2147483647 h 202"/>
                <a:gd name="T74" fmla="*/ 2147483647 w 488"/>
                <a:gd name="T75" fmla="*/ 2147483647 h 202"/>
                <a:gd name="T76" fmla="*/ 2147483647 w 488"/>
                <a:gd name="T77" fmla="*/ 2147483647 h 202"/>
                <a:gd name="T78" fmla="*/ 2147483647 w 488"/>
                <a:gd name="T79" fmla="*/ 2147483647 h 202"/>
                <a:gd name="T80" fmla="*/ 2147483647 w 488"/>
                <a:gd name="T81" fmla="*/ 2147483647 h 202"/>
                <a:gd name="T82" fmla="*/ 2147483647 w 488"/>
                <a:gd name="T83" fmla="*/ 2147483647 h 202"/>
                <a:gd name="T84" fmla="*/ 2147483647 w 488"/>
                <a:gd name="T85" fmla="*/ 2147483647 h 202"/>
                <a:gd name="T86" fmla="*/ 2147483647 w 488"/>
                <a:gd name="T87" fmla="*/ 2147483647 h 202"/>
                <a:gd name="T88" fmla="*/ 2147483647 w 488"/>
                <a:gd name="T89" fmla="*/ 2147483647 h 202"/>
                <a:gd name="T90" fmla="*/ 2147483647 w 488"/>
                <a:gd name="T91" fmla="*/ 2147483647 h 202"/>
                <a:gd name="T92" fmla="*/ 2147483647 w 488"/>
                <a:gd name="T93" fmla="*/ 2147483647 h 202"/>
                <a:gd name="T94" fmla="*/ 2147483647 w 488"/>
                <a:gd name="T95" fmla="*/ 2147483647 h 202"/>
                <a:gd name="T96" fmla="*/ 2147483647 w 488"/>
                <a:gd name="T97" fmla="*/ 2147483647 h 202"/>
                <a:gd name="T98" fmla="*/ 2147483647 w 488"/>
                <a:gd name="T99" fmla="*/ 2147483647 h 202"/>
                <a:gd name="T100" fmla="*/ 2147483647 w 488"/>
                <a:gd name="T101" fmla="*/ 2147483647 h 202"/>
                <a:gd name="T102" fmla="*/ 2147483647 w 488"/>
                <a:gd name="T103" fmla="*/ 2147483647 h 202"/>
                <a:gd name="T104" fmla="*/ 2147483647 w 488"/>
                <a:gd name="T105" fmla="*/ 2147483647 h 202"/>
                <a:gd name="T106" fmla="*/ 2147483647 w 488"/>
                <a:gd name="T107" fmla="*/ 2147483647 h 202"/>
                <a:gd name="T108" fmla="*/ 2147483647 w 488"/>
                <a:gd name="T109" fmla="*/ 2147483647 h 202"/>
                <a:gd name="T110" fmla="*/ 2147483647 w 488"/>
                <a:gd name="T111" fmla="*/ 2147483647 h 202"/>
                <a:gd name="T112" fmla="*/ 2147483647 w 488"/>
                <a:gd name="T113" fmla="*/ 2147483647 h 202"/>
                <a:gd name="T114" fmla="*/ 2147483647 w 488"/>
                <a:gd name="T115" fmla="*/ 2147483647 h 202"/>
                <a:gd name="T116" fmla="*/ 2147483647 w 488"/>
                <a:gd name="T117" fmla="*/ 2147483647 h 202"/>
                <a:gd name="T118" fmla="*/ 2147483647 w 488"/>
                <a:gd name="T119" fmla="*/ 2147483647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auto">
            <a:xfrm>
              <a:off x="5338157" y="4181336"/>
              <a:ext cx="152800" cy="357009"/>
            </a:xfrm>
            <a:custGeom>
              <a:avLst/>
              <a:gdLst>
                <a:gd name="T0" fmla="*/ 2147483647 w 68"/>
                <a:gd name="T1" fmla="*/ 2147483647 h 100"/>
                <a:gd name="T2" fmla="*/ 2147483647 w 68"/>
                <a:gd name="T3" fmla="*/ 2147483647 h 100"/>
                <a:gd name="T4" fmla="*/ 2147483647 w 68"/>
                <a:gd name="T5" fmla="*/ 2147483647 h 100"/>
                <a:gd name="T6" fmla="*/ 0 w 68"/>
                <a:gd name="T7" fmla="*/ 2147483647 h 100"/>
                <a:gd name="T8" fmla="*/ 0 w 68"/>
                <a:gd name="T9" fmla="*/ 2147483647 h 100"/>
                <a:gd name="T10" fmla="*/ 2147483647 w 68"/>
                <a:gd name="T11" fmla="*/ 2147483647 h 100"/>
                <a:gd name="T12" fmla="*/ 2147483647 w 68"/>
                <a:gd name="T13" fmla="*/ 2147483647 h 100"/>
                <a:gd name="T14" fmla="*/ 2147483647 w 68"/>
                <a:gd name="T15" fmla="*/ 2147483647 h 100"/>
                <a:gd name="T16" fmla="*/ 2147483647 w 68"/>
                <a:gd name="T17" fmla="*/ 2147483647 h 100"/>
                <a:gd name="T18" fmla="*/ 2147483647 w 68"/>
                <a:gd name="T19" fmla="*/ 2147483647 h 100"/>
                <a:gd name="T20" fmla="*/ 2147483647 w 68"/>
                <a:gd name="T21" fmla="*/ 2147483647 h 100"/>
                <a:gd name="T22" fmla="*/ 2147483647 w 68"/>
                <a:gd name="T23" fmla="*/ 0 h 100"/>
                <a:gd name="T24" fmla="*/ 2147483647 w 68"/>
                <a:gd name="T25" fmla="*/ 2147483647 h 100"/>
                <a:gd name="T26" fmla="*/ 2147483647 w 68"/>
                <a:gd name="T27" fmla="*/ 2147483647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31" name="Freeform 65"/>
            <p:cNvSpPr>
              <a:spLocks/>
            </p:cNvSpPr>
            <p:nvPr/>
          </p:nvSpPr>
          <p:spPr bwMode="auto">
            <a:xfrm>
              <a:off x="5472981" y="4167055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auto">
            <a:xfrm>
              <a:off x="3787678" y="2039272"/>
              <a:ext cx="184258" cy="128523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0 h 36"/>
                <a:gd name="T8" fmla="*/ 2147483647 w 82"/>
                <a:gd name="T9" fmla="*/ 0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0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5337" y="2909297"/>
            <a:ext cx="4457016" cy="822446"/>
          </a:xfrm>
          <a:prstGeom prst="rect">
            <a:avLst/>
          </a:prstGeom>
        </p:spPr>
        <p:txBody>
          <a:bodyPr/>
          <a:lstStyle/>
          <a:p>
            <a:r>
              <a:rPr lang="en-US" altLang="zh-CN" sz="4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 </a:t>
            </a:r>
            <a:r>
              <a:rPr lang="zh-CN" altLang="en-US" sz="4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实用</a:t>
            </a:r>
            <a:r>
              <a:rPr lang="en-US" altLang="zh-CN" sz="4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4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47000" y="61214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王湾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464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数据处理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5383" y="949538"/>
            <a:ext cx="7869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分列（某一数据按一定的规则分成两列</a:t>
            </a:r>
            <a:r>
              <a:rPr lang="zh-CN" altLang="en-US" kern="100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以上）</a:t>
            </a:r>
            <a:endParaRPr lang="en-US" altLang="zh-CN" kern="100" dirty="0" smtClean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有分隔符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固定宽度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5383" y="3221295"/>
            <a:ext cx="7869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删除重复项</a:t>
            </a:r>
            <a:endParaRPr lang="en-US" altLang="zh-CN" kern="100" dirty="0" smtClean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保留唯一值</a:t>
            </a:r>
            <a:endParaRPr lang="en-US" altLang="zh-CN" kern="100" dirty="0" smtClean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3692" y="1452185"/>
            <a:ext cx="4342960" cy="17133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9846" y="2851000"/>
            <a:ext cx="3725777" cy="183411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201841" y="1129060"/>
            <a:ext cx="1529105" cy="8108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TIPS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分列可以使文本数据转换为数值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586292" y="949538"/>
            <a:ext cx="289308" cy="27901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6683" y="4505325"/>
            <a:ext cx="4886325" cy="2352675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4359694" y="5681663"/>
            <a:ext cx="615297" cy="811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974991" y="5442135"/>
            <a:ext cx="1632247" cy="3739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当前工作表内所有有数据的区域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4778844" y="6123419"/>
            <a:ext cx="692209" cy="577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471053" y="5933578"/>
            <a:ext cx="1632247" cy="3739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当前选择区域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7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9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数据处理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高级筛选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528" y="1744536"/>
            <a:ext cx="3416259" cy="37895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5383" y="87798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作用：按多个条件筛选结果，或者将筛选结果复制到其他位置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去除重复值，查看唯一值，但不删除数据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hlinkClick r:id="" action="ppaction://hlinkshowjump?jump=nextslide" highlightClick="1"/>
          </p:cNvPr>
          <p:cNvSpPr txBox="1"/>
          <p:nvPr/>
        </p:nvSpPr>
        <p:spPr>
          <a:xfrm>
            <a:off x="3987791" y="1804506"/>
            <a:ext cx="5094440" cy="2308324"/>
          </a:xfrm>
          <a:prstGeom prst="actionButtonForwardNex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列表区域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：筛选的数据源，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列或多列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条件区域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：设置筛选的条件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a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：常量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变量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b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：条件关系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复制到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：将筛选结果复制到其他位置，设置起始单元格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选择不重复记录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：将结果选取唯一值，剔除重复值当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列表区域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为有一列是，选在该复选项，将返回该列的唯一值，这是一种提取唯一值并保留数据的方法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16677" y="4142860"/>
            <a:ext cx="375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：常量（必须要有标题）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5124597"/>
              </p:ext>
            </p:extLst>
          </p:nvPr>
        </p:nvGraphicFramePr>
        <p:xfrm>
          <a:off x="4072589" y="5429073"/>
          <a:ext cx="4800406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676"/>
                <a:gridCol w="3546730"/>
              </a:tblGrid>
              <a:tr h="13755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使用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若要查找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2098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r>
                        <a:rPr lang="en-US" altLang="zh-CN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?</a:t>
                      </a:r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（问号）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任何单个字符 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例如，sm?th 查找“smith”和“smyth”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2098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*（星号）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任何字符数 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例如</a:t>
                      </a:r>
                      <a:r>
                        <a:rPr 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，*east </a:t>
                      </a:r>
                      <a:r>
                        <a:rPr lang="en-US" sz="11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查找“Northeast”和“Southeast</a:t>
                      </a:r>
                      <a:r>
                        <a:rPr 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8860" y="4410125"/>
            <a:ext cx="1094827" cy="101894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398274" y="4690830"/>
            <a:ext cx="72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标题行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5038233" y="5194124"/>
            <a:ext cx="425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398273" y="5022206"/>
            <a:ext cx="288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可以使用通配符）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5038233" y="4860614"/>
            <a:ext cx="425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17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971" y="5797732"/>
            <a:ext cx="1304925" cy="10287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040" y="1011717"/>
            <a:ext cx="4104935" cy="253398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296920" y="631310"/>
            <a:ext cx="375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标题要与条件相对应，否则无法筛选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666105" y="939087"/>
            <a:ext cx="0" cy="564228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419" y="3865212"/>
            <a:ext cx="4027621" cy="151120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7" name="流程图: 联系 36"/>
          <p:cNvSpPr/>
          <p:nvPr/>
        </p:nvSpPr>
        <p:spPr>
          <a:xfrm>
            <a:off x="95452" y="729836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流程图: 联系 37"/>
          <p:cNvSpPr/>
          <p:nvPr/>
        </p:nvSpPr>
        <p:spPr>
          <a:xfrm>
            <a:off x="96681" y="729836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文本框 38"/>
          <p:cNvSpPr txBox="1"/>
          <p:nvPr/>
        </p:nvSpPr>
        <p:spPr>
          <a:xfrm>
            <a:off x="290946" y="596385"/>
            <a:ext cx="60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设置条件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流程图: 联系 39"/>
          <p:cNvSpPr/>
          <p:nvPr/>
        </p:nvSpPr>
        <p:spPr>
          <a:xfrm>
            <a:off x="4796949" y="4647678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联系 40"/>
          <p:cNvSpPr/>
          <p:nvPr/>
        </p:nvSpPr>
        <p:spPr>
          <a:xfrm>
            <a:off x="192667" y="3572708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36683" y="3460050"/>
            <a:ext cx="3951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结果（以有通配符为例）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01723" y="1073117"/>
            <a:ext cx="374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例中，我们也可以根据得分筛选结果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如：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2426" y="1548243"/>
            <a:ext cx="1066800" cy="8858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5" name="流程图: 联系 44"/>
          <p:cNvSpPr/>
          <p:nvPr/>
        </p:nvSpPr>
        <p:spPr>
          <a:xfrm>
            <a:off x="4918036" y="2466320"/>
            <a:ext cx="120658" cy="12065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023023" y="2400950"/>
            <a:ext cx="91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流程图: 联系 46"/>
          <p:cNvSpPr/>
          <p:nvPr/>
        </p:nvSpPr>
        <p:spPr>
          <a:xfrm>
            <a:off x="4834349" y="1166315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6176" y="2764080"/>
            <a:ext cx="3086100" cy="16954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9" name="文本框 48"/>
          <p:cNvSpPr txBox="1"/>
          <p:nvPr/>
        </p:nvSpPr>
        <p:spPr>
          <a:xfrm>
            <a:off x="4940965" y="4551714"/>
            <a:ext cx="3744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组合筛选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2167" y="5542355"/>
            <a:ext cx="4314825" cy="12001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1" name="矩形 50"/>
          <p:cNvSpPr/>
          <p:nvPr/>
        </p:nvSpPr>
        <p:spPr>
          <a:xfrm>
            <a:off x="7880114" y="5627273"/>
            <a:ext cx="1263886" cy="53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 flipH="1" flipV="1">
            <a:off x="8244408" y="5373216"/>
            <a:ext cx="288032" cy="2540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5244341" y="4869092"/>
            <a:ext cx="398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将条件列在同一行则为并列关系，即同时满足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将条件错行放置，则为或关系，即满足一个即可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19227" y="5432736"/>
            <a:ext cx="375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：变量（公式，标题行为空）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400824" y="5980706"/>
            <a:ext cx="72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标题行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>
            <a:off x="1040783" y="6484000"/>
            <a:ext cx="425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1400823" y="6312082"/>
            <a:ext cx="3134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如公式：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=left(a3,1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=“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cxnSp>
        <p:nvCxnSpPr>
          <p:cNvPr id="58" name="直接箭头连接符 57"/>
          <p:cNvCxnSpPr/>
          <p:nvPr/>
        </p:nvCxnSpPr>
        <p:spPr>
          <a:xfrm>
            <a:off x="1040783" y="6150490"/>
            <a:ext cx="425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数据处理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高级筛选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831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  <p:bldP spid="4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数据处理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5383" y="949538"/>
            <a:ext cx="7869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分组</a:t>
            </a:r>
            <a:r>
              <a:rPr lang="zh-CN" altLang="en-US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kern="100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分类汇总</a:t>
            </a:r>
            <a:endParaRPr lang="en-US" altLang="zh-CN" kern="100" dirty="0" smtClean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先排序再分类汇总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分级查看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9967" y="949538"/>
            <a:ext cx="3634397" cy="13872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568" y="2936240"/>
            <a:ext cx="5407554" cy="3492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936240"/>
            <a:ext cx="4332622" cy="3607221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3206188" y="4664597"/>
            <a:ext cx="1180617" cy="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37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35191 0.0032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2625824" y="2497144"/>
            <a:ext cx="4517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effectLst>
                  <a:reflection blurRad="63500" stA="55000" endA="300" endPos="46000" dist="63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常用函数篇</a:t>
            </a:r>
            <a:endParaRPr lang="zh-CN" altLang="en-US" sz="6000" dirty="0">
              <a:solidFill>
                <a:schemeClr val="bg1"/>
              </a:solidFill>
              <a:effectLst>
                <a:reflection blurRad="63500" stA="55000" endA="300" endPos="46000" dist="63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2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常用函数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5854" y="1072777"/>
            <a:ext cx="7869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ABS</a:t>
            </a:r>
            <a:r>
              <a:rPr lang="zh-CN" altLang="en-US" sz="2400" b="1" dirty="0"/>
              <a:t>函数 </a:t>
            </a:r>
            <a:r>
              <a:rPr lang="zh-CN" altLang="en-US" b="1" dirty="0"/>
              <a:t>　　</a:t>
            </a:r>
            <a:endParaRPr lang="zh-CN" altLang="en-US" dirty="0"/>
          </a:p>
          <a:p>
            <a:r>
              <a:rPr lang="zh-CN" altLang="en-US" b="1" dirty="0"/>
              <a:t>　　</a:t>
            </a:r>
            <a:endParaRPr lang="zh-CN" altLang="en-US" dirty="0"/>
          </a:p>
          <a:p>
            <a:r>
              <a:rPr lang="zh-CN" altLang="en-US" b="1" dirty="0" smtClean="0"/>
              <a:t>功能</a:t>
            </a:r>
            <a:r>
              <a:rPr lang="zh-CN" altLang="en-US" b="1" dirty="0"/>
              <a:t>：</a:t>
            </a:r>
            <a:r>
              <a:rPr lang="zh-CN" altLang="en-US" dirty="0"/>
              <a:t>求出相应数字的绝对值。</a:t>
            </a:r>
            <a:r>
              <a:rPr lang="zh-CN" altLang="en-US" b="1" dirty="0"/>
              <a:t> 　　</a:t>
            </a:r>
            <a:endParaRPr lang="zh-CN" altLang="en-US" dirty="0"/>
          </a:p>
          <a:p>
            <a:r>
              <a:rPr lang="zh-CN" altLang="en-US" b="1" dirty="0"/>
              <a:t>使用格式：</a:t>
            </a:r>
            <a:r>
              <a:rPr lang="en-US" altLang="zh-CN" dirty="0"/>
              <a:t>ABS(number) </a:t>
            </a:r>
            <a:r>
              <a:rPr lang="zh-CN" altLang="en-US" dirty="0"/>
              <a:t>　　</a:t>
            </a:r>
          </a:p>
          <a:p>
            <a:r>
              <a:rPr lang="zh-CN" altLang="en-US" b="1" dirty="0"/>
              <a:t>　　</a:t>
            </a:r>
          </a:p>
        </p:txBody>
      </p:sp>
      <p:sp>
        <p:nvSpPr>
          <p:cNvPr id="4" name="矩形 3"/>
          <p:cNvSpPr/>
          <p:nvPr/>
        </p:nvSpPr>
        <p:spPr>
          <a:xfrm>
            <a:off x="465854" y="2642437"/>
            <a:ext cx="8550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333333"/>
                </a:solidFill>
                <a:latin typeface="Tahoma" panose="020B0604030504040204" pitchFamily="34" charset="0"/>
              </a:rPr>
              <a:t>AND</a:t>
            </a:r>
            <a:r>
              <a:rPr lang="zh-CN" altLang="en-US" b="1" dirty="0" smtClean="0">
                <a:solidFill>
                  <a:srgbClr val="333333"/>
                </a:solidFill>
                <a:latin typeface="Tahoma" panose="020B0604030504040204" pitchFamily="34" charset="0"/>
              </a:rPr>
              <a:t>函数</a:t>
            </a:r>
            <a:r>
              <a:rPr lang="zh-CN" altLang="en-US" b="1" dirty="0">
                <a:solidFill>
                  <a:srgbClr val="333333"/>
                </a:solidFill>
                <a:latin typeface="Tahoma" panose="020B0604030504040204" pitchFamily="34" charset="0"/>
              </a:rPr>
              <a:t>　　</a:t>
            </a:r>
            <a:endParaRPr lang="zh-CN" altLang="en-US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　　</a:t>
            </a:r>
          </a:p>
          <a:p>
            <a:r>
              <a:rPr lang="zh-CN" altLang="en-US" b="1" dirty="0">
                <a:solidFill>
                  <a:srgbClr val="333333"/>
                </a:solidFill>
                <a:latin typeface="Tahoma" panose="020B0604030504040204" pitchFamily="34" charset="0"/>
              </a:rPr>
              <a:t>应用举例：</a:t>
            </a:r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在</a:t>
            </a:r>
            <a:r>
              <a:rPr lang="en-US" altLang="zh-CN" dirty="0">
                <a:solidFill>
                  <a:srgbClr val="333333"/>
                </a:solidFill>
                <a:latin typeface="Tahoma" panose="020B0604030504040204" pitchFamily="34" charset="0"/>
              </a:rPr>
              <a:t>C5</a:t>
            </a:r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单元格输入公式：</a:t>
            </a:r>
            <a:r>
              <a:rPr lang="en-US" altLang="zh-CN" dirty="0">
                <a:solidFill>
                  <a:srgbClr val="333333"/>
                </a:solidFill>
                <a:latin typeface="Tahoma" panose="020B0604030504040204" pitchFamily="34" charset="0"/>
              </a:rPr>
              <a:t>=AND(A5&gt;=60,B5&gt;=60</a:t>
            </a:r>
            <a:r>
              <a:rPr lang="en-US" altLang="zh-CN" dirty="0" smtClean="0">
                <a:solidFill>
                  <a:srgbClr val="333333"/>
                </a:solidFill>
                <a:latin typeface="Tahoma" panose="020B0604030504040204" pitchFamily="34" charset="0"/>
              </a:rPr>
              <a:t>)</a:t>
            </a:r>
            <a:r>
              <a:rPr lang="zh-CN" altLang="en-US" dirty="0" smtClean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 </a:t>
            </a:r>
            <a:endParaRPr lang="zh-CN" altLang="en-US" b="0" i="0" u="none" strike="noStrike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854" y="5108195"/>
            <a:ext cx="8076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Tahoma" panose="020B0604030504040204" pitchFamily="34" charset="0"/>
              </a:rPr>
              <a:t>AVERAGE</a:t>
            </a:r>
            <a:r>
              <a:rPr lang="zh-CN" altLang="en-US" b="1" dirty="0">
                <a:solidFill>
                  <a:srgbClr val="333333"/>
                </a:solidFill>
                <a:latin typeface="Tahoma" panose="020B0604030504040204" pitchFamily="34" charset="0"/>
              </a:rPr>
              <a:t>函数 　　</a:t>
            </a:r>
            <a:endParaRPr lang="zh-CN" altLang="en-US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　　</a:t>
            </a:r>
          </a:p>
          <a:p>
            <a:r>
              <a:rPr lang="zh-CN" altLang="en-US" b="1" dirty="0">
                <a:solidFill>
                  <a:srgbClr val="333333"/>
                </a:solidFill>
                <a:latin typeface="Tahoma" panose="020B0604030504040204" pitchFamily="34" charset="0"/>
              </a:rPr>
              <a:t>主要功能：</a:t>
            </a:r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求出所有参数的算术平均值。</a:t>
            </a:r>
            <a:r>
              <a:rPr lang="zh-CN" altLang="en-US" b="1" dirty="0">
                <a:solidFill>
                  <a:srgbClr val="333333"/>
                </a:solidFill>
                <a:latin typeface="Tahoma" panose="020B0604030504040204" pitchFamily="34" charset="0"/>
              </a:rPr>
              <a:t> 　　</a:t>
            </a:r>
            <a:endParaRPr lang="zh-CN" altLang="en-US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zh-CN" altLang="en-US" b="1" dirty="0">
                <a:solidFill>
                  <a:srgbClr val="333333"/>
                </a:solidFill>
                <a:latin typeface="Tahoma" panose="020B0604030504040204" pitchFamily="34" charset="0"/>
              </a:rPr>
              <a:t>特别提醒：</a:t>
            </a:r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如果引用区域中包含</a:t>
            </a:r>
            <a:r>
              <a:rPr lang="zh-CN" alt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zh-CN" dirty="0">
                <a:solidFill>
                  <a:srgbClr val="333333"/>
                </a:solidFill>
                <a:latin typeface="Tahoma" panose="020B0604030504040204" pitchFamily="34" charset="0"/>
              </a:rPr>
              <a:t>0</a:t>
            </a:r>
            <a:r>
              <a:rPr lang="zh-CN" alt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值单元格，则计算在内；如果引用区域中包含空白或字符单元格，则不计算在内。</a:t>
            </a:r>
            <a:endParaRPr lang="zh-CN" altLang="en-US" b="0" i="0" u="none" strike="noStrike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5854" y="3875316"/>
            <a:ext cx="8550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333333"/>
                </a:solidFill>
                <a:latin typeface="Tahoma" panose="020B0604030504040204" pitchFamily="34" charset="0"/>
              </a:rPr>
              <a:t>OR</a:t>
            </a:r>
            <a:r>
              <a:rPr lang="zh-CN" altLang="en-US" b="1" dirty="0" smtClean="0">
                <a:solidFill>
                  <a:srgbClr val="333333"/>
                </a:solidFill>
                <a:latin typeface="Tahoma" panose="020B0604030504040204" pitchFamily="34" charset="0"/>
              </a:rPr>
              <a:t>函数 </a:t>
            </a:r>
            <a:r>
              <a:rPr lang="zh-CN" altLang="en-US" b="1" dirty="0">
                <a:solidFill>
                  <a:srgbClr val="333333"/>
                </a:solidFill>
                <a:latin typeface="Tahoma" panose="020B0604030504040204" pitchFamily="34" charset="0"/>
              </a:rPr>
              <a:t>　　</a:t>
            </a:r>
            <a:endParaRPr lang="zh-CN" altLang="en-US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　　</a:t>
            </a:r>
          </a:p>
          <a:p>
            <a:r>
              <a:rPr lang="zh-CN" altLang="en-US" b="1" dirty="0">
                <a:solidFill>
                  <a:srgbClr val="333333"/>
                </a:solidFill>
                <a:latin typeface="Tahoma" panose="020B0604030504040204" pitchFamily="34" charset="0"/>
              </a:rPr>
              <a:t>应用举例：</a:t>
            </a:r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在</a:t>
            </a:r>
            <a:r>
              <a:rPr lang="en-US" altLang="zh-CN" dirty="0">
                <a:solidFill>
                  <a:srgbClr val="333333"/>
                </a:solidFill>
                <a:latin typeface="Tahoma" panose="020B0604030504040204" pitchFamily="34" charset="0"/>
              </a:rPr>
              <a:t>C5</a:t>
            </a:r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单元格输入公式：</a:t>
            </a:r>
            <a:r>
              <a:rPr lang="en-US" altLang="zh-CN" dirty="0" smtClean="0">
                <a:solidFill>
                  <a:srgbClr val="333333"/>
                </a:solidFill>
                <a:latin typeface="Tahoma" panose="020B0604030504040204" pitchFamily="34" charset="0"/>
              </a:rPr>
              <a:t>=OR(A5</a:t>
            </a:r>
            <a:r>
              <a:rPr lang="en-US" altLang="zh-CN" dirty="0">
                <a:solidFill>
                  <a:srgbClr val="333333"/>
                </a:solidFill>
                <a:latin typeface="Tahoma" panose="020B0604030504040204" pitchFamily="34" charset="0"/>
              </a:rPr>
              <a:t>&gt;=60,B5&gt;=60</a:t>
            </a:r>
            <a:r>
              <a:rPr lang="en-US" altLang="zh-CN" dirty="0" smtClean="0">
                <a:solidFill>
                  <a:srgbClr val="333333"/>
                </a:solidFill>
                <a:latin typeface="Tahoma" panose="020B0604030504040204" pitchFamily="34" charset="0"/>
              </a:rPr>
              <a:t>)</a:t>
            </a:r>
            <a:r>
              <a:rPr lang="zh-CN" altLang="en-US" dirty="0" smtClean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zh-CN" altLang="en-US" dirty="0">
                <a:solidFill>
                  <a:srgbClr val="333333"/>
                </a:solidFill>
                <a:latin typeface="Tahoma" panose="020B0604030504040204" pitchFamily="34" charset="0"/>
              </a:rPr>
              <a:t> </a:t>
            </a:r>
            <a:endParaRPr lang="zh-CN" altLang="en-US" b="0" i="0" u="none" strike="noStrike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6770" y="2546430"/>
            <a:ext cx="7268901" cy="2442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410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常用函数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15383" y="1047190"/>
            <a:ext cx="7869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if</a:t>
            </a:r>
            <a:r>
              <a:rPr lang="zh-CN" altLang="en-US" sz="2400" b="1" dirty="0" smtClean="0"/>
              <a:t>函数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=IF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逻辑判断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/>
              <a:t>　　</a:t>
            </a:r>
          </a:p>
        </p:txBody>
      </p:sp>
      <p:sp>
        <p:nvSpPr>
          <p:cNvPr id="9" name="矩形 8"/>
          <p:cNvSpPr/>
          <p:nvPr/>
        </p:nvSpPr>
        <p:spPr>
          <a:xfrm>
            <a:off x="315383" y="2107383"/>
            <a:ext cx="7869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sum</a:t>
            </a:r>
            <a:r>
              <a:rPr lang="zh-CN" altLang="en-US" sz="2400" b="1" dirty="0" smtClean="0"/>
              <a:t>函数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=sum(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，参数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，参数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3…)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/>
              <a:t>　　</a:t>
            </a:r>
          </a:p>
        </p:txBody>
      </p:sp>
      <p:sp>
        <p:nvSpPr>
          <p:cNvPr id="10" name="矩形 9"/>
          <p:cNvSpPr/>
          <p:nvPr/>
        </p:nvSpPr>
        <p:spPr>
          <a:xfrm>
            <a:off x="390618" y="3390518"/>
            <a:ext cx="7869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 smtClean="0"/>
              <a:t>Sumif</a:t>
            </a:r>
            <a:r>
              <a:rPr lang="zh-CN" altLang="en-US" sz="2400" b="1" dirty="0" smtClean="0"/>
              <a:t>单条件求和函数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sumif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（条件范围，条件，求和范围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/>
              <a:t>　　</a:t>
            </a:r>
          </a:p>
        </p:txBody>
      </p:sp>
      <p:sp>
        <p:nvSpPr>
          <p:cNvPr id="11" name="矩形 10"/>
          <p:cNvSpPr/>
          <p:nvPr/>
        </p:nvSpPr>
        <p:spPr>
          <a:xfrm>
            <a:off x="390618" y="4673653"/>
            <a:ext cx="7869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 smtClean="0"/>
              <a:t>Sumifs</a:t>
            </a:r>
            <a:r>
              <a:rPr lang="zh-CN" altLang="en-US" sz="2400" b="1" dirty="0" smtClean="0"/>
              <a:t>多件求和函数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sumifs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（求和范围，条件范围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，条件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，求和范围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，条件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2…)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/>
              <a:t>　　</a:t>
            </a:r>
          </a:p>
        </p:txBody>
      </p:sp>
    </p:spTree>
    <p:extLst>
      <p:ext uri="{BB962C8B-B14F-4D97-AF65-F5344CB8AC3E}">
        <p14:creationId xmlns="" xmlns:p14="http://schemas.microsoft.com/office/powerpoint/2010/main" val="12934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常用函数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15383" y="1047190"/>
            <a:ext cx="7869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Count</a:t>
            </a:r>
            <a:r>
              <a:rPr lang="zh-CN" altLang="en-US" sz="2400" b="1" dirty="0" smtClean="0"/>
              <a:t>计数函数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	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=count (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3…)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/>
              <a:t>　　</a:t>
            </a:r>
          </a:p>
        </p:txBody>
      </p:sp>
      <p:sp>
        <p:nvSpPr>
          <p:cNvPr id="9" name="矩形 8"/>
          <p:cNvSpPr/>
          <p:nvPr/>
        </p:nvSpPr>
        <p:spPr>
          <a:xfrm>
            <a:off x="390618" y="2149692"/>
            <a:ext cx="7869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 smtClean="0"/>
              <a:t>Counta</a:t>
            </a:r>
            <a:r>
              <a:rPr lang="zh-CN" altLang="en-US" sz="2400" b="1" dirty="0" smtClean="0"/>
              <a:t>函数</a:t>
            </a:r>
            <a:r>
              <a:rPr lang="zh-CN" altLang="en-US" sz="2400" b="1" dirty="0"/>
              <a:t>：</a:t>
            </a:r>
            <a:r>
              <a:rPr lang="zh-CN" altLang="en-US" sz="2400" b="1" dirty="0" smtClean="0"/>
              <a:t>计算非空单元格个数</a:t>
            </a:r>
            <a:endParaRPr lang="en-US" altLang="zh-CN" sz="2400" b="1" dirty="0" smtClean="0"/>
          </a:p>
          <a:p>
            <a:r>
              <a:rPr lang="en-US" altLang="zh-CN" sz="2400" b="1" dirty="0" err="1" smtClean="0"/>
              <a:t>Countblank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函数：计算空白单元格个数</a:t>
            </a:r>
            <a:r>
              <a:rPr lang="zh-CN" altLang="en-US" b="1" dirty="0"/>
              <a:t>　　</a:t>
            </a:r>
          </a:p>
        </p:txBody>
      </p:sp>
      <p:sp>
        <p:nvSpPr>
          <p:cNvPr id="10" name="矩形 9"/>
          <p:cNvSpPr/>
          <p:nvPr/>
        </p:nvSpPr>
        <p:spPr>
          <a:xfrm>
            <a:off x="390618" y="3529193"/>
            <a:ext cx="7869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 smtClean="0"/>
              <a:t>Countif</a:t>
            </a:r>
            <a:r>
              <a:rPr lang="zh-CN" altLang="en-US" sz="2400" b="1" dirty="0" smtClean="0"/>
              <a:t>条件计数函数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countif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（条件范围，条件）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/>
              <a:t>　　</a:t>
            </a:r>
          </a:p>
        </p:txBody>
      </p:sp>
      <p:sp>
        <p:nvSpPr>
          <p:cNvPr id="11" name="矩形 10"/>
          <p:cNvSpPr/>
          <p:nvPr/>
        </p:nvSpPr>
        <p:spPr>
          <a:xfrm>
            <a:off x="390618" y="4764511"/>
            <a:ext cx="7869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 smtClean="0"/>
              <a:t>countifs</a:t>
            </a:r>
            <a:r>
              <a:rPr lang="zh-CN" altLang="en-US" sz="2400" b="1" dirty="0" smtClean="0"/>
              <a:t>多件求和函数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countifs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（条件范围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，条件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，求和范围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，条件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2…)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/>
              <a:t>　　</a:t>
            </a:r>
          </a:p>
        </p:txBody>
      </p:sp>
    </p:spTree>
    <p:extLst>
      <p:ext uri="{BB962C8B-B14F-4D97-AF65-F5344CB8AC3E}">
        <p14:creationId xmlns="" xmlns:p14="http://schemas.microsoft.com/office/powerpoint/2010/main" val="23034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常用函数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1602" y="1047190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Max</a:t>
            </a:r>
            <a:r>
              <a:rPr lang="zh-CN" altLang="en-US" sz="2400" b="1" dirty="0" smtClean="0"/>
              <a:t>最大值函数</a:t>
            </a:r>
            <a:r>
              <a:rPr lang="zh-CN" altLang="en-US" b="1" dirty="0"/>
              <a:t>　</a:t>
            </a:r>
          </a:p>
        </p:txBody>
      </p:sp>
      <p:sp>
        <p:nvSpPr>
          <p:cNvPr id="9" name="矩形 8"/>
          <p:cNvSpPr/>
          <p:nvPr/>
        </p:nvSpPr>
        <p:spPr>
          <a:xfrm>
            <a:off x="581602" y="1667457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MIN</a:t>
            </a:r>
            <a:r>
              <a:rPr lang="zh-CN" altLang="en-US" sz="2400" b="1" dirty="0" smtClean="0"/>
              <a:t>最小值函数</a:t>
            </a:r>
            <a:r>
              <a:rPr lang="zh-CN" altLang="en-US" b="1" dirty="0"/>
              <a:t>　　</a:t>
            </a:r>
          </a:p>
        </p:txBody>
      </p:sp>
      <p:sp>
        <p:nvSpPr>
          <p:cNvPr id="7" name="矩形 6"/>
          <p:cNvSpPr/>
          <p:nvPr/>
        </p:nvSpPr>
        <p:spPr>
          <a:xfrm>
            <a:off x="581602" y="2319455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Small</a:t>
            </a:r>
            <a:r>
              <a:rPr lang="zh-CN" altLang="en-US" sz="2400" b="1" dirty="0" smtClean="0"/>
              <a:t>返回第</a:t>
            </a:r>
            <a:r>
              <a:rPr lang="en-US" altLang="zh-CN" sz="2400" b="1" dirty="0" smtClean="0"/>
              <a:t>K</a:t>
            </a:r>
            <a:r>
              <a:rPr lang="zh-CN" altLang="en-US" sz="2400" b="1" dirty="0" smtClean="0"/>
              <a:t>个最小值</a:t>
            </a:r>
            <a:r>
              <a:rPr lang="zh-CN" altLang="en-US" b="1" dirty="0"/>
              <a:t>　　</a:t>
            </a:r>
          </a:p>
        </p:txBody>
      </p:sp>
      <p:sp>
        <p:nvSpPr>
          <p:cNvPr id="12" name="矩形 11"/>
          <p:cNvSpPr/>
          <p:nvPr/>
        </p:nvSpPr>
        <p:spPr>
          <a:xfrm>
            <a:off x="581602" y="2984546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large</a:t>
            </a:r>
            <a:r>
              <a:rPr lang="zh-CN" altLang="en-US" sz="2400" b="1" dirty="0" smtClean="0"/>
              <a:t>返回第</a:t>
            </a:r>
            <a:r>
              <a:rPr lang="en-US" altLang="zh-CN" sz="2400" b="1" dirty="0" smtClean="0"/>
              <a:t>K</a:t>
            </a:r>
            <a:r>
              <a:rPr lang="zh-CN" altLang="en-US" sz="2400" b="1" dirty="0" smtClean="0"/>
              <a:t>个最大值</a:t>
            </a:r>
            <a:r>
              <a:rPr lang="zh-CN" altLang="en-US" b="1" dirty="0"/>
              <a:t>　　</a:t>
            </a:r>
          </a:p>
        </p:txBody>
      </p:sp>
      <p:sp>
        <p:nvSpPr>
          <p:cNvPr id="14" name="矩形 13"/>
          <p:cNvSpPr/>
          <p:nvPr/>
        </p:nvSpPr>
        <p:spPr>
          <a:xfrm>
            <a:off x="581602" y="4746451"/>
            <a:ext cx="7869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Mod</a:t>
            </a:r>
            <a:r>
              <a:rPr lang="zh-CN" altLang="en-US" sz="2400" b="1" dirty="0" smtClean="0"/>
              <a:t>求余函数，返回两个数相除的余数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=mod(36,6)=0</a:t>
            </a:r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=mod(36,8)=2</a:t>
            </a:r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=mod(-0.5,-1)=-0.5</a:t>
            </a:r>
          </a:p>
          <a:p>
            <a:r>
              <a:rPr lang="en-US" altLang="zh-CN" sz="2400" b="1" dirty="0"/>
              <a:t>	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581602" y="3649637"/>
            <a:ext cx="7869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Rank </a:t>
            </a:r>
            <a:r>
              <a:rPr lang="zh-CN" altLang="en-US" sz="2400" b="1" dirty="0" smtClean="0"/>
              <a:t>排名函数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zh-CN" altLang="en-US" b="1" dirty="0"/>
              <a:t>　　</a:t>
            </a:r>
            <a:r>
              <a:rPr lang="en-US" altLang="zh-CN" b="1" dirty="0" smtClean="0"/>
              <a:t>=</a:t>
            </a:r>
            <a:r>
              <a:rPr lang="en-US" altLang="zh-CN" sz="2400" b="1" dirty="0" smtClean="0"/>
              <a:t>rank(</a:t>
            </a:r>
            <a:r>
              <a:rPr lang="zh-CN" altLang="en-US" sz="2400" b="1" dirty="0" smtClean="0"/>
              <a:t>排名对象</a:t>
            </a:r>
            <a:r>
              <a:rPr lang="en-US" altLang="zh-CN" sz="2400" b="1" dirty="0" smtClean="0"/>
              <a:t>,</a:t>
            </a:r>
            <a:r>
              <a:rPr lang="zh-CN" altLang="en-US" sz="2400" b="1" dirty="0" smtClean="0"/>
              <a:t>参照区域</a:t>
            </a:r>
            <a:r>
              <a:rPr lang="en-US" altLang="zh-CN" sz="2400" b="1" dirty="0" smtClean="0"/>
              <a:t>,[</a:t>
            </a:r>
            <a:r>
              <a:rPr lang="zh-CN" altLang="en-US" sz="2400" b="1" u="sng" dirty="0" smtClean="0"/>
              <a:t>正序</a:t>
            </a:r>
            <a:r>
              <a:rPr lang="en-US" altLang="zh-CN" sz="2400" b="1" u="sng" dirty="0" smtClean="0"/>
              <a:t>(0)/</a:t>
            </a:r>
            <a:r>
              <a:rPr lang="zh-CN" altLang="en-US" sz="2400" b="1" u="sng" dirty="0" smtClean="0"/>
              <a:t>反序</a:t>
            </a:r>
            <a:r>
              <a:rPr lang="en-US" altLang="zh-CN" sz="2400" b="1" u="sng" dirty="0" smtClean="0"/>
              <a:t>(1)</a:t>
            </a:r>
            <a:r>
              <a:rPr lang="en-US" altLang="zh-CN" sz="2400" b="1" dirty="0" smtClean="0"/>
              <a:t>])</a:t>
            </a:r>
            <a:endParaRPr lang="zh-CN" altLang="en-US" sz="2400" b="1" dirty="0"/>
          </a:p>
        </p:txBody>
      </p:sp>
      <p:sp>
        <p:nvSpPr>
          <p:cNvPr id="17" name="线形标注 1(带强调线) 16"/>
          <p:cNvSpPr/>
          <p:nvPr/>
        </p:nvSpPr>
        <p:spPr>
          <a:xfrm>
            <a:off x="6192456" y="3090574"/>
            <a:ext cx="2581610" cy="559063"/>
          </a:xfrm>
          <a:prstGeom prst="accentCallout1">
            <a:avLst>
              <a:gd name="adj1" fmla="val 115926"/>
              <a:gd name="adj2" fmla="val 101385"/>
              <a:gd name="adj3" fmla="val 233978"/>
              <a:gd name="adj4" fmla="val 2562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可选值</a:t>
            </a:r>
            <a:r>
              <a:rPr lang="en-US" altLang="zh-CN" dirty="0" smtClean="0"/>
              <a:t>,</a:t>
            </a:r>
            <a:r>
              <a:rPr lang="zh-CN" altLang="en-US" dirty="0" smtClean="0"/>
              <a:t>默认不用输入</a:t>
            </a:r>
            <a:r>
              <a:rPr lang="en-US" altLang="zh-CN" dirty="0" smtClean="0"/>
              <a:t>,</a:t>
            </a:r>
            <a:r>
              <a:rPr lang="zh-CN" altLang="en-US" dirty="0" smtClean="0"/>
              <a:t>从大到小排名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925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12" grpId="0"/>
      <p:bldP spid="14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常用函数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00579" y="954593"/>
            <a:ext cx="7869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Round </a:t>
            </a:r>
            <a:r>
              <a:rPr lang="zh-CN" altLang="en-US" sz="2400" b="1" dirty="0" smtClean="0"/>
              <a:t>返回按指定位数取整的函数</a:t>
            </a:r>
            <a:endParaRPr lang="en-US" altLang="zh-CN" sz="2400" b="1" dirty="0" smtClean="0"/>
          </a:p>
          <a:p>
            <a:r>
              <a:rPr lang="zh-CN" altLang="en-US" b="1" dirty="0"/>
              <a:t>　</a:t>
            </a:r>
            <a:r>
              <a:rPr lang="en-US" altLang="zh-CN" b="1" dirty="0" smtClean="0"/>
              <a:t>	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500578" y="2759946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 smtClean="0"/>
              <a:t>Rounddown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向下舍入</a:t>
            </a:r>
            <a:r>
              <a:rPr lang="zh-CN" altLang="en-US" b="1" dirty="0"/>
              <a:t>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088" y="1574692"/>
            <a:ext cx="6930789" cy="101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581" y="3333125"/>
            <a:ext cx="6930789" cy="6858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00578" y="4326536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Roundup </a:t>
            </a:r>
            <a:r>
              <a:rPr lang="zh-CN" altLang="en-US" sz="2400" b="1" dirty="0" smtClean="0"/>
              <a:t>向</a:t>
            </a:r>
            <a:r>
              <a:rPr lang="zh-CN" altLang="en-US" sz="2400" b="1" dirty="0"/>
              <a:t>上</a:t>
            </a:r>
            <a:r>
              <a:rPr lang="zh-CN" altLang="en-US" sz="2400" b="1" dirty="0" smtClean="0"/>
              <a:t>舍入</a:t>
            </a:r>
            <a:r>
              <a:rPr lang="zh-CN" altLang="en-US" b="1" dirty="0"/>
              <a:t>　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5581" y="4922889"/>
            <a:ext cx="6930789" cy="6858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56071" y="5878064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 smtClean="0"/>
              <a:t>Int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向下取整</a:t>
            </a:r>
            <a:r>
              <a:rPr lang="zh-CN" altLang="en-US" b="1" dirty="0"/>
              <a:t>　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2010" y="5989578"/>
            <a:ext cx="5551844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07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920" y="1810114"/>
            <a:ext cx="4131209" cy="54631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基本操作篇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56779" y="2028699"/>
            <a:ext cx="407406" cy="210494"/>
            <a:chOff x="1946495" y="1785990"/>
            <a:chExt cx="543208" cy="280658"/>
          </a:xfrm>
        </p:grpSpPr>
        <p:sp>
          <p:nvSpPr>
            <p:cNvPr id="3" name="燕尾形 2"/>
            <p:cNvSpPr/>
            <p:nvPr/>
          </p:nvSpPr>
          <p:spPr>
            <a:xfrm>
              <a:off x="1946495" y="1785990"/>
              <a:ext cx="271604" cy="280658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218099" y="1785990"/>
              <a:ext cx="271604" cy="280658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56779" y="3327148"/>
            <a:ext cx="407406" cy="210494"/>
            <a:chOff x="1946495" y="1785990"/>
            <a:chExt cx="543208" cy="280658"/>
          </a:xfrm>
        </p:grpSpPr>
        <p:sp>
          <p:nvSpPr>
            <p:cNvPr id="7" name="燕尾形 6"/>
            <p:cNvSpPr/>
            <p:nvPr/>
          </p:nvSpPr>
          <p:spPr>
            <a:xfrm>
              <a:off x="1946495" y="1785990"/>
              <a:ext cx="271604" cy="280658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2218099" y="1785990"/>
              <a:ext cx="271604" cy="280658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56779" y="4520350"/>
            <a:ext cx="407406" cy="210494"/>
            <a:chOff x="1946495" y="1785990"/>
            <a:chExt cx="543208" cy="280658"/>
          </a:xfrm>
        </p:grpSpPr>
        <p:sp>
          <p:nvSpPr>
            <p:cNvPr id="10" name="燕尾形 9"/>
            <p:cNvSpPr/>
            <p:nvPr/>
          </p:nvSpPr>
          <p:spPr>
            <a:xfrm>
              <a:off x="1946495" y="1785990"/>
              <a:ext cx="271604" cy="280658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2218099" y="1785990"/>
              <a:ext cx="271604" cy="280658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>
          <a:xfrm>
            <a:off x="3528020" y="3264484"/>
            <a:ext cx="4131209" cy="54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函数篇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3528020" y="4352439"/>
            <a:ext cx="4131209" cy="546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Tips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Group 64"/>
          <p:cNvGrpSpPr>
            <a:grpSpLocks/>
          </p:cNvGrpSpPr>
          <p:nvPr/>
        </p:nvGrpSpPr>
        <p:grpSpPr bwMode="auto">
          <a:xfrm>
            <a:off x="5459239" y="4898754"/>
            <a:ext cx="3186820" cy="1740543"/>
            <a:chOff x="983356" y="1368101"/>
            <a:chExt cx="7361368" cy="409133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4057334" y="2431990"/>
              <a:ext cx="103365" cy="121384"/>
            </a:xfrm>
            <a:custGeom>
              <a:avLst/>
              <a:gdLst>
                <a:gd name="T0" fmla="*/ 0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0 h 34"/>
                <a:gd name="T12" fmla="*/ 2147483647 w 46"/>
                <a:gd name="T13" fmla="*/ 2147483647 h 34"/>
                <a:gd name="T14" fmla="*/ 0 w 46"/>
                <a:gd name="T15" fmla="*/ 2147483647 h 34"/>
                <a:gd name="T16" fmla="*/ 0 w 46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7373994" y="3802907"/>
              <a:ext cx="543789" cy="264187"/>
            </a:xfrm>
            <a:custGeom>
              <a:avLst/>
              <a:gdLst>
                <a:gd name="T0" fmla="*/ 2147483647 w 242"/>
                <a:gd name="T1" fmla="*/ 2147483647 h 74"/>
                <a:gd name="T2" fmla="*/ 2147483647 w 242"/>
                <a:gd name="T3" fmla="*/ 2147483647 h 74"/>
                <a:gd name="T4" fmla="*/ 2147483647 w 242"/>
                <a:gd name="T5" fmla="*/ 2147483647 h 74"/>
                <a:gd name="T6" fmla="*/ 2147483647 w 242"/>
                <a:gd name="T7" fmla="*/ 2147483647 h 74"/>
                <a:gd name="T8" fmla="*/ 2147483647 w 242"/>
                <a:gd name="T9" fmla="*/ 2147483647 h 74"/>
                <a:gd name="T10" fmla="*/ 2147483647 w 242"/>
                <a:gd name="T11" fmla="*/ 2147483647 h 74"/>
                <a:gd name="T12" fmla="*/ 2147483647 w 242"/>
                <a:gd name="T13" fmla="*/ 2147483647 h 74"/>
                <a:gd name="T14" fmla="*/ 2147483647 w 242"/>
                <a:gd name="T15" fmla="*/ 2147483647 h 74"/>
                <a:gd name="T16" fmla="*/ 2147483647 w 242"/>
                <a:gd name="T17" fmla="*/ 2147483647 h 74"/>
                <a:gd name="T18" fmla="*/ 2147483647 w 242"/>
                <a:gd name="T19" fmla="*/ 0 h 74"/>
                <a:gd name="T20" fmla="*/ 0 w 242"/>
                <a:gd name="T21" fmla="*/ 2147483647 h 74"/>
                <a:gd name="T22" fmla="*/ 2147483647 w 242"/>
                <a:gd name="T23" fmla="*/ 2147483647 h 74"/>
                <a:gd name="T24" fmla="*/ 2147483647 w 242"/>
                <a:gd name="T25" fmla="*/ 2147483647 h 74"/>
                <a:gd name="T26" fmla="*/ 2147483647 w 242"/>
                <a:gd name="T27" fmla="*/ 2147483647 h 74"/>
                <a:gd name="T28" fmla="*/ 2147483647 w 242"/>
                <a:gd name="T29" fmla="*/ 2147483647 h 74"/>
                <a:gd name="T30" fmla="*/ 2147483647 w 242"/>
                <a:gd name="T31" fmla="*/ 2147483647 h 74"/>
                <a:gd name="T32" fmla="*/ 2147483647 w 242"/>
                <a:gd name="T33" fmla="*/ 2147483647 h 74"/>
                <a:gd name="T34" fmla="*/ 2147483647 w 242"/>
                <a:gd name="T35" fmla="*/ 2147483647 h 74"/>
                <a:gd name="T36" fmla="*/ 2147483647 w 242"/>
                <a:gd name="T37" fmla="*/ 2147483647 h 74"/>
                <a:gd name="T38" fmla="*/ 2147483647 w 242"/>
                <a:gd name="T39" fmla="*/ 2147483647 h 74"/>
                <a:gd name="T40" fmla="*/ 2147483647 w 242"/>
                <a:gd name="T41" fmla="*/ 2147483647 h 74"/>
                <a:gd name="T42" fmla="*/ 2147483647 w 242"/>
                <a:gd name="T43" fmla="*/ 2147483647 h 74"/>
                <a:gd name="T44" fmla="*/ 2147483647 w 242"/>
                <a:gd name="T45" fmla="*/ 2147483647 h 74"/>
                <a:gd name="T46" fmla="*/ 2147483647 w 242"/>
                <a:gd name="T47" fmla="*/ 2147483647 h 74"/>
                <a:gd name="T48" fmla="*/ 2147483647 w 242"/>
                <a:gd name="T49" fmla="*/ 2147483647 h 74"/>
                <a:gd name="T50" fmla="*/ 2147483647 w 242"/>
                <a:gd name="T51" fmla="*/ 2147483647 h 74"/>
                <a:gd name="T52" fmla="*/ 2147483647 w 242"/>
                <a:gd name="T53" fmla="*/ 2147483647 h 74"/>
                <a:gd name="T54" fmla="*/ 2147483647 w 242"/>
                <a:gd name="T55" fmla="*/ 2147483647 h 74"/>
                <a:gd name="T56" fmla="*/ 2147483647 w 242"/>
                <a:gd name="T57" fmla="*/ 2147483647 h 74"/>
                <a:gd name="T58" fmla="*/ 2147483647 w 242"/>
                <a:gd name="T59" fmla="*/ 2147483647 h 74"/>
                <a:gd name="T60" fmla="*/ 2147483647 w 242"/>
                <a:gd name="T61" fmla="*/ 2147483647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3904534" y="2938943"/>
              <a:ext cx="1586425" cy="1827890"/>
            </a:xfrm>
            <a:custGeom>
              <a:avLst/>
              <a:gdLst>
                <a:gd name="T0" fmla="*/ 2147483647 w 706"/>
                <a:gd name="T1" fmla="*/ 2147483647 h 512"/>
                <a:gd name="T2" fmla="*/ 2147483647 w 706"/>
                <a:gd name="T3" fmla="*/ 2147483647 h 512"/>
                <a:gd name="T4" fmla="*/ 2147483647 w 706"/>
                <a:gd name="T5" fmla="*/ 2147483647 h 512"/>
                <a:gd name="T6" fmla="*/ 2147483647 w 706"/>
                <a:gd name="T7" fmla="*/ 2147483647 h 512"/>
                <a:gd name="T8" fmla="*/ 2147483647 w 706"/>
                <a:gd name="T9" fmla="*/ 2147483647 h 512"/>
                <a:gd name="T10" fmla="*/ 2147483647 w 706"/>
                <a:gd name="T11" fmla="*/ 0 h 512"/>
                <a:gd name="T12" fmla="*/ 2147483647 w 706"/>
                <a:gd name="T13" fmla="*/ 2147483647 h 512"/>
                <a:gd name="T14" fmla="*/ 2147483647 w 706"/>
                <a:gd name="T15" fmla="*/ 2147483647 h 512"/>
                <a:gd name="T16" fmla="*/ 2147483647 w 706"/>
                <a:gd name="T17" fmla="*/ 2147483647 h 512"/>
                <a:gd name="T18" fmla="*/ 2147483647 w 706"/>
                <a:gd name="T19" fmla="*/ 2147483647 h 512"/>
                <a:gd name="T20" fmla="*/ 2147483647 w 706"/>
                <a:gd name="T21" fmla="*/ 2147483647 h 512"/>
                <a:gd name="T22" fmla="*/ 2147483647 w 706"/>
                <a:gd name="T23" fmla="*/ 2147483647 h 512"/>
                <a:gd name="T24" fmla="*/ 2147483647 w 706"/>
                <a:gd name="T25" fmla="*/ 2147483647 h 512"/>
                <a:gd name="T26" fmla="*/ 0 w 706"/>
                <a:gd name="T27" fmla="*/ 2147483647 h 512"/>
                <a:gd name="T28" fmla="*/ 2147483647 w 706"/>
                <a:gd name="T29" fmla="*/ 2147483647 h 512"/>
                <a:gd name="T30" fmla="*/ 2147483647 w 706"/>
                <a:gd name="T31" fmla="*/ 2147483647 h 512"/>
                <a:gd name="T32" fmla="*/ 2147483647 w 706"/>
                <a:gd name="T33" fmla="*/ 2147483647 h 512"/>
                <a:gd name="T34" fmla="*/ 2147483647 w 706"/>
                <a:gd name="T35" fmla="*/ 2147483647 h 512"/>
                <a:gd name="T36" fmla="*/ 2147483647 w 706"/>
                <a:gd name="T37" fmla="*/ 2147483647 h 512"/>
                <a:gd name="T38" fmla="*/ 2147483647 w 706"/>
                <a:gd name="T39" fmla="*/ 2147483647 h 512"/>
                <a:gd name="T40" fmla="*/ 2147483647 w 706"/>
                <a:gd name="T41" fmla="*/ 2147483647 h 512"/>
                <a:gd name="T42" fmla="*/ 2147483647 w 706"/>
                <a:gd name="T43" fmla="*/ 2147483647 h 512"/>
                <a:gd name="T44" fmla="*/ 2147483647 w 706"/>
                <a:gd name="T45" fmla="*/ 2147483647 h 512"/>
                <a:gd name="T46" fmla="*/ 2147483647 w 706"/>
                <a:gd name="T47" fmla="*/ 2147483647 h 512"/>
                <a:gd name="T48" fmla="*/ 2147483647 w 706"/>
                <a:gd name="T49" fmla="*/ 2147483647 h 512"/>
                <a:gd name="T50" fmla="*/ 2147483647 w 706"/>
                <a:gd name="T51" fmla="*/ 2147483647 h 512"/>
                <a:gd name="T52" fmla="*/ 2147483647 w 706"/>
                <a:gd name="T53" fmla="*/ 2147483647 h 512"/>
                <a:gd name="T54" fmla="*/ 2147483647 w 706"/>
                <a:gd name="T55" fmla="*/ 2147483647 h 512"/>
                <a:gd name="T56" fmla="*/ 2147483647 w 706"/>
                <a:gd name="T57" fmla="*/ 2147483647 h 512"/>
                <a:gd name="T58" fmla="*/ 2147483647 w 706"/>
                <a:gd name="T59" fmla="*/ 2147483647 h 512"/>
                <a:gd name="T60" fmla="*/ 2147483647 w 706"/>
                <a:gd name="T61" fmla="*/ 2147483647 h 512"/>
                <a:gd name="T62" fmla="*/ 2147483647 w 706"/>
                <a:gd name="T63" fmla="*/ 2147483647 h 512"/>
                <a:gd name="T64" fmla="*/ 2147483647 w 706"/>
                <a:gd name="T65" fmla="*/ 2147483647 h 512"/>
                <a:gd name="T66" fmla="*/ 2147483647 w 706"/>
                <a:gd name="T67" fmla="*/ 2147483647 h 512"/>
                <a:gd name="T68" fmla="*/ 2147483647 w 706"/>
                <a:gd name="T69" fmla="*/ 2147483647 h 512"/>
                <a:gd name="T70" fmla="*/ 2147483647 w 706"/>
                <a:gd name="T71" fmla="*/ 2147483647 h 512"/>
                <a:gd name="T72" fmla="*/ 2147483647 w 706"/>
                <a:gd name="T73" fmla="*/ 2147483647 h 512"/>
                <a:gd name="T74" fmla="*/ 2147483647 w 706"/>
                <a:gd name="T75" fmla="*/ 2147483647 h 512"/>
                <a:gd name="T76" fmla="*/ 2147483647 w 706"/>
                <a:gd name="T77" fmla="*/ 2147483647 h 512"/>
                <a:gd name="T78" fmla="*/ 2147483647 w 706"/>
                <a:gd name="T79" fmla="*/ 2147483647 h 512"/>
                <a:gd name="T80" fmla="*/ 2147483647 w 706"/>
                <a:gd name="T81" fmla="*/ 2147483647 h 512"/>
                <a:gd name="T82" fmla="*/ 2147483647 w 706"/>
                <a:gd name="T83" fmla="*/ 2147483647 h 512"/>
                <a:gd name="T84" fmla="*/ 2147483647 w 706"/>
                <a:gd name="T85" fmla="*/ 2147483647 h 512"/>
                <a:gd name="T86" fmla="*/ 2147483647 w 706"/>
                <a:gd name="T87" fmla="*/ 2147483647 h 512"/>
                <a:gd name="T88" fmla="*/ 2147483647 w 706"/>
                <a:gd name="T89" fmla="*/ 2147483647 h 512"/>
                <a:gd name="T90" fmla="*/ 2147483647 w 706"/>
                <a:gd name="T91" fmla="*/ 2147483647 h 512"/>
                <a:gd name="T92" fmla="*/ 2147483647 w 706"/>
                <a:gd name="T93" fmla="*/ 2147483647 h 512"/>
                <a:gd name="T94" fmla="*/ 2147483647 w 706"/>
                <a:gd name="T95" fmla="*/ 2147483647 h 512"/>
                <a:gd name="T96" fmla="*/ 2147483647 w 706"/>
                <a:gd name="T97" fmla="*/ 2147483647 h 512"/>
                <a:gd name="T98" fmla="*/ 2147483647 w 706"/>
                <a:gd name="T99" fmla="*/ 2147483647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6996488" y="4009973"/>
              <a:ext cx="67413" cy="21421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2147483647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6502135" y="3617262"/>
              <a:ext cx="238188" cy="371290"/>
            </a:xfrm>
            <a:custGeom>
              <a:avLst/>
              <a:gdLst>
                <a:gd name="T0" fmla="*/ 2147483647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0 w 106"/>
                <a:gd name="T7" fmla="*/ 2147483647 h 104"/>
                <a:gd name="T8" fmla="*/ 2147483647 w 106"/>
                <a:gd name="T9" fmla="*/ 2147483647 h 104"/>
                <a:gd name="T10" fmla="*/ 2147483647 w 106"/>
                <a:gd name="T11" fmla="*/ 2147483647 h 104"/>
                <a:gd name="T12" fmla="*/ 2147483647 w 106"/>
                <a:gd name="T13" fmla="*/ 2147483647 h 104"/>
                <a:gd name="T14" fmla="*/ 2147483647 w 106"/>
                <a:gd name="T15" fmla="*/ 2147483647 h 104"/>
                <a:gd name="T16" fmla="*/ 2147483647 w 106"/>
                <a:gd name="T17" fmla="*/ 2147483647 h 104"/>
                <a:gd name="T18" fmla="*/ 2147483647 w 106"/>
                <a:gd name="T19" fmla="*/ 2147483647 h 104"/>
                <a:gd name="T20" fmla="*/ 2147483647 w 106"/>
                <a:gd name="T21" fmla="*/ 2147483647 h 104"/>
                <a:gd name="T22" fmla="*/ 2147483647 w 106"/>
                <a:gd name="T23" fmla="*/ 2147483647 h 104"/>
                <a:gd name="T24" fmla="*/ 2147483647 w 106"/>
                <a:gd name="T25" fmla="*/ 2147483647 h 104"/>
                <a:gd name="T26" fmla="*/ 2147483647 w 106"/>
                <a:gd name="T27" fmla="*/ 2147483647 h 104"/>
                <a:gd name="T28" fmla="*/ 2147483647 w 106"/>
                <a:gd name="T29" fmla="*/ 2147483647 h 104"/>
                <a:gd name="T30" fmla="*/ 2147483647 w 106"/>
                <a:gd name="T31" fmla="*/ 2147483647 h 104"/>
                <a:gd name="T32" fmla="*/ 2147483647 w 106"/>
                <a:gd name="T33" fmla="*/ 2147483647 h 104"/>
                <a:gd name="T34" fmla="*/ 2147483647 w 106"/>
                <a:gd name="T35" fmla="*/ 2147483647 h 104"/>
                <a:gd name="T36" fmla="*/ 2147483647 w 106"/>
                <a:gd name="T37" fmla="*/ 2147483647 h 104"/>
                <a:gd name="T38" fmla="*/ 2147483647 w 106"/>
                <a:gd name="T39" fmla="*/ 0 h 104"/>
                <a:gd name="T40" fmla="*/ 2147483647 w 106"/>
                <a:gd name="T41" fmla="*/ 2147483647 h 104"/>
                <a:gd name="T42" fmla="*/ 2147483647 w 10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6960535" y="2853261"/>
              <a:ext cx="53929" cy="28561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6978511" y="2838981"/>
              <a:ext cx="35953" cy="14280"/>
            </a:xfrm>
            <a:custGeom>
              <a:avLst/>
              <a:gdLst>
                <a:gd name="T0" fmla="*/ 0 w 16"/>
                <a:gd name="T1" fmla="*/ 0 h 4"/>
                <a:gd name="T2" fmla="*/ 2147483647 w 16"/>
                <a:gd name="T3" fmla="*/ 2147483647 h 4"/>
                <a:gd name="T4" fmla="*/ 2147483647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6740324" y="3967131"/>
              <a:ext cx="256164" cy="64262"/>
            </a:xfrm>
            <a:custGeom>
              <a:avLst/>
              <a:gdLst>
                <a:gd name="T0" fmla="*/ 2147483647 w 114"/>
                <a:gd name="T1" fmla="*/ 2147483647 h 18"/>
                <a:gd name="T2" fmla="*/ 2147483647 w 114"/>
                <a:gd name="T3" fmla="*/ 2147483647 h 18"/>
                <a:gd name="T4" fmla="*/ 2147483647 w 114"/>
                <a:gd name="T5" fmla="*/ 2147483647 h 18"/>
                <a:gd name="T6" fmla="*/ 2147483647 w 114"/>
                <a:gd name="T7" fmla="*/ 2147483647 h 18"/>
                <a:gd name="T8" fmla="*/ 2147483647 w 114"/>
                <a:gd name="T9" fmla="*/ 2147483647 h 18"/>
                <a:gd name="T10" fmla="*/ 2147483647 w 114"/>
                <a:gd name="T11" fmla="*/ 2147483647 h 18"/>
                <a:gd name="T12" fmla="*/ 2147483647 w 114"/>
                <a:gd name="T13" fmla="*/ 2147483647 h 18"/>
                <a:gd name="T14" fmla="*/ 2147483647 w 114"/>
                <a:gd name="T15" fmla="*/ 2147483647 h 18"/>
                <a:gd name="T16" fmla="*/ 2147483647 w 114"/>
                <a:gd name="T17" fmla="*/ 0 h 18"/>
                <a:gd name="T18" fmla="*/ 2147483647 w 114"/>
                <a:gd name="T19" fmla="*/ 0 h 18"/>
                <a:gd name="T20" fmla="*/ 0 w 114"/>
                <a:gd name="T21" fmla="*/ 2147483647 h 18"/>
                <a:gd name="T22" fmla="*/ 0 w 114"/>
                <a:gd name="T23" fmla="*/ 2147483647 h 18"/>
                <a:gd name="T24" fmla="*/ 2147483647 w 114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7612183" y="2017858"/>
              <a:ext cx="435930" cy="699739"/>
            </a:xfrm>
            <a:custGeom>
              <a:avLst/>
              <a:gdLst>
                <a:gd name="T0" fmla="*/ 2147483647 w 194"/>
                <a:gd name="T1" fmla="*/ 2147483647 h 196"/>
                <a:gd name="T2" fmla="*/ 2147483647 w 194"/>
                <a:gd name="T3" fmla="*/ 2147483647 h 196"/>
                <a:gd name="T4" fmla="*/ 2147483647 w 194"/>
                <a:gd name="T5" fmla="*/ 2147483647 h 196"/>
                <a:gd name="T6" fmla="*/ 2147483647 w 194"/>
                <a:gd name="T7" fmla="*/ 2147483647 h 196"/>
                <a:gd name="T8" fmla="*/ 2147483647 w 194"/>
                <a:gd name="T9" fmla="*/ 2147483647 h 196"/>
                <a:gd name="T10" fmla="*/ 2147483647 w 194"/>
                <a:gd name="T11" fmla="*/ 2147483647 h 196"/>
                <a:gd name="T12" fmla="*/ 2147483647 w 194"/>
                <a:gd name="T13" fmla="*/ 2147483647 h 196"/>
                <a:gd name="T14" fmla="*/ 2147483647 w 194"/>
                <a:gd name="T15" fmla="*/ 2147483647 h 196"/>
                <a:gd name="T16" fmla="*/ 2147483647 w 194"/>
                <a:gd name="T17" fmla="*/ 2147483647 h 196"/>
                <a:gd name="T18" fmla="*/ 2147483647 w 194"/>
                <a:gd name="T19" fmla="*/ 2147483647 h 196"/>
                <a:gd name="T20" fmla="*/ 2147483647 w 194"/>
                <a:gd name="T21" fmla="*/ 2147483647 h 196"/>
                <a:gd name="T22" fmla="*/ 2147483647 w 194"/>
                <a:gd name="T23" fmla="*/ 2147483647 h 196"/>
                <a:gd name="T24" fmla="*/ 2147483647 w 194"/>
                <a:gd name="T25" fmla="*/ 2147483647 h 196"/>
                <a:gd name="T26" fmla="*/ 2147483647 w 194"/>
                <a:gd name="T27" fmla="*/ 2147483647 h 196"/>
                <a:gd name="T28" fmla="*/ 2147483647 w 194"/>
                <a:gd name="T29" fmla="*/ 2147483647 h 196"/>
                <a:gd name="T30" fmla="*/ 2147483647 w 194"/>
                <a:gd name="T31" fmla="*/ 2147483647 h 196"/>
                <a:gd name="T32" fmla="*/ 2147483647 w 194"/>
                <a:gd name="T33" fmla="*/ 2147483647 h 196"/>
                <a:gd name="T34" fmla="*/ 2147483647 w 194"/>
                <a:gd name="T35" fmla="*/ 2147483647 h 196"/>
                <a:gd name="T36" fmla="*/ 2147483647 w 194"/>
                <a:gd name="T37" fmla="*/ 2147483647 h 196"/>
                <a:gd name="T38" fmla="*/ 2147483647 w 194"/>
                <a:gd name="T39" fmla="*/ 2147483647 h 196"/>
                <a:gd name="T40" fmla="*/ 2147483647 w 194"/>
                <a:gd name="T41" fmla="*/ 2147483647 h 196"/>
                <a:gd name="T42" fmla="*/ 2147483647 w 194"/>
                <a:gd name="T43" fmla="*/ 2147483647 h 196"/>
                <a:gd name="T44" fmla="*/ 2147483647 w 194"/>
                <a:gd name="T45" fmla="*/ 2147483647 h 196"/>
                <a:gd name="T46" fmla="*/ 2147483647 w 194"/>
                <a:gd name="T47" fmla="*/ 2147483647 h 196"/>
                <a:gd name="T48" fmla="*/ 2147483647 w 194"/>
                <a:gd name="T49" fmla="*/ 2147483647 h 196"/>
                <a:gd name="T50" fmla="*/ 2147483647 w 194"/>
                <a:gd name="T51" fmla="*/ 2147483647 h 196"/>
                <a:gd name="T52" fmla="*/ 2147483647 w 194"/>
                <a:gd name="T53" fmla="*/ 2147483647 h 196"/>
                <a:gd name="T54" fmla="*/ 2147483647 w 194"/>
                <a:gd name="T55" fmla="*/ 2147483647 h 196"/>
                <a:gd name="T56" fmla="*/ 2147483647 w 194"/>
                <a:gd name="T57" fmla="*/ 2147483647 h 196"/>
                <a:gd name="T58" fmla="*/ 2147483647 w 194"/>
                <a:gd name="T59" fmla="*/ 2147483647 h 196"/>
                <a:gd name="T60" fmla="*/ 2147483647 w 194"/>
                <a:gd name="T61" fmla="*/ 2147483647 h 196"/>
                <a:gd name="T62" fmla="*/ 2147483647 w 194"/>
                <a:gd name="T63" fmla="*/ 2147483647 h 196"/>
                <a:gd name="T64" fmla="*/ 2147483647 w 194"/>
                <a:gd name="T65" fmla="*/ 2147483647 h 196"/>
                <a:gd name="T66" fmla="*/ 2147483647 w 194"/>
                <a:gd name="T67" fmla="*/ 2147483647 h 196"/>
                <a:gd name="T68" fmla="*/ 2147483647 w 194"/>
                <a:gd name="T69" fmla="*/ 2147483647 h 196"/>
                <a:gd name="T70" fmla="*/ 2147483647 w 194"/>
                <a:gd name="T71" fmla="*/ 2147483647 h 196"/>
                <a:gd name="T72" fmla="*/ 2147483647 w 194"/>
                <a:gd name="T73" fmla="*/ 2147483647 h 196"/>
                <a:gd name="T74" fmla="*/ 2147483647 w 194"/>
                <a:gd name="T75" fmla="*/ 2147483647 h 196"/>
                <a:gd name="T76" fmla="*/ 2147483647 w 194"/>
                <a:gd name="T77" fmla="*/ 2147483647 h 196"/>
                <a:gd name="T78" fmla="*/ 2147483647 w 194"/>
                <a:gd name="T79" fmla="*/ 2147483647 h 196"/>
                <a:gd name="T80" fmla="*/ 2147483647 w 194"/>
                <a:gd name="T81" fmla="*/ 2147483647 h 196"/>
                <a:gd name="T82" fmla="*/ 2147483647 w 194"/>
                <a:gd name="T83" fmla="*/ 2147483647 h 196"/>
                <a:gd name="T84" fmla="*/ 2147483647 w 194"/>
                <a:gd name="T85" fmla="*/ 0 h 196"/>
                <a:gd name="T86" fmla="*/ 2147483647 w 194"/>
                <a:gd name="T87" fmla="*/ 2147483647 h 196"/>
                <a:gd name="T88" fmla="*/ 2147483647 w 194"/>
                <a:gd name="T89" fmla="*/ 2147483647 h 196"/>
                <a:gd name="T90" fmla="*/ 2147483647 w 194"/>
                <a:gd name="T91" fmla="*/ 2147483647 h 196"/>
                <a:gd name="T92" fmla="*/ 2147483647 w 194"/>
                <a:gd name="T93" fmla="*/ 2147483647 h 196"/>
                <a:gd name="T94" fmla="*/ 0 w 194"/>
                <a:gd name="T95" fmla="*/ 2147483647 h 196"/>
                <a:gd name="T96" fmla="*/ 0 w 194"/>
                <a:gd name="T97" fmla="*/ 2147483647 h 196"/>
                <a:gd name="T98" fmla="*/ 2147483647 w 194"/>
                <a:gd name="T99" fmla="*/ 2147483647 h 196"/>
                <a:gd name="T100" fmla="*/ 2147483647 w 194"/>
                <a:gd name="T101" fmla="*/ 2147483647 h 196"/>
                <a:gd name="T102" fmla="*/ 2147483647 w 194"/>
                <a:gd name="T103" fmla="*/ 2147483647 h 196"/>
                <a:gd name="T104" fmla="*/ 2147483647 w 194"/>
                <a:gd name="T105" fmla="*/ 2147483647 h 196"/>
                <a:gd name="T106" fmla="*/ 2147483647 w 194"/>
                <a:gd name="T107" fmla="*/ 2147483647 h 196"/>
                <a:gd name="T108" fmla="*/ 2147483647 w 194"/>
                <a:gd name="T109" fmla="*/ 2147483647 h 1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196"/>
                <a:gd name="T167" fmla="*/ 194 w 194"/>
                <a:gd name="T168" fmla="*/ 196 h 1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4093287" y="1468064"/>
              <a:ext cx="4251437" cy="2170619"/>
            </a:xfrm>
            <a:custGeom>
              <a:avLst/>
              <a:gdLst>
                <a:gd name="T0" fmla="*/ 2147483647 w 1892"/>
                <a:gd name="T1" fmla="*/ 2147483647 h 608"/>
                <a:gd name="T2" fmla="*/ 2147483647 w 1892"/>
                <a:gd name="T3" fmla="*/ 2147483647 h 608"/>
                <a:gd name="T4" fmla="*/ 2147483647 w 1892"/>
                <a:gd name="T5" fmla="*/ 2147483647 h 608"/>
                <a:gd name="T6" fmla="*/ 2147483647 w 1892"/>
                <a:gd name="T7" fmla="*/ 2147483647 h 608"/>
                <a:gd name="T8" fmla="*/ 2147483647 w 1892"/>
                <a:gd name="T9" fmla="*/ 2147483647 h 608"/>
                <a:gd name="T10" fmla="*/ 2147483647 w 1892"/>
                <a:gd name="T11" fmla="*/ 2147483647 h 608"/>
                <a:gd name="T12" fmla="*/ 2147483647 w 1892"/>
                <a:gd name="T13" fmla="*/ 2147483647 h 608"/>
                <a:gd name="T14" fmla="*/ 2147483647 w 1892"/>
                <a:gd name="T15" fmla="*/ 2147483647 h 608"/>
                <a:gd name="T16" fmla="*/ 2147483647 w 1892"/>
                <a:gd name="T17" fmla="*/ 2147483647 h 608"/>
                <a:gd name="T18" fmla="*/ 2147483647 w 1892"/>
                <a:gd name="T19" fmla="*/ 2147483647 h 608"/>
                <a:gd name="T20" fmla="*/ 2147483647 w 1892"/>
                <a:gd name="T21" fmla="*/ 2147483647 h 608"/>
                <a:gd name="T22" fmla="*/ 2147483647 w 1892"/>
                <a:gd name="T23" fmla="*/ 2147483647 h 608"/>
                <a:gd name="T24" fmla="*/ 2147483647 w 1892"/>
                <a:gd name="T25" fmla="*/ 2147483647 h 608"/>
                <a:gd name="T26" fmla="*/ 2147483647 w 1892"/>
                <a:gd name="T27" fmla="*/ 2147483647 h 608"/>
                <a:gd name="T28" fmla="*/ 2147483647 w 1892"/>
                <a:gd name="T29" fmla="*/ 2147483647 h 608"/>
                <a:gd name="T30" fmla="*/ 2147483647 w 1892"/>
                <a:gd name="T31" fmla="*/ 2147483647 h 608"/>
                <a:gd name="T32" fmla="*/ 2147483647 w 1892"/>
                <a:gd name="T33" fmla="*/ 2147483647 h 608"/>
                <a:gd name="T34" fmla="*/ 2147483647 w 1892"/>
                <a:gd name="T35" fmla="*/ 2147483647 h 608"/>
                <a:gd name="T36" fmla="*/ 2147483647 w 1892"/>
                <a:gd name="T37" fmla="*/ 2147483647 h 608"/>
                <a:gd name="T38" fmla="*/ 2147483647 w 1892"/>
                <a:gd name="T39" fmla="*/ 2147483647 h 608"/>
                <a:gd name="T40" fmla="*/ 2147483647 w 1892"/>
                <a:gd name="T41" fmla="*/ 2147483647 h 608"/>
                <a:gd name="T42" fmla="*/ 2147483647 w 1892"/>
                <a:gd name="T43" fmla="*/ 2147483647 h 608"/>
                <a:gd name="T44" fmla="*/ 2147483647 w 1892"/>
                <a:gd name="T45" fmla="*/ 2147483647 h 608"/>
                <a:gd name="T46" fmla="*/ 2147483647 w 1892"/>
                <a:gd name="T47" fmla="*/ 2147483647 h 608"/>
                <a:gd name="T48" fmla="*/ 2147483647 w 1892"/>
                <a:gd name="T49" fmla="*/ 2147483647 h 608"/>
                <a:gd name="T50" fmla="*/ 2147483647 w 1892"/>
                <a:gd name="T51" fmla="*/ 2147483647 h 608"/>
                <a:gd name="T52" fmla="*/ 2147483647 w 1892"/>
                <a:gd name="T53" fmla="*/ 2147483647 h 608"/>
                <a:gd name="T54" fmla="*/ 2147483647 w 1892"/>
                <a:gd name="T55" fmla="*/ 2147483647 h 608"/>
                <a:gd name="T56" fmla="*/ 2147483647 w 1892"/>
                <a:gd name="T57" fmla="*/ 2147483647 h 608"/>
                <a:gd name="T58" fmla="*/ 2147483647 w 1892"/>
                <a:gd name="T59" fmla="*/ 2147483647 h 608"/>
                <a:gd name="T60" fmla="*/ 2147483647 w 1892"/>
                <a:gd name="T61" fmla="*/ 2147483647 h 608"/>
                <a:gd name="T62" fmla="*/ 0 w 1892"/>
                <a:gd name="T63" fmla="*/ 2147483647 h 608"/>
                <a:gd name="T64" fmla="*/ 2147483647 w 1892"/>
                <a:gd name="T65" fmla="*/ 2147483647 h 608"/>
                <a:gd name="T66" fmla="*/ 2147483647 w 1892"/>
                <a:gd name="T67" fmla="*/ 2147483647 h 608"/>
                <a:gd name="T68" fmla="*/ 2147483647 w 1892"/>
                <a:gd name="T69" fmla="*/ 2147483647 h 608"/>
                <a:gd name="T70" fmla="*/ 2147483647 w 1892"/>
                <a:gd name="T71" fmla="*/ 2147483647 h 608"/>
                <a:gd name="T72" fmla="*/ 2147483647 w 1892"/>
                <a:gd name="T73" fmla="*/ 2147483647 h 608"/>
                <a:gd name="T74" fmla="*/ 2147483647 w 1892"/>
                <a:gd name="T75" fmla="*/ 2147483647 h 608"/>
                <a:gd name="T76" fmla="*/ 2147483647 w 1892"/>
                <a:gd name="T77" fmla="*/ 2147483647 h 608"/>
                <a:gd name="T78" fmla="*/ 2147483647 w 1892"/>
                <a:gd name="T79" fmla="*/ 2147483647 h 608"/>
                <a:gd name="T80" fmla="*/ 2147483647 w 1892"/>
                <a:gd name="T81" fmla="*/ 2147483647 h 608"/>
                <a:gd name="T82" fmla="*/ 2147483647 w 1892"/>
                <a:gd name="T83" fmla="*/ 2147483647 h 608"/>
                <a:gd name="T84" fmla="*/ 2147483647 w 1892"/>
                <a:gd name="T85" fmla="*/ 2147483647 h 608"/>
                <a:gd name="T86" fmla="*/ 2147483647 w 1892"/>
                <a:gd name="T87" fmla="*/ 2147483647 h 608"/>
                <a:gd name="T88" fmla="*/ 2147483647 w 1892"/>
                <a:gd name="T89" fmla="*/ 2147483647 h 608"/>
                <a:gd name="T90" fmla="*/ 2147483647 w 1892"/>
                <a:gd name="T91" fmla="*/ 2147483647 h 608"/>
                <a:gd name="T92" fmla="*/ 2147483647 w 1892"/>
                <a:gd name="T93" fmla="*/ 2147483647 h 608"/>
                <a:gd name="T94" fmla="*/ 2147483647 w 1892"/>
                <a:gd name="T95" fmla="*/ 2147483647 h 608"/>
                <a:gd name="T96" fmla="*/ 2147483647 w 1892"/>
                <a:gd name="T97" fmla="*/ 2147483647 h 608"/>
                <a:gd name="T98" fmla="*/ 2147483647 w 1892"/>
                <a:gd name="T99" fmla="*/ 2147483647 h 608"/>
                <a:gd name="T100" fmla="*/ 2147483647 w 1892"/>
                <a:gd name="T101" fmla="*/ 2147483647 h 608"/>
                <a:gd name="T102" fmla="*/ 2147483647 w 1892"/>
                <a:gd name="T103" fmla="*/ 2147483647 h 608"/>
                <a:gd name="T104" fmla="*/ 2147483647 w 1892"/>
                <a:gd name="T105" fmla="*/ 2147483647 h 608"/>
                <a:gd name="T106" fmla="*/ 2147483647 w 1892"/>
                <a:gd name="T107" fmla="*/ 2147483647 h 608"/>
                <a:gd name="T108" fmla="*/ 2147483647 w 1892"/>
                <a:gd name="T109" fmla="*/ 2147483647 h 608"/>
                <a:gd name="T110" fmla="*/ 2147483647 w 1892"/>
                <a:gd name="T111" fmla="*/ 2147483647 h 608"/>
                <a:gd name="T112" fmla="*/ 2147483647 w 1892"/>
                <a:gd name="T113" fmla="*/ 2147483647 h 608"/>
                <a:gd name="T114" fmla="*/ 2147483647 w 1892"/>
                <a:gd name="T115" fmla="*/ 2147483647 h 608"/>
                <a:gd name="T116" fmla="*/ 2147483647 w 1892"/>
                <a:gd name="T117" fmla="*/ 2147483647 h 608"/>
                <a:gd name="T118" fmla="*/ 2147483647 w 1892"/>
                <a:gd name="T119" fmla="*/ 2147483647 h 608"/>
                <a:gd name="T120" fmla="*/ 2147483647 w 1892"/>
                <a:gd name="T121" fmla="*/ 2147483647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7558252" y="1882195"/>
              <a:ext cx="310095" cy="378430"/>
            </a:xfrm>
            <a:custGeom>
              <a:avLst/>
              <a:gdLst>
                <a:gd name="T0" fmla="*/ 2147483647 w 138"/>
                <a:gd name="T1" fmla="*/ 2147483647 h 106"/>
                <a:gd name="T2" fmla="*/ 2147483647 w 138"/>
                <a:gd name="T3" fmla="*/ 2147483647 h 106"/>
                <a:gd name="T4" fmla="*/ 2147483647 w 138"/>
                <a:gd name="T5" fmla="*/ 0 h 106"/>
                <a:gd name="T6" fmla="*/ 2147483647 w 138"/>
                <a:gd name="T7" fmla="*/ 0 h 106"/>
                <a:gd name="T8" fmla="*/ 2147483647 w 138"/>
                <a:gd name="T9" fmla="*/ 0 h 106"/>
                <a:gd name="T10" fmla="*/ 2147483647 w 138"/>
                <a:gd name="T11" fmla="*/ 0 h 106"/>
                <a:gd name="T12" fmla="*/ 2147483647 w 138"/>
                <a:gd name="T13" fmla="*/ 2147483647 h 106"/>
                <a:gd name="T14" fmla="*/ 2147483647 w 138"/>
                <a:gd name="T15" fmla="*/ 2147483647 h 106"/>
                <a:gd name="T16" fmla="*/ 2147483647 w 138"/>
                <a:gd name="T17" fmla="*/ 2147483647 h 106"/>
                <a:gd name="T18" fmla="*/ 2147483647 w 138"/>
                <a:gd name="T19" fmla="*/ 2147483647 h 106"/>
                <a:gd name="T20" fmla="*/ 2147483647 w 138"/>
                <a:gd name="T21" fmla="*/ 2147483647 h 106"/>
                <a:gd name="T22" fmla="*/ 2147483647 w 138"/>
                <a:gd name="T23" fmla="*/ 2147483647 h 106"/>
                <a:gd name="T24" fmla="*/ 2147483647 w 138"/>
                <a:gd name="T25" fmla="*/ 2147483647 h 106"/>
                <a:gd name="T26" fmla="*/ 2147483647 w 138"/>
                <a:gd name="T27" fmla="*/ 2147483647 h 106"/>
                <a:gd name="T28" fmla="*/ 2147483647 w 138"/>
                <a:gd name="T29" fmla="*/ 2147483647 h 106"/>
                <a:gd name="T30" fmla="*/ 0 w 138"/>
                <a:gd name="T31" fmla="*/ 2147483647 h 106"/>
                <a:gd name="T32" fmla="*/ 0 w 138"/>
                <a:gd name="T33" fmla="*/ 2147483647 h 106"/>
                <a:gd name="T34" fmla="*/ 0 w 138"/>
                <a:gd name="T35" fmla="*/ 2147483647 h 106"/>
                <a:gd name="T36" fmla="*/ 2147483647 w 138"/>
                <a:gd name="T37" fmla="*/ 2147483647 h 106"/>
                <a:gd name="T38" fmla="*/ 2147483647 w 138"/>
                <a:gd name="T39" fmla="*/ 2147483647 h 106"/>
                <a:gd name="T40" fmla="*/ 2147483647 w 138"/>
                <a:gd name="T41" fmla="*/ 2147483647 h 106"/>
                <a:gd name="T42" fmla="*/ 2147483647 w 138"/>
                <a:gd name="T43" fmla="*/ 2147483647 h 106"/>
                <a:gd name="T44" fmla="*/ 2147483647 w 138"/>
                <a:gd name="T45" fmla="*/ 2147483647 h 106"/>
                <a:gd name="T46" fmla="*/ 2147483647 w 138"/>
                <a:gd name="T47" fmla="*/ 2147483647 h 106"/>
                <a:gd name="T48" fmla="*/ 2147483647 w 138"/>
                <a:gd name="T49" fmla="*/ 2147483647 h 106"/>
                <a:gd name="T50" fmla="*/ 2147483647 w 138"/>
                <a:gd name="T51" fmla="*/ 2147483647 h 106"/>
                <a:gd name="T52" fmla="*/ 2147483647 w 138"/>
                <a:gd name="T53" fmla="*/ 2147483647 h 106"/>
                <a:gd name="T54" fmla="*/ 2147483647 w 138"/>
                <a:gd name="T55" fmla="*/ 2147483647 h 106"/>
                <a:gd name="T56" fmla="*/ 2147483647 w 138"/>
                <a:gd name="T57" fmla="*/ 2147483647 h 106"/>
                <a:gd name="T58" fmla="*/ 2147483647 w 138"/>
                <a:gd name="T59" fmla="*/ 2147483647 h 106"/>
                <a:gd name="T60" fmla="*/ 2147483647 w 138"/>
                <a:gd name="T61" fmla="*/ 2147483647 h 106"/>
                <a:gd name="T62" fmla="*/ 2147483647 w 138"/>
                <a:gd name="T63" fmla="*/ 2147483647 h 106"/>
                <a:gd name="T64" fmla="*/ 2147483647 w 138"/>
                <a:gd name="T65" fmla="*/ 2147483647 h 106"/>
                <a:gd name="T66" fmla="*/ 2147483647 w 138"/>
                <a:gd name="T67" fmla="*/ 2147483647 h 106"/>
                <a:gd name="T68" fmla="*/ 2147483647 w 138"/>
                <a:gd name="T69" fmla="*/ 2147483647 h 106"/>
                <a:gd name="T70" fmla="*/ 2147483647 w 138"/>
                <a:gd name="T71" fmla="*/ 2147483647 h 106"/>
                <a:gd name="T72" fmla="*/ 2147483647 w 138"/>
                <a:gd name="T73" fmla="*/ 2147483647 h 106"/>
                <a:gd name="T74" fmla="*/ 2147483647 w 138"/>
                <a:gd name="T75" fmla="*/ 2147483647 h 106"/>
                <a:gd name="T76" fmla="*/ 2147483647 w 138"/>
                <a:gd name="T77" fmla="*/ 2147483647 h 106"/>
                <a:gd name="T78" fmla="*/ 2147483647 w 138"/>
                <a:gd name="T79" fmla="*/ 2147483647 h 106"/>
                <a:gd name="T80" fmla="*/ 2147483647 w 138"/>
                <a:gd name="T81" fmla="*/ 2147483647 h 106"/>
                <a:gd name="T82" fmla="*/ 2147483647 w 138"/>
                <a:gd name="T83" fmla="*/ 2147483647 h 106"/>
                <a:gd name="T84" fmla="*/ 2147483647 w 138"/>
                <a:gd name="T85" fmla="*/ 2147483647 h 106"/>
                <a:gd name="T86" fmla="*/ 2147483647 w 138"/>
                <a:gd name="T87" fmla="*/ 2147483647 h 106"/>
                <a:gd name="T88" fmla="*/ 2147483647 w 138"/>
                <a:gd name="T89" fmla="*/ 2147483647 h 106"/>
                <a:gd name="T90" fmla="*/ 2147483647 w 13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06"/>
                <a:gd name="T140" fmla="*/ 138 w 138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940253" y="4823955"/>
              <a:ext cx="238188" cy="164224"/>
            </a:xfrm>
            <a:custGeom>
              <a:avLst/>
              <a:gdLst>
                <a:gd name="T0" fmla="*/ 2147483647 w 106"/>
                <a:gd name="T1" fmla="*/ 0 h 46"/>
                <a:gd name="T2" fmla="*/ 2147483647 w 106"/>
                <a:gd name="T3" fmla="*/ 2147483647 h 46"/>
                <a:gd name="T4" fmla="*/ 2147483647 w 106"/>
                <a:gd name="T5" fmla="*/ 2147483647 h 46"/>
                <a:gd name="T6" fmla="*/ 0 w 106"/>
                <a:gd name="T7" fmla="*/ 2147483647 h 46"/>
                <a:gd name="T8" fmla="*/ 2147483647 w 106"/>
                <a:gd name="T9" fmla="*/ 2147483647 h 46"/>
                <a:gd name="T10" fmla="*/ 2147483647 w 106"/>
                <a:gd name="T11" fmla="*/ 2147483647 h 46"/>
                <a:gd name="T12" fmla="*/ 2147483647 w 106"/>
                <a:gd name="T13" fmla="*/ 2147483647 h 46"/>
                <a:gd name="T14" fmla="*/ 2147483647 w 106"/>
                <a:gd name="T15" fmla="*/ 2147483647 h 46"/>
                <a:gd name="T16" fmla="*/ 2147483647 w 106"/>
                <a:gd name="T17" fmla="*/ 0 h 46"/>
                <a:gd name="T18" fmla="*/ 2147483647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8196417" y="4681150"/>
              <a:ext cx="121341" cy="185644"/>
            </a:xfrm>
            <a:custGeom>
              <a:avLst/>
              <a:gdLst>
                <a:gd name="T0" fmla="*/ 2147483647 w 54"/>
                <a:gd name="T1" fmla="*/ 2147483647 h 52"/>
                <a:gd name="T2" fmla="*/ 2147483647 w 54"/>
                <a:gd name="T3" fmla="*/ 0 h 52"/>
                <a:gd name="T4" fmla="*/ 2147483647 w 54"/>
                <a:gd name="T5" fmla="*/ 2147483647 h 52"/>
                <a:gd name="T6" fmla="*/ 0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6794253" y="3617262"/>
              <a:ext cx="238188" cy="264187"/>
            </a:xfrm>
            <a:custGeom>
              <a:avLst/>
              <a:gdLst>
                <a:gd name="T0" fmla="*/ 2147483647 w 106"/>
                <a:gd name="T1" fmla="*/ 2147483647 h 74"/>
                <a:gd name="T2" fmla="*/ 2147483647 w 106"/>
                <a:gd name="T3" fmla="*/ 2147483647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2147483647 w 106"/>
                <a:gd name="T9" fmla="*/ 2147483647 h 74"/>
                <a:gd name="T10" fmla="*/ 2147483647 w 106"/>
                <a:gd name="T11" fmla="*/ 0 h 74"/>
                <a:gd name="T12" fmla="*/ 2147483647 w 106"/>
                <a:gd name="T13" fmla="*/ 2147483647 h 74"/>
                <a:gd name="T14" fmla="*/ 2147483647 w 106"/>
                <a:gd name="T15" fmla="*/ 2147483647 h 74"/>
                <a:gd name="T16" fmla="*/ 2147483647 w 106"/>
                <a:gd name="T17" fmla="*/ 2147483647 h 74"/>
                <a:gd name="T18" fmla="*/ 0 w 106"/>
                <a:gd name="T19" fmla="*/ 2147483647 h 74"/>
                <a:gd name="T20" fmla="*/ 2147483647 w 106"/>
                <a:gd name="T21" fmla="*/ 2147483647 h 74"/>
                <a:gd name="T22" fmla="*/ 2147483647 w 106"/>
                <a:gd name="T23" fmla="*/ 2147483647 h 74"/>
                <a:gd name="T24" fmla="*/ 2147483647 w 106"/>
                <a:gd name="T25" fmla="*/ 2147483647 h 74"/>
                <a:gd name="T26" fmla="*/ 2147483647 w 106"/>
                <a:gd name="T27" fmla="*/ 2147483647 h 74"/>
                <a:gd name="T28" fmla="*/ 2147483647 w 106"/>
                <a:gd name="T29" fmla="*/ 2147483647 h 74"/>
                <a:gd name="T30" fmla="*/ 2147483647 w 106"/>
                <a:gd name="T31" fmla="*/ 2147483647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6929076" y="3881449"/>
              <a:ext cx="31459" cy="64262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0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3396699" y="2267765"/>
              <a:ext cx="13482" cy="21421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3050650" y="2610494"/>
              <a:ext cx="152800" cy="85683"/>
            </a:xfrm>
            <a:custGeom>
              <a:avLst/>
              <a:gdLst>
                <a:gd name="T0" fmla="*/ 2147483647 w 68"/>
                <a:gd name="T1" fmla="*/ 2147483647 h 24"/>
                <a:gd name="T2" fmla="*/ 2147483647 w 68"/>
                <a:gd name="T3" fmla="*/ 2147483647 h 24"/>
                <a:gd name="T4" fmla="*/ 2147483647 w 68"/>
                <a:gd name="T5" fmla="*/ 0 h 24"/>
                <a:gd name="T6" fmla="*/ 2147483647 w 68"/>
                <a:gd name="T7" fmla="*/ 0 h 24"/>
                <a:gd name="T8" fmla="*/ 2147483647 w 68"/>
                <a:gd name="T9" fmla="*/ 2147483647 h 24"/>
                <a:gd name="T10" fmla="*/ 0 w 68"/>
                <a:gd name="T11" fmla="*/ 2147483647 h 24"/>
                <a:gd name="T12" fmla="*/ 0 w 68"/>
                <a:gd name="T13" fmla="*/ 2147483647 h 24"/>
                <a:gd name="T14" fmla="*/ 2147483647 w 68"/>
                <a:gd name="T15" fmla="*/ 2147483647 h 24"/>
                <a:gd name="T16" fmla="*/ 2147483647 w 68"/>
                <a:gd name="T17" fmla="*/ 2147483647 h 24"/>
                <a:gd name="T18" fmla="*/ 2147483647 w 68"/>
                <a:gd name="T19" fmla="*/ 2147483647 h 24"/>
                <a:gd name="T20" fmla="*/ 2147483647 w 68"/>
                <a:gd name="T21" fmla="*/ 2147483647 h 24"/>
                <a:gd name="T22" fmla="*/ 2147483647 w 68"/>
                <a:gd name="T23" fmla="*/ 2147483647 h 24"/>
                <a:gd name="T24" fmla="*/ 2147483647 w 68"/>
                <a:gd name="T25" fmla="*/ 2147483647 h 24"/>
                <a:gd name="T26" fmla="*/ 2147483647 w 68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2915827" y="1368101"/>
              <a:ext cx="1141507" cy="913945"/>
            </a:xfrm>
            <a:custGeom>
              <a:avLst/>
              <a:gdLst>
                <a:gd name="T0" fmla="*/ 2147483647 w 508"/>
                <a:gd name="T1" fmla="*/ 2147483647 h 256"/>
                <a:gd name="T2" fmla="*/ 2147483647 w 508"/>
                <a:gd name="T3" fmla="*/ 2147483647 h 256"/>
                <a:gd name="T4" fmla="*/ 2147483647 w 508"/>
                <a:gd name="T5" fmla="*/ 2147483647 h 256"/>
                <a:gd name="T6" fmla="*/ 2147483647 w 508"/>
                <a:gd name="T7" fmla="*/ 2147483647 h 256"/>
                <a:gd name="T8" fmla="*/ 2147483647 w 508"/>
                <a:gd name="T9" fmla="*/ 2147483647 h 256"/>
                <a:gd name="T10" fmla="*/ 2147483647 w 508"/>
                <a:gd name="T11" fmla="*/ 2147483647 h 256"/>
                <a:gd name="T12" fmla="*/ 2147483647 w 508"/>
                <a:gd name="T13" fmla="*/ 2147483647 h 256"/>
                <a:gd name="T14" fmla="*/ 2147483647 w 508"/>
                <a:gd name="T15" fmla="*/ 2147483647 h 256"/>
                <a:gd name="T16" fmla="*/ 2147483647 w 508"/>
                <a:gd name="T17" fmla="*/ 2147483647 h 256"/>
                <a:gd name="T18" fmla="*/ 2147483647 w 508"/>
                <a:gd name="T19" fmla="*/ 2147483647 h 256"/>
                <a:gd name="T20" fmla="*/ 2147483647 w 508"/>
                <a:gd name="T21" fmla="*/ 2147483647 h 256"/>
                <a:gd name="T22" fmla="*/ 2147483647 w 508"/>
                <a:gd name="T23" fmla="*/ 2147483647 h 256"/>
                <a:gd name="T24" fmla="*/ 2147483647 w 508"/>
                <a:gd name="T25" fmla="*/ 2147483647 h 256"/>
                <a:gd name="T26" fmla="*/ 2147483647 w 508"/>
                <a:gd name="T27" fmla="*/ 2147483647 h 256"/>
                <a:gd name="T28" fmla="*/ 2147483647 w 508"/>
                <a:gd name="T29" fmla="*/ 0 h 256"/>
                <a:gd name="T30" fmla="*/ 2147483647 w 508"/>
                <a:gd name="T31" fmla="*/ 2147483647 h 256"/>
                <a:gd name="T32" fmla="*/ 2147483647 w 508"/>
                <a:gd name="T33" fmla="*/ 0 h 256"/>
                <a:gd name="T34" fmla="*/ 2147483647 w 508"/>
                <a:gd name="T35" fmla="*/ 2147483647 h 256"/>
                <a:gd name="T36" fmla="*/ 2147483647 w 508"/>
                <a:gd name="T37" fmla="*/ 2147483647 h 256"/>
                <a:gd name="T38" fmla="*/ 2147483647 w 508"/>
                <a:gd name="T39" fmla="*/ 2147483647 h 256"/>
                <a:gd name="T40" fmla="*/ 2147483647 w 508"/>
                <a:gd name="T41" fmla="*/ 2147483647 h 256"/>
                <a:gd name="T42" fmla="*/ 2147483647 w 508"/>
                <a:gd name="T43" fmla="*/ 2147483647 h 256"/>
                <a:gd name="T44" fmla="*/ 2147483647 w 508"/>
                <a:gd name="T45" fmla="*/ 2147483647 h 256"/>
                <a:gd name="T46" fmla="*/ 0 w 508"/>
                <a:gd name="T47" fmla="*/ 2147483647 h 256"/>
                <a:gd name="T48" fmla="*/ 2147483647 w 508"/>
                <a:gd name="T49" fmla="*/ 2147483647 h 256"/>
                <a:gd name="T50" fmla="*/ 2147483647 w 508"/>
                <a:gd name="T51" fmla="*/ 2147483647 h 256"/>
                <a:gd name="T52" fmla="*/ 2147483647 w 508"/>
                <a:gd name="T53" fmla="*/ 2147483647 h 256"/>
                <a:gd name="T54" fmla="*/ 2147483647 w 508"/>
                <a:gd name="T55" fmla="*/ 2147483647 h 256"/>
                <a:gd name="T56" fmla="*/ 2147483647 w 508"/>
                <a:gd name="T57" fmla="*/ 2147483647 h 256"/>
                <a:gd name="T58" fmla="*/ 2147483647 w 508"/>
                <a:gd name="T59" fmla="*/ 2147483647 h 256"/>
                <a:gd name="T60" fmla="*/ 2147483647 w 508"/>
                <a:gd name="T61" fmla="*/ 2147483647 h 256"/>
                <a:gd name="T62" fmla="*/ 2147483647 w 508"/>
                <a:gd name="T63" fmla="*/ 2147483647 h 256"/>
                <a:gd name="T64" fmla="*/ 2147483647 w 508"/>
                <a:gd name="T65" fmla="*/ 2147483647 h 256"/>
                <a:gd name="T66" fmla="*/ 2147483647 w 508"/>
                <a:gd name="T67" fmla="*/ 2147483647 h 256"/>
                <a:gd name="T68" fmla="*/ 2147483647 w 508"/>
                <a:gd name="T69" fmla="*/ 2147483647 h 256"/>
                <a:gd name="T70" fmla="*/ 2147483647 w 508"/>
                <a:gd name="T71" fmla="*/ 2147483647 h 256"/>
                <a:gd name="T72" fmla="*/ 2147483647 w 508"/>
                <a:gd name="T73" fmla="*/ 2147483647 h 256"/>
                <a:gd name="T74" fmla="*/ 2147483647 w 508"/>
                <a:gd name="T75" fmla="*/ 2147483647 h 256"/>
                <a:gd name="T76" fmla="*/ 2147483647 w 508"/>
                <a:gd name="T77" fmla="*/ 2147483647 h 256"/>
                <a:gd name="T78" fmla="*/ 2147483647 w 508"/>
                <a:gd name="T79" fmla="*/ 2147483647 h 256"/>
                <a:gd name="T80" fmla="*/ 2147483647 w 508"/>
                <a:gd name="T81" fmla="*/ 2147483647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3392204" y="2282045"/>
              <a:ext cx="4494" cy="7140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7167264" y="2332027"/>
              <a:ext cx="408965" cy="649757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2147483647 h 182"/>
                <a:gd name="T4" fmla="*/ 2147483647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0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2147483647 w 182"/>
                <a:gd name="T21" fmla="*/ 2147483647 h 182"/>
                <a:gd name="T22" fmla="*/ 2147483647 w 182"/>
                <a:gd name="T23" fmla="*/ 2147483647 h 182"/>
                <a:gd name="T24" fmla="*/ 2147483647 w 182"/>
                <a:gd name="T25" fmla="*/ 2147483647 h 182"/>
                <a:gd name="T26" fmla="*/ 2147483647 w 182"/>
                <a:gd name="T27" fmla="*/ 2147483647 h 182"/>
                <a:gd name="T28" fmla="*/ 2147483647 w 182"/>
                <a:gd name="T29" fmla="*/ 2147483647 h 182"/>
                <a:gd name="T30" fmla="*/ 2147483647 w 182"/>
                <a:gd name="T31" fmla="*/ 2147483647 h 182"/>
                <a:gd name="T32" fmla="*/ 2147483647 w 182"/>
                <a:gd name="T33" fmla="*/ 2147483647 h 182"/>
                <a:gd name="T34" fmla="*/ 2147483647 w 182"/>
                <a:gd name="T35" fmla="*/ 2147483647 h 182"/>
                <a:gd name="T36" fmla="*/ 2147483647 w 182"/>
                <a:gd name="T37" fmla="*/ 2147483647 h 182"/>
                <a:gd name="T38" fmla="*/ 2147483647 w 182"/>
                <a:gd name="T39" fmla="*/ 2147483647 h 182"/>
                <a:gd name="T40" fmla="*/ 2147483647 w 182"/>
                <a:gd name="T41" fmla="*/ 2147483647 h 182"/>
                <a:gd name="T42" fmla="*/ 2147483647 w 182"/>
                <a:gd name="T43" fmla="*/ 2147483647 h 182"/>
                <a:gd name="T44" fmla="*/ 2147483647 w 182"/>
                <a:gd name="T45" fmla="*/ 2147483647 h 182"/>
                <a:gd name="T46" fmla="*/ 2147483647 w 182"/>
                <a:gd name="T47" fmla="*/ 2147483647 h 182"/>
                <a:gd name="T48" fmla="*/ 2147483647 w 182"/>
                <a:gd name="T49" fmla="*/ 2147483647 h 182"/>
                <a:gd name="T50" fmla="*/ 2147483647 w 182"/>
                <a:gd name="T51" fmla="*/ 2147483647 h 182"/>
                <a:gd name="T52" fmla="*/ 2147483647 w 182"/>
                <a:gd name="T53" fmla="*/ 2147483647 h 182"/>
                <a:gd name="T54" fmla="*/ 2147483647 w 182"/>
                <a:gd name="T55" fmla="*/ 2147483647 h 182"/>
                <a:gd name="T56" fmla="*/ 2147483647 w 182"/>
                <a:gd name="T57" fmla="*/ 2147483647 h 182"/>
                <a:gd name="T58" fmla="*/ 2147483647 w 182"/>
                <a:gd name="T59" fmla="*/ 2147483647 h 182"/>
                <a:gd name="T60" fmla="*/ 2147483647 w 182"/>
                <a:gd name="T61" fmla="*/ 2147483647 h 182"/>
                <a:gd name="T62" fmla="*/ 2147483647 w 182"/>
                <a:gd name="T63" fmla="*/ 2147483647 h 182"/>
                <a:gd name="T64" fmla="*/ 2147483647 w 182"/>
                <a:gd name="T65" fmla="*/ 2147483647 h 182"/>
                <a:gd name="T66" fmla="*/ 2147483647 w 182"/>
                <a:gd name="T67" fmla="*/ 0 h 182"/>
                <a:gd name="T68" fmla="*/ 2147483647 w 182"/>
                <a:gd name="T69" fmla="*/ 2147483647 h 182"/>
                <a:gd name="T70" fmla="*/ 2147483647 w 182"/>
                <a:gd name="T71" fmla="*/ 2147483647 h 182"/>
                <a:gd name="T72" fmla="*/ 2147483647 w 182"/>
                <a:gd name="T73" fmla="*/ 2147483647 h 182"/>
                <a:gd name="T74" fmla="*/ 2147483647 w 182"/>
                <a:gd name="T75" fmla="*/ 2147483647 h 182"/>
                <a:gd name="T76" fmla="*/ 2147483647 w 182"/>
                <a:gd name="T77" fmla="*/ 2147483647 h 182"/>
                <a:gd name="T78" fmla="*/ 2147483647 w 182"/>
                <a:gd name="T79" fmla="*/ 2147483647 h 182"/>
                <a:gd name="T80" fmla="*/ 2147483647 w 182"/>
                <a:gd name="T81" fmla="*/ 2147483647 h 182"/>
                <a:gd name="T82" fmla="*/ 2147483647 w 182"/>
                <a:gd name="T83" fmla="*/ 2147483647 h 182"/>
                <a:gd name="T84" fmla="*/ 2147483647 w 182"/>
                <a:gd name="T85" fmla="*/ 2147483647 h 182"/>
                <a:gd name="T86" fmla="*/ 2147483647 w 182"/>
                <a:gd name="T87" fmla="*/ 2147483647 h 182"/>
                <a:gd name="T88" fmla="*/ 2147483647 w 182"/>
                <a:gd name="T89" fmla="*/ 2147483647 h 182"/>
                <a:gd name="T90" fmla="*/ 2147483647 w 182"/>
                <a:gd name="T91" fmla="*/ 2147483647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83356" y="1903614"/>
              <a:ext cx="2611084" cy="3555817"/>
            </a:xfrm>
            <a:custGeom>
              <a:avLst/>
              <a:gdLst>
                <a:gd name="T0" fmla="*/ 2147483647 w 1162"/>
                <a:gd name="T1" fmla="*/ 2147483647 h 996"/>
                <a:gd name="T2" fmla="*/ 2147483647 w 1162"/>
                <a:gd name="T3" fmla="*/ 2147483647 h 996"/>
                <a:gd name="T4" fmla="*/ 2147483647 w 1162"/>
                <a:gd name="T5" fmla="*/ 2147483647 h 996"/>
                <a:gd name="T6" fmla="*/ 2147483647 w 1162"/>
                <a:gd name="T7" fmla="*/ 2147483647 h 996"/>
                <a:gd name="T8" fmla="*/ 2147483647 w 1162"/>
                <a:gd name="T9" fmla="*/ 2147483647 h 996"/>
                <a:gd name="T10" fmla="*/ 2147483647 w 1162"/>
                <a:gd name="T11" fmla="*/ 2147483647 h 996"/>
                <a:gd name="T12" fmla="*/ 2147483647 w 1162"/>
                <a:gd name="T13" fmla="*/ 2147483647 h 996"/>
                <a:gd name="T14" fmla="*/ 2147483647 w 1162"/>
                <a:gd name="T15" fmla="*/ 2147483647 h 996"/>
                <a:gd name="T16" fmla="*/ 2147483647 w 1162"/>
                <a:gd name="T17" fmla="*/ 2147483647 h 996"/>
                <a:gd name="T18" fmla="*/ 2147483647 w 1162"/>
                <a:gd name="T19" fmla="*/ 2147483647 h 996"/>
                <a:gd name="T20" fmla="*/ 2147483647 w 1162"/>
                <a:gd name="T21" fmla="*/ 2147483647 h 996"/>
                <a:gd name="T22" fmla="*/ 2147483647 w 1162"/>
                <a:gd name="T23" fmla="*/ 2147483647 h 996"/>
                <a:gd name="T24" fmla="*/ 2147483647 w 1162"/>
                <a:gd name="T25" fmla="*/ 2147483647 h 996"/>
                <a:gd name="T26" fmla="*/ 2147483647 w 1162"/>
                <a:gd name="T27" fmla="*/ 2147483647 h 996"/>
                <a:gd name="T28" fmla="*/ 2147483647 w 1162"/>
                <a:gd name="T29" fmla="*/ 2147483647 h 996"/>
                <a:gd name="T30" fmla="*/ 2147483647 w 1162"/>
                <a:gd name="T31" fmla="*/ 2147483647 h 996"/>
                <a:gd name="T32" fmla="*/ 2147483647 w 1162"/>
                <a:gd name="T33" fmla="*/ 2147483647 h 996"/>
                <a:gd name="T34" fmla="*/ 2147483647 w 1162"/>
                <a:gd name="T35" fmla="*/ 2147483647 h 996"/>
                <a:gd name="T36" fmla="*/ 2147483647 w 1162"/>
                <a:gd name="T37" fmla="*/ 2147483647 h 996"/>
                <a:gd name="T38" fmla="*/ 2147483647 w 1162"/>
                <a:gd name="T39" fmla="*/ 2147483647 h 996"/>
                <a:gd name="T40" fmla="*/ 2147483647 w 1162"/>
                <a:gd name="T41" fmla="*/ 2147483647 h 996"/>
                <a:gd name="T42" fmla="*/ 2147483647 w 1162"/>
                <a:gd name="T43" fmla="*/ 2147483647 h 996"/>
                <a:gd name="T44" fmla="*/ 2147483647 w 1162"/>
                <a:gd name="T45" fmla="*/ 2147483647 h 996"/>
                <a:gd name="T46" fmla="*/ 2147483647 w 1162"/>
                <a:gd name="T47" fmla="*/ 2147483647 h 996"/>
                <a:gd name="T48" fmla="*/ 2147483647 w 1162"/>
                <a:gd name="T49" fmla="*/ 2147483647 h 996"/>
                <a:gd name="T50" fmla="*/ 2147483647 w 1162"/>
                <a:gd name="T51" fmla="*/ 2147483647 h 996"/>
                <a:gd name="T52" fmla="*/ 2147483647 w 1162"/>
                <a:gd name="T53" fmla="*/ 2147483647 h 996"/>
                <a:gd name="T54" fmla="*/ 2147483647 w 1162"/>
                <a:gd name="T55" fmla="*/ 2147483647 h 996"/>
                <a:gd name="T56" fmla="*/ 2147483647 w 1162"/>
                <a:gd name="T57" fmla="*/ 2147483647 h 996"/>
                <a:gd name="T58" fmla="*/ 2147483647 w 1162"/>
                <a:gd name="T59" fmla="*/ 2147483647 h 996"/>
                <a:gd name="T60" fmla="*/ 2147483647 w 1162"/>
                <a:gd name="T61" fmla="*/ 2147483647 h 996"/>
                <a:gd name="T62" fmla="*/ 2147483647 w 1162"/>
                <a:gd name="T63" fmla="*/ 2147483647 h 996"/>
                <a:gd name="T64" fmla="*/ 2147483647 w 1162"/>
                <a:gd name="T65" fmla="*/ 2147483647 h 996"/>
                <a:gd name="T66" fmla="*/ 2147483647 w 1162"/>
                <a:gd name="T67" fmla="*/ 0 h 996"/>
                <a:gd name="T68" fmla="*/ 2147483647 w 1162"/>
                <a:gd name="T69" fmla="*/ 2147483647 h 996"/>
                <a:gd name="T70" fmla="*/ 2147483647 w 1162"/>
                <a:gd name="T71" fmla="*/ 2147483647 h 996"/>
                <a:gd name="T72" fmla="*/ 2147483647 w 1162"/>
                <a:gd name="T73" fmla="*/ 2147483647 h 996"/>
                <a:gd name="T74" fmla="*/ 2147483647 w 1162"/>
                <a:gd name="T75" fmla="*/ 2147483647 h 996"/>
                <a:gd name="T76" fmla="*/ 2147483647 w 1162"/>
                <a:gd name="T77" fmla="*/ 2147483647 h 996"/>
                <a:gd name="T78" fmla="*/ 2147483647 w 1162"/>
                <a:gd name="T79" fmla="*/ 2147483647 h 996"/>
                <a:gd name="T80" fmla="*/ 2147483647 w 1162"/>
                <a:gd name="T81" fmla="*/ 2147483647 h 996"/>
                <a:gd name="T82" fmla="*/ 2147483647 w 1162"/>
                <a:gd name="T83" fmla="*/ 2147483647 h 996"/>
                <a:gd name="T84" fmla="*/ 2147483647 w 1162"/>
                <a:gd name="T85" fmla="*/ 2147483647 h 996"/>
                <a:gd name="T86" fmla="*/ 2147483647 w 1162"/>
                <a:gd name="T87" fmla="*/ 2147483647 h 996"/>
                <a:gd name="T88" fmla="*/ 2147483647 w 1162"/>
                <a:gd name="T89" fmla="*/ 2147483647 h 996"/>
                <a:gd name="T90" fmla="*/ 2147483647 w 1162"/>
                <a:gd name="T91" fmla="*/ 2147483647 h 996"/>
                <a:gd name="T92" fmla="*/ 2147483647 w 1162"/>
                <a:gd name="T93" fmla="*/ 2147483647 h 996"/>
                <a:gd name="T94" fmla="*/ 2147483647 w 1162"/>
                <a:gd name="T95" fmla="*/ 2147483647 h 996"/>
                <a:gd name="T96" fmla="*/ 2147483647 w 1162"/>
                <a:gd name="T97" fmla="*/ 2147483647 h 996"/>
                <a:gd name="T98" fmla="*/ 2147483647 w 1162"/>
                <a:gd name="T99" fmla="*/ 2147483647 h 996"/>
                <a:gd name="T100" fmla="*/ 2147483647 w 1162"/>
                <a:gd name="T101" fmla="*/ 2147483647 h 996"/>
                <a:gd name="T102" fmla="*/ 2147483647 w 1162"/>
                <a:gd name="T103" fmla="*/ 2147483647 h 996"/>
                <a:gd name="T104" fmla="*/ 2147483647 w 1162"/>
                <a:gd name="T105" fmla="*/ 2147483647 h 996"/>
                <a:gd name="T106" fmla="*/ 2147483647 w 1162"/>
                <a:gd name="T107" fmla="*/ 2147483647 h 996"/>
                <a:gd name="T108" fmla="*/ 2147483647 w 1162"/>
                <a:gd name="T109" fmla="*/ 2147483647 h 996"/>
                <a:gd name="T110" fmla="*/ 2147483647 w 1162"/>
                <a:gd name="T111" fmla="*/ 2147483647 h 996"/>
                <a:gd name="T112" fmla="*/ 2147483647 w 1162"/>
                <a:gd name="T113" fmla="*/ 2147483647 h 996"/>
                <a:gd name="T114" fmla="*/ 2147483647 w 1162"/>
                <a:gd name="T115" fmla="*/ 2147483647 h 996"/>
                <a:gd name="T116" fmla="*/ 2147483647 w 1162"/>
                <a:gd name="T117" fmla="*/ 2147483647 h 996"/>
                <a:gd name="T118" fmla="*/ 2147483647 w 1162"/>
                <a:gd name="T119" fmla="*/ 2147483647 h 996"/>
                <a:gd name="T120" fmla="*/ 2147483647 w 1162"/>
                <a:gd name="T121" fmla="*/ 2147483647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4142722" y="2303465"/>
              <a:ext cx="152800" cy="299888"/>
            </a:xfrm>
            <a:custGeom>
              <a:avLst/>
              <a:gdLst>
                <a:gd name="T0" fmla="*/ 2147483647 w 68"/>
                <a:gd name="T1" fmla="*/ 2147483647 h 84"/>
                <a:gd name="T2" fmla="*/ 2147483647 w 68"/>
                <a:gd name="T3" fmla="*/ 2147483647 h 84"/>
                <a:gd name="T4" fmla="*/ 2147483647 w 68"/>
                <a:gd name="T5" fmla="*/ 2147483647 h 84"/>
                <a:gd name="T6" fmla="*/ 2147483647 w 68"/>
                <a:gd name="T7" fmla="*/ 2147483647 h 84"/>
                <a:gd name="T8" fmla="*/ 2147483647 w 68"/>
                <a:gd name="T9" fmla="*/ 2147483647 h 84"/>
                <a:gd name="T10" fmla="*/ 2147483647 w 68"/>
                <a:gd name="T11" fmla="*/ 2147483647 h 84"/>
                <a:gd name="T12" fmla="*/ 2147483647 w 68"/>
                <a:gd name="T13" fmla="*/ 2147483647 h 84"/>
                <a:gd name="T14" fmla="*/ 2147483647 w 68"/>
                <a:gd name="T15" fmla="*/ 2147483647 h 84"/>
                <a:gd name="T16" fmla="*/ 2147483647 w 68"/>
                <a:gd name="T17" fmla="*/ 2147483647 h 84"/>
                <a:gd name="T18" fmla="*/ 2147483647 w 68"/>
                <a:gd name="T19" fmla="*/ 2147483647 h 84"/>
                <a:gd name="T20" fmla="*/ 2147483647 w 68"/>
                <a:gd name="T21" fmla="*/ 2147483647 h 84"/>
                <a:gd name="T22" fmla="*/ 2147483647 w 68"/>
                <a:gd name="T23" fmla="*/ 2147483647 h 84"/>
                <a:gd name="T24" fmla="*/ 2147483647 w 68"/>
                <a:gd name="T25" fmla="*/ 2147483647 h 84"/>
                <a:gd name="T26" fmla="*/ 2147483647 w 68"/>
                <a:gd name="T27" fmla="*/ 2147483647 h 84"/>
                <a:gd name="T28" fmla="*/ 2147483647 w 68"/>
                <a:gd name="T29" fmla="*/ 2147483647 h 84"/>
                <a:gd name="T30" fmla="*/ 2147483647 w 68"/>
                <a:gd name="T31" fmla="*/ 2147483647 h 84"/>
                <a:gd name="T32" fmla="*/ 2147483647 w 68"/>
                <a:gd name="T33" fmla="*/ 2147483647 h 84"/>
                <a:gd name="T34" fmla="*/ 2147483647 w 68"/>
                <a:gd name="T35" fmla="*/ 2147483647 h 84"/>
                <a:gd name="T36" fmla="*/ 2147483647 w 68"/>
                <a:gd name="T37" fmla="*/ 2147483647 h 84"/>
                <a:gd name="T38" fmla="*/ 2147483647 w 68"/>
                <a:gd name="T39" fmla="*/ 2147483647 h 84"/>
                <a:gd name="T40" fmla="*/ 2147483647 w 68"/>
                <a:gd name="T41" fmla="*/ 0 h 84"/>
                <a:gd name="T42" fmla="*/ 2147483647 w 68"/>
                <a:gd name="T43" fmla="*/ 2147483647 h 84"/>
                <a:gd name="T44" fmla="*/ 0 w 68"/>
                <a:gd name="T45" fmla="*/ 2147483647 h 84"/>
                <a:gd name="T46" fmla="*/ 2147483647 w 68"/>
                <a:gd name="T47" fmla="*/ 2147483647 h 84"/>
                <a:gd name="T48" fmla="*/ 2147483647 w 68"/>
                <a:gd name="T49" fmla="*/ 2147483647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4282039" y="2531951"/>
              <a:ext cx="31459" cy="42841"/>
            </a:xfrm>
            <a:custGeom>
              <a:avLst/>
              <a:gdLst>
                <a:gd name="T0" fmla="*/ 2147483647 w 14"/>
                <a:gd name="T1" fmla="*/ 0 h 12"/>
                <a:gd name="T2" fmla="*/ 0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7661617" y="4045672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6875147" y="4059953"/>
              <a:ext cx="1096565" cy="721159"/>
            </a:xfrm>
            <a:custGeom>
              <a:avLst/>
              <a:gdLst>
                <a:gd name="T0" fmla="*/ 2147483647 w 488"/>
                <a:gd name="T1" fmla="*/ 2147483647 h 202"/>
                <a:gd name="T2" fmla="*/ 2147483647 w 488"/>
                <a:gd name="T3" fmla="*/ 2147483647 h 202"/>
                <a:gd name="T4" fmla="*/ 2147483647 w 488"/>
                <a:gd name="T5" fmla="*/ 2147483647 h 202"/>
                <a:gd name="T6" fmla="*/ 2147483647 w 488"/>
                <a:gd name="T7" fmla="*/ 2147483647 h 202"/>
                <a:gd name="T8" fmla="*/ 2147483647 w 488"/>
                <a:gd name="T9" fmla="*/ 2147483647 h 202"/>
                <a:gd name="T10" fmla="*/ 2147483647 w 488"/>
                <a:gd name="T11" fmla="*/ 2147483647 h 202"/>
                <a:gd name="T12" fmla="*/ 2147483647 w 488"/>
                <a:gd name="T13" fmla="*/ 2147483647 h 202"/>
                <a:gd name="T14" fmla="*/ 2147483647 w 488"/>
                <a:gd name="T15" fmla="*/ 0 h 202"/>
                <a:gd name="T16" fmla="*/ 2147483647 w 488"/>
                <a:gd name="T17" fmla="*/ 2147483647 h 202"/>
                <a:gd name="T18" fmla="*/ 2147483647 w 488"/>
                <a:gd name="T19" fmla="*/ 2147483647 h 202"/>
                <a:gd name="T20" fmla="*/ 2147483647 w 488"/>
                <a:gd name="T21" fmla="*/ 2147483647 h 202"/>
                <a:gd name="T22" fmla="*/ 2147483647 w 488"/>
                <a:gd name="T23" fmla="*/ 2147483647 h 202"/>
                <a:gd name="T24" fmla="*/ 2147483647 w 488"/>
                <a:gd name="T25" fmla="*/ 2147483647 h 202"/>
                <a:gd name="T26" fmla="*/ 2147483647 w 488"/>
                <a:gd name="T27" fmla="*/ 2147483647 h 202"/>
                <a:gd name="T28" fmla="*/ 2147483647 w 488"/>
                <a:gd name="T29" fmla="*/ 2147483647 h 202"/>
                <a:gd name="T30" fmla="*/ 2147483647 w 488"/>
                <a:gd name="T31" fmla="*/ 2147483647 h 202"/>
                <a:gd name="T32" fmla="*/ 2147483647 w 488"/>
                <a:gd name="T33" fmla="*/ 2147483647 h 202"/>
                <a:gd name="T34" fmla="*/ 2147483647 w 488"/>
                <a:gd name="T35" fmla="*/ 2147483647 h 202"/>
                <a:gd name="T36" fmla="*/ 2147483647 w 488"/>
                <a:gd name="T37" fmla="*/ 2147483647 h 202"/>
                <a:gd name="T38" fmla="*/ 2147483647 w 488"/>
                <a:gd name="T39" fmla="*/ 2147483647 h 202"/>
                <a:gd name="T40" fmla="*/ 2147483647 w 488"/>
                <a:gd name="T41" fmla="*/ 2147483647 h 202"/>
                <a:gd name="T42" fmla="*/ 2147483647 w 488"/>
                <a:gd name="T43" fmla="*/ 2147483647 h 202"/>
                <a:gd name="T44" fmla="*/ 2147483647 w 488"/>
                <a:gd name="T45" fmla="*/ 2147483647 h 202"/>
                <a:gd name="T46" fmla="*/ 2147483647 w 488"/>
                <a:gd name="T47" fmla="*/ 2147483647 h 202"/>
                <a:gd name="T48" fmla="*/ 2147483647 w 488"/>
                <a:gd name="T49" fmla="*/ 2147483647 h 202"/>
                <a:gd name="T50" fmla="*/ 2147483647 w 488"/>
                <a:gd name="T51" fmla="*/ 2147483647 h 202"/>
                <a:gd name="T52" fmla="*/ 2147483647 w 488"/>
                <a:gd name="T53" fmla="*/ 2147483647 h 202"/>
                <a:gd name="T54" fmla="*/ 2147483647 w 488"/>
                <a:gd name="T55" fmla="*/ 2147483647 h 202"/>
                <a:gd name="T56" fmla="*/ 2147483647 w 488"/>
                <a:gd name="T57" fmla="*/ 2147483647 h 202"/>
                <a:gd name="T58" fmla="*/ 2147483647 w 488"/>
                <a:gd name="T59" fmla="*/ 2147483647 h 202"/>
                <a:gd name="T60" fmla="*/ 2147483647 w 488"/>
                <a:gd name="T61" fmla="*/ 2147483647 h 202"/>
                <a:gd name="T62" fmla="*/ 2147483647 w 488"/>
                <a:gd name="T63" fmla="*/ 2147483647 h 202"/>
                <a:gd name="T64" fmla="*/ 0 w 488"/>
                <a:gd name="T65" fmla="*/ 2147483647 h 202"/>
                <a:gd name="T66" fmla="*/ 2147483647 w 488"/>
                <a:gd name="T67" fmla="*/ 2147483647 h 202"/>
                <a:gd name="T68" fmla="*/ 2147483647 w 488"/>
                <a:gd name="T69" fmla="*/ 2147483647 h 202"/>
                <a:gd name="T70" fmla="*/ 2147483647 w 488"/>
                <a:gd name="T71" fmla="*/ 2147483647 h 202"/>
                <a:gd name="T72" fmla="*/ 2147483647 w 488"/>
                <a:gd name="T73" fmla="*/ 2147483647 h 202"/>
                <a:gd name="T74" fmla="*/ 2147483647 w 488"/>
                <a:gd name="T75" fmla="*/ 2147483647 h 202"/>
                <a:gd name="T76" fmla="*/ 2147483647 w 488"/>
                <a:gd name="T77" fmla="*/ 2147483647 h 202"/>
                <a:gd name="T78" fmla="*/ 2147483647 w 488"/>
                <a:gd name="T79" fmla="*/ 2147483647 h 202"/>
                <a:gd name="T80" fmla="*/ 2147483647 w 488"/>
                <a:gd name="T81" fmla="*/ 2147483647 h 202"/>
                <a:gd name="T82" fmla="*/ 2147483647 w 488"/>
                <a:gd name="T83" fmla="*/ 2147483647 h 202"/>
                <a:gd name="T84" fmla="*/ 2147483647 w 488"/>
                <a:gd name="T85" fmla="*/ 2147483647 h 202"/>
                <a:gd name="T86" fmla="*/ 2147483647 w 488"/>
                <a:gd name="T87" fmla="*/ 2147483647 h 202"/>
                <a:gd name="T88" fmla="*/ 2147483647 w 488"/>
                <a:gd name="T89" fmla="*/ 2147483647 h 202"/>
                <a:gd name="T90" fmla="*/ 2147483647 w 488"/>
                <a:gd name="T91" fmla="*/ 2147483647 h 202"/>
                <a:gd name="T92" fmla="*/ 2147483647 w 488"/>
                <a:gd name="T93" fmla="*/ 2147483647 h 202"/>
                <a:gd name="T94" fmla="*/ 2147483647 w 488"/>
                <a:gd name="T95" fmla="*/ 2147483647 h 202"/>
                <a:gd name="T96" fmla="*/ 2147483647 w 488"/>
                <a:gd name="T97" fmla="*/ 2147483647 h 202"/>
                <a:gd name="T98" fmla="*/ 2147483647 w 488"/>
                <a:gd name="T99" fmla="*/ 2147483647 h 202"/>
                <a:gd name="T100" fmla="*/ 2147483647 w 488"/>
                <a:gd name="T101" fmla="*/ 2147483647 h 202"/>
                <a:gd name="T102" fmla="*/ 2147483647 w 488"/>
                <a:gd name="T103" fmla="*/ 2147483647 h 202"/>
                <a:gd name="T104" fmla="*/ 2147483647 w 488"/>
                <a:gd name="T105" fmla="*/ 2147483647 h 202"/>
                <a:gd name="T106" fmla="*/ 2147483647 w 488"/>
                <a:gd name="T107" fmla="*/ 2147483647 h 202"/>
                <a:gd name="T108" fmla="*/ 2147483647 w 488"/>
                <a:gd name="T109" fmla="*/ 2147483647 h 202"/>
                <a:gd name="T110" fmla="*/ 2147483647 w 488"/>
                <a:gd name="T111" fmla="*/ 2147483647 h 202"/>
                <a:gd name="T112" fmla="*/ 2147483647 w 488"/>
                <a:gd name="T113" fmla="*/ 2147483647 h 202"/>
                <a:gd name="T114" fmla="*/ 2147483647 w 488"/>
                <a:gd name="T115" fmla="*/ 2147483647 h 202"/>
                <a:gd name="T116" fmla="*/ 2147483647 w 488"/>
                <a:gd name="T117" fmla="*/ 2147483647 h 202"/>
                <a:gd name="T118" fmla="*/ 2147483647 w 488"/>
                <a:gd name="T119" fmla="*/ 2147483647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5338157" y="4181336"/>
              <a:ext cx="152800" cy="357009"/>
            </a:xfrm>
            <a:custGeom>
              <a:avLst/>
              <a:gdLst>
                <a:gd name="T0" fmla="*/ 2147483647 w 68"/>
                <a:gd name="T1" fmla="*/ 2147483647 h 100"/>
                <a:gd name="T2" fmla="*/ 2147483647 w 68"/>
                <a:gd name="T3" fmla="*/ 2147483647 h 100"/>
                <a:gd name="T4" fmla="*/ 2147483647 w 68"/>
                <a:gd name="T5" fmla="*/ 2147483647 h 100"/>
                <a:gd name="T6" fmla="*/ 0 w 68"/>
                <a:gd name="T7" fmla="*/ 2147483647 h 100"/>
                <a:gd name="T8" fmla="*/ 0 w 68"/>
                <a:gd name="T9" fmla="*/ 2147483647 h 100"/>
                <a:gd name="T10" fmla="*/ 2147483647 w 68"/>
                <a:gd name="T11" fmla="*/ 2147483647 h 100"/>
                <a:gd name="T12" fmla="*/ 2147483647 w 68"/>
                <a:gd name="T13" fmla="*/ 2147483647 h 100"/>
                <a:gd name="T14" fmla="*/ 2147483647 w 68"/>
                <a:gd name="T15" fmla="*/ 2147483647 h 100"/>
                <a:gd name="T16" fmla="*/ 2147483647 w 68"/>
                <a:gd name="T17" fmla="*/ 2147483647 h 100"/>
                <a:gd name="T18" fmla="*/ 2147483647 w 68"/>
                <a:gd name="T19" fmla="*/ 2147483647 h 100"/>
                <a:gd name="T20" fmla="*/ 2147483647 w 68"/>
                <a:gd name="T21" fmla="*/ 2147483647 h 100"/>
                <a:gd name="T22" fmla="*/ 2147483647 w 68"/>
                <a:gd name="T23" fmla="*/ 0 h 100"/>
                <a:gd name="T24" fmla="*/ 2147483647 w 68"/>
                <a:gd name="T25" fmla="*/ 2147483647 h 100"/>
                <a:gd name="T26" fmla="*/ 2147483647 w 68"/>
                <a:gd name="T27" fmla="*/ 2147483647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5472981" y="4167055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3787678" y="2039272"/>
              <a:ext cx="184258" cy="128523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0 h 36"/>
                <a:gd name="T8" fmla="*/ 2147483647 w 82"/>
                <a:gd name="T9" fmla="*/ 0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0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819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常用函数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75993" y="1880566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Now()</a:t>
            </a:r>
            <a:r>
              <a:rPr lang="zh-CN" altLang="en-US" sz="2400" b="1" dirty="0" smtClean="0"/>
              <a:t>返回当前系统日期和时间</a:t>
            </a:r>
            <a:r>
              <a:rPr lang="zh-CN" altLang="en-US" b="1" dirty="0"/>
              <a:t>　</a:t>
            </a:r>
          </a:p>
        </p:txBody>
      </p:sp>
      <p:sp>
        <p:nvSpPr>
          <p:cNvPr id="9" name="矩形 8"/>
          <p:cNvSpPr/>
          <p:nvPr/>
        </p:nvSpPr>
        <p:spPr>
          <a:xfrm>
            <a:off x="775993" y="2565778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Today()</a:t>
            </a:r>
            <a:r>
              <a:rPr lang="zh-CN" altLang="en-US" sz="2400" b="1" dirty="0" smtClean="0"/>
              <a:t>返回日期格式的当前日期</a:t>
            </a:r>
            <a:r>
              <a:rPr lang="zh-CN" altLang="en-US" b="1" dirty="0"/>
              <a:t>　　</a:t>
            </a:r>
          </a:p>
        </p:txBody>
      </p:sp>
      <p:sp>
        <p:nvSpPr>
          <p:cNvPr id="7" name="矩形 6"/>
          <p:cNvSpPr/>
          <p:nvPr/>
        </p:nvSpPr>
        <p:spPr>
          <a:xfrm>
            <a:off x="775993" y="3336206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Year() /month()/day()</a:t>
            </a:r>
            <a:r>
              <a:rPr lang="zh-CN" altLang="en-US" sz="2400" b="1" dirty="0" smtClean="0"/>
              <a:t>返回年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日</a:t>
            </a:r>
            <a:r>
              <a:rPr lang="zh-CN" altLang="en-US" b="1" dirty="0"/>
              <a:t>　　</a:t>
            </a:r>
          </a:p>
        </p:txBody>
      </p:sp>
      <p:sp>
        <p:nvSpPr>
          <p:cNvPr id="12" name="矩形 11"/>
          <p:cNvSpPr/>
          <p:nvPr/>
        </p:nvSpPr>
        <p:spPr>
          <a:xfrm>
            <a:off x="775993" y="4041234"/>
            <a:ext cx="7869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 smtClean="0"/>
              <a:t>Datevalue</a:t>
            </a:r>
            <a:r>
              <a:rPr lang="en-US" altLang="zh-CN" sz="2400" b="1" dirty="0" smtClean="0"/>
              <a:t>()</a:t>
            </a:r>
            <a:r>
              <a:rPr lang="zh-CN" altLang="en-US" sz="2400" b="1" dirty="0" smtClean="0"/>
              <a:t>将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文本表示</a:t>
            </a:r>
            <a:r>
              <a:rPr lang="zh-CN" altLang="en-US" sz="2400" b="1" dirty="0" smtClean="0"/>
              <a:t>的日期格式转换为序列号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	</a:t>
            </a:r>
            <a:r>
              <a:rPr lang="zh-CN" altLang="en-US" b="1" dirty="0"/>
              <a:t>　</a:t>
            </a:r>
            <a:r>
              <a:rPr lang="en-US" altLang="zh-CN" b="1" dirty="0" smtClean="0"/>
              <a:t>=</a:t>
            </a:r>
            <a:r>
              <a:rPr lang="en-US" altLang="zh-CN" sz="2000" b="1" dirty="0" err="1" smtClean="0"/>
              <a:t>datevalue</a:t>
            </a:r>
            <a:r>
              <a:rPr lang="en-US" altLang="zh-CN" b="1" dirty="0" smtClean="0"/>
              <a:t>(2014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19</a:t>
            </a:r>
            <a:r>
              <a:rPr lang="zh-CN" altLang="en-US" b="1" dirty="0" smtClean="0"/>
              <a:t>日</a:t>
            </a:r>
            <a:r>
              <a:rPr lang="en-US" altLang="zh-CN" b="1" dirty="0" smtClean="0"/>
              <a:t>)=41717</a:t>
            </a:r>
            <a:endParaRPr lang="zh-CN" altLang="en-US" b="1" dirty="0"/>
          </a:p>
        </p:txBody>
      </p:sp>
      <p:sp>
        <p:nvSpPr>
          <p:cNvPr id="5" name="线形标注 1(带强调线) 4"/>
          <p:cNvSpPr/>
          <p:nvPr/>
        </p:nvSpPr>
        <p:spPr>
          <a:xfrm>
            <a:off x="5646067" y="4549065"/>
            <a:ext cx="3080757" cy="301207"/>
          </a:xfrm>
          <a:prstGeom prst="accentCallout1">
            <a:avLst>
              <a:gd name="adj1" fmla="val 112083"/>
              <a:gd name="adj2" fmla="val -3438"/>
              <a:gd name="adj3" fmla="val 112500"/>
              <a:gd name="adj4" fmla="val -27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每个日期都有相应的序列号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52887" y="1087349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常用日期函数</a:t>
            </a:r>
            <a:r>
              <a:rPr lang="zh-CN" altLang="en-US" sz="2400" b="1" dirty="0"/>
              <a:t>　</a:t>
            </a:r>
          </a:p>
        </p:txBody>
      </p:sp>
      <p:sp>
        <p:nvSpPr>
          <p:cNvPr id="16" name="矩形 15"/>
          <p:cNvSpPr/>
          <p:nvPr/>
        </p:nvSpPr>
        <p:spPr>
          <a:xfrm>
            <a:off x="775993" y="5093634"/>
            <a:ext cx="7869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weekday</a:t>
            </a:r>
            <a:r>
              <a:rPr lang="en-US" altLang="zh-CN" sz="2400" b="1" dirty="0" smtClean="0"/>
              <a:t>()</a:t>
            </a:r>
            <a:r>
              <a:rPr lang="zh-CN" altLang="en-US" sz="2400" b="1" dirty="0" smtClean="0"/>
              <a:t>返回一周中的第几天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	</a:t>
            </a:r>
            <a:r>
              <a:rPr lang="zh-CN" altLang="en-US" b="1" dirty="0"/>
              <a:t>　</a:t>
            </a:r>
            <a:r>
              <a:rPr lang="en-US" altLang="zh-CN" b="1" dirty="0" smtClean="0"/>
              <a:t>=weekday(</a:t>
            </a:r>
            <a:r>
              <a:rPr lang="zh-CN" altLang="en-US" b="1" dirty="0" smtClean="0"/>
              <a:t>日期，返回类型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6067" y="4949386"/>
            <a:ext cx="3080757" cy="1911605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>
            <a:off x="3761772" y="6007261"/>
            <a:ext cx="177092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60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12" grpId="0"/>
      <p:bldP spid="5" grpId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常用函数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15383" y="1857777"/>
            <a:ext cx="7869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Left </a:t>
            </a:r>
            <a:r>
              <a:rPr lang="zh-CN" altLang="en-US" sz="2400" b="1" dirty="0" smtClean="0"/>
              <a:t>从左向右提取  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Right </a:t>
            </a:r>
            <a:r>
              <a:rPr lang="zh-CN" altLang="en-US" sz="2400" b="1" dirty="0" smtClean="0"/>
              <a:t>从右向左提取</a:t>
            </a:r>
            <a:endParaRPr lang="en-US" altLang="zh-CN" sz="2400" b="1" dirty="0" smtClean="0"/>
          </a:p>
          <a:p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637096" y="3954659"/>
            <a:ext cx="7869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Mid ()</a:t>
            </a:r>
            <a:r>
              <a:rPr lang="zh-CN" altLang="en-US" sz="2400" b="1" dirty="0" smtClean="0"/>
              <a:t>将从指定位置从左向右选取指定个数的字符串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文本</a:t>
            </a:r>
            <a:r>
              <a:rPr lang="en-US" altLang="zh-CN" sz="2400" b="1" dirty="0"/>
              <a:t>	</a:t>
            </a:r>
            <a:r>
              <a:rPr lang="zh-CN" altLang="en-US" b="1" dirty="0"/>
              <a:t>　</a:t>
            </a:r>
            <a:r>
              <a:rPr lang="en-US" altLang="zh-CN" b="1" dirty="0" smtClean="0"/>
              <a:t>=</a:t>
            </a:r>
            <a:r>
              <a:rPr lang="en-US" altLang="zh-CN" b="1" dirty="0"/>
              <a:t>Mid (text</a:t>
            </a:r>
            <a:r>
              <a:rPr lang="zh-CN" altLang="en-US" b="1" dirty="0"/>
              <a:t>，</a:t>
            </a:r>
            <a:r>
              <a:rPr lang="en-US" altLang="zh-CN" b="1" dirty="0" err="1"/>
              <a:t>start_num</a:t>
            </a:r>
            <a:r>
              <a:rPr lang="zh-CN" altLang="en-US" b="1" dirty="0"/>
              <a:t>，</a:t>
            </a:r>
            <a:r>
              <a:rPr lang="en-US" altLang="zh-CN" b="1" dirty="0" err="1" smtClean="0"/>
              <a:t>num_chars</a:t>
            </a:r>
            <a:r>
              <a:rPr lang="en-US" altLang="zh-CN" b="1" dirty="0"/>
              <a:t>)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152887" y="1087349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提取字符串</a:t>
            </a:r>
            <a:r>
              <a:rPr lang="zh-CN" altLang="en-US" sz="2400" b="1" dirty="0"/>
              <a:t>　</a:t>
            </a:r>
          </a:p>
        </p:txBody>
      </p:sp>
      <p:sp>
        <p:nvSpPr>
          <p:cNvPr id="16" name="矩形 15"/>
          <p:cNvSpPr/>
          <p:nvPr/>
        </p:nvSpPr>
        <p:spPr>
          <a:xfrm>
            <a:off x="2082168" y="5547442"/>
            <a:ext cx="351843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=Mid (“</a:t>
            </a:r>
            <a:r>
              <a:rPr lang="zh-CN" altLang="en-US" b="1" dirty="0" smtClean="0"/>
              <a:t>安能物流</a:t>
            </a:r>
            <a:r>
              <a:rPr lang="en-US" altLang="zh-CN" b="1" dirty="0" smtClean="0"/>
              <a:t>”,1,2)=</a:t>
            </a:r>
            <a:r>
              <a:rPr lang="zh-CN" altLang="en-US" b="1" dirty="0" smtClean="0"/>
              <a:t>安能</a:t>
            </a:r>
            <a:endParaRPr lang="en-US" altLang="zh-CN" b="1" dirty="0" smtClean="0"/>
          </a:p>
          <a:p>
            <a:r>
              <a:rPr lang="en-US" altLang="zh-CN" b="1" dirty="0"/>
              <a:t>= Mid </a:t>
            </a:r>
            <a:r>
              <a:rPr lang="en-US" altLang="zh-CN" b="1" dirty="0" smtClean="0"/>
              <a:t>(</a:t>
            </a:r>
            <a:r>
              <a:rPr lang="en-US" altLang="zh-CN" b="1" dirty="0"/>
              <a:t>(“</a:t>
            </a:r>
            <a:r>
              <a:rPr lang="zh-CN" altLang="en-US" b="1" dirty="0"/>
              <a:t>安能物流</a:t>
            </a:r>
            <a:r>
              <a:rPr lang="en-US" altLang="zh-CN" b="1" dirty="0" smtClean="0"/>
              <a:t>”,2,3)=</a:t>
            </a:r>
            <a:r>
              <a:rPr lang="zh-CN" altLang="en-US" b="1" dirty="0" smtClean="0"/>
              <a:t>能物流</a:t>
            </a:r>
            <a:endParaRPr lang="zh-CN" altLang="en-US" b="1" dirty="0"/>
          </a:p>
        </p:txBody>
      </p:sp>
      <p:sp>
        <p:nvSpPr>
          <p:cNvPr id="4" name="右大括号 3"/>
          <p:cNvSpPr/>
          <p:nvPr/>
        </p:nvSpPr>
        <p:spPr>
          <a:xfrm>
            <a:off x="3159889" y="1978608"/>
            <a:ext cx="92597" cy="65763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78890" y="1410514"/>
            <a:ext cx="437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两者公式格式一致，以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left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为例：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LEFT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num_chars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4" name="线形标注 2(带边框和强调线) 13"/>
          <p:cNvSpPr/>
          <p:nvPr/>
        </p:nvSpPr>
        <p:spPr>
          <a:xfrm rot="5400000">
            <a:off x="4905776" y="1594454"/>
            <a:ext cx="278000" cy="1507497"/>
          </a:xfrm>
          <a:prstGeom prst="accentBorderCallout2">
            <a:avLst>
              <a:gd name="adj1" fmla="val 47770"/>
              <a:gd name="adj2" fmla="val -18972"/>
              <a:gd name="adj3" fmla="val 30267"/>
              <a:gd name="adj4" fmla="val -80431"/>
              <a:gd name="adj5" fmla="val -8343"/>
              <a:gd name="adj6" fmla="val -8367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被提取字符串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线形标注 2(带边框和强调线) 17"/>
          <p:cNvSpPr/>
          <p:nvPr/>
        </p:nvSpPr>
        <p:spPr>
          <a:xfrm rot="5400000">
            <a:off x="7199902" y="1625332"/>
            <a:ext cx="278000" cy="1507497"/>
          </a:xfrm>
          <a:prstGeom prst="accentBorderCallout2">
            <a:avLst>
              <a:gd name="adj1" fmla="val 47770"/>
              <a:gd name="adj2" fmla="val -18972"/>
              <a:gd name="adj3" fmla="val 62580"/>
              <a:gd name="adj4" fmla="val -83506"/>
              <a:gd name="adj5" fmla="val 132811"/>
              <a:gd name="adj6" fmla="val -836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想要提取的个数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41386" y="2732701"/>
            <a:ext cx="437760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=LEFT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安能物流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安能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=TIGHT(“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安能物流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2)=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线形标注 2(带边框和强调线) 19"/>
          <p:cNvSpPr/>
          <p:nvPr/>
        </p:nvSpPr>
        <p:spPr>
          <a:xfrm rot="5400000">
            <a:off x="2067148" y="4275270"/>
            <a:ext cx="278000" cy="1507497"/>
          </a:xfrm>
          <a:prstGeom prst="accentBorderCallout2">
            <a:avLst>
              <a:gd name="adj1" fmla="val 47770"/>
              <a:gd name="adj2" fmla="val -18972"/>
              <a:gd name="adj3" fmla="val 30267"/>
              <a:gd name="adj4" fmla="val -80431"/>
              <a:gd name="adj5" fmla="val 6396"/>
              <a:gd name="adj6" fmla="val -836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被提取字符串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线形标注 2(带边框和强调线) 20"/>
          <p:cNvSpPr/>
          <p:nvPr/>
        </p:nvSpPr>
        <p:spPr>
          <a:xfrm rot="5400000">
            <a:off x="5474721" y="4275271"/>
            <a:ext cx="278000" cy="1507497"/>
          </a:xfrm>
          <a:prstGeom prst="accentBorderCallout2">
            <a:avLst>
              <a:gd name="adj1" fmla="val 47770"/>
              <a:gd name="adj2" fmla="val -18972"/>
              <a:gd name="adj3" fmla="val 62580"/>
              <a:gd name="adj4" fmla="val -83506"/>
              <a:gd name="adj5" fmla="val 132811"/>
              <a:gd name="adj6" fmla="val -836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想要提取的个数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线形标注 2(带边框和强调线) 21"/>
          <p:cNvSpPr/>
          <p:nvPr/>
        </p:nvSpPr>
        <p:spPr>
          <a:xfrm rot="5400000">
            <a:off x="3770934" y="4318495"/>
            <a:ext cx="278000" cy="1507497"/>
          </a:xfrm>
          <a:prstGeom prst="accentBorderCallout2">
            <a:avLst>
              <a:gd name="adj1" fmla="val 36999"/>
              <a:gd name="adj2" fmla="val -25119"/>
              <a:gd name="adj3" fmla="val 42172"/>
              <a:gd name="adj4" fmla="val -86580"/>
              <a:gd name="adj5" fmla="val 99931"/>
              <a:gd name="adj6" fmla="val -836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开始提取位置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4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 animBg="1"/>
      <p:bldP spid="10" grpId="0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常用函数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37095" y="4422019"/>
            <a:ext cx="7869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Mid ()</a:t>
            </a:r>
            <a:r>
              <a:rPr lang="zh-CN" altLang="en-US" sz="2400" b="1" dirty="0" smtClean="0"/>
              <a:t>将从指定位置从左向右选取指定个数的字符串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文本</a:t>
            </a:r>
            <a:r>
              <a:rPr lang="en-US" altLang="zh-CN" sz="2400" b="1" dirty="0"/>
              <a:t>	</a:t>
            </a:r>
            <a:r>
              <a:rPr lang="zh-CN" altLang="en-US" b="1" dirty="0"/>
              <a:t>　</a:t>
            </a:r>
            <a:r>
              <a:rPr lang="en-US" altLang="zh-CN" b="1" dirty="0" smtClean="0"/>
              <a:t>=</a:t>
            </a:r>
            <a:r>
              <a:rPr lang="en-US" altLang="zh-CN" b="1" dirty="0"/>
              <a:t>Mid (text</a:t>
            </a:r>
            <a:r>
              <a:rPr lang="zh-CN" altLang="en-US" b="1" dirty="0"/>
              <a:t>，</a:t>
            </a:r>
            <a:r>
              <a:rPr lang="en-US" altLang="zh-CN" b="1" dirty="0" err="1"/>
              <a:t>start_num</a:t>
            </a:r>
            <a:r>
              <a:rPr lang="zh-CN" altLang="en-US" b="1" dirty="0"/>
              <a:t>，</a:t>
            </a:r>
            <a:r>
              <a:rPr lang="en-US" altLang="zh-CN" b="1" dirty="0" err="1" smtClean="0"/>
              <a:t>num_chars</a:t>
            </a:r>
            <a:r>
              <a:rPr lang="en-US" altLang="zh-CN" b="1" dirty="0"/>
              <a:t>)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152887" y="1087349"/>
            <a:ext cx="786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查找匹配</a:t>
            </a:r>
            <a:r>
              <a:rPr lang="zh-CN" altLang="en-US" sz="2400" b="1" dirty="0"/>
              <a:t>　</a:t>
            </a:r>
          </a:p>
        </p:txBody>
      </p:sp>
      <p:sp>
        <p:nvSpPr>
          <p:cNvPr id="16" name="矩形 15"/>
          <p:cNvSpPr/>
          <p:nvPr/>
        </p:nvSpPr>
        <p:spPr>
          <a:xfrm>
            <a:off x="2082167" y="6014802"/>
            <a:ext cx="351843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=Mid (“</a:t>
            </a:r>
            <a:r>
              <a:rPr lang="zh-CN" altLang="en-US" b="1" dirty="0" smtClean="0"/>
              <a:t>安能物流</a:t>
            </a:r>
            <a:r>
              <a:rPr lang="en-US" altLang="zh-CN" b="1" dirty="0" smtClean="0"/>
              <a:t>”,1,2)=</a:t>
            </a:r>
            <a:r>
              <a:rPr lang="zh-CN" altLang="en-US" b="1" dirty="0" smtClean="0"/>
              <a:t>安能</a:t>
            </a:r>
            <a:endParaRPr lang="en-US" altLang="zh-CN" b="1" dirty="0" smtClean="0"/>
          </a:p>
          <a:p>
            <a:r>
              <a:rPr lang="en-US" altLang="zh-CN" b="1" dirty="0"/>
              <a:t>= Mid </a:t>
            </a:r>
            <a:r>
              <a:rPr lang="en-US" altLang="zh-CN" b="1" dirty="0" smtClean="0"/>
              <a:t>(</a:t>
            </a:r>
            <a:r>
              <a:rPr lang="en-US" altLang="zh-CN" b="1" dirty="0"/>
              <a:t>(“</a:t>
            </a:r>
            <a:r>
              <a:rPr lang="zh-CN" altLang="en-US" b="1" dirty="0"/>
              <a:t>安能物流</a:t>
            </a:r>
            <a:r>
              <a:rPr lang="en-US" altLang="zh-CN" b="1" dirty="0" smtClean="0"/>
              <a:t>”,2,3)=</a:t>
            </a:r>
            <a:r>
              <a:rPr lang="zh-CN" altLang="en-US" b="1" dirty="0" smtClean="0"/>
              <a:t>能物流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298228" y="1745588"/>
            <a:ext cx="8547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Vlookup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VLOOKUP(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lookup_value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table_array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col_index_num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,[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range_lookup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])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线形标注 2(带边框和强调线) 19"/>
          <p:cNvSpPr/>
          <p:nvPr/>
        </p:nvSpPr>
        <p:spPr>
          <a:xfrm rot="5400000">
            <a:off x="2067147" y="4742630"/>
            <a:ext cx="278000" cy="1507497"/>
          </a:xfrm>
          <a:prstGeom prst="accentBorderCallout2">
            <a:avLst>
              <a:gd name="adj1" fmla="val 47770"/>
              <a:gd name="adj2" fmla="val -18972"/>
              <a:gd name="adj3" fmla="val 30267"/>
              <a:gd name="adj4" fmla="val -80431"/>
              <a:gd name="adj5" fmla="val 6396"/>
              <a:gd name="adj6" fmla="val -836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被提取字符串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线形标注 2(带边框和强调线) 20"/>
          <p:cNvSpPr/>
          <p:nvPr/>
        </p:nvSpPr>
        <p:spPr>
          <a:xfrm rot="5400000">
            <a:off x="5474720" y="4742631"/>
            <a:ext cx="278000" cy="1507497"/>
          </a:xfrm>
          <a:prstGeom prst="accentBorderCallout2">
            <a:avLst>
              <a:gd name="adj1" fmla="val 47770"/>
              <a:gd name="adj2" fmla="val -18972"/>
              <a:gd name="adj3" fmla="val 62580"/>
              <a:gd name="adj4" fmla="val -83506"/>
              <a:gd name="adj5" fmla="val 132811"/>
              <a:gd name="adj6" fmla="val -836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想要提取的个数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线形标注 2(带边框和强调线) 21"/>
          <p:cNvSpPr/>
          <p:nvPr/>
        </p:nvSpPr>
        <p:spPr>
          <a:xfrm rot="5400000">
            <a:off x="3770933" y="4785855"/>
            <a:ext cx="278000" cy="1507497"/>
          </a:xfrm>
          <a:prstGeom prst="accentBorderCallout2">
            <a:avLst>
              <a:gd name="adj1" fmla="val 36999"/>
              <a:gd name="adj2" fmla="val -25119"/>
              <a:gd name="adj3" fmla="val 42172"/>
              <a:gd name="adj4" fmla="val -86580"/>
              <a:gd name="adj5" fmla="val 99931"/>
              <a:gd name="adj6" fmla="val -836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开始提取位置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9786" y="2310800"/>
            <a:ext cx="1441814" cy="3581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查找目标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012578" y="2329494"/>
            <a:ext cx="1308707" cy="3458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查找范围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373388" y="2323570"/>
            <a:ext cx="1602084" cy="3524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返回值的列数</a:t>
            </a:r>
          </a:p>
        </p:txBody>
      </p:sp>
      <p:sp>
        <p:nvSpPr>
          <p:cNvPr id="24" name="矩形 23"/>
          <p:cNvSpPr/>
          <p:nvPr/>
        </p:nvSpPr>
        <p:spPr>
          <a:xfrm>
            <a:off x="7001421" y="2329837"/>
            <a:ext cx="1716830" cy="3455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精确</a:t>
            </a:r>
            <a:r>
              <a:rPr lang="en-US" altLang="zh-CN" dirty="0" smtClean="0"/>
              <a:t>/</a:t>
            </a:r>
            <a:r>
              <a:rPr lang="zh-CN" altLang="en-US" dirty="0" smtClean="0"/>
              <a:t>模糊匹配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859" y="2865492"/>
            <a:ext cx="8840281" cy="1180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39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nimBg="1"/>
      <p:bldP spid="10" grpId="0"/>
      <p:bldP spid="20" grpId="0" animBg="1"/>
      <p:bldP spid="21" grpId="0" animBg="1"/>
      <p:bldP spid="22" grpId="0" animBg="1"/>
      <p:bldP spid="3" grpId="0" animBg="1"/>
      <p:bldP spid="17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3458743" y="2614839"/>
            <a:ext cx="4517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effectLst>
                  <a:reflection blurRad="63500" stA="55000" endA="300" endPos="46000" dist="63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Tips</a:t>
            </a:r>
            <a:r>
              <a:rPr lang="zh-CN" altLang="en-US" sz="6000" dirty="0" smtClean="0">
                <a:solidFill>
                  <a:schemeClr val="bg1"/>
                </a:solidFill>
                <a:effectLst>
                  <a:reflection blurRad="63500" stA="55000" endA="300" endPos="46000" dist="63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endParaRPr lang="zh-CN" altLang="en-US" sz="6000" dirty="0">
              <a:solidFill>
                <a:schemeClr val="bg1"/>
              </a:solidFill>
              <a:effectLst>
                <a:reflection blurRad="63500" stA="55000" endA="300" endPos="46000" dist="63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1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各种小技巧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82475" y="100522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快速隐藏单元格内容</a:t>
            </a:r>
            <a:endParaRPr lang="en-US" altLang="zh-CN" dirty="0" smtClean="0"/>
          </a:p>
          <a:p>
            <a:r>
              <a:rPr lang="zh-CN" altLang="en-US" dirty="0" smtClean="0"/>
              <a:t>零值不显示</a:t>
            </a:r>
            <a:endParaRPr lang="en-US" altLang="zh-CN" dirty="0" smtClean="0"/>
          </a:p>
          <a:p>
            <a:r>
              <a:rPr lang="zh-CN" altLang="en-US" dirty="0" smtClean="0"/>
              <a:t>改变工作簿中的默认工作表数量</a:t>
            </a:r>
            <a:endParaRPr lang="en-US" altLang="zh-CN" dirty="0" smtClean="0"/>
          </a:p>
          <a:p>
            <a:r>
              <a:rPr lang="zh-CN" altLang="en-US" dirty="0" smtClean="0"/>
              <a:t>批量输入相同内容</a:t>
            </a:r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680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2625824" y="2497144"/>
            <a:ext cx="4517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effectLst>
                  <a:reflection blurRad="63500" stA="55000" endA="300" endPos="46000" dist="63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基本操作篇</a:t>
            </a:r>
          </a:p>
        </p:txBody>
      </p:sp>
    </p:spTree>
    <p:extLst>
      <p:ext uri="{BB962C8B-B14F-4D97-AF65-F5344CB8AC3E}">
        <p14:creationId xmlns="" xmlns:p14="http://schemas.microsoft.com/office/powerpoint/2010/main" val="3419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651" y="190715"/>
            <a:ext cx="3071579" cy="398353"/>
          </a:xfrm>
        </p:spPr>
        <p:txBody>
          <a:bodyPr/>
          <a:lstStyle/>
          <a:p>
            <a:r>
              <a:rPr lang="zh-CN" altLang="en-US" dirty="0" smtClean="0"/>
              <a:t>输入类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基本输入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876300"/>
            <a:ext cx="8318500" cy="578961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在单元格中输入多行数据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alt+Enter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组合键，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也可以使用自动换行设置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快速输入相同内容的文字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5,7,8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单元格内输入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lvl="1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选中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单元格，输入相应的文字，然后按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ctrl+enter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组合键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选中单元格，输入相应的文字，找到         ，选择向上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向下填充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在不同工作表的相同位置输入相同数据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同时选中不同工作表，在指定位置输入数据即可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字开头的数据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两种方式：设置单元格格式为文本，或者在输入数字前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设置自定义格式，若输入的数据位数为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为，则在自定义格式的类型框内输入“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00000000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6393" y="1143392"/>
            <a:ext cx="800100" cy="485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412" y="2433192"/>
            <a:ext cx="982767" cy="14818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4334" y="2844547"/>
            <a:ext cx="704850" cy="257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00479" y="5471236"/>
            <a:ext cx="1123950" cy="476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7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6912" y="3266698"/>
            <a:ext cx="4348223" cy="2131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选择列表制作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打开数据有效性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选择序列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在来源内输入字段或者选择一列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29648" y="147986"/>
            <a:ext cx="3285223" cy="398353"/>
          </a:xfrm>
        </p:spPr>
        <p:txBody>
          <a:bodyPr/>
          <a:lstStyle/>
          <a:p>
            <a:r>
              <a:rPr lang="zh-CN" altLang="en-US" dirty="0" smtClean="0"/>
              <a:t>输入类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数据有效性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3325" y="2389754"/>
            <a:ext cx="4472323" cy="37784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8333" y="773617"/>
            <a:ext cx="1276350" cy="1533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89629" y="1968588"/>
            <a:ext cx="1999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如：时间选择列表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30739" y="913963"/>
            <a:ext cx="5409487" cy="14402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数据有效性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给用户提供一个选择列表 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限定输入内容的类型或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大小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3325" y="2389754"/>
            <a:ext cx="4472323" cy="37784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107" y="5469004"/>
            <a:ext cx="3524250" cy="40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811" y="4711976"/>
            <a:ext cx="3819525" cy="685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1674" y="2473317"/>
            <a:ext cx="1181100" cy="1133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6347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12557" y="224898"/>
            <a:ext cx="3285223" cy="39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输入类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数据有效性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2556" y="965565"/>
            <a:ext cx="80452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防止输入重复值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防止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在工作表一定范围输入重复值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0"/>
              </a:spcAft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在“允许”下拉框中选择“自定义”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在“公式”框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内输入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algn="just">
              <a:lnSpc>
                <a:spcPct val="150000"/>
              </a:lnSpc>
            </a:pPr>
            <a:r>
              <a:rPr lang="en-US" altLang="zh-CN" kern="100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u="sng" kern="100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u="sng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COUNTIF($K$12:$K$26,K12)&lt;=1</a:t>
            </a:r>
          </a:p>
          <a:p>
            <a:pPr algn="just">
              <a:spcAft>
                <a:spcPts val="0"/>
              </a:spcAft>
            </a:pPr>
            <a:endParaRPr lang="en-US" altLang="zh-CN" dirty="0" smtClean="0"/>
          </a:p>
          <a:p>
            <a:pPr algn="just"/>
            <a:r>
              <a:rPr lang="en-US" altLang="zh-CN" dirty="0"/>
              <a:t>	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COUNTIF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函数统计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 smtClean="0"/>
              <a:t>$</a:t>
            </a:r>
            <a:r>
              <a:rPr lang="en-US" altLang="zh-CN" dirty="0"/>
              <a:t>K$12:$K$26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范围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k12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pPr algn="just">
              <a:spcAft>
                <a:spcPts val="0"/>
              </a:spcAft>
            </a:pPr>
            <a:endParaRPr lang="zh-CN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460" y="3248088"/>
            <a:ext cx="4528402" cy="32773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2556" y="3689950"/>
            <a:ext cx="786980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防止用户在输入文本前面或后面加入空白间隔</a:t>
            </a:r>
            <a:r>
              <a:rPr lang="en-US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TRIM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函数移除文本前后空白间隔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在公式框中输入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>
              <a:lnSpc>
                <a:spcPct val="250000"/>
              </a:lnSpc>
            </a:pP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u="sng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=B2=TRIM(B2)</a:t>
            </a:r>
            <a:endParaRPr lang="zh-CN" altLang="zh-CN" u="sng" kern="1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2536" y="6015253"/>
            <a:ext cx="3582327" cy="5101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TIPS: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数据有效性应用很广泛，可以通过公式实现很多方面的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订制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19959" y="6130821"/>
            <a:ext cx="289308" cy="27901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930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12556" y="233444"/>
            <a:ext cx="3285223" cy="39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数据处理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2556" y="1002502"/>
            <a:ext cx="80452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零值显示为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：自定义单元格类型，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altLang="zh-CN" kern="1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algn="just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通用格式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;G/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通用格式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;-;G/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通用格式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隐藏单元格内容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0150" lvl="2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;;;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0"/>
              </a:spcAft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0186" y="3308177"/>
            <a:ext cx="786980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利用查找与替换功能</a:t>
            </a:r>
            <a:endParaRPr lang="en-US" altLang="zh-CN" kern="100" dirty="0" smtClean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去除空格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批量插入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删除行列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批量更改公式中应用</a:t>
            </a:r>
            <a:endParaRPr lang="zh-CN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>
              <a:lnSpc>
                <a:spcPct val="250000"/>
              </a:lnSpc>
            </a:pPr>
            <a:endParaRPr lang="zh-CN" altLang="zh-CN" u="sng" kern="1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779" y="2084766"/>
            <a:ext cx="5465198" cy="47199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779" y="3342156"/>
            <a:ext cx="4981446" cy="2205162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7443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联系 3"/>
          <p:cNvSpPr/>
          <p:nvPr/>
        </p:nvSpPr>
        <p:spPr>
          <a:xfrm>
            <a:off x="605314" y="1212111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联系 4"/>
          <p:cNvSpPr/>
          <p:nvPr/>
        </p:nvSpPr>
        <p:spPr>
          <a:xfrm>
            <a:off x="605314" y="1212111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联系 5"/>
          <p:cNvSpPr/>
          <p:nvPr/>
        </p:nvSpPr>
        <p:spPr>
          <a:xfrm>
            <a:off x="4967355" y="3067227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联系 6"/>
          <p:cNvSpPr/>
          <p:nvPr/>
        </p:nvSpPr>
        <p:spPr>
          <a:xfrm>
            <a:off x="605314" y="3086773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52586" y="1084064"/>
            <a:ext cx="722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Stp1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：选中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列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ctrl+F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打开查找对话框，输入关键字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576" y="1521921"/>
            <a:ext cx="6775475" cy="12514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5829" y="2941178"/>
            <a:ext cx="3864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Stp2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ctrl+A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全选查找列表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3576" y="3333507"/>
            <a:ext cx="3392621" cy="3051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43660" y="2971955"/>
            <a:ext cx="363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Stp3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：右击选中单元格，插入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删除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7355" y="3618286"/>
            <a:ext cx="3492720" cy="2638318"/>
          </a:xfrm>
          <a:prstGeom prst="rect">
            <a:avLst/>
          </a:prstGeom>
        </p:spPr>
      </p:pic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333303" y="171646"/>
            <a:ext cx="4256617" cy="488422"/>
          </a:xfrm>
        </p:spPr>
        <p:txBody>
          <a:bodyPr/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数据处理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查找和替换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3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数据处理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5383" y="949538"/>
            <a:ext cx="7869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排序</a:t>
            </a:r>
            <a:endParaRPr lang="en-US" altLang="zh-CN" kern="100" dirty="0" smtClean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多条件组合排序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按行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列排序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>
              <a:lnSpc>
                <a:spcPct val="250000"/>
              </a:lnSpc>
            </a:pPr>
            <a:r>
              <a:rPr lang="zh-CN" altLang="en-US" sz="2000" u="sng" kern="100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自定义序列排序</a:t>
            </a:r>
            <a:endParaRPr lang="zh-CN" altLang="zh-CN" sz="2000" u="sng" kern="1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1585" y="1134767"/>
            <a:ext cx="5642761" cy="2568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7190" y="842984"/>
            <a:ext cx="6020152" cy="275321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620" y="3930844"/>
            <a:ext cx="3694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：选择自定义序列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：输入序列</a:t>
            </a:r>
            <a:endParaRPr lang="zh-CN" altLang="zh-CN" sz="2000" u="sng" kern="1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9150" y="2587235"/>
            <a:ext cx="5404737" cy="41909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95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751</TotalTime>
  <Words>1548</Words>
  <Application>Microsoft Office PowerPoint</Application>
  <PresentationFormat>全屏显示(4:3)</PresentationFormat>
  <Paragraphs>223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聚合</vt:lpstr>
      <vt:lpstr>Excel 实用PPT</vt:lpstr>
      <vt:lpstr>基本操作篇</vt:lpstr>
      <vt:lpstr>幻灯片 3</vt:lpstr>
      <vt:lpstr>输入类——基本输入</vt:lpstr>
      <vt:lpstr>输入类——数据有效性</vt:lpstr>
      <vt:lpstr>幻灯片 6</vt:lpstr>
      <vt:lpstr>幻灯片 7</vt:lpstr>
      <vt:lpstr>数据处理——查找和替换</vt:lpstr>
      <vt:lpstr>数据处理</vt:lpstr>
      <vt:lpstr>数据处理</vt:lpstr>
      <vt:lpstr>数据处理——高级筛选</vt:lpstr>
      <vt:lpstr>数据处理——高级筛选</vt:lpstr>
      <vt:lpstr>数据处理</vt:lpstr>
      <vt:lpstr>幻灯片 14</vt:lpstr>
      <vt:lpstr>常用函数</vt:lpstr>
      <vt:lpstr>常用函数</vt:lpstr>
      <vt:lpstr>常用函数</vt:lpstr>
      <vt:lpstr>常用函数</vt:lpstr>
      <vt:lpstr>常用函数</vt:lpstr>
      <vt:lpstr>常用函数</vt:lpstr>
      <vt:lpstr>常用函数</vt:lpstr>
      <vt:lpstr>常用函数</vt:lpstr>
      <vt:lpstr>幻灯片 23</vt:lpstr>
      <vt:lpstr>各种小技巧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初阶培训</dc:title>
  <dc:creator>admin</dc:creator>
  <cp:lastModifiedBy>Administrator</cp:lastModifiedBy>
  <cp:revision>62</cp:revision>
  <dcterms:created xsi:type="dcterms:W3CDTF">2014-03-19T00:59:42Z</dcterms:created>
  <dcterms:modified xsi:type="dcterms:W3CDTF">2015-10-25T15:23:40Z</dcterms:modified>
</cp:coreProperties>
</file>