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</p:sldMasterIdLst>
  <p:notesMasterIdLst>
    <p:notesMasterId r:id="rId32"/>
  </p:notesMasterIdLst>
  <p:sldIdLst>
    <p:sldId id="256" r:id="rId14"/>
    <p:sldId id="257" r:id="rId15"/>
    <p:sldId id="258" r:id="rId16"/>
    <p:sldId id="267" r:id="rId17"/>
    <p:sldId id="273" r:id="rId18"/>
    <p:sldId id="265" r:id="rId19"/>
    <p:sldId id="296" r:id="rId20"/>
    <p:sldId id="277" r:id="rId21"/>
    <p:sldId id="295" r:id="rId22"/>
    <p:sldId id="263" r:id="rId23"/>
    <p:sldId id="286" r:id="rId24"/>
    <p:sldId id="290" r:id="rId25"/>
    <p:sldId id="264" r:id="rId26"/>
    <p:sldId id="291" r:id="rId27"/>
    <p:sldId id="282" r:id="rId28"/>
    <p:sldId id="299" r:id="rId29"/>
    <p:sldId id="268" r:id="rId30"/>
    <p:sldId id="298" r:id="rId3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9"/>
    <a:srgbClr val="375F90"/>
    <a:srgbClr val="413A64"/>
    <a:srgbClr val="767171"/>
    <a:srgbClr val="E85182"/>
    <a:srgbClr val="513087"/>
    <a:srgbClr val="DE4477"/>
    <a:srgbClr val="64BB6F"/>
    <a:srgbClr val="2D818B"/>
    <a:srgbClr val="E74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CB8FE-B545-4D97-9F02-C63964AD793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23975D-6BB8-4DE9-A74F-005A4EFE5C57}">
      <dgm:prSet phldrT="[文本]" custT="1"/>
      <dgm:spPr>
        <a:solidFill>
          <a:schemeClr val="accent2"/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起因</a:t>
          </a:r>
        </a:p>
      </dgm:t>
    </dgm:pt>
    <dgm:pt modelId="{C6AB6054-D353-48C0-9B03-15090DC9AB28}" cxnId="{25B5C44A-305C-43BB-8CD7-5BEBB7BDD200}" type="parTrans">
      <dgm:prSet/>
      <dgm:spPr/>
      <dgm:t>
        <a:bodyPr/>
        <a:lstStyle/>
        <a:p>
          <a:endParaRPr lang="zh-CN" altLang="en-US" sz="2000"/>
        </a:p>
      </dgm:t>
    </dgm:pt>
    <dgm:pt modelId="{F8F799CC-2C76-4ABF-981B-CBF986DED788}" cxnId="{25B5C44A-305C-43BB-8CD7-5BEBB7BDD200}" type="sibTrans">
      <dgm:prSet/>
      <dgm:spPr/>
      <dgm:t>
        <a:bodyPr/>
        <a:lstStyle/>
        <a:p>
          <a:endParaRPr lang="zh-CN" altLang="en-US" sz="2000"/>
        </a:p>
      </dgm:t>
    </dgm:pt>
    <dgm:pt modelId="{85C0A278-7F72-4899-822A-6524485A0447}">
      <dgm:prSet phldrT="[文本]" custT="1"/>
      <dgm:spPr/>
      <dgm:t>
        <a:bodyPr/>
        <a:lstStyle/>
        <a:p>
          <a:r>
            <a:rPr lang="zh-CN" altLang="en-US" sz="2800" b="1" dirty="0"/>
            <a:t>与母亲不和，外出寻找父亲，遭遇火车事故</a:t>
          </a:r>
        </a:p>
      </dgm:t>
    </dgm:pt>
    <dgm:pt modelId="{85B7B123-B9D7-42CF-8BA8-6344F945D54E}" cxnId="{5089C175-D280-4B24-BAC7-AB26526BA66C}" type="parTrans">
      <dgm:prSet/>
      <dgm:spPr/>
      <dgm:t>
        <a:bodyPr/>
        <a:lstStyle/>
        <a:p>
          <a:endParaRPr lang="zh-CN" altLang="en-US" sz="2000"/>
        </a:p>
      </dgm:t>
    </dgm:pt>
    <dgm:pt modelId="{C4C912F6-3E5D-42EA-BF84-8ACE73182F62}" cxnId="{5089C175-D280-4B24-BAC7-AB26526BA66C}" type="sibTrans">
      <dgm:prSet/>
      <dgm:spPr/>
      <dgm:t>
        <a:bodyPr/>
        <a:lstStyle/>
        <a:p>
          <a:endParaRPr lang="zh-CN" altLang="en-US" sz="2000"/>
        </a:p>
      </dgm:t>
    </dgm:pt>
    <dgm:pt modelId="{80183A3C-E74C-40F5-A232-7B769E34B002}">
      <dgm:prSet phldrT="[文本]" custT="1"/>
      <dgm:spPr>
        <a:solidFill>
          <a:srgbClr val="FFC000"/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经过</a:t>
          </a:r>
        </a:p>
      </dgm:t>
    </dgm:pt>
    <dgm:pt modelId="{6BC6947B-79B9-49E5-B36E-E7F584BDF95E}" cxnId="{D225E319-00BD-4E17-804D-15A6C0E31031}" type="parTrans">
      <dgm:prSet/>
      <dgm:spPr/>
      <dgm:t>
        <a:bodyPr/>
        <a:lstStyle/>
        <a:p>
          <a:endParaRPr lang="zh-CN" altLang="en-US" sz="2000"/>
        </a:p>
      </dgm:t>
    </dgm:pt>
    <dgm:pt modelId="{3DFD20A9-9F17-4197-8B5D-B5F071ADAD01}" cxnId="{D225E319-00BD-4E17-804D-15A6C0E31031}" type="sibTrans">
      <dgm:prSet/>
      <dgm:spPr/>
      <dgm:t>
        <a:bodyPr/>
        <a:lstStyle/>
        <a:p>
          <a:endParaRPr lang="zh-CN" altLang="en-US" sz="2000"/>
        </a:p>
      </dgm:t>
    </dgm:pt>
    <dgm:pt modelId="{89D83844-2217-4C3A-83DB-2F8D5A5B7B8C}">
      <dgm:prSet phldrT="[文本]" custT="1"/>
      <dgm:spPr/>
      <dgm:t>
        <a:bodyPr/>
        <a:lstStyle/>
        <a:p>
          <a:r>
            <a:rPr lang="zh-CN" altLang="en-US" sz="2800" b="1" dirty="0"/>
            <a:t>遇见崔斯坦，走进荒原，</a:t>
          </a:r>
        </a:p>
      </dgm:t>
    </dgm:pt>
    <dgm:pt modelId="{10019977-7C10-401D-9223-F3F9427C3E0E}" cxnId="{1B32F496-15FA-4CF4-A0C9-005B7314C60E}" type="parTrans">
      <dgm:prSet/>
      <dgm:spPr/>
      <dgm:t>
        <a:bodyPr/>
        <a:lstStyle/>
        <a:p>
          <a:endParaRPr lang="zh-CN" altLang="en-US" sz="2000"/>
        </a:p>
      </dgm:t>
    </dgm:pt>
    <dgm:pt modelId="{2EB024C4-32B0-451C-A57F-1F861C396917}" cxnId="{1B32F496-15FA-4CF4-A0C9-005B7314C60E}" type="sibTrans">
      <dgm:prSet/>
      <dgm:spPr/>
      <dgm:t>
        <a:bodyPr/>
        <a:lstStyle/>
        <a:p>
          <a:endParaRPr lang="zh-CN" altLang="en-US" sz="2000"/>
        </a:p>
      </dgm:t>
    </dgm:pt>
    <dgm:pt modelId="{300C6ED7-9239-4D5D-852E-9A238734E0B0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高潮</a:t>
          </a:r>
        </a:p>
      </dgm:t>
    </dgm:pt>
    <dgm:pt modelId="{C0922177-D6DF-4924-9957-4DF4B71704A6}" cxnId="{5DC58A8D-FE5D-44B6-819C-3E604F4E94D7}" type="parTrans">
      <dgm:prSet/>
      <dgm:spPr/>
      <dgm:t>
        <a:bodyPr/>
        <a:lstStyle/>
        <a:p>
          <a:endParaRPr lang="zh-CN" altLang="en-US" sz="2000"/>
        </a:p>
      </dgm:t>
    </dgm:pt>
    <dgm:pt modelId="{3668C535-2AEB-4EAF-84D0-0FEE4591FD2F}" cxnId="{5DC58A8D-FE5D-44B6-819C-3E604F4E94D7}" type="sibTrans">
      <dgm:prSet/>
      <dgm:spPr/>
      <dgm:t>
        <a:bodyPr/>
        <a:lstStyle/>
        <a:p>
          <a:endParaRPr lang="zh-CN" altLang="en-US" sz="2000"/>
        </a:p>
      </dgm:t>
    </dgm:pt>
    <dgm:pt modelId="{AB951AF4-3C40-44EC-A2A7-9778C26727FC}">
      <dgm:prSet phldrT="[文本]" custT="1"/>
      <dgm:spPr/>
      <dgm:t>
        <a:bodyPr/>
        <a:lstStyle/>
        <a:p>
          <a:r>
            <a:rPr lang="zh-CN" altLang="en-US" sz="2800" b="1" dirty="0"/>
            <a:t>爱上崔斯坦，只身重返荒原</a:t>
          </a:r>
        </a:p>
      </dgm:t>
    </dgm:pt>
    <dgm:pt modelId="{B60D343D-EC13-451A-A979-4D655D053989}" cxnId="{70BC77B7-B833-4767-B58D-FA5D09F32556}" type="parTrans">
      <dgm:prSet/>
      <dgm:spPr/>
      <dgm:t>
        <a:bodyPr/>
        <a:lstStyle/>
        <a:p>
          <a:endParaRPr lang="zh-CN" altLang="en-US" sz="2000"/>
        </a:p>
      </dgm:t>
    </dgm:pt>
    <dgm:pt modelId="{311D2148-CBD8-4998-840D-0C47236D9B1E}" cxnId="{70BC77B7-B833-4767-B58D-FA5D09F32556}" type="sibTrans">
      <dgm:prSet/>
      <dgm:spPr/>
      <dgm:t>
        <a:bodyPr/>
        <a:lstStyle/>
        <a:p>
          <a:endParaRPr lang="zh-CN" altLang="en-US" sz="2000"/>
        </a:p>
      </dgm:t>
    </dgm:pt>
    <dgm:pt modelId="{C63DD4D7-9476-425E-9344-8B909536637E}">
      <dgm:prSet custT="1"/>
      <dgm:spPr>
        <a:solidFill>
          <a:schemeClr val="bg1"/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结局</a:t>
          </a:r>
        </a:p>
      </dgm:t>
    </dgm:pt>
    <dgm:pt modelId="{69002129-1BCC-43CC-84D7-251F77C69B04}" cxnId="{8F83CCA6-5374-4A5B-937F-5CB642011B91}" type="parTrans">
      <dgm:prSet/>
      <dgm:spPr/>
      <dgm:t>
        <a:bodyPr/>
        <a:lstStyle/>
        <a:p>
          <a:endParaRPr lang="zh-CN" altLang="en-US" sz="2000"/>
        </a:p>
      </dgm:t>
    </dgm:pt>
    <dgm:pt modelId="{1FC4D0D9-3C90-4943-9AB2-90A827FFBBB0}" cxnId="{8F83CCA6-5374-4A5B-937F-5CB642011B91}" type="sibTrans">
      <dgm:prSet/>
      <dgm:spPr/>
      <dgm:t>
        <a:bodyPr/>
        <a:lstStyle/>
        <a:p>
          <a:endParaRPr lang="zh-CN" altLang="en-US" sz="2000"/>
        </a:p>
      </dgm:t>
    </dgm:pt>
    <dgm:pt modelId="{CBB0ABDB-5CD0-42A9-8386-139C7E126F02}">
      <dgm:prSet custT="1"/>
      <dgm:spPr/>
      <dgm:t>
        <a:bodyPr/>
        <a:lstStyle/>
        <a:p>
          <a:r>
            <a:rPr lang="zh-CN" altLang="en-US" sz="2800" b="1" dirty="0"/>
            <a:t>说服崔斯坦，携手回到人间</a:t>
          </a:r>
        </a:p>
      </dgm:t>
    </dgm:pt>
    <dgm:pt modelId="{939697F6-5A0E-4DE5-9484-20B1A3230D96}" cxnId="{EB354EE4-E3BD-455B-B161-ABDDE1E45A7B}" type="parTrans">
      <dgm:prSet/>
      <dgm:spPr/>
      <dgm:t>
        <a:bodyPr/>
        <a:lstStyle/>
        <a:p>
          <a:endParaRPr lang="zh-CN" altLang="en-US" sz="2000"/>
        </a:p>
      </dgm:t>
    </dgm:pt>
    <dgm:pt modelId="{9D7BCF30-4C75-4047-B025-D3D3A677DB2D}" cxnId="{EB354EE4-E3BD-455B-B161-ABDDE1E45A7B}" type="sibTrans">
      <dgm:prSet/>
      <dgm:spPr/>
      <dgm:t>
        <a:bodyPr/>
        <a:lstStyle/>
        <a:p>
          <a:endParaRPr lang="zh-CN" altLang="en-US" sz="2000"/>
        </a:p>
      </dgm:t>
    </dgm:pt>
    <dgm:pt modelId="{C6465268-0FAF-4DC7-AEC4-F1B9EFA1F5F7}">
      <dgm:prSet phldrT="[文本]" custT="1"/>
      <dgm:spPr/>
      <dgm:t>
        <a:bodyPr/>
        <a:lstStyle/>
        <a:p>
          <a:pPr>
            <a:buFontTx/>
            <a:buNone/>
          </a:pPr>
          <a:r>
            <a:rPr lang="zh-CN" altLang="en-US" sz="2800" b="1" dirty="0"/>
            <a:t>    对抗恶魔，进入天堂</a:t>
          </a:r>
        </a:p>
      </dgm:t>
    </dgm:pt>
    <dgm:pt modelId="{4A1E65ED-F539-4EE4-A158-402D4E7BDA12}" cxnId="{843689BB-52C0-4449-9237-8BD6D968731B}" type="parTrans">
      <dgm:prSet/>
      <dgm:spPr/>
      <dgm:t>
        <a:bodyPr/>
        <a:lstStyle/>
        <a:p>
          <a:endParaRPr lang="zh-CN" altLang="en-US"/>
        </a:p>
      </dgm:t>
    </dgm:pt>
    <dgm:pt modelId="{43985B24-9B00-4137-B9B3-859FE4A42361}" cxnId="{843689BB-52C0-4449-9237-8BD6D968731B}" type="sibTrans">
      <dgm:prSet/>
      <dgm:spPr/>
      <dgm:t>
        <a:bodyPr/>
        <a:lstStyle/>
        <a:p>
          <a:endParaRPr lang="zh-CN" altLang="en-US"/>
        </a:p>
      </dgm:t>
    </dgm:pt>
    <dgm:pt modelId="{04AEAA6B-A461-4328-8BA4-A1DBC6A7BCA7}" type="pres">
      <dgm:prSet presAssocID="{20BCB8FE-B545-4D97-9F02-C63964AD793B}" presName="linearFlow" presStyleCnt="0">
        <dgm:presLayoutVars>
          <dgm:dir/>
          <dgm:animLvl val="lvl"/>
          <dgm:resizeHandles val="exact"/>
        </dgm:presLayoutVars>
      </dgm:prSet>
      <dgm:spPr/>
    </dgm:pt>
    <dgm:pt modelId="{90B3E93B-EE6C-4CBA-9DAB-0CE6E45D3C51}" type="pres">
      <dgm:prSet presAssocID="{6C23975D-6BB8-4DE9-A74F-005A4EFE5C57}" presName="composite" presStyleCnt="0"/>
      <dgm:spPr/>
    </dgm:pt>
    <dgm:pt modelId="{1BFBF7A0-07B1-439B-92E9-534749DAC522}" type="pres">
      <dgm:prSet presAssocID="{6C23975D-6BB8-4DE9-A74F-005A4EFE5C5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DDF2406-6FB4-457C-8972-30DCCF828082}" type="pres">
      <dgm:prSet presAssocID="{6C23975D-6BB8-4DE9-A74F-005A4EFE5C57}" presName="descendantText" presStyleLbl="alignAcc1" presStyleIdx="0" presStyleCnt="4">
        <dgm:presLayoutVars>
          <dgm:bulletEnabled val="1"/>
        </dgm:presLayoutVars>
      </dgm:prSet>
      <dgm:spPr/>
    </dgm:pt>
    <dgm:pt modelId="{7F7709E0-94CA-45D0-B360-1BCBB7CD3B02}" type="pres">
      <dgm:prSet presAssocID="{F8F799CC-2C76-4ABF-981B-CBF986DED788}" presName="sp" presStyleCnt="0"/>
      <dgm:spPr/>
    </dgm:pt>
    <dgm:pt modelId="{3E75F571-6D40-42D4-9035-AEE289273E57}" type="pres">
      <dgm:prSet presAssocID="{80183A3C-E74C-40F5-A232-7B769E34B002}" presName="composite" presStyleCnt="0"/>
      <dgm:spPr/>
    </dgm:pt>
    <dgm:pt modelId="{B9D8D666-FD05-4D54-B9BB-3768A922395B}" type="pres">
      <dgm:prSet presAssocID="{80183A3C-E74C-40F5-A232-7B769E34B0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63DF857-9425-485A-9F07-04E6C15F6E1D}" type="pres">
      <dgm:prSet presAssocID="{80183A3C-E74C-40F5-A232-7B769E34B002}" presName="descendantText" presStyleLbl="alignAcc1" presStyleIdx="1" presStyleCnt="4" custLinFactNeighborX="4386" custLinFactNeighborY="-12662">
        <dgm:presLayoutVars>
          <dgm:bulletEnabled val="1"/>
        </dgm:presLayoutVars>
      </dgm:prSet>
      <dgm:spPr/>
    </dgm:pt>
    <dgm:pt modelId="{4F3EC018-03E3-42B4-84C4-9CC5CA52F49A}" type="pres">
      <dgm:prSet presAssocID="{3DFD20A9-9F17-4197-8B5D-B5F071ADAD01}" presName="sp" presStyleCnt="0"/>
      <dgm:spPr/>
    </dgm:pt>
    <dgm:pt modelId="{A7896E09-B47D-4D6C-967D-0C56011C3151}" type="pres">
      <dgm:prSet presAssocID="{300C6ED7-9239-4D5D-852E-9A238734E0B0}" presName="composite" presStyleCnt="0"/>
      <dgm:spPr/>
    </dgm:pt>
    <dgm:pt modelId="{F076F364-B283-4D47-81E7-6D90BC9DF504}" type="pres">
      <dgm:prSet presAssocID="{300C6ED7-9239-4D5D-852E-9A238734E0B0}" presName="parentText" presStyleLbl="alignNode1" presStyleIdx="2" presStyleCnt="4" custLinFactNeighborX="4615" custLinFactNeighborY="-1186">
        <dgm:presLayoutVars>
          <dgm:chMax val="1"/>
          <dgm:bulletEnabled val="1"/>
        </dgm:presLayoutVars>
      </dgm:prSet>
      <dgm:spPr/>
    </dgm:pt>
    <dgm:pt modelId="{58AC5006-B64D-4458-90EE-9ACEDD0F7092}" type="pres">
      <dgm:prSet presAssocID="{300C6ED7-9239-4D5D-852E-9A238734E0B0}" presName="descendantText" presStyleLbl="alignAcc1" presStyleIdx="2" presStyleCnt="4" custLinFactNeighborX="1740" custLinFactNeighborY="-1588">
        <dgm:presLayoutVars>
          <dgm:bulletEnabled val="1"/>
        </dgm:presLayoutVars>
      </dgm:prSet>
      <dgm:spPr/>
    </dgm:pt>
    <dgm:pt modelId="{DC856AD4-D9F5-4EC7-98B6-189FDF06B6B5}" type="pres">
      <dgm:prSet presAssocID="{3668C535-2AEB-4EAF-84D0-0FEE4591FD2F}" presName="sp" presStyleCnt="0"/>
      <dgm:spPr/>
    </dgm:pt>
    <dgm:pt modelId="{F5C35494-5162-49B1-95AA-7D3CC6324856}" type="pres">
      <dgm:prSet presAssocID="{C63DD4D7-9476-425E-9344-8B909536637E}" presName="composite" presStyleCnt="0"/>
      <dgm:spPr/>
    </dgm:pt>
    <dgm:pt modelId="{7B140E1F-24CF-46AA-9B98-FA27D5A2EDEE}" type="pres">
      <dgm:prSet presAssocID="{C63DD4D7-9476-425E-9344-8B909536637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D267E00-BC02-48A5-8F31-BCA2EBC50F01}" type="pres">
      <dgm:prSet presAssocID="{C63DD4D7-9476-425E-9344-8B909536637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225E319-00BD-4E17-804D-15A6C0E31031}" srcId="{20BCB8FE-B545-4D97-9F02-C63964AD793B}" destId="{80183A3C-E74C-40F5-A232-7B769E34B002}" srcOrd="1" destOrd="0" parTransId="{6BC6947B-79B9-49E5-B36E-E7F584BDF95E}" sibTransId="{3DFD20A9-9F17-4197-8B5D-B5F071ADAD01}"/>
    <dgm:cxn modelId="{CFD2C01A-26BA-4714-A0DE-B10AAF17F44C}" type="presOf" srcId="{CBB0ABDB-5CD0-42A9-8386-139C7E126F02}" destId="{7D267E00-BC02-48A5-8F31-BCA2EBC50F01}" srcOrd="0" destOrd="0" presId="urn:microsoft.com/office/officeart/2005/8/layout/chevron2"/>
    <dgm:cxn modelId="{163B6320-EB7E-4F46-9FA5-2432D6189B4A}" type="presOf" srcId="{AB951AF4-3C40-44EC-A2A7-9778C26727FC}" destId="{58AC5006-B64D-4458-90EE-9ACEDD0F7092}" srcOrd="0" destOrd="0" presId="urn:microsoft.com/office/officeart/2005/8/layout/chevron2"/>
    <dgm:cxn modelId="{9E990A31-02DF-4C3F-AED0-218E42B8946E}" type="presOf" srcId="{80183A3C-E74C-40F5-A232-7B769E34B002}" destId="{B9D8D666-FD05-4D54-B9BB-3768A922395B}" srcOrd="0" destOrd="0" presId="urn:microsoft.com/office/officeart/2005/8/layout/chevron2"/>
    <dgm:cxn modelId="{25B5C44A-305C-43BB-8CD7-5BEBB7BDD200}" srcId="{20BCB8FE-B545-4D97-9F02-C63964AD793B}" destId="{6C23975D-6BB8-4DE9-A74F-005A4EFE5C57}" srcOrd="0" destOrd="0" parTransId="{C6AB6054-D353-48C0-9B03-15090DC9AB28}" sibTransId="{F8F799CC-2C76-4ABF-981B-CBF986DED788}"/>
    <dgm:cxn modelId="{DD6F1670-8548-43DE-B84C-1B82C5C57147}" type="presOf" srcId="{89D83844-2217-4C3A-83DB-2F8D5A5B7B8C}" destId="{263DF857-9425-485A-9F07-04E6C15F6E1D}" srcOrd="0" destOrd="0" presId="urn:microsoft.com/office/officeart/2005/8/layout/chevron2"/>
    <dgm:cxn modelId="{5089C175-D280-4B24-BAC7-AB26526BA66C}" srcId="{6C23975D-6BB8-4DE9-A74F-005A4EFE5C57}" destId="{85C0A278-7F72-4899-822A-6524485A0447}" srcOrd="0" destOrd="0" parTransId="{85B7B123-B9D7-42CF-8BA8-6344F945D54E}" sibTransId="{C4C912F6-3E5D-42EA-BF84-8ACE73182F62}"/>
    <dgm:cxn modelId="{5DC58A8D-FE5D-44B6-819C-3E604F4E94D7}" srcId="{20BCB8FE-B545-4D97-9F02-C63964AD793B}" destId="{300C6ED7-9239-4D5D-852E-9A238734E0B0}" srcOrd="2" destOrd="0" parTransId="{C0922177-D6DF-4924-9957-4DF4B71704A6}" sibTransId="{3668C535-2AEB-4EAF-84D0-0FEE4591FD2F}"/>
    <dgm:cxn modelId="{62432F91-4F11-49F5-8275-1A41ED11FFB9}" type="presOf" srcId="{300C6ED7-9239-4D5D-852E-9A238734E0B0}" destId="{F076F364-B283-4D47-81E7-6D90BC9DF504}" srcOrd="0" destOrd="0" presId="urn:microsoft.com/office/officeart/2005/8/layout/chevron2"/>
    <dgm:cxn modelId="{1B32F496-15FA-4CF4-A0C9-005B7314C60E}" srcId="{80183A3C-E74C-40F5-A232-7B769E34B002}" destId="{89D83844-2217-4C3A-83DB-2F8D5A5B7B8C}" srcOrd="0" destOrd="0" parTransId="{10019977-7C10-401D-9223-F3F9427C3E0E}" sibTransId="{2EB024C4-32B0-451C-A57F-1F861C396917}"/>
    <dgm:cxn modelId="{814C03A6-8BDA-46C2-9995-6A13687BE238}" type="presOf" srcId="{20BCB8FE-B545-4D97-9F02-C63964AD793B}" destId="{04AEAA6B-A461-4328-8BA4-A1DBC6A7BCA7}" srcOrd="0" destOrd="0" presId="urn:microsoft.com/office/officeart/2005/8/layout/chevron2"/>
    <dgm:cxn modelId="{8F83CCA6-5374-4A5B-937F-5CB642011B91}" srcId="{20BCB8FE-B545-4D97-9F02-C63964AD793B}" destId="{C63DD4D7-9476-425E-9344-8B909536637E}" srcOrd="3" destOrd="0" parTransId="{69002129-1BCC-43CC-84D7-251F77C69B04}" sibTransId="{1FC4D0D9-3C90-4943-9AB2-90A827FFBBB0}"/>
    <dgm:cxn modelId="{70BC77B7-B833-4767-B58D-FA5D09F32556}" srcId="{300C6ED7-9239-4D5D-852E-9A238734E0B0}" destId="{AB951AF4-3C40-44EC-A2A7-9778C26727FC}" srcOrd="0" destOrd="0" parTransId="{B60D343D-EC13-451A-A979-4D655D053989}" sibTransId="{311D2148-CBD8-4998-840D-0C47236D9B1E}"/>
    <dgm:cxn modelId="{843689BB-52C0-4449-9237-8BD6D968731B}" srcId="{80183A3C-E74C-40F5-A232-7B769E34B002}" destId="{C6465268-0FAF-4DC7-AEC4-F1B9EFA1F5F7}" srcOrd="1" destOrd="0" parTransId="{4A1E65ED-F539-4EE4-A158-402D4E7BDA12}" sibTransId="{43985B24-9B00-4137-B9B3-859FE4A42361}"/>
    <dgm:cxn modelId="{063C59C1-5D5F-45FC-8729-3F77E21B084D}" type="presOf" srcId="{6C23975D-6BB8-4DE9-A74F-005A4EFE5C57}" destId="{1BFBF7A0-07B1-439B-92E9-534749DAC522}" srcOrd="0" destOrd="0" presId="urn:microsoft.com/office/officeart/2005/8/layout/chevron2"/>
    <dgm:cxn modelId="{BD0809C3-4D1A-4BBC-B5AC-8075EA27F7B4}" type="presOf" srcId="{C63DD4D7-9476-425E-9344-8B909536637E}" destId="{7B140E1F-24CF-46AA-9B98-FA27D5A2EDEE}" srcOrd="0" destOrd="0" presId="urn:microsoft.com/office/officeart/2005/8/layout/chevron2"/>
    <dgm:cxn modelId="{F1A872DD-6BC5-4EE3-A7F2-87F5BEB3D94D}" type="presOf" srcId="{C6465268-0FAF-4DC7-AEC4-F1B9EFA1F5F7}" destId="{263DF857-9425-485A-9F07-04E6C15F6E1D}" srcOrd="0" destOrd="1" presId="urn:microsoft.com/office/officeart/2005/8/layout/chevron2"/>
    <dgm:cxn modelId="{EB354EE4-E3BD-455B-B161-ABDDE1E45A7B}" srcId="{C63DD4D7-9476-425E-9344-8B909536637E}" destId="{CBB0ABDB-5CD0-42A9-8386-139C7E126F02}" srcOrd="0" destOrd="0" parTransId="{939697F6-5A0E-4DE5-9484-20B1A3230D96}" sibTransId="{9D7BCF30-4C75-4047-B025-D3D3A677DB2D}"/>
    <dgm:cxn modelId="{409D1AF7-08C6-4587-929C-819549E6ECE1}" type="presOf" srcId="{85C0A278-7F72-4899-822A-6524485A0447}" destId="{1DDF2406-6FB4-457C-8972-30DCCF828082}" srcOrd="0" destOrd="0" presId="urn:microsoft.com/office/officeart/2005/8/layout/chevron2"/>
    <dgm:cxn modelId="{85E4D057-EACE-4671-BDA0-114CB8F5E20C}" type="presParOf" srcId="{04AEAA6B-A461-4328-8BA4-A1DBC6A7BCA7}" destId="{90B3E93B-EE6C-4CBA-9DAB-0CE6E45D3C51}" srcOrd="0" destOrd="0" presId="urn:microsoft.com/office/officeart/2005/8/layout/chevron2"/>
    <dgm:cxn modelId="{EC204733-491D-4369-A05E-356ED6387999}" type="presParOf" srcId="{90B3E93B-EE6C-4CBA-9DAB-0CE6E45D3C51}" destId="{1BFBF7A0-07B1-439B-92E9-534749DAC522}" srcOrd="0" destOrd="0" presId="urn:microsoft.com/office/officeart/2005/8/layout/chevron2"/>
    <dgm:cxn modelId="{16B41063-C8A9-42B3-AB35-55E1765494D1}" type="presParOf" srcId="{90B3E93B-EE6C-4CBA-9DAB-0CE6E45D3C51}" destId="{1DDF2406-6FB4-457C-8972-30DCCF828082}" srcOrd="1" destOrd="0" presId="urn:microsoft.com/office/officeart/2005/8/layout/chevron2"/>
    <dgm:cxn modelId="{03D3B3C1-DD4A-4771-A119-8BD3DAE3DD75}" type="presParOf" srcId="{04AEAA6B-A461-4328-8BA4-A1DBC6A7BCA7}" destId="{7F7709E0-94CA-45D0-B360-1BCBB7CD3B02}" srcOrd="1" destOrd="0" presId="urn:microsoft.com/office/officeart/2005/8/layout/chevron2"/>
    <dgm:cxn modelId="{B88B21AE-CE17-4AAB-AFBC-FC70729BF1F9}" type="presParOf" srcId="{04AEAA6B-A461-4328-8BA4-A1DBC6A7BCA7}" destId="{3E75F571-6D40-42D4-9035-AEE289273E57}" srcOrd="2" destOrd="0" presId="urn:microsoft.com/office/officeart/2005/8/layout/chevron2"/>
    <dgm:cxn modelId="{6E976EE9-6A24-4435-AB43-66E499616D2E}" type="presParOf" srcId="{3E75F571-6D40-42D4-9035-AEE289273E57}" destId="{B9D8D666-FD05-4D54-B9BB-3768A922395B}" srcOrd="0" destOrd="0" presId="urn:microsoft.com/office/officeart/2005/8/layout/chevron2"/>
    <dgm:cxn modelId="{89A6C38A-10D8-4EF8-8E56-98FC7FCB0450}" type="presParOf" srcId="{3E75F571-6D40-42D4-9035-AEE289273E57}" destId="{263DF857-9425-485A-9F07-04E6C15F6E1D}" srcOrd="1" destOrd="0" presId="urn:microsoft.com/office/officeart/2005/8/layout/chevron2"/>
    <dgm:cxn modelId="{0C067E5B-1868-4193-944E-C7116DE9FE5E}" type="presParOf" srcId="{04AEAA6B-A461-4328-8BA4-A1DBC6A7BCA7}" destId="{4F3EC018-03E3-42B4-84C4-9CC5CA52F49A}" srcOrd="3" destOrd="0" presId="urn:microsoft.com/office/officeart/2005/8/layout/chevron2"/>
    <dgm:cxn modelId="{DF89DDEC-D720-4D88-AC0D-E85ACA0AF0A0}" type="presParOf" srcId="{04AEAA6B-A461-4328-8BA4-A1DBC6A7BCA7}" destId="{A7896E09-B47D-4D6C-967D-0C56011C3151}" srcOrd="4" destOrd="0" presId="urn:microsoft.com/office/officeart/2005/8/layout/chevron2"/>
    <dgm:cxn modelId="{DD5B8342-CA7F-42B2-830F-DAB7317AF6E9}" type="presParOf" srcId="{A7896E09-B47D-4D6C-967D-0C56011C3151}" destId="{F076F364-B283-4D47-81E7-6D90BC9DF504}" srcOrd="0" destOrd="0" presId="urn:microsoft.com/office/officeart/2005/8/layout/chevron2"/>
    <dgm:cxn modelId="{64F700A0-583F-4BAA-BB15-BD87038C0ED4}" type="presParOf" srcId="{A7896E09-B47D-4D6C-967D-0C56011C3151}" destId="{58AC5006-B64D-4458-90EE-9ACEDD0F7092}" srcOrd="1" destOrd="0" presId="urn:microsoft.com/office/officeart/2005/8/layout/chevron2"/>
    <dgm:cxn modelId="{2CE7F6DA-A564-4616-9EBB-FDC8A624BCBA}" type="presParOf" srcId="{04AEAA6B-A461-4328-8BA4-A1DBC6A7BCA7}" destId="{DC856AD4-D9F5-4EC7-98B6-189FDF06B6B5}" srcOrd="5" destOrd="0" presId="urn:microsoft.com/office/officeart/2005/8/layout/chevron2"/>
    <dgm:cxn modelId="{7BA563C5-4817-4448-B4DF-61F6BD8970D3}" type="presParOf" srcId="{04AEAA6B-A461-4328-8BA4-A1DBC6A7BCA7}" destId="{F5C35494-5162-49B1-95AA-7D3CC6324856}" srcOrd="6" destOrd="0" presId="urn:microsoft.com/office/officeart/2005/8/layout/chevron2"/>
    <dgm:cxn modelId="{4C0B4353-F727-4FB7-A4F9-8FB407990218}" type="presParOf" srcId="{F5C35494-5162-49B1-95AA-7D3CC6324856}" destId="{7B140E1F-24CF-46AA-9B98-FA27D5A2EDEE}" srcOrd="0" destOrd="0" presId="urn:microsoft.com/office/officeart/2005/8/layout/chevron2"/>
    <dgm:cxn modelId="{982FFFAD-8602-4B35-8D51-870A13279CE0}" type="presParOf" srcId="{F5C35494-5162-49B1-95AA-7D3CC6324856}" destId="{7D267E00-BC02-48A5-8F31-BCA2EBC50F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BF7A0-07B1-439B-92E9-534749DAC522}">
      <dsp:nvSpPr>
        <dsp:cNvPr id="0" name=""/>
        <dsp:cNvSpPr/>
      </dsp:nvSpPr>
      <dsp:spPr>
        <a:xfrm rot="5400000">
          <a:off x="-214982" y="221810"/>
          <a:ext cx="1433216" cy="100325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起因</a:t>
          </a:r>
        </a:p>
      </dsp:txBody>
      <dsp:txXfrm rot="-5400000">
        <a:off x="1" y="508454"/>
        <a:ext cx="1003251" cy="429965"/>
      </dsp:txXfrm>
    </dsp:sp>
    <dsp:sp modelId="{1DDF2406-6FB4-457C-8972-30DCCF828082}">
      <dsp:nvSpPr>
        <dsp:cNvPr id="0" name=""/>
        <dsp:cNvSpPr/>
      </dsp:nvSpPr>
      <dsp:spPr>
        <a:xfrm rot="5400000">
          <a:off x="3102927" y="-2092847"/>
          <a:ext cx="932080" cy="5131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与母亲不和，外出寻找父亲，遭遇火车事故</a:t>
          </a:r>
        </a:p>
      </dsp:txBody>
      <dsp:txXfrm rot="-5400000">
        <a:off x="1003251" y="52329"/>
        <a:ext cx="5085932" cy="841080"/>
      </dsp:txXfrm>
    </dsp:sp>
    <dsp:sp modelId="{B9D8D666-FD05-4D54-B9BB-3768A922395B}">
      <dsp:nvSpPr>
        <dsp:cNvPr id="0" name=""/>
        <dsp:cNvSpPr/>
      </dsp:nvSpPr>
      <dsp:spPr>
        <a:xfrm rot="5400000">
          <a:off x="-214982" y="1510524"/>
          <a:ext cx="1433216" cy="100325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经过</a:t>
          </a:r>
        </a:p>
      </dsp:txBody>
      <dsp:txXfrm rot="-5400000">
        <a:off x="1" y="1797168"/>
        <a:ext cx="1003251" cy="429965"/>
      </dsp:txXfrm>
    </dsp:sp>
    <dsp:sp modelId="{263DF857-9425-485A-9F07-04E6C15F6E1D}">
      <dsp:nvSpPr>
        <dsp:cNvPr id="0" name=""/>
        <dsp:cNvSpPr/>
      </dsp:nvSpPr>
      <dsp:spPr>
        <a:xfrm rot="5400000">
          <a:off x="3103172" y="-922336"/>
          <a:ext cx="931590" cy="5131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遇见崔斯坦，走进荒原，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zh-CN" altLang="en-US" sz="2800" b="1" kern="1200" dirty="0"/>
            <a:t>    对抗恶魔，进入天堂</a:t>
          </a:r>
        </a:p>
      </dsp:txBody>
      <dsp:txXfrm rot="-5400000">
        <a:off x="1003251" y="1223061"/>
        <a:ext cx="5085956" cy="840638"/>
      </dsp:txXfrm>
    </dsp:sp>
    <dsp:sp modelId="{F076F364-B283-4D47-81E7-6D90BC9DF504}">
      <dsp:nvSpPr>
        <dsp:cNvPr id="0" name=""/>
        <dsp:cNvSpPr/>
      </dsp:nvSpPr>
      <dsp:spPr>
        <a:xfrm rot="5400000">
          <a:off x="-168682" y="2782240"/>
          <a:ext cx="1433216" cy="1003251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高潮</a:t>
          </a:r>
        </a:p>
      </dsp:txBody>
      <dsp:txXfrm rot="-5400000">
        <a:off x="46301" y="3068884"/>
        <a:ext cx="1003251" cy="429965"/>
      </dsp:txXfrm>
    </dsp:sp>
    <dsp:sp modelId="{58AC5006-B64D-4458-90EE-9ACEDD0F7092}">
      <dsp:nvSpPr>
        <dsp:cNvPr id="0" name=""/>
        <dsp:cNvSpPr/>
      </dsp:nvSpPr>
      <dsp:spPr>
        <a:xfrm rot="5400000">
          <a:off x="3103172" y="469541"/>
          <a:ext cx="931590" cy="5131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爱上崔斯坦，只身重返荒原</a:t>
          </a:r>
        </a:p>
      </dsp:txBody>
      <dsp:txXfrm rot="-5400000">
        <a:off x="1003251" y="2614938"/>
        <a:ext cx="5085956" cy="840638"/>
      </dsp:txXfrm>
    </dsp:sp>
    <dsp:sp modelId="{7B140E1F-24CF-46AA-9B98-FA27D5A2EDEE}">
      <dsp:nvSpPr>
        <dsp:cNvPr id="0" name=""/>
        <dsp:cNvSpPr/>
      </dsp:nvSpPr>
      <dsp:spPr>
        <a:xfrm rot="5400000">
          <a:off x="-214982" y="4087952"/>
          <a:ext cx="1433216" cy="100325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结局</a:t>
          </a:r>
        </a:p>
      </dsp:txBody>
      <dsp:txXfrm rot="-5400000">
        <a:off x="1" y="4374596"/>
        <a:ext cx="1003251" cy="429965"/>
      </dsp:txXfrm>
    </dsp:sp>
    <dsp:sp modelId="{7D267E00-BC02-48A5-8F31-BCA2EBC50F01}">
      <dsp:nvSpPr>
        <dsp:cNvPr id="0" name=""/>
        <dsp:cNvSpPr/>
      </dsp:nvSpPr>
      <dsp:spPr>
        <a:xfrm rot="5400000">
          <a:off x="3103172" y="1773049"/>
          <a:ext cx="931590" cy="5131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说服崔斯坦，携手回到人间</a:t>
          </a:r>
        </a:p>
      </dsp:txBody>
      <dsp:txXfrm rot="-5400000">
        <a:off x="1003251" y="3918446"/>
        <a:ext cx="5085956" cy="840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80D24C-AD93-4D3C-9592-CBA28C67F471}" type="datetimeFigureOut">
              <a:rPr lang="zh-CN" altLang="en-US"/>
            </a:fld>
            <a:endParaRPr lang="zh-CN" altLang="en-US"/>
          </a:p>
        </p:txBody>
      </p:sp>
      <p:sp>
        <p:nvSpPr>
          <p:cNvPr id="542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20AA8AA-89A0-4EEE-9B85-EADA8926AA3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5D96-ADE8-49CC-8985-077DBB3E42E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D1D0-EEBD-4D95-B514-5BD26BE79A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F121-B84C-4F74-8A70-39640D0866A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0C4E-CE95-4717-A93E-3C26E69AC4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5B00-7F8D-43F1-805B-46997FB8CDE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D42D1-59D1-4613-A252-DDCA672CCF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59BB-0930-47D8-A2B9-816347C9960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893CC-B3F2-4AA3-AF9C-ED34E3C095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4BFB-C8A9-4C77-AFD2-EB54A166120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A5CD-D95B-4C28-9709-BDF97ACDE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1623-957B-41DF-BBDA-163F843FFB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FD05D-6BF9-4EFF-8AB1-5449231A4F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42AE-036D-4ACB-9FDE-87181EEB000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14ED-FD07-4C70-8E2B-3E65DED4F9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EC76-CF94-4ED5-ABA8-EC11BDD3546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701B-D068-48B3-84AA-60CAAFE904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F0D6-545B-4683-8B56-DF7508CAAB3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E3AD-5D74-4A69-955B-CDF50D2934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3596-6F4C-48A4-A562-AAABD111968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74544-A8F0-4C7F-BB07-DD6B068C07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95E5-210D-49CA-88A8-D2B07116CC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F9FEA-3473-4568-B361-54EFA95667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D710-5EEF-42D6-B0B1-C9F0988E54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917DE-5E96-4350-8A08-574FF59DB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83905" y="146505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8EF29-0151-47B7-B4FE-CFA793C2030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26A7-5D6D-4E1C-92F9-26156787A4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AE5A-2A80-4DD8-91E1-FC681AC4C9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91E1-F742-4B76-870F-6DDDDA54CD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2BB9-9141-46C4-AE61-CDFDE7A7655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F098C-AA28-41CD-BFDA-5EF441F66C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293A-F3E8-4500-B268-402801EEDED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81899-A918-4177-A33A-BC9FA931DC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6729A-788C-43FD-B230-D6F6B684FE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E73AD-C0F3-4AE3-889F-2ACE0322A7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366E-F01E-4140-B4DF-BE1B346181D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0DEF-68AD-40EA-B20A-0D637E371B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4B67-BAEF-42A2-A249-3B14C9FFBA0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CC44-CF02-4E18-B613-22593C0100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FCA2-633E-42C1-BE20-3389EA35681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A0596-F35C-4C03-B8BC-159A2000D5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6910-3DAC-4847-B5D0-186A9167694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BA7AA-148A-4857-87D7-3DE5AAEF8D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01B3-BAC9-45B7-BAE1-BD29E0A3889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88323-CBA3-4419-9D56-551E52566E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6094-600D-4DDF-A617-600D0465A8C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2EFEA-1F0E-4BF5-8EEE-DFFB1367E5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DB7C-4E2E-4016-84AE-7301B4539FD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E6BF-F52F-4BB0-8C8A-478003AEC4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EA65-2948-4E06-AC48-AC33A2D0081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04B25-CD2E-483D-8369-C12632B304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7BB9-5B6F-4C66-8D7E-FD19AA5FE4C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235EE-9AB9-4F6A-A637-45D4722DB3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D69-18CC-42F2-9686-20183605D96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7344C-40DF-489A-B332-71919EF9F6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CCFF-2279-4D7B-A114-F2D214501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EFD42-FD65-4442-88BE-4BE7045990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C472-DC06-491F-9F44-AB19499B586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F548-DFA1-4FFF-8A03-5F49A03B97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4C7A-41F7-4060-B5F2-E4043166304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B43E6-9902-497C-AFD0-3BA05A1CB3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2068-50F4-4195-B898-AFF1C4B6D08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B4559-9027-4FE1-A27E-7DDB537614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AA2E-0E02-4BD8-BBD8-49E1F94C72D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01847-8E4F-4444-9415-2EA9B0F323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FC51-F82A-4849-8C41-4EF83A6D5FA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DBC4-EED3-459E-8BDD-0CC3D02988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BB3C-865A-4B2B-B5C2-C20A63D881B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B8500-BA61-490C-92D1-3C0F8EEE2A7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D4F0-0FC2-4742-850E-BD7B29E3CF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BA408-D1A8-4F14-9883-81D27D6AF5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79AF-AF59-4184-A0D0-ADB8D8783B8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AFC19-8755-4232-9CCB-1148DFE36C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A969-4E76-450E-B539-58E45CC1A0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4D0D6-F215-48F2-8C30-EE377832E3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43F-B863-41D2-8370-FAAE499DF5F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135D-6ADF-44F8-B6D9-FA17D8B5D2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28EC-6C35-4AFB-90FE-913197E857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B6900-44EE-4B76-96FA-80EBC04DBA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157B-882B-4E41-A793-E007AD51B0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29ECD-926C-4E62-AD9D-4E22D8D220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958-EAAA-4F37-925E-EED632ACDA3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1D1A-38EB-40C4-9280-BD343B8619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D19A-34F1-4F6C-AE1E-EF7872084CC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7F56-6FEA-4C48-B7E8-BDA912C30A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C184-A593-47FB-8C7F-F35FA2C627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881A4-D9A4-40D6-AC0E-C9D64A8CCC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ED186-B1D4-40A0-9FA8-23090E6E8E8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ECE0E-5A7F-4BB8-B9A9-2D00E62718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9B70-8317-485B-AE00-764D9FEE2AB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936AD-3EB1-40F8-A1FC-B3FADC3BBB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2FE1-6D0B-4C38-A730-EFA9105EFDF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E513-594A-4228-A42D-4147E17C7B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B746-68E8-4906-830D-D99CA77BCC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7CEB8-B45E-43E7-A8BD-F0152CD4BF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31D9-7AFA-48D5-AF70-282FD2B68FB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46F4-07E0-4035-B1C1-36E49770D7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6E23-3D10-42E3-AAF4-B6939A13111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6686-57D0-44C2-B441-F7E009F2E9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632B-3CA3-42C8-800F-4B2208A95F6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2966-C201-4A9C-8D0E-A493A13884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BBB8-FF97-41F4-8588-5CEA847210F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28A63-BD7D-4B6B-8C4D-77112DAF2F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8325-4677-4784-82A2-1B2D75B51B8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156D8-ACB5-4652-8415-A993D3DFED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FC77-E264-4CF9-845C-7D3D7396554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D795-F828-4D3A-AEE2-414E0CE9F9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2BF7-F814-44D6-A2B0-4F030B5D305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FBF2-9DA4-4DD1-AA72-CF263C0937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A17E-C61E-4065-9C85-2776D2D867E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5E84-8D57-421D-B2EE-4F5920B990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BFEC-27A4-4BF4-9790-227515FA03A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073B-414A-4608-BADA-567B0B55FA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3778-C2EA-4D83-AAC1-9263BF7CEDC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DB12-4C4E-4034-AF05-29E10DFAA1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B707-0F60-4E21-8F17-CD738CCFB25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7875-E889-4C11-8BE2-38B32FAF55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03CC-3AD8-4B60-AD03-506B4A9AFD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B35BE-D287-4AD9-8118-E3975E02D9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BE00-3E72-4953-AC61-F47EF1CF03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165DD-443A-49F1-8B0D-D43C64774C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EBDE-E061-45F3-A449-C87659F2C2F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4C66-39B9-47F3-A4CF-1C8B0E2E3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CD61-9CC6-478A-A50D-B44A3D42148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30E64-7B7F-4F31-BD0D-8B8E461590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BBAC-B352-4823-BDEA-62CF081F146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28FC1-EEF0-43D3-BB44-8525D55CCE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C81B-D8B6-40AF-A2A4-A04E4D7A369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0049-ED41-4DD9-9E13-2249B6731F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36A-CB51-4874-83CD-B248204F47A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0E9C1-5893-4A25-B570-16B25D6CDC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B082-52F8-4EE1-83E7-15EC64D0440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7B7E-1E2C-40BB-8405-588A37CB1B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CFE4-0B1E-4D9B-A7A3-63278917497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0338-2C74-46A2-A7FC-93BB5BE682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054A-AE83-40C5-A5D7-950743D798E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BC4C-A2BF-4FD2-892A-CFC1620474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2B94-06EA-422F-92A2-5F9468FC88E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BF1B-9ADF-4CF0-A97D-83FD7F2B69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32FE-8A79-4C87-9EBF-F161CEF5BB2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3509-B234-4AA1-B966-D96C28AB6F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6FD9-2BD6-4406-B4D0-3153F9B48CB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D2A4-074E-4BA3-9FB9-0A799F9633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E0E9-918F-42B7-AFFC-EF22B761616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4FC7-1580-4923-99E9-11D9A504D7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688B-55CF-4AC5-95D3-A924AC1E7A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ABA1A-15C0-493A-9FF7-66B7EEB4D3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7072-9033-4381-9787-512BDDAFAC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567D-ACC6-403C-9947-333D4A9103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EB1C-1324-4724-B2EA-A9625132E46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8F1E-361A-4517-91D4-401CB9A34A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FB42-7759-4C64-85A2-7CD46D352A6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0F504-9596-4725-9FDC-10E42A12EF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F677-E3E7-4D3D-91CD-84CE1CF3FFA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EA610-396E-47DC-84B6-E75064FA99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342F-9059-43E4-8081-E4DCC31599F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D92F-B4BD-41FC-81A0-FBB21F6066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5354-4A8B-4C4C-B036-46FA66EF7AF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E609-9E74-4535-A31D-C9823DEF6D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9B0D-3D52-4A4D-AAD9-014911D4857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4D06-AEC7-4CAE-93EF-F56A61B005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ED07-2438-4E23-9AEC-5D7F3830C6F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528B-5CE2-438C-9254-6DA50422E7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FDFD-E2E2-45EC-A190-FCC9C913E0E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84BF-672B-4838-AC8C-72590330B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94B-D111-481C-9DF1-ADCCEB9C544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24DF-A786-4A2C-B8CF-CC5DBF026E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2735-CCFF-46A4-8B42-DF3FE468B69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291F-A457-4A46-A28C-4B4DE95536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D6F0-10C8-4F6E-837B-830949DDD14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89D7-0A17-4539-84D2-37988B9812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FBBA-C4EB-4CCD-994F-48F0D2B4208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4FE0-9EA5-44C1-A7EB-EDBD4A9EF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9BB1-F382-4EDD-9D3B-D530F22497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DD897-F138-479D-A7BE-61994D17A5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4E13-1E4C-4415-8449-215402AB026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C0B27-F2EB-4074-BB11-DF82A22729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971F-A57A-4083-99B6-D5FE3F6D745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13C7-F871-46B0-B320-7545D4B5A7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E9C2-6BCB-4F16-8A43-2F0FC124384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3332D-21F4-4E49-B9B1-9BE4783A54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319B-38CD-456C-8CEE-7D23BE01F70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7C6C-39E6-431B-9FE4-A54E83503B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B6C4-91E3-4FAB-A97B-FD5B60E9BBE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BEA9-CCB7-4002-A271-4D7886326C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3377-998C-4B9B-B454-6B964544408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A38C-91A6-4C74-B506-1947E1C63F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8EAD-845A-4868-838C-27BA1A7A12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5DB31-6A28-48F5-B5BB-D647C4DFB2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CBAA-2CD7-4667-A756-F545D0AE1B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3C6DC-F859-4D62-AA14-9DBC0D0CC1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19FD-1E85-4753-9278-B41FA3AC6E4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222-D044-4EDC-B340-A12A5091CB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80A6-F351-4A00-BDFE-666BC71918B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F0FBF-3300-40EB-B79D-40E5372842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8C0C-11D4-4985-B00F-8560F6C45DE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A3A61-B6A9-4BA7-83CF-7250B2EF45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611A-64EB-42DE-A283-A6D1820B9D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E2C83-473E-4202-AE11-8DE0E97732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8871-B8CD-45AE-8980-6F33849DB2B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6827B-AAB1-4A9C-AB7B-A8CCB8C441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FE4E-5339-45FB-9E4C-CB3D088F2F7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36CB4-B8BD-40FB-B2AD-B845D4E242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472B-7394-4BBE-A645-411E818ECC9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A507-E56A-47E7-ADAF-67D5D187D7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5949-DB6D-44F5-AEC9-670238F7B0E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BED53-F960-4F0A-9A26-A49BE1016C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61DD-B1AB-4F79-9DE8-1E34D4CDB7C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78BF-0AA3-494A-BA5F-25720793CC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5335-656B-4C4D-83CD-CA5E60130D8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CD59-F449-4E44-95D8-2A39041FFE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FDC6-72A1-4ED8-ABA1-67C3B65E4ED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FEF6-744A-4A69-B643-A4F3F48FA0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662F-31B8-4618-9701-E561213F85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06234-4255-4B11-98FD-78E438B0AA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76D3-79BA-4380-B90B-EA428854B3C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8E543-7E9A-4E54-808F-383122DB98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DE7B-0F4D-44EE-8188-9A171A7D45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C9581-1523-4B61-B6C3-96769C8B3E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F732-17DA-4042-AFBA-B82E29E4728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13FE-CD63-40EF-BED6-41DFEE5DE7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1E70-ACC5-4B93-9026-5D0BE78D92E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62A7C-1EC5-4C8C-84DE-81140953E9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08DF-F1B3-4A1D-A282-0030DED5B4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51F06-1199-44E1-8BFC-C44A778E71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8BD2-34AF-4F19-879E-42D177123E7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B8E-5F41-4550-BBC8-C7A33CF494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2A54-30F2-4EC1-9137-56AAD141B73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6034-07ED-46BA-9AEB-4920C7EC6B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1BAE-45B0-4E28-AC2D-445D097E78C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A220-030D-4F34-BFEF-87795C76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0AC6-313B-4A94-A6EC-DF3691BEFF8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F37A-CCF0-4D31-BC8F-32A45C4EF8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B488-DD1D-4994-89C1-3C35A37B874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9931F-8FEB-4346-9AF9-3269EFE704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0204-8EF6-4D43-A8C8-67820DF9C7A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9C81-29E8-408B-9152-88D24F5325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F5FB-D0F3-4C3D-89BD-944E1E19F6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F08F-1DB9-41B2-9645-D995D28096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E609-290B-425C-8110-999112D9894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12BD-02DB-41D6-A8B6-6853BD6255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4422-FA72-4D93-B1A4-9368A511E35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DF633-F1A3-47D0-BC27-29536866ED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18A-DDC4-40ED-A58B-B62149B5E70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8BD8-CA34-467D-A4F4-6D47ABCC09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48B5-341B-4F58-B42A-CAEDE020788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804C-86C5-4433-B5C2-3B5601F027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C843-949B-4F9B-9F02-6754B70CED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BE59-AF3D-47E4-A26F-D85A054860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5E21-B8B7-4914-9929-1DE795C4AE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D392B-9FD2-4710-92B9-2DA8C8B490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B75-A80E-45C5-A6A1-04B1EB7E6A3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022F-F161-4C0F-BB7A-8C7CE3CF07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D460-794D-45A7-B999-6B932A8991A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6586-DF70-4578-A91C-602207A759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C6D0-9BBA-4794-91BF-71211457137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79D2D-C5E8-43DB-A8CF-36805B5F8A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985D-0282-4E78-A2DA-303109EEEB2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ACC96-039F-47CF-B9BA-A0745FA720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E0C6-9D72-4AD9-AE73-D90F1DB4BB7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BEBC8-5B4A-4411-AC2C-7080C50C9A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5558-AB19-4A0C-A7B5-724D7AFCE90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6C2E5-96C5-434D-8143-BB3A4DBB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741B-7C5C-48B5-BE9E-EBEADE83DFA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D79FF-53A3-4032-B318-08A18CB166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FC96B2-36F3-412A-870C-F0D2001DB88D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E7C2A85-C14B-4E71-8756-B0201566C7B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3C3B13B0-5D8E-43D8-8A5A-C8B9B3798AFC}" type="datetimeFigureOut">
              <a:rPr lang="zh-CN" altLang="en-US"/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B053FC9A-1040-4F3E-990D-95963CD12AA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11A39B69-A295-4A9D-A809-71634F5001B2}" type="datetimeFigureOut">
              <a:rPr lang="zh-CN" altLang="en-US"/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94FC09C6-F278-408C-A1EE-D27287241FA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D9D47795-1A56-4B2D-B7DE-7D6714E03F05}" type="datetimeFigureOut">
              <a:rPr lang="zh-CN" altLang="en-US"/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DE58547F-F777-4A60-9ED3-62824AEFA08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CB50EB2A-1016-4A5D-B5CF-B9F40B31A086}" type="datetimeFigureOut">
              <a:rPr lang="zh-CN" altLang="en-US"/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B11326AB-5B69-41FE-8328-6C2791E561E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F0DC0B5-DB0E-4EE1-A9B4-3255B7493BEC}" type="datetimeFigureOut">
              <a:rPr lang="zh-CN" altLang="en-US"/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55830665-83AE-4B36-B45B-E8E91F9678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6485D847-301E-4CA4-B4E0-3968BCEF0811}" type="datetimeFigureOut">
              <a:rPr lang="zh-CN" altLang="en-US"/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D51DA217-98DA-4255-93D7-5F39F7B3AD8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B30E805E-5C91-4568-8CC5-7843EB52A4C0}" type="datetimeFigureOut">
              <a:rPr lang="zh-CN" altLang="en-US"/>
            </a:fld>
            <a:endParaRPr lang="zh-CN" altLang="en-US"/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C9D86FE2-9E58-42C3-BE70-1AF6FDF775A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6A517A98-9C45-48D0-9CAC-0636708C0EFD}" type="datetimeFigureOut">
              <a:rPr lang="zh-CN" altLang="en-US"/>
            </a:fld>
            <a:endParaRPr lang="zh-CN" altLang="en-US"/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316F5A7E-1580-4220-8379-934C1C7031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F45178F6-D03A-4012-A99E-FA6CBC810024}" type="datetimeFigureOut">
              <a:rPr lang="zh-CN" altLang="en-US"/>
            </a:fld>
            <a:endParaRPr lang="zh-CN" altLang="en-US"/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562DA42C-56C4-4717-95BE-B341127C7EA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75F7473D-2073-4B4B-AF73-0A56DFA047ED}" type="datetimeFigureOut">
              <a:rPr lang="zh-CN" altLang="en-US"/>
            </a:fld>
            <a:endParaRPr lang="zh-CN" altLang="en-US"/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27017E89-24AC-44D7-806B-5B00FBD769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6437EB5-FD0D-4101-A2D4-5127F04E865F}" type="datetimeFigureOut">
              <a:rPr lang="zh-CN" altLang="en-US"/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1604FCEA-3BD9-4E4A-9D35-3658119A423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5518774" y="824505"/>
            <a:ext cx="59646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44546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读书交流会</a:t>
            </a:r>
            <a:endParaRPr lang="zh-CN" altLang="en-US" sz="8000" b="1" dirty="0">
              <a:solidFill>
                <a:srgbClr val="44546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23737" y="3712100"/>
            <a:ext cx="376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445469"/>
                </a:solidFill>
              </a:rPr>
              <a:t>环境学院 ：章    莉</a:t>
            </a:r>
            <a:endParaRPr lang="en-US" altLang="zh-CN" sz="3200" b="1" dirty="0">
              <a:solidFill>
                <a:srgbClr val="445469"/>
              </a:solidFill>
            </a:endParaRPr>
          </a:p>
          <a:p>
            <a:endParaRPr lang="en-US" altLang="zh-CN" sz="3200" b="1" dirty="0">
              <a:solidFill>
                <a:srgbClr val="445469"/>
              </a:solidFill>
            </a:endParaRPr>
          </a:p>
          <a:p>
            <a:r>
              <a:rPr lang="zh-CN" altLang="en-US" sz="3200" b="1" dirty="0">
                <a:solidFill>
                  <a:srgbClr val="445469"/>
                </a:solidFill>
              </a:rPr>
              <a:t>图  书   馆 ：肖萍新</a:t>
            </a:r>
            <a:endParaRPr lang="zh-CN" altLang="en-US" sz="3200" b="1" dirty="0">
              <a:solidFill>
                <a:srgbClr val="445469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-1" y="6113418"/>
            <a:ext cx="1554480" cy="7445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14338" t="-1" r="14744" b="29412"/>
          <a:stretch>
            <a:fillRect/>
          </a:stretch>
        </p:blipFill>
        <p:spPr>
          <a:xfrm>
            <a:off x="-1" y="8974"/>
            <a:ext cx="5567456" cy="6727492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8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9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0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1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52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9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2" name="文本框 21"/>
          <p:cNvSpPr txBox="1">
            <a:spLocks noChangeArrowheads="1"/>
          </p:cNvSpPr>
          <p:nvPr/>
        </p:nvSpPr>
        <p:spPr bwMode="auto">
          <a:xfrm>
            <a:off x="5216525" y="2725738"/>
            <a:ext cx="4921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200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3" name="文本框 22"/>
          <p:cNvSpPr txBox="1">
            <a:spLocks noChangeArrowheads="1"/>
          </p:cNvSpPr>
          <p:nvPr/>
        </p:nvSpPr>
        <p:spPr bwMode="auto">
          <a:xfrm>
            <a:off x="5972131" y="2932152"/>
            <a:ext cx="35830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艺术特点</a:t>
            </a:r>
            <a:endParaRPr lang="zh-CN" altLang="en-US" sz="66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reeform 5"/>
          <p:cNvSpPr/>
          <p:nvPr/>
        </p:nvSpPr>
        <p:spPr bwMode="auto">
          <a:xfrm>
            <a:off x="5110163" y="556517"/>
            <a:ext cx="1377950" cy="1976438"/>
          </a:xfrm>
          <a:custGeom>
            <a:avLst/>
            <a:gdLst>
              <a:gd name="T0" fmla="*/ 1377950 w 224"/>
              <a:gd name="T1" fmla="*/ 1258291 h 322"/>
              <a:gd name="T2" fmla="*/ 1273373 w 224"/>
              <a:gd name="T3" fmla="*/ 1405603 h 322"/>
              <a:gd name="T4" fmla="*/ 1236464 w 224"/>
              <a:gd name="T5" fmla="*/ 1350361 h 322"/>
              <a:gd name="T6" fmla="*/ 1101130 w 224"/>
              <a:gd name="T7" fmla="*/ 1295119 h 322"/>
              <a:gd name="T8" fmla="*/ 959644 w 224"/>
              <a:gd name="T9" fmla="*/ 1350361 h 322"/>
              <a:gd name="T10" fmla="*/ 904280 w 224"/>
              <a:gd name="T11" fmla="*/ 1491536 h 322"/>
              <a:gd name="T12" fmla="*/ 959644 w 224"/>
              <a:gd name="T13" fmla="*/ 1626572 h 322"/>
              <a:gd name="T14" fmla="*/ 1076523 w 224"/>
              <a:gd name="T15" fmla="*/ 1687952 h 322"/>
              <a:gd name="T16" fmla="*/ 867370 w 224"/>
              <a:gd name="T17" fmla="*/ 1976438 h 322"/>
              <a:gd name="T18" fmla="*/ 750491 w 224"/>
              <a:gd name="T19" fmla="*/ 1737056 h 322"/>
              <a:gd name="T20" fmla="*/ 627459 w 224"/>
              <a:gd name="T21" fmla="*/ 1976438 h 322"/>
              <a:gd name="T22" fmla="*/ 387548 w 224"/>
              <a:gd name="T23" fmla="*/ 1651124 h 322"/>
              <a:gd name="T24" fmla="*/ 332184 w 224"/>
              <a:gd name="T25" fmla="*/ 1737056 h 322"/>
              <a:gd name="T26" fmla="*/ 196850 w 224"/>
              <a:gd name="T27" fmla="*/ 1798436 h 322"/>
              <a:gd name="T28" fmla="*/ 55364 w 224"/>
              <a:gd name="T29" fmla="*/ 1737056 h 322"/>
              <a:gd name="T30" fmla="*/ 0 w 224"/>
              <a:gd name="T31" fmla="*/ 1602020 h 322"/>
              <a:gd name="T32" fmla="*/ 55364 w 224"/>
              <a:gd name="T33" fmla="*/ 1460845 h 322"/>
              <a:gd name="T34" fmla="*/ 196850 w 224"/>
              <a:gd name="T35" fmla="*/ 1405603 h 322"/>
              <a:gd name="T36" fmla="*/ 203002 w 224"/>
              <a:gd name="T37" fmla="*/ 1405603 h 322"/>
              <a:gd name="T38" fmla="*/ 92273 w 224"/>
              <a:gd name="T39" fmla="*/ 1258291 h 322"/>
              <a:gd name="T40" fmla="*/ 750491 w 224"/>
              <a:gd name="T41" fmla="*/ 0 h 322"/>
              <a:gd name="T42" fmla="*/ 1377950 w 224"/>
              <a:gd name="T43" fmla="*/ 1258291 h 3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DE447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56" name="Freeform 6"/>
          <p:cNvSpPr/>
          <p:nvPr/>
        </p:nvSpPr>
        <p:spPr bwMode="auto">
          <a:xfrm>
            <a:off x="3802063" y="1815405"/>
            <a:ext cx="1935163" cy="1417637"/>
          </a:xfrm>
          <a:custGeom>
            <a:avLst/>
            <a:gdLst>
              <a:gd name="T0" fmla="*/ 1935163 w 315"/>
              <a:gd name="T1" fmla="*/ 718024 h 231"/>
              <a:gd name="T2" fmla="*/ 1670998 w 315"/>
              <a:gd name="T3" fmla="*/ 760983 h 231"/>
              <a:gd name="T4" fmla="*/ 1861443 w 315"/>
              <a:gd name="T5" fmla="*/ 957365 h 231"/>
              <a:gd name="T6" fmla="*/ 1505127 w 315"/>
              <a:gd name="T7" fmla="*/ 1080104 h 231"/>
              <a:gd name="T8" fmla="*/ 1505127 w 315"/>
              <a:gd name="T9" fmla="*/ 1080104 h 231"/>
              <a:gd name="T10" fmla="*/ 1566561 w 315"/>
              <a:gd name="T11" fmla="*/ 1221254 h 231"/>
              <a:gd name="T12" fmla="*/ 1505127 w 315"/>
              <a:gd name="T13" fmla="*/ 1356267 h 231"/>
              <a:gd name="T14" fmla="*/ 1369973 w 315"/>
              <a:gd name="T15" fmla="*/ 1417637 h 231"/>
              <a:gd name="T16" fmla="*/ 1228675 w 315"/>
              <a:gd name="T17" fmla="*/ 1356267 h 231"/>
              <a:gd name="T18" fmla="*/ 1173385 w 315"/>
              <a:gd name="T19" fmla="*/ 1221254 h 231"/>
              <a:gd name="T20" fmla="*/ 1173385 w 315"/>
              <a:gd name="T21" fmla="*/ 1196707 h 231"/>
              <a:gd name="T22" fmla="*/ 1019800 w 315"/>
              <a:gd name="T23" fmla="*/ 1251939 h 231"/>
              <a:gd name="T24" fmla="*/ 0 w 315"/>
              <a:gd name="T25" fmla="*/ 220930 h 231"/>
              <a:gd name="T26" fmla="*/ 1400689 w 315"/>
              <a:gd name="T27" fmla="*/ 0 h 231"/>
              <a:gd name="T28" fmla="*/ 1511270 w 315"/>
              <a:gd name="T29" fmla="*/ 147287 h 231"/>
              <a:gd name="T30" fmla="*/ 1505127 w 315"/>
              <a:gd name="T31" fmla="*/ 147287 h 231"/>
              <a:gd name="T32" fmla="*/ 1363829 w 315"/>
              <a:gd name="T33" fmla="*/ 202520 h 231"/>
              <a:gd name="T34" fmla="*/ 1308539 w 315"/>
              <a:gd name="T35" fmla="*/ 343670 h 231"/>
              <a:gd name="T36" fmla="*/ 1363829 w 315"/>
              <a:gd name="T37" fmla="*/ 478683 h 231"/>
              <a:gd name="T38" fmla="*/ 1505127 w 315"/>
              <a:gd name="T39" fmla="*/ 540052 h 231"/>
              <a:gd name="T40" fmla="*/ 1640281 w 315"/>
              <a:gd name="T41" fmla="*/ 478683 h 231"/>
              <a:gd name="T42" fmla="*/ 1695571 w 315"/>
              <a:gd name="T43" fmla="*/ 392765 h 231"/>
              <a:gd name="T44" fmla="*/ 1935163 w 315"/>
              <a:gd name="T45" fmla="*/ 718024 h 2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51308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57" name="Freeform 7"/>
          <p:cNvSpPr/>
          <p:nvPr/>
        </p:nvSpPr>
        <p:spPr bwMode="auto">
          <a:xfrm>
            <a:off x="4502151" y="2771080"/>
            <a:ext cx="1647825" cy="1806575"/>
          </a:xfrm>
          <a:custGeom>
            <a:avLst/>
            <a:gdLst>
              <a:gd name="T0" fmla="*/ 1162086 w 268"/>
              <a:gd name="T1" fmla="*/ 0 h 294"/>
              <a:gd name="T2" fmla="*/ 1100600 w 268"/>
              <a:gd name="T3" fmla="*/ 282661 h 294"/>
              <a:gd name="T4" fmla="*/ 1358841 w 268"/>
              <a:gd name="T5" fmla="*/ 147476 h 294"/>
              <a:gd name="T6" fmla="*/ 1346544 w 268"/>
              <a:gd name="T7" fmla="*/ 546888 h 294"/>
              <a:gd name="T8" fmla="*/ 1451070 w 268"/>
              <a:gd name="T9" fmla="*/ 516164 h 294"/>
              <a:gd name="T10" fmla="*/ 1586339 w 268"/>
              <a:gd name="T11" fmla="*/ 571468 h 294"/>
              <a:gd name="T12" fmla="*/ 1647825 w 268"/>
              <a:gd name="T13" fmla="*/ 712798 h 294"/>
              <a:gd name="T14" fmla="*/ 1586339 w 268"/>
              <a:gd name="T15" fmla="*/ 847984 h 294"/>
              <a:gd name="T16" fmla="*/ 1451070 w 268"/>
              <a:gd name="T17" fmla="*/ 909432 h 294"/>
              <a:gd name="T18" fmla="*/ 1340395 w 268"/>
              <a:gd name="T19" fmla="*/ 872563 h 294"/>
              <a:gd name="T20" fmla="*/ 1340395 w 268"/>
              <a:gd name="T21" fmla="*/ 1081487 h 294"/>
              <a:gd name="T22" fmla="*/ 0 w 268"/>
              <a:gd name="T23" fmla="*/ 1806575 h 294"/>
              <a:gd name="T24" fmla="*/ 319727 w 268"/>
              <a:gd name="T25" fmla="*/ 294951 h 294"/>
              <a:gd name="T26" fmla="*/ 473442 w 268"/>
              <a:gd name="T27" fmla="*/ 239648 h 294"/>
              <a:gd name="T28" fmla="*/ 473442 w 268"/>
              <a:gd name="T29" fmla="*/ 264227 h 294"/>
              <a:gd name="T30" fmla="*/ 528780 w 268"/>
              <a:gd name="T31" fmla="*/ 399413 h 294"/>
              <a:gd name="T32" fmla="*/ 670197 w 268"/>
              <a:gd name="T33" fmla="*/ 460861 h 294"/>
              <a:gd name="T34" fmla="*/ 805467 w 268"/>
              <a:gd name="T35" fmla="*/ 399413 h 294"/>
              <a:gd name="T36" fmla="*/ 866953 w 268"/>
              <a:gd name="T37" fmla="*/ 264227 h 294"/>
              <a:gd name="T38" fmla="*/ 805467 w 268"/>
              <a:gd name="T39" fmla="*/ 122896 h 294"/>
              <a:gd name="T40" fmla="*/ 805467 w 268"/>
              <a:gd name="T41" fmla="*/ 122896 h 294"/>
              <a:gd name="T42" fmla="*/ 1162086 w 268"/>
              <a:gd name="T43" fmla="*/ 0 h 2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DE447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58" name="Freeform 8"/>
          <p:cNvSpPr/>
          <p:nvPr/>
        </p:nvSpPr>
        <p:spPr bwMode="auto">
          <a:xfrm>
            <a:off x="5842001" y="2693292"/>
            <a:ext cx="1357312" cy="1871663"/>
          </a:xfrm>
          <a:custGeom>
            <a:avLst/>
            <a:gdLst>
              <a:gd name="T0" fmla="*/ 18425 w 221"/>
              <a:gd name="T1" fmla="*/ 227054 h 305"/>
              <a:gd name="T2" fmla="*/ 270234 w 221"/>
              <a:gd name="T3" fmla="*/ 362059 h 305"/>
              <a:gd name="T4" fmla="*/ 214959 w 221"/>
              <a:gd name="T5" fmla="*/ 73639 h 305"/>
              <a:gd name="T6" fmla="*/ 577318 w 221"/>
              <a:gd name="T7" fmla="*/ 196371 h 305"/>
              <a:gd name="T8" fmla="*/ 577318 w 221"/>
              <a:gd name="T9" fmla="*/ 196371 h 305"/>
              <a:gd name="T10" fmla="*/ 632593 w 221"/>
              <a:gd name="T11" fmla="*/ 55229 h 305"/>
              <a:gd name="T12" fmla="*/ 773852 w 221"/>
              <a:gd name="T13" fmla="*/ 0 h 305"/>
              <a:gd name="T14" fmla="*/ 908969 w 221"/>
              <a:gd name="T15" fmla="*/ 55229 h 305"/>
              <a:gd name="T16" fmla="*/ 970386 w 221"/>
              <a:gd name="T17" fmla="*/ 196371 h 305"/>
              <a:gd name="T18" fmla="*/ 927394 w 221"/>
              <a:gd name="T19" fmla="*/ 312967 h 305"/>
              <a:gd name="T20" fmla="*/ 1062511 w 221"/>
              <a:gd name="T21" fmla="*/ 362059 h 305"/>
              <a:gd name="T22" fmla="*/ 1068653 w 221"/>
              <a:gd name="T23" fmla="*/ 362059 h 305"/>
              <a:gd name="T24" fmla="*/ 1357312 w 221"/>
              <a:gd name="T25" fmla="*/ 1865526 h 305"/>
              <a:gd name="T26" fmla="*/ 1351170 w 221"/>
              <a:gd name="T27" fmla="*/ 1871663 h 305"/>
              <a:gd name="T28" fmla="*/ 0 w 221"/>
              <a:gd name="T29" fmla="*/ 1159817 h 305"/>
              <a:gd name="T30" fmla="*/ 0 w 221"/>
              <a:gd name="T31" fmla="*/ 951173 h 305"/>
              <a:gd name="T32" fmla="*/ 110550 w 221"/>
              <a:gd name="T33" fmla="*/ 987993 h 305"/>
              <a:gd name="T34" fmla="*/ 245667 w 221"/>
              <a:gd name="T35" fmla="*/ 926627 h 305"/>
              <a:gd name="T36" fmla="*/ 307084 w 221"/>
              <a:gd name="T37" fmla="*/ 791621 h 305"/>
              <a:gd name="T38" fmla="*/ 245667 w 221"/>
              <a:gd name="T39" fmla="*/ 650480 h 305"/>
              <a:gd name="T40" fmla="*/ 110550 w 221"/>
              <a:gd name="T41" fmla="*/ 595250 h 305"/>
              <a:gd name="T42" fmla="*/ 6142 w 221"/>
              <a:gd name="T43" fmla="*/ 625933 h 305"/>
              <a:gd name="T44" fmla="*/ 18425 w 221"/>
              <a:gd name="T45" fmla="*/ 227054 h 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51308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59" name="Freeform 9"/>
          <p:cNvSpPr/>
          <p:nvPr/>
        </p:nvSpPr>
        <p:spPr bwMode="auto">
          <a:xfrm>
            <a:off x="5976938" y="1815405"/>
            <a:ext cx="1954213" cy="1239837"/>
          </a:xfrm>
          <a:custGeom>
            <a:avLst/>
            <a:gdLst>
              <a:gd name="T0" fmla="*/ 79889 w 318"/>
              <a:gd name="T1" fmla="*/ 951360 h 202"/>
              <a:gd name="T2" fmla="*/ 276540 w 318"/>
              <a:gd name="T3" fmla="*/ 761088 h 202"/>
              <a:gd name="T4" fmla="*/ 0 w 318"/>
              <a:gd name="T5" fmla="*/ 718123 h 202"/>
              <a:gd name="T6" fmla="*/ 208941 w 318"/>
              <a:gd name="T7" fmla="*/ 429646 h 202"/>
              <a:gd name="T8" fmla="*/ 92180 w 318"/>
              <a:gd name="T9" fmla="*/ 368268 h 202"/>
              <a:gd name="T10" fmla="*/ 36872 w 318"/>
              <a:gd name="T11" fmla="*/ 233237 h 202"/>
              <a:gd name="T12" fmla="*/ 92180 w 318"/>
              <a:gd name="T13" fmla="*/ 92067 h 202"/>
              <a:gd name="T14" fmla="*/ 233522 w 318"/>
              <a:gd name="T15" fmla="*/ 36827 h 202"/>
              <a:gd name="T16" fmla="*/ 368719 w 318"/>
              <a:gd name="T17" fmla="*/ 92067 h 202"/>
              <a:gd name="T18" fmla="*/ 405591 w 318"/>
              <a:gd name="T19" fmla="*/ 147307 h 202"/>
              <a:gd name="T20" fmla="*/ 510062 w 318"/>
              <a:gd name="T21" fmla="*/ 0 h 202"/>
              <a:gd name="T22" fmla="*/ 1954213 w 318"/>
              <a:gd name="T23" fmla="*/ 220961 h 202"/>
              <a:gd name="T24" fmla="*/ 927944 w 318"/>
              <a:gd name="T25" fmla="*/ 1239837 h 202"/>
              <a:gd name="T26" fmla="*/ 792747 w 318"/>
              <a:gd name="T27" fmla="*/ 1190735 h 202"/>
              <a:gd name="T28" fmla="*/ 835764 w 318"/>
              <a:gd name="T29" fmla="*/ 1074116 h 202"/>
              <a:gd name="T30" fmla="*/ 774311 w 318"/>
              <a:gd name="T31" fmla="*/ 932947 h 202"/>
              <a:gd name="T32" fmla="*/ 639114 w 318"/>
              <a:gd name="T33" fmla="*/ 877706 h 202"/>
              <a:gd name="T34" fmla="*/ 497771 w 318"/>
              <a:gd name="T35" fmla="*/ 932947 h 202"/>
              <a:gd name="T36" fmla="*/ 442463 w 318"/>
              <a:gd name="T37" fmla="*/ 1074116 h 202"/>
              <a:gd name="T38" fmla="*/ 442463 w 318"/>
              <a:gd name="T39" fmla="*/ 1074116 h 202"/>
              <a:gd name="T40" fmla="*/ 79889 w 318"/>
              <a:gd name="T41" fmla="*/ 951360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67171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60" name="Freeform 206"/>
          <p:cNvSpPr>
            <a:spLocks noEditPoints="1"/>
          </p:cNvSpPr>
          <p:nvPr/>
        </p:nvSpPr>
        <p:spPr bwMode="auto">
          <a:xfrm>
            <a:off x="5619751" y="1316930"/>
            <a:ext cx="427037" cy="427037"/>
          </a:xfrm>
          <a:custGeom>
            <a:avLst/>
            <a:gdLst>
              <a:gd name="T0" fmla="*/ 415360 w 256"/>
              <a:gd name="T1" fmla="*/ 358644 h 256"/>
              <a:gd name="T2" fmla="*/ 427037 w 256"/>
              <a:gd name="T3" fmla="*/ 387002 h 256"/>
              <a:gd name="T4" fmla="*/ 387002 w 256"/>
              <a:gd name="T5" fmla="*/ 427037 h 256"/>
              <a:gd name="T6" fmla="*/ 358644 w 256"/>
              <a:gd name="T7" fmla="*/ 415360 h 256"/>
              <a:gd name="T8" fmla="*/ 241876 w 256"/>
              <a:gd name="T9" fmla="*/ 298592 h 256"/>
              <a:gd name="T10" fmla="*/ 160139 w 256"/>
              <a:gd name="T11" fmla="*/ 320278 h 256"/>
              <a:gd name="T12" fmla="*/ 0 w 256"/>
              <a:gd name="T13" fmla="*/ 160139 h 256"/>
              <a:gd name="T14" fmla="*/ 160139 w 256"/>
              <a:gd name="T15" fmla="*/ 0 h 256"/>
              <a:gd name="T16" fmla="*/ 320278 w 256"/>
              <a:gd name="T17" fmla="*/ 160139 h 256"/>
              <a:gd name="T18" fmla="*/ 298592 w 256"/>
              <a:gd name="T19" fmla="*/ 241876 h 256"/>
              <a:gd name="T20" fmla="*/ 415360 w 256"/>
              <a:gd name="T21" fmla="*/ 358644 h 256"/>
              <a:gd name="T22" fmla="*/ 160139 w 256"/>
              <a:gd name="T23" fmla="*/ 40035 h 256"/>
              <a:gd name="T24" fmla="*/ 40035 w 256"/>
              <a:gd name="T25" fmla="*/ 160139 h 256"/>
              <a:gd name="T26" fmla="*/ 160139 w 256"/>
              <a:gd name="T27" fmla="*/ 280243 h 256"/>
              <a:gd name="T28" fmla="*/ 280243 w 256"/>
              <a:gd name="T29" fmla="*/ 160139 h 256"/>
              <a:gd name="T30" fmla="*/ 160139 w 256"/>
              <a:gd name="T31" fmla="*/ 40035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61" name="Freeform 170"/>
          <p:cNvSpPr>
            <a:spLocks noEditPoints="1"/>
          </p:cNvSpPr>
          <p:nvPr/>
        </p:nvSpPr>
        <p:spPr bwMode="auto">
          <a:xfrm>
            <a:off x="6848476" y="2142430"/>
            <a:ext cx="417512" cy="352425"/>
          </a:xfrm>
          <a:custGeom>
            <a:avLst/>
            <a:gdLst>
              <a:gd name="T0" fmla="*/ 397941 w 256"/>
              <a:gd name="T1" fmla="*/ 352425 h 216"/>
              <a:gd name="T2" fmla="*/ 19571 w 256"/>
              <a:gd name="T3" fmla="*/ 352425 h 216"/>
              <a:gd name="T4" fmla="*/ 0 w 256"/>
              <a:gd name="T5" fmla="*/ 332846 h 216"/>
              <a:gd name="T6" fmla="*/ 0 w 256"/>
              <a:gd name="T7" fmla="*/ 19579 h 216"/>
              <a:gd name="T8" fmla="*/ 19571 w 256"/>
              <a:gd name="T9" fmla="*/ 0 h 216"/>
              <a:gd name="T10" fmla="*/ 39142 w 256"/>
              <a:gd name="T11" fmla="*/ 19579 h 216"/>
              <a:gd name="T12" fmla="*/ 39142 w 256"/>
              <a:gd name="T13" fmla="*/ 267582 h 216"/>
              <a:gd name="T14" fmla="*/ 39142 w 256"/>
              <a:gd name="T15" fmla="*/ 313267 h 216"/>
              <a:gd name="T16" fmla="*/ 397941 w 256"/>
              <a:gd name="T17" fmla="*/ 313267 h 216"/>
              <a:gd name="T18" fmla="*/ 417512 w 256"/>
              <a:gd name="T19" fmla="*/ 332846 h 216"/>
              <a:gd name="T20" fmla="*/ 397941 w 256"/>
              <a:gd name="T21" fmla="*/ 352425 h 216"/>
              <a:gd name="T22" fmla="*/ 352276 w 256"/>
              <a:gd name="T23" fmla="*/ 293688 h 216"/>
              <a:gd name="T24" fmla="*/ 313134 w 256"/>
              <a:gd name="T25" fmla="*/ 293688 h 216"/>
              <a:gd name="T26" fmla="*/ 293563 w 256"/>
              <a:gd name="T27" fmla="*/ 274108 h 216"/>
              <a:gd name="T28" fmla="*/ 293563 w 256"/>
              <a:gd name="T29" fmla="*/ 137054 h 216"/>
              <a:gd name="T30" fmla="*/ 313134 w 256"/>
              <a:gd name="T31" fmla="*/ 117475 h 216"/>
              <a:gd name="T32" fmla="*/ 352276 w 256"/>
              <a:gd name="T33" fmla="*/ 117475 h 216"/>
              <a:gd name="T34" fmla="*/ 371847 w 256"/>
              <a:gd name="T35" fmla="*/ 137054 h 216"/>
              <a:gd name="T36" fmla="*/ 371847 w 256"/>
              <a:gd name="T37" fmla="*/ 274108 h 216"/>
              <a:gd name="T38" fmla="*/ 352276 w 256"/>
              <a:gd name="T39" fmla="*/ 293688 h 216"/>
              <a:gd name="T40" fmla="*/ 241374 w 256"/>
              <a:gd name="T41" fmla="*/ 293688 h 216"/>
              <a:gd name="T42" fmla="*/ 202232 w 256"/>
              <a:gd name="T43" fmla="*/ 293688 h 216"/>
              <a:gd name="T44" fmla="*/ 182662 w 256"/>
              <a:gd name="T45" fmla="*/ 274108 h 216"/>
              <a:gd name="T46" fmla="*/ 182662 w 256"/>
              <a:gd name="T47" fmla="*/ 58738 h 216"/>
              <a:gd name="T48" fmla="*/ 202232 w 256"/>
              <a:gd name="T49" fmla="*/ 39158 h 216"/>
              <a:gd name="T50" fmla="*/ 241374 w 256"/>
              <a:gd name="T51" fmla="*/ 39158 h 216"/>
              <a:gd name="T52" fmla="*/ 260945 w 256"/>
              <a:gd name="T53" fmla="*/ 58738 h 216"/>
              <a:gd name="T54" fmla="*/ 260945 w 256"/>
              <a:gd name="T55" fmla="*/ 274108 h 216"/>
              <a:gd name="T56" fmla="*/ 241374 w 256"/>
              <a:gd name="T57" fmla="*/ 293688 h 216"/>
              <a:gd name="T58" fmla="*/ 130473 w 256"/>
              <a:gd name="T59" fmla="*/ 293688 h 216"/>
              <a:gd name="T60" fmla="*/ 91331 w 256"/>
              <a:gd name="T61" fmla="*/ 293688 h 216"/>
              <a:gd name="T62" fmla="*/ 71760 w 256"/>
              <a:gd name="T63" fmla="*/ 274108 h 216"/>
              <a:gd name="T64" fmla="*/ 71760 w 256"/>
              <a:gd name="T65" fmla="*/ 234950 h 216"/>
              <a:gd name="T66" fmla="*/ 91331 w 256"/>
              <a:gd name="T67" fmla="*/ 215371 h 216"/>
              <a:gd name="T68" fmla="*/ 130473 w 256"/>
              <a:gd name="T69" fmla="*/ 215371 h 216"/>
              <a:gd name="T70" fmla="*/ 150043 w 256"/>
              <a:gd name="T71" fmla="*/ 234950 h 216"/>
              <a:gd name="T72" fmla="*/ 150043 w 256"/>
              <a:gd name="T73" fmla="*/ 274108 h 216"/>
              <a:gd name="T74" fmla="*/ 130473 w 256"/>
              <a:gd name="T75" fmla="*/ 293688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62" name="Freeform 5"/>
          <p:cNvSpPr>
            <a:spLocks noEditPoints="1"/>
          </p:cNvSpPr>
          <p:nvPr/>
        </p:nvSpPr>
        <p:spPr bwMode="auto">
          <a:xfrm>
            <a:off x="5000626" y="3472755"/>
            <a:ext cx="436562" cy="423862"/>
          </a:xfrm>
          <a:custGeom>
            <a:avLst/>
            <a:gdLst>
              <a:gd name="T0" fmla="*/ 428892 w 683"/>
              <a:gd name="T1" fmla="*/ 46740 h 662"/>
              <a:gd name="T2" fmla="*/ 363695 w 683"/>
              <a:gd name="T3" fmla="*/ 16007 h 662"/>
              <a:gd name="T4" fmla="*/ 368169 w 683"/>
              <a:gd name="T5" fmla="*/ 2561 h 662"/>
              <a:gd name="T6" fmla="*/ 362417 w 683"/>
              <a:gd name="T7" fmla="*/ 0 h 662"/>
              <a:gd name="T8" fmla="*/ 70949 w 683"/>
              <a:gd name="T9" fmla="*/ 640 h 662"/>
              <a:gd name="T10" fmla="*/ 68393 w 683"/>
              <a:gd name="T11" fmla="*/ 11525 h 662"/>
              <a:gd name="T12" fmla="*/ 65836 w 683"/>
              <a:gd name="T13" fmla="*/ 46740 h 662"/>
              <a:gd name="T14" fmla="*/ 2557 w 683"/>
              <a:gd name="T15" fmla="*/ 49301 h 662"/>
              <a:gd name="T16" fmla="*/ 42825 w 683"/>
              <a:gd name="T17" fmla="*/ 162630 h 662"/>
              <a:gd name="T18" fmla="*/ 154043 w 683"/>
              <a:gd name="T19" fmla="*/ 250988 h 662"/>
              <a:gd name="T20" fmla="*/ 173219 w 683"/>
              <a:gd name="T21" fmla="*/ 284282 h 662"/>
              <a:gd name="T22" fmla="*/ 186641 w 683"/>
              <a:gd name="T23" fmla="*/ 377762 h 662"/>
              <a:gd name="T24" fmla="*/ 162352 w 683"/>
              <a:gd name="T25" fmla="*/ 380323 h 662"/>
              <a:gd name="T26" fmla="*/ 130393 w 683"/>
              <a:gd name="T27" fmla="*/ 402733 h 662"/>
              <a:gd name="T28" fmla="*/ 136146 w 683"/>
              <a:gd name="T29" fmla="*/ 423862 h 662"/>
              <a:gd name="T30" fmla="*/ 306169 w 683"/>
              <a:gd name="T31" fmla="*/ 418740 h 662"/>
              <a:gd name="T32" fmla="*/ 301694 w 683"/>
              <a:gd name="T33" fmla="*/ 395050 h 662"/>
              <a:gd name="T34" fmla="*/ 264622 w 683"/>
              <a:gd name="T35" fmla="*/ 377762 h 662"/>
              <a:gd name="T36" fmla="*/ 265900 w 683"/>
              <a:gd name="T37" fmla="*/ 291325 h 662"/>
              <a:gd name="T38" fmla="*/ 259508 w 683"/>
              <a:gd name="T39" fmla="*/ 279800 h 662"/>
              <a:gd name="T40" fmla="*/ 275488 w 683"/>
              <a:gd name="T41" fmla="*/ 254189 h 662"/>
              <a:gd name="T42" fmla="*/ 290828 w 683"/>
              <a:gd name="T43" fmla="*/ 228578 h 662"/>
              <a:gd name="T44" fmla="*/ 436562 w 683"/>
              <a:gd name="T45" fmla="*/ 54423 h 662"/>
              <a:gd name="T46" fmla="*/ 93321 w 683"/>
              <a:gd name="T47" fmla="*/ 184399 h 662"/>
              <a:gd name="T48" fmla="*/ 60722 w 683"/>
              <a:gd name="T49" fmla="*/ 156227 h 662"/>
              <a:gd name="T50" fmla="*/ 51774 w 683"/>
              <a:gd name="T51" fmla="*/ 146623 h 662"/>
              <a:gd name="T52" fmla="*/ 49856 w 683"/>
              <a:gd name="T53" fmla="*/ 143422 h 662"/>
              <a:gd name="T54" fmla="*/ 27485 w 683"/>
              <a:gd name="T55" fmla="*/ 106286 h 662"/>
              <a:gd name="T56" fmla="*/ 26207 w 683"/>
              <a:gd name="T57" fmla="*/ 103084 h 662"/>
              <a:gd name="T58" fmla="*/ 19175 w 683"/>
              <a:gd name="T59" fmla="*/ 83236 h 662"/>
              <a:gd name="T60" fmla="*/ 14701 w 683"/>
              <a:gd name="T61" fmla="*/ 62107 h 662"/>
              <a:gd name="T62" fmla="*/ 115053 w 683"/>
              <a:gd name="T63" fmla="*/ 196564 h 662"/>
              <a:gd name="T64" fmla="*/ 289550 w 683"/>
              <a:gd name="T65" fmla="*/ 90279 h 662"/>
              <a:gd name="T66" fmla="*/ 263983 w 683"/>
              <a:gd name="T67" fmla="*/ 170313 h 662"/>
              <a:gd name="T68" fmla="*/ 218601 w 683"/>
              <a:gd name="T69" fmla="*/ 142141 h 662"/>
              <a:gd name="T70" fmla="*/ 173219 w 683"/>
              <a:gd name="T71" fmla="*/ 170313 h 662"/>
              <a:gd name="T72" fmla="*/ 147012 w 683"/>
              <a:gd name="T73" fmla="*/ 90279 h 662"/>
              <a:gd name="T74" fmla="*/ 200703 w 683"/>
              <a:gd name="T75" fmla="*/ 86437 h 662"/>
              <a:gd name="T76" fmla="*/ 220518 w 683"/>
              <a:gd name="T77" fmla="*/ 36496 h 662"/>
              <a:gd name="T78" fmla="*/ 288911 w 683"/>
              <a:gd name="T79" fmla="*/ 86437 h 662"/>
              <a:gd name="T80" fmla="*/ 417387 w 683"/>
              <a:gd name="T81" fmla="*/ 65948 h 662"/>
              <a:gd name="T82" fmla="*/ 407799 w 683"/>
              <a:gd name="T83" fmla="*/ 99883 h 662"/>
              <a:gd name="T84" fmla="*/ 405881 w 683"/>
              <a:gd name="T85" fmla="*/ 104365 h 662"/>
              <a:gd name="T86" fmla="*/ 400768 w 683"/>
              <a:gd name="T87" fmla="*/ 114609 h 662"/>
              <a:gd name="T88" fmla="*/ 382231 w 683"/>
              <a:gd name="T89" fmla="*/ 144702 h 662"/>
              <a:gd name="T90" fmla="*/ 377757 w 683"/>
              <a:gd name="T91" fmla="*/ 149824 h 662"/>
              <a:gd name="T92" fmla="*/ 359860 w 683"/>
              <a:gd name="T93" fmla="*/ 168392 h 662"/>
              <a:gd name="T94" fmla="*/ 317674 w 683"/>
              <a:gd name="T95" fmla="*/ 196564 h 662"/>
              <a:gd name="T96" fmla="*/ 418026 w 683"/>
              <a:gd name="T97" fmla="*/ 62107 h 662"/>
              <a:gd name="T98" fmla="*/ 417387 w 683"/>
              <a:gd name="T99" fmla="*/ 65948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63" name="Freeform 45"/>
          <p:cNvSpPr>
            <a:spLocks noEditPoints="1"/>
          </p:cNvSpPr>
          <p:nvPr/>
        </p:nvSpPr>
        <p:spPr bwMode="auto">
          <a:xfrm>
            <a:off x="6329363" y="3387030"/>
            <a:ext cx="490538" cy="531812"/>
          </a:xfrm>
          <a:custGeom>
            <a:avLst/>
            <a:gdLst>
              <a:gd name="T0" fmla="*/ 432049 w 889"/>
              <a:gd name="T1" fmla="*/ 447494 h 965"/>
              <a:gd name="T2" fmla="*/ 377422 w 889"/>
              <a:gd name="T3" fmla="*/ 387424 h 965"/>
              <a:gd name="T4" fmla="*/ 385147 w 889"/>
              <a:gd name="T5" fmla="*/ 326252 h 965"/>
              <a:gd name="T6" fmla="*/ 371904 w 889"/>
              <a:gd name="T7" fmla="*/ 266182 h 965"/>
              <a:gd name="T8" fmla="*/ 340452 w 889"/>
              <a:gd name="T9" fmla="*/ 213276 h 965"/>
              <a:gd name="T10" fmla="*/ 293550 w 889"/>
              <a:gd name="T11" fmla="*/ 173597 h 965"/>
              <a:gd name="T12" fmla="*/ 236165 w 889"/>
              <a:gd name="T13" fmla="*/ 151553 h 965"/>
              <a:gd name="T14" fmla="*/ 174364 w 889"/>
              <a:gd name="T15" fmla="*/ 148797 h 965"/>
              <a:gd name="T16" fmla="*/ 115323 w 889"/>
              <a:gd name="T17" fmla="*/ 166983 h 965"/>
              <a:gd name="T18" fmla="*/ 65663 w 889"/>
              <a:gd name="T19" fmla="*/ 202254 h 965"/>
              <a:gd name="T20" fmla="*/ 29796 w 889"/>
              <a:gd name="T21" fmla="*/ 252404 h 965"/>
              <a:gd name="T22" fmla="*/ 12139 w 889"/>
              <a:gd name="T23" fmla="*/ 311372 h 965"/>
              <a:gd name="T24" fmla="*/ 14898 w 889"/>
              <a:gd name="T25" fmla="*/ 373095 h 965"/>
              <a:gd name="T26" fmla="*/ 37521 w 889"/>
              <a:gd name="T27" fmla="*/ 430410 h 965"/>
              <a:gd name="T28" fmla="*/ 77250 w 889"/>
              <a:gd name="T29" fmla="*/ 477253 h 965"/>
              <a:gd name="T30" fmla="*/ 130222 w 889"/>
              <a:gd name="T31" fmla="*/ 508666 h 965"/>
              <a:gd name="T32" fmla="*/ 190366 w 889"/>
              <a:gd name="T33" fmla="*/ 520790 h 965"/>
              <a:gd name="T34" fmla="*/ 251615 w 889"/>
              <a:gd name="T35" fmla="*/ 513075 h 965"/>
              <a:gd name="T36" fmla="*/ 306793 w 889"/>
              <a:gd name="T37" fmla="*/ 486071 h 965"/>
              <a:gd name="T38" fmla="*/ 333831 w 889"/>
              <a:gd name="T39" fmla="*/ 450249 h 965"/>
              <a:gd name="T40" fmla="*/ 424324 w 889"/>
              <a:gd name="T41" fmla="*/ 519688 h 965"/>
              <a:gd name="T42" fmla="*/ 465156 w 889"/>
              <a:gd name="T43" fmla="*/ 450800 h 965"/>
              <a:gd name="T44" fmla="*/ 251615 w 889"/>
              <a:gd name="T45" fmla="*/ 340580 h 965"/>
              <a:gd name="T46" fmla="*/ 174916 w 889"/>
              <a:gd name="T47" fmla="*/ 300350 h 965"/>
              <a:gd name="T48" fmla="*/ 210231 w 889"/>
              <a:gd name="T49" fmla="*/ 347193 h 965"/>
              <a:gd name="T50" fmla="*/ 152293 w 889"/>
              <a:gd name="T51" fmla="*/ 338376 h 965"/>
              <a:gd name="T52" fmla="*/ 224577 w 889"/>
              <a:gd name="T53" fmla="*/ 385770 h 965"/>
              <a:gd name="T54" fmla="*/ 225129 w 889"/>
              <a:gd name="T55" fmla="*/ 443085 h 965"/>
              <a:gd name="T56" fmla="*/ 169398 w 889"/>
              <a:gd name="T57" fmla="*/ 225400 h 965"/>
              <a:gd name="T58" fmla="*/ 303482 w 889"/>
              <a:gd name="T59" fmla="*/ 371442 h 965"/>
              <a:gd name="T60" fmla="*/ 317829 w 889"/>
              <a:gd name="T61" fmla="*/ 379708 h 965"/>
              <a:gd name="T62" fmla="*/ 164984 w 889"/>
              <a:gd name="T63" fmla="*/ 208867 h 965"/>
              <a:gd name="T64" fmla="*/ 228991 w 889"/>
              <a:gd name="T65" fmla="*/ 459067 h 965"/>
              <a:gd name="T66" fmla="*/ 300172 w 889"/>
              <a:gd name="T67" fmla="*/ 430410 h 965"/>
              <a:gd name="T68" fmla="*/ 60145 w 889"/>
              <a:gd name="T69" fmla="*/ 369237 h 965"/>
              <a:gd name="T70" fmla="*/ 333831 w 889"/>
              <a:gd name="T71" fmla="*/ 299248 h 965"/>
              <a:gd name="T72" fmla="*/ 462949 w 889"/>
              <a:gd name="T73" fmla="*/ 495990 h 965"/>
              <a:gd name="T74" fmla="*/ 426531 w 889"/>
              <a:gd name="T75" fmla="*/ 495990 h 965"/>
              <a:gd name="T76" fmla="*/ 445292 w 889"/>
              <a:gd name="T77" fmla="*/ 464027 h 965"/>
              <a:gd name="T78" fmla="*/ 462949 w 889"/>
              <a:gd name="T79" fmla="*/ 495990 h 965"/>
              <a:gd name="T80" fmla="*/ 299620 w 889"/>
              <a:gd name="T81" fmla="*/ 124549 h 965"/>
              <a:gd name="T82" fmla="*/ 314518 w 889"/>
              <a:gd name="T83" fmla="*/ 161472 h 965"/>
              <a:gd name="T84" fmla="*/ 342107 w 889"/>
              <a:gd name="T85" fmla="*/ 171943 h 965"/>
              <a:gd name="T86" fmla="*/ 379077 w 889"/>
              <a:gd name="T87" fmla="*/ 187374 h 965"/>
              <a:gd name="T88" fmla="*/ 406115 w 889"/>
              <a:gd name="T89" fmla="*/ 175250 h 965"/>
              <a:gd name="T90" fmla="*/ 442533 w 889"/>
              <a:gd name="T91" fmla="*/ 159819 h 965"/>
              <a:gd name="T92" fmla="*/ 453017 w 889"/>
              <a:gd name="T93" fmla="*/ 132264 h 965"/>
              <a:gd name="T94" fmla="*/ 468467 w 889"/>
              <a:gd name="T95" fmla="*/ 95340 h 965"/>
              <a:gd name="T96" fmla="*/ 456327 w 889"/>
              <a:gd name="T97" fmla="*/ 68336 h 965"/>
              <a:gd name="T98" fmla="*/ 441429 w 889"/>
              <a:gd name="T99" fmla="*/ 31964 h 965"/>
              <a:gd name="T100" fmla="*/ 413288 w 889"/>
              <a:gd name="T101" fmla="*/ 21493 h 965"/>
              <a:gd name="T102" fmla="*/ 376870 w 889"/>
              <a:gd name="T103" fmla="*/ 6062 h 965"/>
              <a:gd name="T104" fmla="*/ 349832 w 889"/>
              <a:gd name="T105" fmla="*/ 18186 h 965"/>
              <a:gd name="T106" fmla="*/ 312863 w 889"/>
              <a:gd name="T107" fmla="*/ 33066 h 965"/>
              <a:gd name="T108" fmla="*/ 302379 w 889"/>
              <a:gd name="T109" fmla="*/ 61172 h 965"/>
              <a:gd name="T110" fmla="*/ 287481 w 889"/>
              <a:gd name="T111" fmla="*/ 97545 h 965"/>
              <a:gd name="T112" fmla="*/ 377974 w 889"/>
              <a:gd name="T113" fmla="*/ 51252 h 965"/>
              <a:gd name="T114" fmla="*/ 377974 w 889"/>
              <a:gd name="T115" fmla="*/ 142184 h 965"/>
              <a:gd name="T116" fmla="*/ 377974 w 889"/>
              <a:gd name="T117" fmla="*/ 51252 h 965"/>
              <a:gd name="T118" fmla="*/ 377974 w 889"/>
              <a:gd name="T119" fmla="*/ 51252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64" name="Freeform 177"/>
          <p:cNvSpPr>
            <a:spLocks noEditPoints="1"/>
          </p:cNvSpPr>
          <p:nvPr/>
        </p:nvSpPr>
        <p:spPr bwMode="auto">
          <a:xfrm>
            <a:off x="4643438" y="2166242"/>
            <a:ext cx="439738" cy="463550"/>
          </a:xfrm>
          <a:custGeom>
            <a:avLst/>
            <a:gdLst>
              <a:gd name="T0" fmla="*/ 427523 w 360"/>
              <a:gd name="T1" fmla="*/ 219576 h 380"/>
              <a:gd name="T2" fmla="*/ 12215 w 360"/>
              <a:gd name="T3" fmla="*/ 219576 h 380"/>
              <a:gd name="T4" fmla="*/ 6107 w 360"/>
              <a:gd name="T5" fmla="*/ 208598 h 380"/>
              <a:gd name="T6" fmla="*/ 207654 w 360"/>
              <a:gd name="T7" fmla="*/ 9759 h 380"/>
              <a:gd name="T8" fmla="*/ 230862 w 360"/>
              <a:gd name="T9" fmla="*/ 10979 h 380"/>
              <a:gd name="T10" fmla="*/ 305374 w 360"/>
              <a:gd name="T11" fmla="*/ 84171 h 380"/>
              <a:gd name="T12" fmla="*/ 305374 w 360"/>
              <a:gd name="T13" fmla="*/ 54894 h 380"/>
              <a:gd name="T14" fmla="*/ 343240 w 360"/>
              <a:gd name="T15" fmla="*/ 54894 h 380"/>
              <a:gd name="T16" fmla="*/ 343240 w 360"/>
              <a:gd name="T17" fmla="*/ 121987 h 380"/>
              <a:gd name="T18" fmla="*/ 431188 w 360"/>
              <a:gd name="T19" fmla="*/ 208598 h 380"/>
              <a:gd name="T20" fmla="*/ 427523 w 360"/>
              <a:gd name="T21" fmla="*/ 219576 h 380"/>
              <a:gd name="T22" fmla="*/ 383549 w 360"/>
              <a:gd name="T23" fmla="*/ 447692 h 380"/>
              <a:gd name="T24" fmla="*/ 366448 w 360"/>
              <a:gd name="T25" fmla="*/ 463550 h 380"/>
              <a:gd name="T26" fmla="*/ 236970 w 360"/>
              <a:gd name="T27" fmla="*/ 463550 h 380"/>
              <a:gd name="T28" fmla="*/ 236970 w 360"/>
              <a:gd name="T29" fmla="*/ 368400 h 380"/>
              <a:gd name="T30" fmla="*/ 178338 w 360"/>
              <a:gd name="T31" fmla="*/ 368400 h 380"/>
              <a:gd name="T32" fmla="*/ 178338 w 360"/>
              <a:gd name="T33" fmla="*/ 463550 h 380"/>
              <a:gd name="T34" fmla="*/ 70847 w 360"/>
              <a:gd name="T35" fmla="*/ 463550 h 380"/>
              <a:gd name="T36" fmla="*/ 53746 w 360"/>
              <a:gd name="T37" fmla="*/ 446472 h 380"/>
              <a:gd name="T38" fmla="*/ 53746 w 360"/>
              <a:gd name="T39" fmla="*/ 229335 h 380"/>
              <a:gd name="T40" fmla="*/ 383549 w 360"/>
              <a:gd name="T41" fmla="*/ 229335 h 380"/>
              <a:gd name="T42" fmla="*/ 383549 w 360"/>
              <a:gd name="T43" fmla="*/ 447692 h 380"/>
              <a:gd name="T44" fmla="*/ 333468 w 360"/>
              <a:gd name="T45" fmla="*/ 295208 h 380"/>
              <a:gd name="T46" fmla="*/ 274836 w 360"/>
              <a:gd name="T47" fmla="*/ 295208 h 380"/>
              <a:gd name="T48" fmla="*/ 274836 w 360"/>
              <a:gd name="T49" fmla="*/ 344003 h 380"/>
              <a:gd name="T50" fmla="*/ 333468 w 360"/>
              <a:gd name="T51" fmla="*/ 344003 h 380"/>
              <a:gd name="T52" fmla="*/ 333468 w 360"/>
              <a:gd name="T53" fmla="*/ 295208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9171" name="TextBox 13"/>
          <p:cNvSpPr txBox="1">
            <a:spLocks noChangeArrowheads="1"/>
          </p:cNvSpPr>
          <p:nvPr/>
        </p:nvSpPr>
        <p:spPr bwMode="auto">
          <a:xfrm>
            <a:off x="2501865" y="2207358"/>
            <a:ext cx="5302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6600" b="1" dirty="0">
                <a:solidFill>
                  <a:srgbClr val="76717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爱情</a:t>
            </a:r>
            <a:endParaRPr lang="en-US" altLang="zh-CN" sz="6600" b="1" dirty="0">
              <a:solidFill>
                <a:srgbClr val="767171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173" name="TextBox 13"/>
          <p:cNvSpPr txBox="1">
            <a:spLocks noChangeArrowheads="1"/>
          </p:cNvSpPr>
          <p:nvPr/>
        </p:nvSpPr>
        <p:spPr bwMode="auto">
          <a:xfrm>
            <a:off x="8066088" y="2986821"/>
            <a:ext cx="1952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6600" b="1" dirty="0">
                <a:solidFill>
                  <a:srgbClr val="DE4477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救赎</a:t>
            </a:r>
            <a:endParaRPr lang="en-US" altLang="zh-CN" sz="6600" b="1" dirty="0">
              <a:solidFill>
                <a:srgbClr val="DE4477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174" name="TextBox 13"/>
          <p:cNvSpPr txBox="1">
            <a:spLocks noChangeArrowheads="1"/>
          </p:cNvSpPr>
          <p:nvPr/>
        </p:nvSpPr>
        <p:spPr bwMode="auto">
          <a:xfrm>
            <a:off x="8346843" y="1005303"/>
            <a:ext cx="1952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6600" b="1" dirty="0">
                <a:solidFill>
                  <a:srgbClr val="51308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家</a:t>
            </a:r>
            <a:endParaRPr lang="en-US" altLang="zh-CN" sz="6600" b="1" dirty="0">
              <a:solidFill>
                <a:srgbClr val="513087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175" name="文本框 23"/>
          <p:cNvSpPr txBox="1">
            <a:spLocks noChangeArrowheads="1"/>
          </p:cNvSpPr>
          <p:nvPr/>
        </p:nvSpPr>
        <p:spPr bwMode="auto">
          <a:xfrm>
            <a:off x="1845712" y="400734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艺术特点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71" grpId="0"/>
      <p:bldP spid="49173" grpId="0"/>
      <p:bldP spid="49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9488" y="1593120"/>
            <a:ext cx="5701387" cy="4193000"/>
          </a:xfrm>
          <a:prstGeom prst="rect">
            <a:avLst/>
          </a:prstGeom>
        </p:spPr>
      </p:pic>
      <p:pic>
        <p:nvPicPr>
          <p:cNvPr id="52226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3" name="文本框 19"/>
          <p:cNvSpPr txBox="1">
            <a:spLocks noChangeArrowheads="1"/>
          </p:cNvSpPr>
          <p:nvPr/>
        </p:nvSpPr>
        <p:spPr bwMode="auto">
          <a:xfrm>
            <a:off x="1981200" y="400734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艺术特点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4236" y="1427462"/>
            <a:ext cx="5615743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摆渡人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巧妙、惊人的故事情节与小说中所展示的多重主题密切相关，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爱情、救赎和家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这几个主题相互交融，引领读者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以自己的心灵与小说中感人至深的真情相互碰撞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，迸发出灵魂深处的火花</a:t>
            </a:r>
            <a:r>
              <a:rPr lang="zh-CN" altLang="en-US" sz="3600" dirty="0">
                <a:latin typeface="+mn-ea"/>
                <a:ea typeface="+mn-ea"/>
              </a:rPr>
              <a:t>。</a:t>
            </a:r>
            <a:endParaRPr lang="en-US" altLang="zh-CN" sz="3600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000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4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5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6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7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52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9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8" name="文本框 21"/>
          <p:cNvSpPr txBox="1">
            <a:spLocks noChangeArrowheads="1"/>
          </p:cNvSpPr>
          <p:nvPr/>
        </p:nvSpPr>
        <p:spPr bwMode="auto">
          <a:xfrm>
            <a:off x="5241925" y="2754313"/>
            <a:ext cx="4921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sz="200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9" name="文本框 22"/>
          <p:cNvSpPr txBox="1">
            <a:spLocks noChangeArrowheads="1"/>
          </p:cNvSpPr>
          <p:nvPr/>
        </p:nvSpPr>
        <p:spPr bwMode="auto">
          <a:xfrm>
            <a:off x="5912877" y="2932152"/>
            <a:ext cx="27334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读后感</a:t>
            </a:r>
            <a:endParaRPr lang="zh-CN" altLang="en-US" sz="66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Group 3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01319" y="1946070"/>
            <a:ext cx="370681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Freeform 11"/>
          <p:cNvSpPr/>
          <p:nvPr/>
        </p:nvSpPr>
        <p:spPr bwMode="auto">
          <a:xfrm>
            <a:off x="3346450" y="6203950"/>
            <a:ext cx="5475288" cy="628650"/>
          </a:xfrm>
          <a:custGeom>
            <a:avLst/>
            <a:gdLst>
              <a:gd name="T0" fmla="*/ 5475288 w 1229"/>
              <a:gd name="T1" fmla="*/ 547758 h 272"/>
              <a:gd name="T2" fmla="*/ 0 w 1229"/>
              <a:gd name="T3" fmla="*/ 628650 h 272"/>
              <a:gd name="T4" fmla="*/ 5475288 w 1229"/>
              <a:gd name="T5" fmla="*/ 547758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9" h="272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45" name="Freeform 13"/>
          <p:cNvSpPr/>
          <p:nvPr/>
        </p:nvSpPr>
        <p:spPr bwMode="auto">
          <a:xfrm flipV="1">
            <a:off x="5749925" y="1330325"/>
            <a:ext cx="668338" cy="669925"/>
          </a:xfrm>
          <a:custGeom>
            <a:avLst/>
            <a:gdLst>
              <a:gd name="T0" fmla="*/ 0 w 905504"/>
              <a:gd name="T1" fmla="*/ 334963 h 905504"/>
              <a:gd name="T2" fmla="*/ 97876 w 905504"/>
              <a:gd name="T3" fmla="*/ 98108 h 905504"/>
              <a:gd name="T4" fmla="*/ 334169 w 905504"/>
              <a:gd name="T5" fmla="*/ 0 h 905504"/>
              <a:gd name="T6" fmla="*/ 570462 w 905504"/>
              <a:gd name="T7" fmla="*/ 98108 h 905504"/>
              <a:gd name="T8" fmla="*/ 668338 w 905504"/>
              <a:gd name="T9" fmla="*/ 334963 h 905504"/>
              <a:gd name="T10" fmla="*/ 570462 w 905504"/>
              <a:gd name="T11" fmla="*/ 571817 h 905504"/>
              <a:gd name="T12" fmla="*/ 334169 w 905504"/>
              <a:gd name="T13" fmla="*/ 669925 h 905504"/>
              <a:gd name="T14" fmla="*/ 97876 w 905504"/>
              <a:gd name="T15" fmla="*/ 571817 h 905504"/>
              <a:gd name="T16" fmla="*/ 0 w 905504"/>
              <a:gd name="T17" fmla="*/ 334963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46" name="Freeform 5"/>
          <p:cNvSpPr>
            <a:spLocks noEditPoints="1"/>
          </p:cNvSpPr>
          <p:nvPr/>
        </p:nvSpPr>
        <p:spPr bwMode="auto">
          <a:xfrm>
            <a:off x="5900738" y="1487488"/>
            <a:ext cx="366712" cy="355600"/>
          </a:xfrm>
          <a:custGeom>
            <a:avLst/>
            <a:gdLst>
              <a:gd name="T0" fmla="*/ 360269 w 683"/>
              <a:gd name="T1" fmla="*/ 39213 h 662"/>
              <a:gd name="T2" fmla="*/ 305504 w 683"/>
              <a:gd name="T3" fmla="*/ 13429 h 662"/>
              <a:gd name="T4" fmla="*/ 309262 w 683"/>
              <a:gd name="T5" fmla="*/ 2149 h 662"/>
              <a:gd name="T6" fmla="*/ 304430 w 683"/>
              <a:gd name="T7" fmla="*/ 0 h 662"/>
              <a:gd name="T8" fmla="*/ 59597 w 683"/>
              <a:gd name="T9" fmla="*/ 537 h 662"/>
              <a:gd name="T10" fmla="*/ 57450 w 683"/>
              <a:gd name="T11" fmla="*/ 9669 h 662"/>
              <a:gd name="T12" fmla="*/ 55302 w 683"/>
              <a:gd name="T13" fmla="*/ 39213 h 662"/>
              <a:gd name="T14" fmla="*/ 2148 w 683"/>
              <a:gd name="T15" fmla="*/ 41361 h 662"/>
              <a:gd name="T16" fmla="*/ 35973 w 683"/>
              <a:gd name="T17" fmla="*/ 136439 h 662"/>
              <a:gd name="T18" fmla="*/ 129396 w 683"/>
              <a:gd name="T19" fmla="*/ 210567 h 662"/>
              <a:gd name="T20" fmla="*/ 145504 w 683"/>
              <a:gd name="T21" fmla="*/ 238499 h 662"/>
              <a:gd name="T22" fmla="*/ 156779 w 683"/>
              <a:gd name="T23" fmla="*/ 316924 h 662"/>
              <a:gd name="T24" fmla="*/ 136376 w 683"/>
              <a:gd name="T25" fmla="*/ 319073 h 662"/>
              <a:gd name="T26" fmla="*/ 109530 w 683"/>
              <a:gd name="T27" fmla="*/ 337874 h 662"/>
              <a:gd name="T28" fmla="*/ 114363 w 683"/>
              <a:gd name="T29" fmla="*/ 355600 h 662"/>
              <a:gd name="T30" fmla="*/ 257182 w 683"/>
              <a:gd name="T31" fmla="*/ 351303 h 662"/>
              <a:gd name="T32" fmla="*/ 253423 w 683"/>
              <a:gd name="T33" fmla="*/ 331428 h 662"/>
              <a:gd name="T34" fmla="*/ 222282 w 683"/>
              <a:gd name="T35" fmla="*/ 316924 h 662"/>
              <a:gd name="T36" fmla="*/ 223356 w 683"/>
              <a:gd name="T37" fmla="*/ 244408 h 662"/>
              <a:gd name="T38" fmla="*/ 217987 w 683"/>
              <a:gd name="T39" fmla="*/ 234739 h 662"/>
              <a:gd name="T40" fmla="*/ 231410 w 683"/>
              <a:gd name="T41" fmla="*/ 213253 h 662"/>
              <a:gd name="T42" fmla="*/ 244296 w 683"/>
              <a:gd name="T43" fmla="*/ 191766 h 662"/>
              <a:gd name="T44" fmla="*/ 366712 w 683"/>
              <a:gd name="T45" fmla="*/ 45659 h 662"/>
              <a:gd name="T46" fmla="*/ 78389 w 683"/>
              <a:gd name="T47" fmla="*/ 154702 h 662"/>
              <a:gd name="T48" fmla="*/ 51007 w 683"/>
              <a:gd name="T49" fmla="*/ 131067 h 662"/>
              <a:gd name="T50" fmla="*/ 43490 w 683"/>
              <a:gd name="T51" fmla="*/ 123010 h 662"/>
              <a:gd name="T52" fmla="*/ 41879 w 683"/>
              <a:gd name="T53" fmla="*/ 120324 h 662"/>
              <a:gd name="T54" fmla="*/ 23087 w 683"/>
              <a:gd name="T55" fmla="*/ 89169 h 662"/>
              <a:gd name="T56" fmla="*/ 22013 w 683"/>
              <a:gd name="T57" fmla="*/ 86483 h 662"/>
              <a:gd name="T58" fmla="*/ 16107 w 683"/>
              <a:gd name="T59" fmla="*/ 69831 h 662"/>
              <a:gd name="T60" fmla="*/ 12349 w 683"/>
              <a:gd name="T61" fmla="*/ 52105 h 662"/>
              <a:gd name="T62" fmla="*/ 96644 w 683"/>
              <a:gd name="T63" fmla="*/ 164908 h 662"/>
              <a:gd name="T64" fmla="*/ 243222 w 683"/>
              <a:gd name="T65" fmla="*/ 75740 h 662"/>
              <a:gd name="T66" fmla="*/ 221745 w 683"/>
              <a:gd name="T67" fmla="*/ 142885 h 662"/>
              <a:gd name="T68" fmla="*/ 183624 w 683"/>
              <a:gd name="T69" fmla="*/ 119250 h 662"/>
              <a:gd name="T70" fmla="*/ 145504 w 683"/>
              <a:gd name="T71" fmla="*/ 142885 h 662"/>
              <a:gd name="T72" fmla="*/ 123490 w 683"/>
              <a:gd name="T73" fmla="*/ 75740 h 662"/>
              <a:gd name="T74" fmla="*/ 168591 w 683"/>
              <a:gd name="T75" fmla="*/ 72517 h 662"/>
              <a:gd name="T76" fmla="*/ 185235 w 683"/>
              <a:gd name="T77" fmla="*/ 30618 h 662"/>
              <a:gd name="T78" fmla="*/ 242685 w 683"/>
              <a:gd name="T79" fmla="*/ 72517 h 662"/>
              <a:gd name="T80" fmla="*/ 350605 w 683"/>
              <a:gd name="T81" fmla="*/ 55327 h 662"/>
              <a:gd name="T82" fmla="*/ 342551 w 683"/>
              <a:gd name="T83" fmla="*/ 83797 h 662"/>
              <a:gd name="T84" fmla="*/ 340940 w 683"/>
              <a:gd name="T85" fmla="*/ 87557 h 662"/>
              <a:gd name="T86" fmla="*/ 336645 w 683"/>
              <a:gd name="T87" fmla="*/ 96152 h 662"/>
              <a:gd name="T88" fmla="*/ 321074 w 683"/>
              <a:gd name="T89" fmla="*/ 121398 h 662"/>
              <a:gd name="T90" fmla="*/ 317316 w 683"/>
              <a:gd name="T91" fmla="*/ 125695 h 662"/>
              <a:gd name="T92" fmla="*/ 302282 w 683"/>
              <a:gd name="T93" fmla="*/ 141273 h 662"/>
              <a:gd name="T94" fmla="*/ 266846 w 683"/>
              <a:gd name="T95" fmla="*/ 164908 h 662"/>
              <a:gd name="T96" fmla="*/ 351142 w 683"/>
              <a:gd name="T97" fmla="*/ 52105 h 662"/>
              <a:gd name="T98" fmla="*/ 350605 w 683"/>
              <a:gd name="T99" fmla="*/ 55327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47" name="Freeform 19"/>
          <p:cNvSpPr/>
          <p:nvPr/>
        </p:nvSpPr>
        <p:spPr bwMode="auto">
          <a:xfrm flipV="1">
            <a:off x="7618413" y="4035425"/>
            <a:ext cx="669925" cy="669925"/>
          </a:xfrm>
          <a:custGeom>
            <a:avLst/>
            <a:gdLst>
              <a:gd name="T0" fmla="*/ 0 w 905504"/>
              <a:gd name="T1" fmla="*/ 334963 h 905504"/>
              <a:gd name="T2" fmla="*/ 98108 w 905504"/>
              <a:gd name="T3" fmla="*/ 98108 h 905504"/>
              <a:gd name="T4" fmla="*/ 334963 w 905504"/>
              <a:gd name="T5" fmla="*/ 0 h 905504"/>
              <a:gd name="T6" fmla="*/ 571817 w 905504"/>
              <a:gd name="T7" fmla="*/ 98108 h 905504"/>
              <a:gd name="T8" fmla="*/ 669925 w 905504"/>
              <a:gd name="T9" fmla="*/ 334963 h 905504"/>
              <a:gd name="T10" fmla="*/ 571817 w 905504"/>
              <a:gd name="T11" fmla="*/ 571817 h 905504"/>
              <a:gd name="T12" fmla="*/ 334963 w 905504"/>
              <a:gd name="T13" fmla="*/ 669925 h 905504"/>
              <a:gd name="T14" fmla="*/ 98108 w 905504"/>
              <a:gd name="T15" fmla="*/ 571817 h 905504"/>
              <a:gd name="T16" fmla="*/ 0 w 905504"/>
              <a:gd name="T17" fmla="*/ 334963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48" name="Freeform 177"/>
          <p:cNvSpPr>
            <a:spLocks noEditPoints="1"/>
          </p:cNvSpPr>
          <p:nvPr/>
        </p:nvSpPr>
        <p:spPr bwMode="auto">
          <a:xfrm>
            <a:off x="7764463" y="4171950"/>
            <a:ext cx="377825" cy="398463"/>
          </a:xfrm>
          <a:custGeom>
            <a:avLst/>
            <a:gdLst>
              <a:gd name="T0" fmla="*/ 367330 w 360"/>
              <a:gd name="T1" fmla="*/ 188746 h 380"/>
              <a:gd name="T2" fmla="*/ 10495 w 360"/>
              <a:gd name="T3" fmla="*/ 188746 h 380"/>
              <a:gd name="T4" fmla="*/ 5248 w 360"/>
              <a:gd name="T5" fmla="*/ 179308 h 380"/>
              <a:gd name="T6" fmla="*/ 178417 w 360"/>
              <a:gd name="T7" fmla="*/ 8389 h 380"/>
              <a:gd name="T8" fmla="*/ 198358 w 360"/>
              <a:gd name="T9" fmla="*/ 9437 h 380"/>
              <a:gd name="T10" fmla="*/ 262378 w 360"/>
              <a:gd name="T11" fmla="*/ 72352 h 380"/>
              <a:gd name="T12" fmla="*/ 262378 w 360"/>
              <a:gd name="T13" fmla="*/ 47186 h 380"/>
              <a:gd name="T14" fmla="*/ 294913 w 360"/>
              <a:gd name="T15" fmla="*/ 47186 h 380"/>
              <a:gd name="T16" fmla="*/ 294913 w 360"/>
              <a:gd name="T17" fmla="*/ 104859 h 380"/>
              <a:gd name="T18" fmla="*/ 370478 w 360"/>
              <a:gd name="T19" fmla="*/ 179308 h 380"/>
              <a:gd name="T20" fmla="*/ 367330 w 360"/>
              <a:gd name="T21" fmla="*/ 188746 h 380"/>
              <a:gd name="T22" fmla="*/ 329547 w 360"/>
              <a:gd name="T23" fmla="*/ 384831 h 380"/>
              <a:gd name="T24" fmla="*/ 314854 w 360"/>
              <a:gd name="T25" fmla="*/ 398463 h 380"/>
              <a:gd name="T26" fmla="*/ 203606 w 360"/>
              <a:gd name="T27" fmla="*/ 398463 h 380"/>
              <a:gd name="T28" fmla="*/ 203606 w 360"/>
              <a:gd name="T29" fmla="*/ 316673 h 380"/>
              <a:gd name="T30" fmla="*/ 153229 w 360"/>
              <a:gd name="T31" fmla="*/ 316673 h 380"/>
              <a:gd name="T32" fmla="*/ 153229 w 360"/>
              <a:gd name="T33" fmla="*/ 398463 h 380"/>
              <a:gd name="T34" fmla="*/ 60872 w 360"/>
              <a:gd name="T35" fmla="*/ 398463 h 380"/>
              <a:gd name="T36" fmla="*/ 46179 w 360"/>
              <a:gd name="T37" fmla="*/ 383783 h 380"/>
              <a:gd name="T38" fmla="*/ 46179 w 360"/>
              <a:gd name="T39" fmla="*/ 197134 h 380"/>
              <a:gd name="T40" fmla="*/ 329547 w 360"/>
              <a:gd name="T41" fmla="*/ 197134 h 380"/>
              <a:gd name="T42" fmla="*/ 329547 w 360"/>
              <a:gd name="T43" fmla="*/ 384831 h 380"/>
              <a:gd name="T44" fmla="*/ 286517 w 360"/>
              <a:gd name="T45" fmla="*/ 253758 h 380"/>
              <a:gd name="T46" fmla="*/ 236141 w 360"/>
              <a:gd name="T47" fmla="*/ 253758 h 380"/>
              <a:gd name="T48" fmla="*/ 236141 w 360"/>
              <a:gd name="T49" fmla="*/ 295701 h 380"/>
              <a:gd name="T50" fmla="*/ 286517 w 360"/>
              <a:gd name="T51" fmla="*/ 295701 h 380"/>
              <a:gd name="T52" fmla="*/ 286517 w 360"/>
              <a:gd name="T53" fmla="*/ 253758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49" name="Freeform 22"/>
          <p:cNvSpPr/>
          <p:nvPr/>
        </p:nvSpPr>
        <p:spPr bwMode="auto">
          <a:xfrm flipV="1">
            <a:off x="3867150" y="4035425"/>
            <a:ext cx="668338" cy="669925"/>
          </a:xfrm>
          <a:custGeom>
            <a:avLst/>
            <a:gdLst>
              <a:gd name="T0" fmla="*/ 0 w 905504"/>
              <a:gd name="T1" fmla="*/ 334963 h 905504"/>
              <a:gd name="T2" fmla="*/ 97876 w 905504"/>
              <a:gd name="T3" fmla="*/ 98108 h 905504"/>
              <a:gd name="T4" fmla="*/ 334169 w 905504"/>
              <a:gd name="T5" fmla="*/ 0 h 905504"/>
              <a:gd name="T6" fmla="*/ 570462 w 905504"/>
              <a:gd name="T7" fmla="*/ 98108 h 905504"/>
              <a:gd name="T8" fmla="*/ 668338 w 905504"/>
              <a:gd name="T9" fmla="*/ 334963 h 905504"/>
              <a:gd name="T10" fmla="*/ 570462 w 905504"/>
              <a:gd name="T11" fmla="*/ 571817 h 905504"/>
              <a:gd name="T12" fmla="*/ 334169 w 905504"/>
              <a:gd name="T13" fmla="*/ 669925 h 905504"/>
              <a:gd name="T14" fmla="*/ 97876 w 905504"/>
              <a:gd name="T15" fmla="*/ 571817 h 905504"/>
              <a:gd name="T16" fmla="*/ 0 w 905504"/>
              <a:gd name="T17" fmla="*/ 334963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50" name="Freeform 23"/>
          <p:cNvSpPr>
            <a:spLocks noEditPoints="1"/>
          </p:cNvSpPr>
          <p:nvPr/>
        </p:nvSpPr>
        <p:spPr bwMode="auto">
          <a:xfrm>
            <a:off x="4064000" y="4170363"/>
            <a:ext cx="274638" cy="400050"/>
          </a:xfrm>
          <a:custGeom>
            <a:avLst/>
            <a:gdLst>
              <a:gd name="T0" fmla="*/ 137319 w 70"/>
              <a:gd name="T1" fmla="*/ 0 h 102"/>
              <a:gd name="T2" fmla="*/ 0 w 70"/>
              <a:gd name="T3" fmla="*/ 137272 h 102"/>
              <a:gd name="T4" fmla="*/ 62774 w 70"/>
              <a:gd name="T5" fmla="*/ 290232 h 102"/>
              <a:gd name="T6" fmla="*/ 137319 w 70"/>
              <a:gd name="T7" fmla="*/ 400050 h 102"/>
              <a:gd name="T8" fmla="*/ 211864 w 70"/>
              <a:gd name="T9" fmla="*/ 290232 h 102"/>
              <a:gd name="T10" fmla="*/ 274638 w 70"/>
              <a:gd name="T11" fmla="*/ 137272 h 102"/>
              <a:gd name="T12" fmla="*/ 137319 w 70"/>
              <a:gd name="T13" fmla="*/ 0 h 102"/>
              <a:gd name="T14" fmla="*/ 168706 w 70"/>
              <a:gd name="T15" fmla="*/ 341219 h 102"/>
              <a:gd name="T16" fmla="*/ 105932 w 70"/>
              <a:gd name="T17" fmla="*/ 349063 h 102"/>
              <a:gd name="T18" fmla="*/ 102008 w 70"/>
              <a:gd name="T19" fmla="*/ 325531 h 102"/>
              <a:gd name="T20" fmla="*/ 102008 w 70"/>
              <a:gd name="T21" fmla="*/ 325531 h 102"/>
              <a:gd name="T22" fmla="*/ 176553 w 70"/>
              <a:gd name="T23" fmla="*/ 313765 h 102"/>
              <a:gd name="T24" fmla="*/ 172630 w 70"/>
              <a:gd name="T25" fmla="*/ 325531 h 102"/>
              <a:gd name="T26" fmla="*/ 168706 w 70"/>
              <a:gd name="T27" fmla="*/ 341219 h 102"/>
              <a:gd name="T28" fmla="*/ 98085 w 70"/>
              <a:gd name="T29" fmla="*/ 309843 h 102"/>
              <a:gd name="T30" fmla="*/ 90238 w 70"/>
              <a:gd name="T31" fmla="*/ 286310 h 102"/>
              <a:gd name="T32" fmla="*/ 184400 w 70"/>
              <a:gd name="T33" fmla="*/ 286310 h 102"/>
              <a:gd name="T34" fmla="*/ 180476 w 70"/>
              <a:gd name="T35" fmla="*/ 301999 h 102"/>
              <a:gd name="T36" fmla="*/ 98085 w 70"/>
              <a:gd name="T37" fmla="*/ 309843 h 102"/>
              <a:gd name="T38" fmla="*/ 137319 w 70"/>
              <a:gd name="T39" fmla="*/ 376518 h 102"/>
              <a:gd name="T40" fmla="*/ 113779 w 70"/>
              <a:gd name="T41" fmla="*/ 360829 h 102"/>
              <a:gd name="T42" fmla="*/ 164783 w 70"/>
              <a:gd name="T43" fmla="*/ 352985 h 102"/>
              <a:gd name="T44" fmla="*/ 137319 w 70"/>
              <a:gd name="T45" fmla="*/ 376518 h 102"/>
              <a:gd name="T46" fmla="*/ 196170 w 70"/>
              <a:gd name="T47" fmla="*/ 262778 h 102"/>
              <a:gd name="T48" fmla="*/ 78468 w 70"/>
              <a:gd name="T49" fmla="*/ 262778 h 102"/>
              <a:gd name="T50" fmla="*/ 58851 w 70"/>
              <a:gd name="T51" fmla="*/ 223557 h 102"/>
              <a:gd name="T52" fmla="*/ 23540 w 70"/>
              <a:gd name="T53" fmla="*/ 137272 h 102"/>
              <a:gd name="T54" fmla="*/ 137319 w 70"/>
              <a:gd name="T55" fmla="*/ 23532 h 102"/>
              <a:gd name="T56" fmla="*/ 251098 w 70"/>
              <a:gd name="T57" fmla="*/ 137272 h 102"/>
              <a:gd name="T58" fmla="*/ 215787 w 70"/>
              <a:gd name="T59" fmla="*/ 223557 h 102"/>
              <a:gd name="T60" fmla="*/ 196170 w 70"/>
              <a:gd name="T61" fmla="*/ 262778 h 102"/>
              <a:gd name="T62" fmla="*/ 196170 w 70"/>
              <a:gd name="T63" fmla="*/ 262778 h 102"/>
              <a:gd name="T64" fmla="*/ 196170 w 70"/>
              <a:gd name="T65" fmla="*/ 262778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1" name="Freeform 10"/>
          <p:cNvSpPr/>
          <p:nvPr/>
        </p:nvSpPr>
        <p:spPr bwMode="auto">
          <a:xfrm flipV="1">
            <a:off x="6756400" y="1703388"/>
            <a:ext cx="669925" cy="668337"/>
          </a:xfrm>
          <a:custGeom>
            <a:avLst/>
            <a:gdLst>
              <a:gd name="T0" fmla="*/ 0 w 905504"/>
              <a:gd name="T1" fmla="*/ 334169 h 905504"/>
              <a:gd name="T2" fmla="*/ 98108 w 905504"/>
              <a:gd name="T3" fmla="*/ 97876 h 905504"/>
              <a:gd name="T4" fmla="*/ 334963 w 905504"/>
              <a:gd name="T5" fmla="*/ 0 h 905504"/>
              <a:gd name="T6" fmla="*/ 571817 w 905504"/>
              <a:gd name="T7" fmla="*/ 97876 h 905504"/>
              <a:gd name="T8" fmla="*/ 669925 w 905504"/>
              <a:gd name="T9" fmla="*/ 334169 h 905504"/>
              <a:gd name="T10" fmla="*/ 571817 w 905504"/>
              <a:gd name="T11" fmla="*/ 570461 h 905504"/>
              <a:gd name="T12" fmla="*/ 334963 w 905504"/>
              <a:gd name="T13" fmla="*/ 668337 h 905504"/>
              <a:gd name="T14" fmla="*/ 98108 w 905504"/>
              <a:gd name="T15" fmla="*/ 570461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52" name="Freeform 170"/>
          <p:cNvSpPr>
            <a:spLocks noEditPoints="1"/>
          </p:cNvSpPr>
          <p:nvPr/>
        </p:nvSpPr>
        <p:spPr bwMode="auto">
          <a:xfrm>
            <a:off x="6911975" y="1885950"/>
            <a:ext cx="358775" cy="303213"/>
          </a:xfrm>
          <a:custGeom>
            <a:avLst/>
            <a:gdLst>
              <a:gd name="T0" fmla="*/ 341957 w 256"/>
              <a:gd name="T1" fmla="*/ 303213 h 216"/>
              <a:gd name="T2" fmla="*/ 16818 w 256"/>
              <a:gd name="T3" fmla="*/ 303213 h 216"/>
              <a:gd name="T4" fmla="*/ 0 w 256"/>
              <a:gd name="T5" fmla="*/ 286368 h 216"/>
              <a:gd name="T6" fmla="*/ 0 w 256"/>
              <a:gd name="T7" fmla="*/ 16845 h 216"/>
              <a:gd name="T8" fmla="*/ 16818 w 256"/>
              <a:gd name="T9" fmla="*/ 0 h 216"/>
              <a:gd name="T10" fmla="*/ 33635 w 256"/>
              <a:gd name="T11" fmla="*/ 16845 h 216"/>
              <a:gd name="T12" fmla="*/ 33635 w 256"/>
              <a:gd name="T13" fmla="*/ 230217 h 216"/>
              <a:gd name="T14" fmla="*/ 33635 w 256"/>
              <a:gd name="T15" fmla="*/ 269523 h 216"/>
              <a:gd name="T16" fmla="*/ 341957 w 256"/>
              <a:gd name="T17" fmla="*/ 269523 h 216"/>
              <a:gd name="T18" fmla="*/ 358775 w 256"/>
              <a:gd name="T19" fmla="*/ 286368 h 216"/>
              <a:gd name="T20" fmla="*/ 341957 w 256"/>
              <a:gd name="T21" fmla="*/ 303213 h 216"/>
              <a:gd name="T22" fmla="*/ 302716 w 256"/>
              <a:gd name="T23" fmla="*/ 252678 h 216"/>
              <a:gd name="T24" fmla="*/ 269081 w 256"/>
              <a:gd name="T25" fmla="*/ 252678 h 216"/>
              <a:gd name="T26" fmla="*/ 252264 w 256"/>
              <a:gd name="T27" fmla="*/ 235832 h 216"/>
              <a:gd name="T28" fmla="*/ 252264 w 256"/>
              <a:gd name="T29" fmla="*/ 117916 h 216"/>
              <a:gd name="T30" fmla="*/ 269081 w 256"/>
              <a:gd name="T31" fmla="*/ 101071 h 216"/>
              <a:gd name="T32" fmla="*/ 302716 w 256"/>
              <a:gd name="T33" fmla="*/ 101071 h 216"/>
              <a:gd name="T34" fmla="*/ 319534 w 256"/>
              <a:gd name="T35" fmla="*/ 117916 h 216"/>
              <a:gd name="T36" fmla="*/ 319534 w 256"/>
              <a:gd name="T37" fmla="*/ 235832 h 216"/>
              <a:gd name="T38" fmla="*/ 302716 w 256"/>
              <a:gd name="T39" fmla="*/ 252678 h 216"/>
              <a:gd name="T40" fmla="*/ 207417 w 256"/>
              <a:gd name="T41" fmla="*/ 252678 h 216"/>
              <a:gd name="T42" fmla="*/ 173782 w 256"/>
              <a:gd name="T43" fmla="*/ 252678 h 216"/>
              <a:gd name="T44" fmla="*/ 156964 w 256"/>
              <a:gd name="T45" fmla="*/ 235832 h 216"/>
              <a:gd name="T46" fmla="*/ 156964 w 256"/>
              <a:gd name="T47" fmla="*/ 50536 h 216"/>
              <a:gd name="T48" fmla="*/ 173782 w 256"/>
              <a:gd name="T49" fmla="*/ 33690 h 216"/>
              <a:gd name="T50" fmla="*/ 207417 w 256"/>
              <a:gd name="T51" fmla="*/ 33690 h 216"/>
              <a:gd name="T52" fmla="*/ 224234 w 256"/>
              <a:gd name="T53" fmla="*/ 50536 h 216"/>
              <a:gd name="T54" fmla="*/ 224234 w 256"/>
              <a:gd name="T55" fmla="*/ 235832 h 216"/>
              <a:gd name="T56" fmla="*/ 207417 w 256"/>
              <a:gd name="T57" fmla="*/ 252678 h 216"/>
              <a:gd name="T58" fmla="*/ 112117 w 256"/>
              <a:gd name="T59" fmla="*/ 252678 h 216"/>
              <a:gd name="T60" fmla="*/ 78482 w 256"/>
              <a:gd name="T61" fmla="*/ 252678 h 216"/>
              <a:gd name="T62" fmla="*/ 61664 w 256"/>
              <a:gd name="T63" fmla="*/ 235832 h 216"/>
              <a:gd name="T64" fmla="*/ 61664 w 256"/>
              <a:gd name="T65" fmla="*/ 202142 h 216"/>
              <a:gd name="T66" fmla="*/ 78482 w 256"/>
              <a:gd name="T67" fmla="*/ 185297 h 216"/>
              <a:gd name="T68" fmla="*/ 112117 w 256"/>
              <a:gd name="T69" fmla="*/ 185297 h 216"/>
              <a:gd name="T70" fmla="*/ 128935 w 256"/>
              <a:gd name="T71" fmla="*/ 202142 h 216"/>
              <a:gd name="T72" fmla="*/ 128935 w 256"/>
              <a:gd name="T73" fmla="*/ 235832 h 216"/>
              <a:gd name="T74" fmla="*/ 112117 w 256"/>
              <a:gd name="T75" fmla="*/ 252678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3" name="Freeform 25"/>
          <p:cNvSpPr/>
          <p:nvPr/>
        </p:nvSpPr>
        <p:spPr bwMode="auto">
          <a:xfrm flipV="1">
            <a:off x="4741863" y="1703388"/>
            <a:ext cx="669925" cy="668337"/>
          </a:xfrm>
          <a:custGeom>
            <a:avLst/>
            <a:gdLst>
              <a:gd name="T0" fmla="*/ 0 w 905504"/>
              <a:gd name="T1" fmla="*/ 334169 h 905504"/>
              <a:gd name="T2" fmla="*/ 98108 w 905504"/>
              <a:gd name="T3" fmla="*/ 97876 h 905504"/>
              <a:gd name="T4" fmla="*/ 334963 w 905504"/>
              <a:gd name="T5" fmla="*/ 0 h 905504"/>
              <a:gd name="T6" fmla="*/ 571817 w 905504"/>
              <a:gd name="T7" fmla="*/ 97876 h 905504"/>
              <a:gd name="T8" fmla="*/ 669925 w 905504"/>
              <a:gd name="T9" fmla="*/ 334169 h 905504"/>
              <a:gd name="T10" fmla="*/ 571817 w 905504"/>
              <a:gd name="T11" fmla="*/ 570461 h 905504"/>
              <a:gd name="T12" fmla="*/ 334963 w 905504"/>
              <a:gd name="T13" fmla="*/ 668337 h 905504"/>
              <a:gd name="T14" fmla="*/ 98108 w 905504"/>
              <a:gd name="T15" fmla="*/ 570461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54" name="Freeform 120"/>
          <p:cNvSpPr>
            <a:spLocks noEditPoints="1"/>
          </p:cNvSpPr>
          <p:nvPr/>
        </p:nvSpPr>
        <p:spPr bwMode="auto">
          <a:xfrm>
            <a:off x="4902200" y="1885950"/>
            <a:ext cx="349250" cy="303213"/>
          </a:xfrm>
          <a:custGeom>
            <a:avLst/>
            <a:gdLst>
              <a:gd name="T0" fmla="*/ 283579 w 117"/>
              <a:gd name="T1" fmla="*/ 21015 h 101"/>
              <a:gd name="T2" fmla="*/ 283579 w 117"/>
              <a:gd name="T3" fmla="*/ 42030 h 101"/>
              <a:gd name="T4" fmla="*/ 44776 w 117"/>
              <a:gd name="T5" fmla="*/ 108076 h 101"/>
              <a:gd name="T6" fmla="*/ 0 w 117"/>
              <a:gd name="T7" fmla="*/ 84059 h 101"/>
              <a:gd name="T8" fmla="*/ 0 w 117"/>
              <a:gd name="T9" fmla="*/ 216152 h 101"/>
              <a:gd name="T10" fmla="*/ 44776 w 117"/>
              <a:gd name="T11" fmla="*/ 195137 h 101"/>
              <a:gd name="T12" fmla="*/ 71641 w 117"/>
              <a:gd name="T13" fmla="*/ 201141 h 101"/>
              <a:gd name="T14" fmla="*/ 62686 w 117"/>
              <a:gd name="T15" fmla="*/ 228160 h 101"/>
              <a:gd name="T16" fmla="*/ 86566 w 117"/>
              <a:gd name="T17" fmla="*/ 267188 h 101"/>
              <a:gd name="T18" fmla="*/ 149252 w 117"/>
              <a:gd name="T19" fmla="*/ 285200 h 101"/>
              <a:gd name="T20" fmla="*/ 158207 w 117"/>
              <a:gd name="T21" fmla="*/ 285200 h 101"/>
              <a:gd name="T22" fmla="*/ 191043 w 117"/>
              <a:gd name="T23" fmla="*/ 261183 h 101"/>
              <a:gd name="T24" fmla="*/ 197013 w 117"/>
              <a:gd name="T25" fmla="*/ 234164 h 101"/>
              <a:gd name="T26" fmla="*/ 283579 w 117"/>
              <a:gd name="T27" fmla="*/ 258181 h 101"/>
              <a:gd name="T28" fmla="*/ 283579 w 117"/>
              <a:gd name="T29" fmla="*/ 282198 h 101"/>
              <a:gd name="T30" fmla="*/ 349250 w 117"/>
              <a:gd name="T31" fmla="*/ 303213 h 101"/>
              <a:gd name="T32" fmla="*/ 349250 w 117"/>
              <a:gd name="T33" fmla="*/ 0 h 101"/>
              <a:gd name="T34" fmla="*/ 283579 w 117"/>
              <a:gd name="T35" fmla="*/ 21015 h 101"/>
              <a:gd name="T36" fmla="*/ 170147 w 117"/>
              <a:gd name="T37" fmla="*/ 255179 h 101"/>
              <a:gd name="T38" fmla="*/ 155222 w 117"/>
              <a:gd name="T39" fmla="*/ 264186 h 101"/>
              <a:gd name="T40" fmla="*/ 92536 w 117"/>
              <a:gd name="T41" fmla="*/ 246173 h 101"/>
              <a:gd name="T42" fmla="*/ 83581 w 117"/>
              <a:gd name="T43" fmla="*/ 234164 h 101"/>
              <a:gd name="T44" fmla="*/ 92536 w 117"/>
              <a:gd name="T45" fmla="*/ 207146 h 101"/>
              <a:gd name="T46" fmla="*/ 176118 w 117"/>
              <a:gd name="T47" fmla="*/ 231162 h 101"/>
              <a:gd name="T48" fmla="*/ 170147 w 117"/>
              <a:gd name="T49" fmla="*/ 255179 h 101"/>
              <a:gd name="T50" fmla="*/ 283579 w 117"/>
              <a:gd name="T51" fmla="*/ 150105 h 101"/>
              <a:gd name="T52" fmla="*/ 44776 w 117"/>
              <a:gd name="T53" fmla="*/ 150105 h 101"/>
              <a:gd name="T54" fmla="*/ 44776 w 117"/>
              <a:gd name="T55" fmla="*/ 129091 h 101"/>
              <a:gd name="T56" fmla="*/ 283579 w 117"/>
              <a:gd name="T57" fmla="*/ 63044 h 101"/>
              <a:gd name="T58" fmla="*/ 283579 w 117"/>
              <a:gd name="T59" fmla="*/ 150105 h 101"/>
              <a:gd name="T60" fmla="*/ 325370 w 117"/>
              <a:gd name="T61" fmla="*/ 150105 h 101"/>
              <a:gd name="T62" fmla="*/ 304474 w 117"/>
              <a:gd name="T63" fmla="*/ 150105 h 101"/>
              <a:gd name="T64" fmla="*/ 304474 w 117"/>
              <a:gd name="T65" fmla="*/ 42030 h 101"/>
              <a:gd name="T66" fmla="*/ 325370 w 117"/>
              <a:gd name="T67" fmla="*/ 42030 h 101"/>
              <a:gd name="T68" fmla="*/ 325370 w 117"/>
              <a:gd name="T69" fmla="*/ 150105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5" name="Freeform 16"/>
          <p:cNvSpPr/>
          <p:nvPr/>
        </p:nvSpPr>
        <p:spPr bwMode="auto">
          <a:xfrm flipV="1">
            <a:off x="3900488" y="2803525"/>
            <a:ext cx="668337" cy="668338"/>
          </a:xfrm>
          <a:custGeom>
            <a:avLst/>
            <a:gdLst>
              <a:gd name="T0" fmla="*/ 0 w 905504"/>
              <a:gd name="T1" fmla="*/ 334169 h 905504"/>
              <a:gd name="T2" fmla="*/ 97876 w 905504"/>
              <a:gd name="T3" fmla="*/ 97876 h 905504"/>
              <a:gd name="T4" fmla="*/ 334169 w 905504"/>
              <a:gd name="T5" fmla="*/ 0 h 905504"/>
              <a:gd name="T6" fmla="*/ 570461 w 905504"/>
              <a:gd name="T7" fmla="*/ 97876 h 905504"/>
              <a:gd name="T8" fmla="*/ 668337 w 905504"/>
              <a:gd name="T9" fmla="*/ 334169 h 905504"/>
              <a:gd name="T10" fmla="*/ 570461 w 905504"/>
              <a:gd name="T11" fmla="*/ 570462 h 905504"/>
              <a:gd name="T12" fmla="*/ 334169 w 905504"/>
              <a:gd name="T13" fmla="*/ 668338 h 905504"/>
              <a:gd name="T14" fmla="*/ 97876 w 905504"/>
              <a:gd name="T15" fmla="*/ 570462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56" name="Freeform 45"/>
          <p:cNvSpPr>
            <a:spLocks noEditPoints="1"/>
          </p:cNvSpPr>
          <p:nvPr/>
        </p:nvSpPr>
        <p:spPr bwMode="auto">
          <a:xfrm>
            <a:off x="4041775" y="2928938"/>
            <a:ext cx="385763" cy="417512"/>
          </a:xfrm>
          <a:custGeom>
            <a:avLst/>
            <a:gdLst>
              <a:gd name="T0" fmla="*/ 339767 w 889"/>
              <a:gd name="T1" fmla="*/ 351316 h 965"/>
              <a:gd name="T2" fmla="*/ 296808 w 889"/>
              <a:gd name="T3" fmla="*/ 304156 h 965"/>
              <a:gd name="T4" fmla="*/ 302883 w 889"/>
              <a:gd name="T5" fmla="*/ 256132 h 965"/>
              <a:gd name="T6" fmla="*/ 292468 w 889"/>
              <a:gd name="T7" fmla="*/ 208972 h 965"/>
              <a:gd name="T8" fmla="*/ 267734 w 889"/>
              <a:gd name="T9" fmla="*/ 167437 h 965"/>
              <a:gd name="T10" fmla="*/ 230850 w 889"/>
              <a:gd name="T11" fmla="*/ 136286 h 965"/>
              <a:gd name="T12" fmla="*/ 185722 w 889"/>
              <a:gd name="T13" fmla="*/ 118980 h 965"/>
              <a:gd name="T14" fmla="*/ 137122 w 889"/>
              <a:gd name="T15" fmla="*/ 116817 h 965"/>
              <a:gd name="T16" fmla="*/ 90691 w 889"/>
              <a:gd name="T17" fmla="*/ 131094 h 965"/>
              <a:gd name="T18" fmla="*/ 51638 w 889"/>
              <a:gd name="T19" fmla="*/ 158784 h 965"/>
              <a:gd name="T20" fmla="*/ 23432 w 889"/>
              <a:gd name="T21" fmla="*/ 198156 h 965"/>
              <a:gd name="T22" fmla="*/ 9546 w 889"/>
              <a:gd name="T23" fmla="*/ 244450 h 965"/>
              <a:gd name="T24" fmla="*/ 11716 w 889"/>
              <a:gd name="T25" fmla="*/ 292907 h 965"/>
              <a:gd name="T26" fmla="*/ 29507 w 889"/>
              <a:gd name="T27" fmla="*/ 337903 h 965"/>
              <a:gd name="T28" fmla="*/ 60750 w 889"/>
              <a:gd name="T29" fmla="*/ 374679 h 965"/>
              <a:gd name="T30" fmla="*/ 102407 w 889"/>
              <a:gd name="T31" fmla="*/ 399340 h 965"/>
              <a:gd name="T32" fmla="*/ 149706 w 889"/>
              <a:gd name="T33" fmla="*/ 408859 h 965"/>
              <a:gd name="T34" fmla="*/ 197872 w 889"/>
              <a:gd name="T35" fmla="*/ 402802 h 965"/>
              <a:gd name="T36" fmla="*/ 241265 w 889"/>
              <a:gd name="T37" fmla="*/ 381602 h 965"/>
              <a:gd name="T38" fmla="*/ 262527 w 889"/>
              <a:gd name="T39" fmla="*/ 353479 h 965"/>
              <a:gd name="T40" fmla="*/ 333692 w 889"/>
              <a:gd name="T41" fmla="*/ 407994 h 965"/>
              <a:gd name="T42" fmla="*/ 365802 w 889"/>
              <a:gd name="T43" fmla="*/ 353912 h 965"/>
              <a:gd name="T44" fmla="*/ 197872 w 889"/>
              <a:gd name="T45" fmla="*/ 267381 h 965"/>
              <a:gd name="T46" fmla="*/ 137556 w 889"/>
              <a:gd name="T47" fmla="*/ 235797 h 965"/>
              <a:gd name="T48" fmla="*/ 165327 w 889"/>
              <a:gd name="T49" fmla="*/ 272573 h 965"/>
              <a:gd name="T50" fmla="*/ 119764 w 889"/>
              <a:gd name="T51" fmla="*/ 265650 h 965"/>
              <a:gd name="T52" fmla="*/ 176609 w 889"/>
              <a:gd name="T53" fmla="*/ 302858 h 965"/>
              <a:gd name="T54" fmla="*/ 177043 w 889"/>
              <a:gd name="T55" fmla="*/ 347855 h 965"/>
              <a:gd name="T56" fmla="*/ 133216 w 889"/>
              <a:gd name="T57" fmla="*/ 176956 h 965"/>
              <a:gd name="T58" fmla="*/ 238661 w 889"/>
              <a:gd name="T59" fmla="*/ 291609 h 965"/>
              <a:gd name="T60" fmla="*/ 249943 w 889"/>
              <a:gd name="T61" fmla="*/ 298099 h 965"/>
              <a:gd name="T62" fmla="*/ 129745 w 889"/>
              <a:gd name="T63" fmla="*/ 163976 h 965"/>
              <a:gd name="T64" fmla="*/ 180081 w 889"/>
              <a:gd name="T65" fmla="*/ 360402 h 965"/>
              <a:gd name="T66" fmla="*/ 236057 w 889"/>
              <a:gd name="T67" fmla="*/ 337903 h 965"/>
              <a:gd name="T68" fmla="*/ 47298 w 889"/>
              <a:gd name="T69" fmla="*/ 289879 h 965"/>
              <a:gd name="T70" fmla="*/ 262527 w 889"/>
              <a:gd name="T71" fmla="*/ 234932 h 965"/>
              <a:gd name="T72" fmla="*/ 364067 w 889"/>
              <a:gd name="T73" fmla="*/ 389389 h 965"/>
              <a:gd name="T74" fmla="*/ 335427 w 889"/>
              <a:gd name="T75" fmla="*/ 389389 h 965"/>
              <a:gd name="T76" fmla="*/ 350181 w 889"/>
              <a:gd name="T77" fmla="*/ 364295 h 965"/>
              <a:gd name="T78" fmla="*/ 364067 w 889"/>
              <a:gd name="T79" fmla="*/ 389389 h 965"/>
              <a:gd name="T80" fmla="*/ 235624 w 889"/>
              <a:gd name="T81" fmla="*/ 97780 h 965"/>
              <a:gd name="T82" fmla="*/ 247340 w 889"/>
              <a:gd name="T83" fmla="*/ 126768 h 965"/>
              <a:gd name="T84" fmla="*/ 269036 w 889"/>
              <a:gd name="T85" fmla="*/ 134988 h 965"/>
              <a:gd name="T86" fmla="*/ 298109 w 889"/>
              <a:gd name="T87" fmla="*/ 147103 h 965"/>
              <a:gd name="T88" fmla="*/ 319372 w 889"/>
              <a:gd name="T89" fmla="*/ 137584 h 965"/>
              <a:gd name="T90" fmla="*/ 348011 w 889"/>
              <a:gd name="T91" fmla="*/ 125470 h 965"/>
              <a:gd name="T92" fmla="*/ 356256 w 889"/>
              <a:gd name="T93" fmla="*/ 103837 h 965"/>
              <a:gd name="T94" fmla="*/ 368406 w 889"/>
              <a:gd name="T95" fmla="*/ 74849 h 965"/>
              <a:gd name="T96" fmla="*/ 358859 w 889"/>
              <a:gd name="T97" fmla="*/ 53649 h 965"/>
              <a:gd name="T98" fmla="*/ 347143 w 889"/>
              <a:gd name="T99" fmla="*/ 25094 h 965"/>
              <a:gd name="T100" fmla="*/ 325013 w 889"/>
              <a:gd name="T101" fmla="*/ 16874 h 965"/>
              <a:gd name="T102" fmla="*/ 296374 w 889"/>
              <a:gd name="T103" fmla="*/ 4759 h 965"/>
              <a:gd name="T104" fmla="*/ 275111 w 889"/>
              <a:gd name="T105" fmla="*/ 14278 h 965"/>
              <a:gd name="T106" fmla="*/ 246038 w 889"/>
              <a:gd name="T107" fmla="*/ 25959 h 965"/>
              <a:gd name="T108" fmla="*/ 237793 w 889"/>
              <a:gd name="T109" fmla="*/ 48025 h 965"/>
              <a:gd name="T110" fmla="*/ 226077 w 889"/>
              <a:gd name="T111" fmla="*/ 76580 h 965"/>
              <a:gd name="T112" fmla="*/ 297241 w 889"/>
              <a:gd name="T113" fmla="*/ 40237 h 965"/>
              <a:gd name="T114" fmla="*/ 297241 w 889"/>
              <a:gd name="T115" fmla="*/ 111625 h 965"/>
              <a:gd name="T116" fmla="*/ 297241 w 889"/>
              <a:gd name="T117" fmla="*/ 40237 h 965"/>
              <a:gd name="T118" fmla="*/ 297241 w 889"/>
              <a:gd name="T119" fmla="*/ 40237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7" name="Freeform 7"/>
          <p:cNvSpPr/>
          <p:nvPr/>
        </p:nvSpPr>
        <p:spPr bwMode="auto">
          <a:xfrm flipV="1">
            <a:off x="7591425" y="2803525"/>
            <a:ext cx="669925" cy="668338"/>
          </a:xfrm>
          <a:custGeom>
            <a:avLst/>
            <a:gdLst>
              <a:gd name="T0" fmla="*/ 0 w 905504"/>
              <a:gd name="T1" fmla="*/ 334169 h 905504"/>
              <a:gd name="T2" fmla="*/ 98108 w 905504"/>
              <a:gd name="T3" fmla="*/ 97876 h 905504"/>
              <a:gd name="T4" fmla="*/ 334963 w 905504"/>
              <a:gd name="T5" fmla="*/ 0 h 905504"/>
              <a:gd name="T6" fmla="*/ 571817 w 905504"/>
              <a:gd name="T7" fmla="*/ 97876 h 905504"/>
              <a:gd name="T8" fmla="*/ 669925 w 905504"/>
              <a:gd name="T9" fmla="*/ 334169 h 905504"/>
              <a:gd name="T10" fmla="*/ 571817 w 905504"/>
              <a:gd name="T11" fmla="*/ 570462 h 905504"/>
              <a:gd name="T12" fmla="*/ 334963 w 905504"/>
              <a:gd name="T13" fmla="*/ 668338 h 905504"/>
              <a:gd name="T14" fmla="*/ 98108 w 905504"/>
              <a:gd name="T15" fmla="*/ 570462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5858" name="Freeform 206"/>
          <p:cNvSpPr>
            <a:spLocks noEditPoints="1"/>
          </p:cNvSpPr>
          <p:nvPr/>
        </p:nvSpPr>
        <p:spPr bwMode="auto">
          <a:xfrm>
            <a:off x="7742238" y="2954338"/>
            <a:ext cx="368300" cy="366712"/>
          </a:xfrm>
          <a:custGeom>
            <a:avLst/>
            <a:gdLst>
              <a:gd name="T0" fmla="*/ 358229 w 256"/>
              <a:gd name="T1" fmla="*/ 307981 h 256"/>
              <a:gd name="T2" fmla="*/ 368300 w 256"/>
              <a:gd name="T3" fmla="*/ 332333 h 256"/>
              <a:gd name="T4" fmla="*/ 333772 w 256"/>
              <a:gd name="T5" fmla="*/ 366712 h 256"/>
              <a:gd name="T6" fmla="*/ 309314 w 256"/>
              <a:gd name="T7" fmla="*/ 356685 h 256"/>
              <a:gd name="T8" fmla="*/ 208607 w 256"/>
              <a:gd name="T9" fmla="*/ 256412 h 256"/>
              <a:gd name="T10" fmla="*/ 138113 w 256"/>
              <a:gd name="T11" fmla="*/ 275034 h 256"/>
              <a:gd name="T12" fmla="*/ 0 w 256"/>
              <a:gd name="T13" fmla="*/ 137517 h 256"/>
              <a:gd name="T14" fmla="*/ 138113 w 256"/>
              <a:gd name="T15" fmla="*/ 0 h 256"/>
              <a:gd name="T16" fmla="*/ 276225 w 256"/>
              <a:gd name="T17" fmla="*/ 137517 h 256"/>
              <a:gd name="T18" fmla="*/ 257522 w 256"/>
              <a:gd name="T19" fmla="*/ 207708 h 256"/>
              <a:gd name="T20" fmla="*/ 358229 w 256"/>
              <a:gd name="T21" fmla="*/ 307981 h 256"/>
              <a:gd name="T22" fmla="*/ 138113 w 256"/>
              <a:gd name="T23" fmla="*/ 34379 h 256"/>
              <a:gd name="T24" fmla="*/ 34528 w 256"/>
              <a:gd name="T25" fmla="*/ 137517 h 256"/>
              <a:gd name="T26" fmla="*/ 138113 w 256"/>
              <a:gd name="T27" fmla="*/ 240655 h 256"/>
              <a:gd name="T28" fmla="*/ 241697 w 256"/>
              <a:gd name="T29" fmla="*/ 137517 h 256"/>
              <a:gd name="T30" fmla="*/ 138113 w 256"/>
              <a:gd name="T31" fmla="*/ 34379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9" name="TextBox 13"/>
          <p:cNvSpPr txBox="1">
            <a:spLocks noChangeArrowheads="1"/>
          </p:cNvSpPr>
          <p:nvPr/>
        </p:nvSpPr>
        <p:spPr bwMode="auto">
          <a:xfrm>
            <a:off x="1219995" y="2753264"/>
            <a:ext cx="2338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勇敢</a:t>
            </a:r>
            <a:endParaRPr lang="en-US" altLang="zh-CN" sz="3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1" name="TextBox 13"/>
          <p:cNvSpPr txBox="1">
            <a:spLocks noChangeArrowheads="1"/>
          </p:cNvSpPr>
          <p:nvPr/>
        </p:nvSpPr>
        <p:spPr bwMode="auto">
          <a:xfrm>
            <a:off x="1964707" y="1910982"/>
            <a:ext cx="2338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倔强</a:t>
            </a:r>
            <a:endParaRPr lang="en-US" altLang="zh-CN" sz="3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>
            <a:off x="7591425" y="4261201"/>
            <a:ext cx="23383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坚强</a:t>
            </a:r>
            <a:endParaRPr lang="en-US" altLang="zh-CN" sz="3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 flipH="1">
            <a:off x="8593931" y="2889724"/>
            <a:ext cx="233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敢于爱</a:t>
            </a:r>
            <a:endParaRPr lang="en-US" altLang="zh-CN" sz="3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7" name="TextBox 13"/>
          <p:cNvSpPr txBox="1">
            <a:spLocks noChangeArrowheads="1"/>
          </p:cNvSpPr>
          <p:nvPr/>
        </p:nvSpPr>
        <p:spPr bwMode="auto">
          <a:xfrm flipH="1">
            <a:off x="2403476" y="4235110"/>
            <a:ext cx="23383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</a:t>
            </a:r>
            <a:endParaRPr lang="en-US" altLang="zh-CN" sz="4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9" name="TextBox 13"/>
          <p:cNvSpPr txBox="1">
            <a:spLocks noChangeArrowheads="1"/>
          </p:cNvSpPr>
          <p:nvPr/>
        </p:nvSpPr>
        <p:spPr bwMode="auto">
          <a:xfrm flipH="1">
            <a:off x="7676356" y="1719232"/>
            <a:ext cx="23383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善良</a:t>
            </a:r>
            <a:endParaRPr lang="en-US" altLang="zh-CN" sz="3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71" name="文本框 33"/>
          <p:cNvSpPr txBox="1">
            <a:spLocks noChangeArrowheads="1"/>
          </p:cNvSpPr>
          <p:nvPr/>
        </p:nvSpPr>
        <p:spPr bwMode="auto">
          <a:xfrm>
            <a:off x="1917700" y="539750"/>
            <a:ext cx="1255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读后感</a:t>
            </a:r>
            <a:endParaRPr lang="zh-CN" altLang="en-US" sz="28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/>
      <p:bldP spid="35861" grpId="0"/>
      <p:bldP spid="35863" grpId="0"/>
      <p:bldP spid="35865" grpId="0"/>
      <p:bldP spid="35867" grpId="0"/>
      <p:bldP spid="35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19"/>
          <p:cNvSpPr>
            <a:spLocks noChangeArrowheads="1"/>
          </p:cNvSpPr>
          <p:nvPr/>
        </p:nvSpPr>
        <p:spPr bwMode="auto">
          <a:xfrm>
            <a:off x="999097" y="1318255"/>
            <a:ext cx="711200" cy="7159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5605" name="Group 2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9434" y="1498198"/>
            <a:ext cx="390525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1316875" y="1676236"/>
            <a:ext cx="1003645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zh-CN" sz="3200" dirty="0"/>
              <a:t>故事中的人物其实就是照亮我们的一面镜子，在现实生活中，我们有多少人还在坚持为</a:t>
            </a:r>
            <a:r>
              <a:rPr lang="zh-CN" altLang="zh-CN" sz="3200" dirty="0">
                <a:solidFill>
                  <a:srgbClr val="375F90"/>
                </a:solidFill>
              </a:rPr>
              <a:t>梦想</a:t>
            </a:r>
            <a:r>
              <a:rPr lang="zh-CN" altLang="zh-CN" sz="3200" dirty="0"/>
              <a:t>而拼搏？</a:t>
            </a:r>
            <a:endParaRPr lang="en-US" altLang="zh-CN" sz="3200" dirty="0"/>
          </a:p>
          <a:p>
            <a:pPr indent="457200"/>
            <a:r>
              <a:rPr lang="zh-CN" altLang="zh-CN" sz="3200" dirty="0"/>
              <a:t>如果每天我们只是像崔斯坦那样没有选择</a:t>
            </a:r>
            <a:r>
              <a:rPr lang="zh-CN" altLang="en-US" sz="3200" dirty="0"/>
              <a:t>、</a:t>
            </a:r>
            <a:r>
              <a:rPr lang="zh-CN" altLang="zh-CN" sz="3200" dirty="0"/>
              <a:t>没有目的地活着，我们的梦想或许只会被我们埋进黄土里，而迪伦用生命与灵魂的不懈追寻告诉我们：</a:t>
            </a:r>
            <a:r>
              <a:rPr lang="zh-CN" altLang="zh-CN" sz="3200" dirty="0">
                <a:solidFill>
                  <a:srgbClr val="FF0000"/>
                </a:solidFill>
              </a:rPr>
              <a:t>只有奋力的去追逐自己想要的，幸福或许就在下一个转角</a:t>
            </a:r>
            <a:r>
              <a:rPr lang="zh-CN" altLang="en-US" sz="3200" dirty="0">
                <a:solidFill>
                  <a:srgbClr val="FF0000"/>
                </a:solidFill>
              </a:rPr>
              <a:t>。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25616" name="文本框 45"/>
          <p:cNvSpPr txBox="1">
            <a:spLocks noChangeArrowheads="1"/>
          </p:cNvSpPr>
          <p:nvPr/>
        </p:nvSpPr>
        <p:spPr bwMode="auto">
          <a:xfrm>
            <a:off x="1981200" y="505460"/>
            <a:ext cx="1255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读后感</a:t>
            </a:r>
            <a:endParaRPr lang="zh-CN" altLang="en-US" sz="28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397" y="4422590"/>
            <a:ext cx="3052732" cy="24354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6875" y="1590213"/>
            <a:ext cx="82051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4400" dirty="0"/>
              <a:t>最重要的摆渡人其实就是我们自己，真正的救赎来自心灵的自我成长与非凡的勇气。</a:t>
            </a:r>
            <a:endParaRPr lang="zh-CN" altLang="en-US" sz="4400" dirty="0"/>
          </a:p>
        </p:txBody>
      </p:sp>
      <p:sp>
        <p:nvSpPr>
          <p:cNvPr id="9" name="矩形 8"/>
          <p:cNvSpPr/>
          <p:nvPr/>
        </p:nvSpPr>
        <p:spPr>
          <a:xfrm>
            <a:off x="1159434" y="1602419"/>
            <a:ext cx="9450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小说表面上看似乎是作者天马行空的想象，而其本质上是作者</a:t>
            </a:r>
            <a:r>
              <a:rPr lang="zh-CN" altLang="en-US" sz="3600" dirty="0">
                <a:latin typeface="宋体" panose="02010600030101010101" pitchFamily="2" charset="-122"/>
              </a:rPr>
              <a:t>对现实社会、人类自身进行探索后加上自身的见解，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对社会和人性的揭露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，也是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人类情感复杂性的真实写照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en-US" altLang="zh-CN" sz="3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5" grpId="1"/>
      <p:bldP spid="2" grpId="0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1800" y="1270000"/>
            <a:ext cx="76464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我们在被迪伦感动的同时，我们也要学着直面挫折和困难，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心之所向便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所向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披靡，不管不顾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，只为奔赴心中的那个念头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/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我想在我们身边也有很多个迪伦，他们为了自己所向往的东西在困难面前披荆斩棘，不断奋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斗。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/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像那句话说的：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如果你真的想做一件事，全世界都会为你让路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5"/>
          <p:cNvSpPr txBox="1">
            <a:spLocks noChangeArrowheads="1"/>
          </p:cNvSpPr>
          <p:nvPr/>
        </p:nvSpPr>
        <p:spPr bwMode="auto">
          <a:xfrm>
            <a:off x="1981200" y="462518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读后感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31822" b="13851"/>
          <a:stretch>
            <a:fillRect/>
          </a:stretch>
        </p:blipFill>
        <p:spPr>
          <a:xfrm>
            <a:off x="9173565" y="106594"/>
            <a:ext cx="2741897" cy="3461794"/>
          </a:xfrm>
          <a:prstGeom prst="rect">
            <a:avLst/>
          </a:prstGeom>
        </p:spPr>
      </p:pic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1364270" y="1121529"/>
            <a:ext cx="711200" cy="7159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8" name="Group 2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607" y="1323998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24608" y="1488304"/>
            <a:ext cx="7743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此外，小说也折射出人性之美，真爱、勇敢、信念无不涤荡着读者的内心，也让人们明白当必须直面生存和死亡、灵魂的毁灭与爱情的永生之艰难选择时，将如何迈出自己的脚步才会让自己的人生不后悔。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户外&#10;&#10;已生成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22611" r="5862"/>
          <a:stretch>
            <a:fillRect/>
          </a:stretch>
        </p:blipFill>
        <p:spPr>
          <a:xfrm>
            <a:off x="8098244" y="0"/>
            <a:ext cx="4093756" cy="3267635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74" name="Straight Arrow Connector 7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45"/>
          <p:cNvSpPr txBox="1">
            <a:spLocks noChangeArrowheads="1"/>
          </p:cNvSpPr>
          <p:nvPr/>
        </p:nvSpPr>
        <p:spPr bwMode="auto">
          <a:xfrm>
            <a:off x="655320" y="2631125"/>
            <a:ext cx="4983480" cy="2397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zh-CN" alt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014" y="2316480"/>
            <a:ext cx="8024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每一个灵魂都是独特的，都有各自的美德和过错。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如果命运是一条孤独的河流，谁会是你的灵魂摆渡人？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如果我真的存在，也是因为你需要我。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79179" y="2037144"/>
            <a:ext cx="6751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445469"/>
                </a:solidFill>
              </a:rPr>
              <a:t>谢谢大家！</a:t>
            </a:r>
            <a:endParaRPr lang="zh-CN" altLang="en-US" sz="9600" b="1" dirty="0">
              <a:solidFill>
                <a:srgbClr val="445469"/>
              </a:solidFill>
            </a:endParaRPr>
          </a:p>
        </p:txBody>
      </p:sp>
      <p:pic>
        <p:nvPicPr>
          <p:cNvPr id="4" name="图片 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12192000" cy="70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12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3803051" y="395720"/>
            <a:ext cx="1040670" cy="1015663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3803051" y="1716177"/>
            <a:ext cx="1040670" cy="1015663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803051" y="3223960"/>
            <a:ext cx="1040670" cy="1015663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文本框 8"/>
          <p:cNvSpPr txBox="1">
            <a:spLocks noChangeArrowheads="1"/>
          </p:cNvSpPr>
          <p:nvPr/>
        </p:nvSpPr>
        <p:spPr bwMode="auto">
          <a:xfrm>
            <a:off x="3803051" y="4948322"/>
            <a:ext cx="1040670" cy="1015663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文本框 9"/>
          <p:cNvSpPr txBox="1">
            <a:spLocks noChangeArrowheads="1"/>
          </p:cNvSpPr>
          <p:nvPr/>
        </p:nvSpPr>
        <p:spPr bwMode="auto">
          <a:xfrm>
            <a:off x="5497454" y="423775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2BA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本书介绍</a:t>
            </a:r>
            <a:endParaRPr lang="zh-CN" altLang="en-US" sz="6000" b="1" dirty="0">
              <a:solidFill>
                <a:srgbClr val="2BA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文本框 10"/>
          <p:cNvSpPr txBox="1">
            <a:spLocks noChangeArrowheads="1"/>
          </p:cNvSpPr>
          <p:nvPr/>
        </p:nvSpPr>
        <p:spPr bwMode="auto">
          <a:xfrm>
            <a:off x="4801589" y="1809840"/>
            <a:ext cx="4554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51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故事梗概</a:t>
            </a:r>
            <a:endParaRPr lang="zh-CN" altLang="en-US" sz="6000" b="1" dirty="0">
              <a:solidFill>
                <a:srgbClr val="513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文本框 11"/>
          <p:cNvSpPr txBox="1">
            <a:spLocks noChangeArrowheads="1"/>
          </p:cNvSpPr>
          <p:nvPr/>
        </p:nvSpPr>
        <p:spPr bwMode="auto">
          <a:xfrm>
            <a:off x="4801589" y="3316035"/>
            <a:ext cx="4554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DE4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艺术特点</a:t>
            </a:r>
            <a:endParaRPr lang="zh-CN" altLang="en-US" sz="6000" b="1" dirty="0">
              <a:solidFill>
                <a:srgbClr val="DE4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文本框 12"/>
          <p:cNvSpPr txBox="1">
            <a:spLocks noChangeArrowheads="1"/>
          </p:cNvSpPr>
          <p:nvPr/>
        </p:nvSpPr>
        <p:spPr bwMode="auto">
          <a:xfrm>
            <a:off x="4976617" y="4941826"/>
            <a:ext cx="43412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F4B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读后感想</a:t>
            </a:r>
            <a:endParaRPr lang="zh-CN" altLang="en-US" sz="6000" b="1" dirty="0">
              <a:solidFill>
                <a:srgbClr val="F4B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72" name="直接连接符 15"/>
          <p:cNvCxnSpPr>
            <a:cxnSpLocks noChangeShapeType="1"/>
          </p:cNvCxnSpPr>
          <p:nvPr/>
        </p:nvCxnSpPr>
        <p:spPr bwMode="auto">
          <a:xfrm>
            <a:off x="4709514" y="1808252"/>
            <a:ext cx="0" cy="457200"/>
          </a:xfrm>
          <a:prstGeom prst="line">
            <a:avLst/>
          </a:prstGeom>
          <a:noFill/>
          <a:ln w="6350">
            <a:solidFill>
              <a:srgbClr val="51308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直接连接符 16"/>
          <p:cNvCxnSpPr>
            <a:cxnSpLocks noChangeShapeType="1"/>
          </p:cNvCxnSpPr>
          <p:nvPr/>
        </p:nvCxnSpPr>
        <p:spPr bwMode="auto">
          <a:xfrm>
            <a:off x="4709514" y="3320798"/>
            <a:ext cx="0" cy="457200"/>
          </a:xfrm>
          <a:prstGeom prst="line">
            <a:avLst/>
          </a:prstGeom>
          <a:noFill/>
          <a:ln w="6350">
            <a:solidFill>
              <a:srgbClr val="DE447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0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1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2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3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52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文本框 21"/>
          <p:cNvSpPr txBox="1">
            <a:spLocks noChangeArrowheads="1"/>
          </p:cNvSpPr>
          <p:nvPr/>
        </p:nvSpPr>
        <p:spPr bwMode="auto">
          <a:xfrm>
            <a:off x="5241925" y="2819400"/>
            <a:ext cx="4921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200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文本框 22"/>
          <p:cNvSpPr txBox="1">
            <a:spLocks noChangeArrowheads="1"/>
          </p:cNvSpPr>
          <p:nvPr/>
        </p:nvSpPr>
        <p:spPr bwMode="auto">
          <a:xfrm>
            <a:off x="6002259" y="2885985"/>
            <a:ext cx="38908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本书介绍</a:t>
            </a:r>
            <a:endParaRPr lang="zh-CN" altLang="en-US" sz="72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967886" y="2135695"/>
            <a:ext cx="626663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indent="249555" defTabSz="914400"/>
            <a:r>
              <a:rPr lang="zh-CN" altLang="zh-CN" sz="32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居住在苏格兰格拉斯哥南部，是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英国文坛备受瞩目的实力作家</a:t>
            </a:r>
            <a:r>
              <a:rPr lang="zh-CN" altLang="zh-CN" sz="32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，本职工作是中学教师。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249555" defTabSz="914400"/>
            <a:r>
              <a:rPr lang="zh-CN" altLang="zh-CN" sz="3200" dirty="0">
                <a:solidFill>
                  <a:srgbClr val="136EC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zh-CN" sz="32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她的作品往往在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出其不意的情节架构中饱含感人至深的真情</a:t>
            </a:r>
            <a:r>
              <a:rPr lang="zh-CN" altLang="zh-CN" sz="32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贯穿着人生思索和人性独白</a:t>
            </a:r>
            <a:r>
              <a:rPr lang="zh-CN" altLang="zh-CN" sz="3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32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1210235" y="1316601"/>
            <a:ext cx="3345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zh-CN" sz="32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克莱儿·麦克福尔</a:t>
            </a:r>
            <a:endParaRPr lang="en-US" altLang="zh-CN" sz="3200" b="1" dirty="0">
              <a:solidFill>
                <a:srgbClr val="44546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513" name="文本框 9"/>
          <p:cNvSpPr txBox="1">
            <a:spLocks noChangeArrowheads="1"/>
          </p:cNvSpPr>
          <p:nvPr/>
        </p:nvSpPr>
        <p:spPr bwMode="auto">
          <a:xfrm>
            <a:off x="1981200" y="448647"/>
            <a:ext cx="2223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走近作者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1261"/>
          <a:stretch>
            <a:fillRect/>
          </a:stretch>
        </p:blipFill>
        <p:spPr>
          <a:xfrm>
            <a:off x="7511754" y="959172"/>
            <a:ext cx="3712360" cy="5485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1878" y="2547707"/>
            <a:ext cx="6266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摆渡人</a:t>
            </a:r>
            <a:r>
              <a:rPr lang="en-US" altLang="zh-CN" sz="3600" dirty="0"/>
              <a:t>》</a:t>
            </a:r>
            <a:r>
              <a:rPr lang="zh-CN" altLang="en-US" sz="3600" dirty="0"/>
              <a:t>是她知名的作品，一举摘得五项世界文学大奖，版权销售</a:t>
            </a:r>
            <a:r>
              <a:rPr lang="en-US" altLang="zh-CN" sz="3600" dirty="0"/>
              <a:t>33</a:t>
            </a:r>
            <a:r>
              <a:rPr lang="zh-CN" altLang="en-US" sz="3600" dirty="0"/>
              <a:t>个国家，是令千万读者灵魂震颤的心灵治愈小说</a:t>
            </a:r>
            <a:endParaRPr lang="zh-CN" altLang="en-US" sz="4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0" grpId="1"/>
      <p:bldP spid="215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任意多边形 37"/>
          <p:cNvSpPr/>
          <p:nvPr/>
        </p:nvSpPr>
        <p:spPr bwMode="auto">
          <a:xfrm rot="2700000">
            <a:off x="3932317" y="2957635"/>
            <a:ext cx="4622283" cy="4665720"/>
          </a:xfrm>
          <a:custGeom>
            <a:avLst/>
            <a:gdLst>
              <a:gd name="T0" fmla="*/ 135643 w 3973789"/>
              <a:gd name="T1" fmla="*/ 3182929 h 3973789"/>
              <a:gd name="T2" fmla="*/ 3182930 w 3973789"/>
              <a:gd name="T3" fmla="*/ 135643 h 3973789"/>
              <a:gd name="T4" fmla="*/ 3837870 w 3973789"/>
              <a:gd name="T5" fmla="*/ 135643 h 3973789"/>
              <a:gd name="T6" fmla="*/ 3837870 w 3973789"/>
              <a:gd name="T7" fmla="*/ 790583 h 3973789"/>
              <a:gd name="T8" fmla="*/ 790583 w 3973789"/>
              <a:gd name="T9" fmla="*/ 3837869 h 3973789"/>
              <a:gd name="T10" fmla="*/ 208292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4035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Oval 25"/>
          <p:cNvSpPr>
            <a:spLocks noChangeArrowheads="1"/>
          </p:cNvSpPr>
          <p:nvPr/>
        </p:nvSpPr>
        <p:spPr bwMode="auto">
          <a:xfrm>
            <a:off x="1822450" y="1652588"/>
            <a:ext cx="925513" cy="92710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37" name="任意多边形 3"/>
          <p:cNvSpPr/>
          <p:nvPr/>
        </p:nvSpPr>
        <p:spPr bwMode="auto">
          <a:xfrm rot="2700000">
            <a:off x="3693864" y="-123761"/>
            <a:ext cx="4533781" cy="4501228"/>
          </a:xfrm>
          <a:custGeom>
            <a:avLst/>
            <a:gdLst>
              <a:gd name="T0" fmla="*/ 135643 w 3973789"/>
              <a:gd name="T1" fmla="*/ 3182929 h 3973789"/>
              <a:gd name="T2" fmla="*/ 3182929 w 3973789"/>
              <a:gd name="T3" fmla="*/ 135643 h 3973789"/>
              <a:gd name="T4" fmla="*/ 3837869 w 3973789"/>
              <a:gd name="T5" fmla="*/ 135643 h 3973789"/>
              <a:gd name="T6" fmla="*/ 3837869 w 3973789"/>
              <a:gd name="T7" fmla="*/ 790583 h 3973789"/>
              <a:gd name="T8" fmla="*/ 790583 w 3973789"/>
              <a:gd name="T9" fmla="*/ 3837869 h 3973789"/>
              <a:gd name="T10" fmla="*/ 208291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8" name="任意多边形 5"/>
          <p:cNvSpPr/>
          <p:nvPr/>
        </p:nvSpPr>
        <p:spPr bwMode="auto">
          <a:xfrm flipH="1">
            <a:off x="2857993" y="3129012"/>
            <a:ext cx="6228257" cy="1229883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40" name="Text Placeholder 32"/>
          <p:cNvSpPr txBox="1">
            <a:spLocks noChangeArrowheads="1"/>
          </p:cNvSpPr>
          <p:nvPr/>
        </p:nvSpPr>
        <p:spPr bwMode="auto">
          <a:xfrm>
            <a:off x="3271838" y="1927225"/>
            <a:ext cx="663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3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1" name="Text Placeholder 32"/>
          <p:cNvSpPr txBox="1">
            <a:spLocks noChangeArrowheads="1"/>
          </p:cNvSpPr>
          <p:nvPr/>
        </p:nvSpPr>
        <p:spPr bwMode="auto">
          <a:xfrm>
            <a:off x="3371850" y="5116664"/>
            <a:ext cx="6635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3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2" name="Text Placeholder 32"/>
          <p:cNvSpPr txBox="1">
            <a:spLocks noChangeArrowheads="1"/>
          </p:cNvSpPr>
          <p:nvPr/>
        </p:nvSpPr>
        <p:spPr bwMode="auto">
          <a:xfrm>
            <a:off x="2956334" y="3592562"/>
            <a:ext cx="661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4" name="Oval 27"/>
          <p:cNvSpPr>
            <a:spLocks noChangeArrowheads="1"/>
          </p:cNvSpPr>
          <p:nvPr/>
        </p:nvSpPr>
        <p:spPr bwMode="auto">
          <a:xfrm>
            <a:off x="1822450" y="4881474"/>
            <a:ext cx="925513" cy="92710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5" name="Oval 28"/>
          <p:cNvSpPr>
            <a:spLocks noChangeArrowheads="1"/>
          </p:cNvSpPr>
          <p:nvPr/>
        </p:nvSpPr>
        <p:spPr bwMode="auto">
          <a:xfrm>
            <a:off x="9334007" y="3129012"/>
            <a:ext cx="925512" cy="92710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7" name="Freeform 101"/>
          <p:cNvSpPr>
            <a:spLocks noEditPoints="1"/>
          </p:cNvSpPr>
          <p:nvPr/>
        </p:nvSpPr>
        <p:spPr bwMode="auto">
          <a:xfrm>
            <a:off x="2022035" y="5190106"/>
            <a:ext cx="388938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endParaRPr lang="zh-CN" altLang="en-US"/>
          </a:p>
        </p:txBody>
      </p:sp>
      <p:pic>
        <p:nvPicPr>
          <p:cNvPr id="44048" name="组合 1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6763" y="1938338"/>
            <a:ext cx="388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组合 18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9555300" y="3429000"/>
            <a:ext cx="450449" cy="2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组合 2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27719" y="6126162"/>
            <a:ext cx="3238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3" name="TextBox 13"/>
          <p:cNvSpPr txBox="1">
            <a:spLocks noChangeArrowheads="1"/>
          </p:cNvSpPr>
          <p:nvPr/>
        </p:nvSpPr>
        <p:spPr bwMode="auto">
          <a:xfrm>
            <a:off x="3733522" y="1680608"/>
            <a:ext cx="49989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一本教你学会如何去爱的伟大作品！完全意想不到的情节，令人惊讶的人生谶喻。这部作品是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三十九级台阶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指环王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的综合体，具有史诗般的质感，惊心动魄。不要忽略人生中每一个让你意想不到的时刻，那是你的灵魂摆渡人在向你告密。</a:t>
            </a:r>
            <a:endParaRPr lang="en-US" altLang="zh-CN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4061" name="TextBox 13"/>
          <p:cNvSpPr txBox="1">
            <a:spLocks noChangeArrowheads="1"/>
          </p:cNvSpPr>
          <p:nvPr/>
        </p:nvSpPr>
        <p:spPr bwMode="auto">
          <a:xfrm>
            <a:off x="3588046" y="3224227"/>
            <a:ext cx="51444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的单亲女孩迪伦勇敢地踏上一列火车，去寻找生父，不料突发交通事故。当她爬出失事残骸时，却发现世界已经变成一片荒原，而幸存者好像只有她一个。神秘男孩的出现彻底打破了迪伦枯燥而平静的生活，在她的世界里掀起了惊天骇浪。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很显然，这不是一本你轻易能放下的书。</a:t>
            </a:r>
            <a:endParaRPr lang="en-US" altLang="zh-CN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4059" name="TextBox 13"/>
          <p:cNvSpPr txBox="1">
            <a:spLocks noChangeArrowheads="1"/>
          </p:cNvSpPr>
          <p:nvPr/>
        </p:nvSpPr>
        <p:spPr bwMode="auto">
          <a:xfrm>
            <a:off x="3868041" y="4817485"/>
            <a:ext cx="48644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当我们直面生存、死亡与爱，哪一个会是最终的选择？如果生命进入再次的轮回，你又愿意为此付出怎样的代价？这个故事，给每个人的灵魂注入了一种力量。</a:t>
            </a:r>
            <a:endParaRPr lang="en-US" altLang="zh-CN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4055" name="文本框 38"/>
          <p:cNvSpPr txBox="1">
            <a:spLocks noChangeArrowheads="1"/>
          </p:cNvSpPr>
          <p:nvPr/>
        </p:nvSpPr>
        <p:spPr bwMode="auto">
          <a:xfrm>
            <a:off x="2036763" y="445096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本书评价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55113" y="1927225"/>
            <a:ext cx="267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英国</a:t>
            </a:r>
            <a:r>
              <a:rPr lang="en-US" altLang="zh-CN" sz="3200" dirty="0"/>
              <a:t>《</a:t>
            </a:r>
            <a:r>
              <a:rPr lang="zh-CN" altLang="en-US" sz="3200" dirty="0"/>
              <a:t>卫报</a:t>
            </a:r>
            <a:r>
              <a:rPr lang="en-US" altLang="zh-CN" sz="3200" dirty="0"/>
              <a:t>》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73619" y="3592562"/>
            <a:ext cx="286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GoodRead</a:t>
            </a:r>
            <a:r>
              <a:rPr lang="zh-CN" altLang="en-US" sz="3200" dirty="0"/>
              <a:t>网站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9040433" y="5154752"/>
            <a:ext cx="316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英国亚马逊读者</a:t>
            </a:r>
            <a:endParaRPr lang="zh-CN" altLang="en-US" sz="3200" dirty="0"/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6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7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8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9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52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9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文本框 21"/>
          <p:cNvSpPr txBox="1">
            <a:spLocks noChangeArrowheads="1"/>
          </p:cNvSpPr>
          <p:nvPr/>
        </p:nvSpPr>
        <p:spPr bwMode="auto">
          <a:xfrm>
            <a:off x="5241925" y="2819400"/>
            <a:ext cx="4921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200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文本框 22"/>
          <p:cNvSpPr txBox="1">
            <a:spLocks noChangeArrowheads="1"/>
          </p:cNvSpPr>
          <p:nvPr/>
        </p:nvSpPr>
        <p:spPr bwMode="auto">
          <a:xfrm>
            <a:off x="6095172" y="2846298"/>
            <a:ext cx="38908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故事梗概</a:t>
            </a:r>
            <a:endParaRPr lang="zh-CN" altLang="en-US" sz="72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9653" y="1713053"/>
            <a:ext cx="5566827" cy="357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文本框 9"/>
          <p:cNvSpPr txBox="1">
            <a:spLocks noChangeArrowheads="1"/>
          </p:cNvSpPr>
          <p:nvPr/>
        </p:nvSpPr>
        <p:spPr bwMode="auto">
          <a:xfrm>
            <a:off x="1981200" y="462290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内容简介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15645" y="1186210"/>
          <a:ext cx="6134684" cy="531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椭圆 3"/>
          <p:cNvSpPr>
            <a:spLocks noChangeArrowheads="1"/>
          </p:cNvSpPr>
          <p:nvPr/>
        </p:nvSpPr>
        <p:spPr bwMode="auto">
          <a:xfrm>
            <a:off x="2963954" y="4453701"/>
            <a:ext cx="1185862" cy="1184275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3" name="椭圆 5"/>
          <p:cNvSpPr>
            <a:spLocks noChangeArrowheads="1"/>
          </p:cNvSpPr>
          <p:nvPr/>
        </p:nvSpPr>
        <p:spPr bwMode="auto">
          <a:xfrm>
            <a:off x="3485312" y="2603749"/>
            <a:ext cx="1185862" cy="11858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椭圆 6"/>
          <p:cNvSpPr>
            <a:spLocks noChangeArrowheads="1"/>
          </p:cNvSpPr>
          <p:nvPr/>
        </p:nvSpPr>
        <p:spPr bwMode="auto">
          <a:xfrm>
            <a:off x="1060541" y="4444176"/>
            <a:ext cx="1184275" cy="118586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椭圆 7"/>
          <p:cNvSpPr>
            <a:spLocks noChangeArrowheads="1"/>
          </p:cNvSpPr>
          <p:nvPr/>
        </p:nvSpPr>
        <p:spPr bwMode="auto">
          <a:xfrm>
            <a:off x="479516" y="2629664"/>
            <a:ext cx="1185863" cy="118586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椭圆 8"/>
          <p:cNvSpPr>
            <a:spLocks noChangeArrowheads="1"/>
          </p:cNvSpPr>
          <p:nvPr/>
        </p:nvSpPr>
        <p:spPr bwMode="auto">
          <a:xfrm>
            <a:off x="2028916" y="1515239"/>
            <a:ext cx="1185863" cy="11858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Freeform 11"/>
          <p:cNvSpPr/>
          <p:nvPr/>
        </p:nvSpPr>
        <p:spPr bwMode="auto">
          <a:xfrm rot="2160000">
            <a:off x="3187791" y="2499489"/>
            <a:ext cx="314325" cy="398462"/>
          </a:xfrm>
          <a:custGeom>
            <a:avLst/>
            <a:gdLst>
              <a:gd name="T0" fmla="*/ 0 w 253496"/>
              <a:gd name="T1" fmla="*/ 79692 h 320765"/>
              <a:gd name="T2" fmla="*/ 157163 w 253496"/>
              <a:gd name="T3" fmla="*/ 79692 h 320765"/>
              <a:gd name="T4" fmla="*/ 157163 w 253496"/>
              <a:gd name="T5" fmla="*/ 0 h 320765"/>
              <a:gd name="T6" fmla="*/ 314325 w 253496"/>
              <a:gd name="T7" fmla="*/ 199232 h 320765"/>
              <a:gd name="T8" fmla="*/ 157163 w 253496"/>
              <a:gd name="T9" fmla="*/ 398462 h 320765"/>
              <a:gd name="T10" fmla="*/ 157163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85515" rIns="101371" bIns="85514" anchor="ctr"/>
          <a:lstStyle/>
          <a:p>
            <a:endParaRPr lang="zh-CN" altLang="en-US"/>
          </a:p>
        </p:txBody>
      </p:sp>
      <p:sp>
        <p:nvSpPr>
          <p:cNvPr id="32778" name="Freeform 13"/>
          <p:cNvSpPr/>
          <p:nvPr/>
        </p:nvSpPr>
        <p:spPr bwMode="auto">
          <a:xfrm rot="-4320000">
            <a:off x="3674360" y="3959195"/>
            <a:ext cx="314325" cy="398463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3 h 320765"/>
              <a:gd name="T6" fmla="*/ 0 w 253496"/>
              <a:gd name="T7" fmla="*/ 199231 h 320765"/>
              <a:gd name="T8" fmla="*/ 157163 w 253496"/>
              <a:gd name="T9" fmla="*/ 0 h 320765"/>
              <a:gd name="T10" fmla="*/ 157163 w 253496"/>
              <a:gd name="T11" fmla="*/ 79693 h 320765"/>
              <a:gd name="T12" fmla="*/ 314325 w 253496"/>
              <a:gd name="T13" fmla="*/ 79693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1" tIns="85515" rIns="1" bIns="85514" anchor="ctr"/>
          <a:lstStyle/>
          <a:p>
            <a:endParaRPr lang="zh-CN" altLang="en-US"/>
          </a:p>
        </p:txBody>
      </p:sp>
      <p:sp>
        <p:nvSpPr>
          <p:cNvPr id="32779" name="Freeform 15"/>
          <p:cNvSpPr/>
          <p:nvPr/>
        </p:nvSpPr>
        <p:spPr bwMode="auto">
          <a:xfrm>
            <a:off x="2427379" y="4866451"/>
            <a:ext cx="315912" cy="398463"/>
          </a:xfrm>
          <a:custGeom>
            <a:avLst/>
            <a:gdLst>
              <a:gd name="T0" fmla="*/ 315912 w 253496"/>
              <a:gd name="T1" fmla="*/ 318770 h 320765"/>
              <a:gd name="T2" fmla="*/ 157956 w 253496"/>
              <a:gd name="T3" fmla="*/ 318770 h 320765"/>
              <a:gd name="T4" fmla="*/ 157956 w 253496"/>
              <a:gd name="T5" fmla="*/ 398463 h 320765"/>
              <a:gd name="T6" fmla="*/ 0 w 253496"/>
              <a:gd name="T7" fmla="*/ 199231 h 320765"/>
              <a:gd name="T8" fmla="*/ 157956 w 253496"/>
              <a:gd name="T9" fmla="*/ 0 h 320765"/>
              <a:gd name="T10" fmla="*/ 157956 w 253496"/>
              <a:gd name="T11" fmla="*/ 79693 h 320765"/>
              <a:gd name="T12" fmla="*/ 315912 w 253496"/>
              <a:gd name="T13" fmla="*/ 79693 h 320765"/>
              <a:gd name="T14" fmla="*/ 315912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6" rIns="1" bIns="85515" anchor="ctr"/>
          <a:lstStyle/>
          <a:p>
            <a:endParaRPr lang="zh-CN" altLang="en-US"/>
          </a:p>
        </p:txBody>
      </p:sp>
      <p:sp>
        <p:nvSpPr>
          <p:cNvPr id="32780" name="Freeform 17"/>
          <p:cNvSpPr/>
          <p:nvPr/>
        </p:nvSpPr>
        <p:spPr bwMode="auto">
          <a:xfrm rot="4320000">
            <a:off x="1174047" y="3968721"/>
            <a:ext cx="314325" cy="398462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2 h 320765"/>
              <a:gd name="T6" fmla="*/ 0 w 253496"/>
              <a:gd name="T7" fmla="*/ 199230 h 320765"/>
              <a:gd name="T8" fmla="*/ 157163 w 253496"/>
              <a:gd name="T9" fmla="*/ 0 h 320765"/>
              <a:gd name="T10" fmla="*/ 157163 w 253496"/>
              <a:gd name="T11" fmla="*/ 79692 h 320765"/>
              <a:gd name="T12" fmla="*/ 314325 w 253496"/>
              <a:gd name="T13" fmla="*/ 79692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5" rIns="0" bIns="85515" anchor="ctr"/>
          <a:lstStyle/>
          <a:p>
            <a:endParaRPr lang="zh-CN" altLang="en-US"/>
          </a:p>
        </p:txBody>
      </p:sp>
      <p:sp>
        <p:nvSpPr>
          <p:cNvPr id="32781" name="Freeform 19"/>
          <p:cNvSpPr/>
          <p:nvPr/>
        </p:nvSpPr>
        <p:spPr bwMode="auto">
          <a:xfrm rot="-2160000">
            <a:off x="1628866" y="2496314"/>
            <a:ext cx="315913" cy="398462"/>
          </a:xfrm>
          <a:custGeom>
            <a:avLst/>
            <a:gdLst>
              <a:gd name="T0" fmla="*/ 0 w 253496"/>
              <a:gd name="T1" fmla="*/ 79692 h 320765"/>
              <a:gd name="T2" fmla="*/ 157957 w 253496"/>
              <a:gd name="T3" fmla="*/ 79692 h 320765"/>
              <a:gd name="T4" fmla="*/ 157957 w 253496"/>
              <a:gd name="T5" fmla="*/ 0 h 320765"/>
              <a:gd name="T6" fmla="*/ 315913 w 253496"/>
              <a:gd name="T7" fmla="*/ 199232 h 320765"/>
              <a:gd name="T8" fmla="*/ 157957 w 253496"/>
              <a:gd name="T9" fmla="*/ 398462 h 320765"/>
              <a:gd name="T10" fmla="*/ 157957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-1" tIns="85514" rIns="101372" bIns="85515" anchor="ctr"/>
          <a:lstStyle/>
          <a:p>
            <a:endParaRPr lang="zh-CN" altLang="en-US"/>
          </a:p>
        </p:txBody>
      </p:sp>
      <p:sp>
        <p:nvSpPr>
          <p:cNvPr id="32782" name="文本框 14"/>
          <p:cNvSpPr txBox="1">
            <a:spLocks noChangeArrowheads="1"/>
          </p:cNvSpPr>
          <p:nvPr/>
        </p:nvSpPr>
        <p:spPr bwMode="auto">
          <a:xfrm>
            <a:off x="2100961" y="1835113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坚强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3" name="文本框 15"/>
          <p:cNvSpPr txBox="1">
            <a:spLocks noChangeArrowheads="1"/>
          </p:cNvSpPr>
          <p:nvPr/>
        </p:nvSpPr>
        <p:spPr bwMode="auto">
          <a:xfrm>
            <a:off x="3543391" y="2904292"/>
            <a:ext cx="1046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倔强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4" name="文本框 16"/>
          <p:cNvSpPr txBox="1">
            <a:spLocks noChangeArrowheads="1"/>
          </p:cNvSpPr>
          <p:nvPr/>
        </p:nvSpPr>
        <p:spPr bwMode="auto">
          <a:xfrm>
            <a:off x="3067141" y="4880739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爱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5" name="文本框 17"/>
          <p:cNvSpPr txBox="1">
            <a:spLocks noChangeArrowheads="1"/>
          </p:cNvSpPr>
          <p:nvPr/>
        </p:nvSpPr>
        <p:spPr bwMode="auto">
          <a:xfrm>
            <a:off x="1136741" y="4880739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孤僻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6" name="文本框 18"/>
          <p:cNvSpPr txBox="1">
            <a:spLocks noChangeArrowheads="1"/>
          </p:cNvSpPr>
          <p:nvPr/>
        </p:nvSpPr>
        <p:spPr bwMode="auto">
          <a:xfrm>
            <a:off x="538253" y="2913361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勇敢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矩形 19"/>
          <p:cNvSpPr>
            <a:spLocks noChangeArrowheads="1"/>
          </p:cNvSpPr>
          <p:nvPr/>
        </p:nvSpPr>
        <p:spPr bwMode="auto">
          <a:xfrm>
            <a:off x="5238999" y="1556233"/>
            <a:ext cx="6089965" cy="41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318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单亲女孩，在去看望久未谋面的父亲的途中突发交通事故，成为事故中唯一的遇难者。她在荒原中，遇见了摆渡人崔斯坦，他在一路上拼命地保护她，迪伦渐渐地喜欢上崔斯坦了，在他的引导下来到天堂的彼岸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52"/>
          <p:cNvSpPr txBox="1">
            <a:spLocks noChangeArrowheads="1"/>
          </p:cNvSpPr>
          <p:nvPr/>
        </p:nvSpPr>
        <p:spPr bwMode="auto">
          <a:xfrm>
            <a:off x="1917700" y="539750"/>
            <a:ext cx="388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人物介绍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迪伦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hecker/>
      </p:transition>
    </mc:Choice>
    <mc:Fallback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/>
      <p:bldP spid="32783" grpId="0"/>
      <p:bldP spid="32784" grpId="0"/>
      <p:bldP spid="32785" grpId="0"/>
      <p:bldP spid="32786" grpId="0"/>
      <p:bldP spid="327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695797" y="1436387"/>
            <a:ext cx="6753907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摆渡人崔斯坦，在带领了很多自私、贪婪的灵魂之后，他也开始渐渐变得冷漠。他带领着迪伦的灵魂穿越荒原，保护她免遭恶魔毒手，并告诉她真相，将她送到要去的地方。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然而面对平静接受自己死亡事实，甚至开始关心他的迪伦，他也爱上了迪伦。</a:t>
            </a:r>
            <a:endParaRPr lang="en-US" altLang="zh-CN" sz="3200" dirty="0">
              <a:solidFill>
                <a:srgbClr val="44546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indent="45720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44546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" name="文本框 52"/>
          <p:cNvSpPr txBox="1">
            <a:spLocks noChangeArrowheads="1"/>
          </p:cNvSpPr>
          <p:nvPr/>
        </p:nvSpPr>
        <p:spPr bwMode="auto">
          <a:xfrm>
            <a:off x="1897314" y="442694"/>
            <a:ext cx="4350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人物介绍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崔斯坦</a:t>
            </a: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椭圆 3"/>
          <p:cNvSpPr>
            <a:spLocks noChangeArrowheads="1"/>
          </p:cNvSpPr>
          <p:nvPr/>
        </p:nvSpPr>
        <p:spPr bwMode="auto">
          <a:xfrm>
            <a:off x="10298965" y="4049058"/>
            <a:ext cx="1185862" cy="1184275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5"/>
          <p:cNvSpPr>
            <a:spLocks noChangeArrowheads="1"/>
          </p:cNvSpPr>
          <p:nvPr/>
        </p:nvSpPr>
        <p:spPr bwMode="auto">
          <a:xfrm>
            <a:off x="10807044" y="2177395"/>
            <a:ext cx="1185862" cy="11858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6"/>
          <p:cNvSpPr>
            <a:spLocks noChangeArrowheads="1"/>
          </p:cNvSpPr>
          <p:nvPr/>
        </p:nvSpPr>
        <p:spPr bwMode="auto">
          <a:xfrm>
            <a:off x="8394043" y="4069876"/>
            <a:ext cx="1184275" cy="118586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7"/>
          <p:cNvSpPr>
            <a:spLocks noChangeArrowheads="1"/>
          </p:cNvSpPr>
          <p:nvPr/>
        </p:nvSpPr>
        <p:spPr bwMode="auto">
          <a:xfrm>
            <a:off x="7824131" y="2177395"/>
            <a:ext cx="1185863" cy="118586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8"/>
          <p:cNvSpPr>
            <a:spLocks noChangeArrowheads="1"/>
          </p:cNvSpPr>
          <p:nvPr/>
        </p:nvSpPr>
        <p:spPr bwMode="auto">
          <a:xfrm>
            <a:off x="9373531" y="1062970"/>
            <a:ext cx="1185863" cy="11858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 rot="2160000">
            <a:off x="10532406" y="2047220"/>
            <a:ext cx="314325" cy="398462"/>
          </a:xfrm>
          <a:custGeom>
            <a:avLst/>
            <a:gdLst>
              <a:gd name="T0" fmla="*/ 0 w 253496"/>
              <a:gd name="T1" fmla="*/ 79692 h 320765"/>
              <a:gd name="T2" fmla="*/ 157163 w 253496"/>
              <a:gd name="T3" fmla="*/ 79692 h 320765"/>
              <a:gd name="T4" fmla="*/ 157163 w 253496"/>
              <a:gd name="T5" fmla="*/ 0 h 320765"/>
              <a:gd name="T6" fmla="*/ 314325 w 253496"/>
              <a:gd name="T7" fmla="*/ 199232 h 320765"/>
              <a:gd name="T8" fmla="*/ 157163 w 253496"/>
              <a:gd name="T9" fmla="*/ 398462 h 320765"/>
              <a:gd name="T10" fmla="*/ 157163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85515" rIns="101371" bIns="85514" anchor="ctr"/>
          <a:lstStyle/>
          <a:p>
            <a:endParaRPr lang="zh-CN" altLang="en-US"/>
          </a:p>
        </p:txBody>
      </p:sp>
      <p:sp>
        <p:nvSpPr>
          <p:cNvPr id="27" name="Freeform 13"/>
          <p:cNvSpPr/>
          <p:nvPr/>
        </p:nvSpPr>
        <p:spPr bwMode="auto">
          <a:xfrm rot="-4320000">
            <a:off x="11018975" y="3506926"/>
            <a:ext cx="314325" cy="398463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3 h 320765"/>
              <a:gd name="T6" fmla="*/ 0 w 253496"/>
              <a:gd name="T7" fmla="*/ 199231 h 320765"/>
              <a:gd name="T8" fmla="*/ 157163 w 253496"/>
              <a:gd name="T9" fmla="*/ 0 h 320765"/>
              <a:gd name="T10" fmla="*/ 157163 w 253496"/>
              <a:gd name="T11" fmla="*/ 79693 h 320765"/>
              <a:gd name="T12" fmla="*/ 314325 w 253496"/>
              <a:gd name="T13" fmla="*/ 79693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1" tIns="85515" rIns="1" bIns="85514" anchor="ctr"/>
          <a:lstStyle/>
          <a:p>
            <a:endParaRPr lang="zh-CN" altLang="en-US"/>
          </a:p>
        </p:txBody>
      </p:sp>
      <p:sp>
        <p:nvSpPr>
          <p:cNvPr id="28" name="Freeform 15"/>
          <p:cNvSpPr/>
          <p:nvPr/>
        </p:nvSpPr>
        <p:spPr bwMode="auto">
          <a:xfrm>
            <a:off x="9771994" y="4414182"/>
            <a:ext cx="315912" cy="398463"/>
          </a:xfrm>
          <a:custGeom>
            <a:avLst/>
            <a:gdLst>
              <a:gd name="T0" fmla="*/ 315912 w 253496"/>
              <a:gd name="T1" fmla="*/ 318770 h 320765"/>
              <a:gd name="T2" fmla="*/ 157956 w 253496"/>
              <a:gd name="T3" fmla="*/ 318770 h 320765"/>
              <a:gd name="T4" fmla="*/ 157956 w 253496"/>
              <a:gd name="T5" fmla="*/ 398463 h 320765"/>
              <a:gd name="T6" fmla="*/ 0 w 253496"/>
              <a:gd name="T7" fmla="*/ 199231 h 320765"/>
              <a:gd name="T8" fmla="*/ 157956 w 253496"/>
              <a:gd name="T9" fmla="*/ 0 h 320765"/>
              <a:gd name="T10" fmla="*/ 157956 w 253496"/>
              <a:gd name="T11" fmla="*/ 79693 h 320765"/>
              <a:gd name="T12" fmla="*/ 315912 w 253496"/>
              <a:gd name="T13" fmla="*/ 79693 h 320765"/>
              <a:gd name="T14" fmla="*/ 315912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6" rIns="1" bIns="85515" anchor="ctr"/>
          <a:lstStyle/>
          <a:p>
            <a:endParaRPr lang="zh-CN" altLang="en-US"/>
          </a:p>
        </p:txBody>
      </p:sp>
      <p:sp>
        <p:nvSpPr>
          <p:cNvPr id="29" name="Freeform 17"/>
          <p:cNvSpPr/>
          <p:nvPr/>
        </p:nvSpPr>
        <p:spPr bwMode="auto">
          <a:xfrm rot="4320000">
            <a:off x="8518662" y="3516452"/>
            <a:ext cx="314325" cy="398462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2 h 320765"/>
              <a:gd name="T6" fmla="*/ 0 w 253496"/>
              <a:gd name="T7" fmla="*/ 199230 h 320765"/>
              <a:gd name="T8" fmla="*/ 157163 w 253496"/>
              <a:gd name="T9" fmla="*/ 0 h 320765"/>
              <a:gd name="T10" fmla="*/ 157163 w 253496"/>
              <a:gd name="T11" fmla="*/ 79692 h 320765"/>
              <a:gd name="T12" fmla="*/ 314325 w 253496"/>
              <a:gd name="T13" fmla="*/ 79692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5" rIns="0" bIns="85515" anchor="ctr"/>
          <a:lstStyle/>
          <a:p>
            <a:endParaRPr lang="zh-CN" altLang="en-US"/>
          </a:p>
        </p:txBody>
      </p:sp>
      <p:sp>
        <p:nvSpPr>
          <p:cNvPr id="30" name="Freeform 19"/>
          <p:cNvSpPr/>
          <p:nvPr/>
        </p:nvSpPr>
        <p:spPr bwMode="auto">
          <a:xfrm rot="-2160000">
            <a:off x="8973481" y="2044045"/>
            <a:ext cx="315913" cy="398462"/>
          </a:xfrm>
          <a:custGeom>
            <a:avLst/>
            <a:gdLst>
              <a:gd name="T0" fmla="*/ 0 w 253496"/>
              <a:gd name="T1" fmla="*/ 79692 h 320765"/>
              <a:gd name="T2" fmla="*/ 157957 w 253496"/>
              <a:gd name="T3" fmla="*/ 79692 h 320765"/>
              <a:gd name="T4" fmla="*/ 157957 w 253496"/>
              <a:gd name="T5" fmla="*/ 0 h 320765"/>
              <a:gd name="T6" fmla="*/ 315913 w 253496"/>
              <a:gd name="T7" fmla="*/ 199232 h 320765"/>
              <a:gd name="T8" fmla="*/ 157957 w 253496"/>
              <a:gd name="T9" fmla="*/ 398462 h 320765"/>
              <a:gd name="T10" fmla="*/ 157957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-1" tIns="85514" rIns="101372" bIns="85515" anchor="ctr"/>
          <a:lstStyle/>
          <a:p>
            <a:endParaRPr lang="zh-CN" altLang="en-US"/>
          </a:p>
        </p:txBody>
      </p:sp>
      <p:sp>
        <p:nvSpPr>
          <p:cNvPr id="31" name="文本框 14"/>
          <p:cNvSpPr txBox="1">
            <a:spLocks noChangeArrowheads="1"/>
          </p:cNvSpPr>
          <p:nvPr/>
        </p:nvSpPr>
        <p:spPr bwMode="auto">
          <a:xfrm>
            <a:off x="9444174" y="1328139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无畏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10876894" y="2582037"/>
            <a:ext cx="1046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冷漠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16"/>
          <p:cNvSpPr txBox="1">
            <a:spLocks noChangeArrowheads="1"/>
          </p:cNvSpPr>
          <p:nvPr/>
        </p:nvSpPr>
        <p:spPr bwMode="auto">
          <a:xfrm>
            <a:off x="8306017" y="4274036"/>
            <a:ext cx="13953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有担当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17"/>
          <p:cNvSpPr txBox="1">
            <a:spLocks noChangeArrowheads="1"/>
          </p:cNvSpPr>
          <p:nvPr/>
        </p:nvSpPr>
        <p:spPr bwMode="auto">
          <a:xfrm>
            <a:off x="10383188" y="4339641"/>
            <a:ext cx="104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爱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7861522" y="2497302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机敏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WPS 演示</Application>
  <PresentationFormat>宽屏</PresentationFormat>
  <Paragraphs>156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18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 Light</vt:lpstr>
      <vt:lpstr>方正兰亭超细黑简体</vt:lpstr>
      <vt:lpstr>迷你简菱心</vt:lpstr>
      <vt:lpstr>华文行楷</vt:lpstr>
      <vt:lpstr>黑体</vt:lpstr>
      <vt:lpstr>微软雅黑</vt:lpstr>
      <vt:lpstr>楷体</vt:lpstr>
      <vt:lpstr>华文新魏</vt:lpstr>
      <vt:lpstr>Arial Unicode MS</vt:lpstr>
      <vt:lpstr>Office 主题</vt:lpstr>
      <vt:lpstr>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85</cp:revision>
  <dcterms:created xsi:type="dcterms:W3CDTF">2015-07-30T01:13:00Z</dcterms:created>
  <dcterms:modified xsi:type="dcterms:W3CDTF">2017-12-12T00:47:17Z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