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795" y="1022350"/>
            <a:ext cx="3754755" cy="41351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570" y="1022350"/>
            <a:ext cx="3359785" cy="4235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95095" y="1647825"/>
            <a:ext cx="675005" cy="29845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裂变：变法强秦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886315" y="1752600"/>
            <a:ext cx="675005" cy="29845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>纵横：上善伐交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l="12693" t="855" r="2071"/>
          <a:stretch>
            <a:fillRect/>
          </a:stretch>
        </p:blipFill>
        <p:spPr>
          <a:xfrm>
            <a:off x="1060450" y="678180"/>
            <a:ext cx="2844800" cy="3303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8045" y="583565"/>
            <a:ext cx="408749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姓名：孙皓晖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78045" y="1169035"/>
            <a:ext cx="569023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籍贯：陕西三原（距栎阳数十里）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8045" y="1844040"/>
            <a:ext cx="67773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工作：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西北大学法律系</a:t>
            </a:r>
            <a:r>
              <a:rPr lang="zh-CN" altLang="en-US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教学科研副主任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678045" y="2472055"/>
            <a:ext cx="6867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创作过程：甘肃实地考察一年；</a:t>
            </a:r>
          </a:p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  历时十六年于海南写成。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9834" y="3671569"/>
            <a:ext cx="7933578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n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</a:t>
            </a:r>
            <a:r>
              <a:rPr lang="en-US" altLang="zh-CN" sz="32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zh-CN" altLang="en-US" sz="32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作为时代精神汇集的大秦帝国，最集中地体现了那个时代中华民族的强势生存精神。中华民族的整个文明体系之所以能够绵延相续如大河奔涌，秦帝国时代开创奠定的强势生存传统起了决定性的作用。</a:t>
            </a:r>
          </a:p>
          <a:p>
            <a:r>
              <a:rPr lang="en-US" altLang="zh-CN" sz="28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                                ----</a:t>
            </a:r>
            <a:r>
              <a:rPr lang="zh-CN" altLang="en-US" sz="28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《大秦帝国序》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89" y="1983329"/>
            <a:ext cx="2972435" cy="39636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7570" y="28181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时 间 线</a:t>
            </a:r>
            <a:endParaRPr lang="zh-CN" altLang="en-US" sz="6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0929" y="2693334"/>
            <a:ext cx="9424670" cy="2390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2734" y="1875790"/>
            <a:ext cx="31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孝公、惠王、昭王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9679" y="1875790"/>
            <a:ext cx="20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</a:t>
            </a:r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昭王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64300" y="1875790"/>
            <a:ext cx="20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</a:t>
            </a:r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昭王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77885" y="1875790"/>
            <a:ext cx="201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</a:t>
            </a:r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昭王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49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诸 子 百 家</a:t>
            </a:r>
            <a:endParaRPr lang="zh-CN" altLang="en-US" sz="6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16338" t="17094" r="18309" b="44700"/>
          <a:stretch>
            <a:fillRect/>
          </a:stretch>
        </p:blipFill>
        <p:spPr>
          <a:xfrm>
            <a:off x="5174615" y="1064260"/>
            <a:ext cx="1843405" cy="1442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604" t="5230" r="-818" b="28395"/>
          <a:stretch>
            <a:fillRect/>
          </a:stretch>
        </p:blipFill>
        <p:spPr>
          <a:xfrm>
            <a:off x="3035300" y="3292475"/>
            <a:ext cx="1734185" cy="22110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755" y="3243580"/>
            <a:ext cx="1882140" cy="23088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93236" y="1306650"/>
            <a:ext cx="151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（慎到）</a:t>
            </a:r>
          </a:p>
          <a:p>
            <a:r>
              <a:rPr lang="zh-CN" altLang="en-US" sz="24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势</a:t>
            </a:r>
          </a:p>
          <a:p>
            <a:r>
              <a:rPr lang="zh-CN" altLang="en-US" sz="24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稷下讲学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15363" y="3552526"/>
            <a:ext cx="2019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（</a:t>
            </a:r>
            <a:r>
              <a:rPr lang="zh-CN" altLang="en-US" sz="3200" b="1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申不害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）</a:t>
            </a:r>
          </a:p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术</a:t>
            </a:r>
          </a:p>
          <a:p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韩昭侯变法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65895" y="3832225"/>
            <a:ext cx="23049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r>
              <a:rPr lang="zh-CN" altLang="en-US" sz="3200" b="1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（商鞅）</a:t>
            </a:r>
          </a:p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 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法</a:t>
            </a:r>
          </a:p>
          <a:p>
            <a:r>
              <a:rPr lang="zh-CN" altLang="en-US" sz="28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秦孝公变法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7991" y="575310"/>
            <a:ext cx="1732915" cy="2420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834542" y="1324608"/>
            <a:ext cx="206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（孟子）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儒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仁政保民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229" y="3267725"/>
            <a:ext cx="1691640" cy="2289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3341" y="3865880"/>
            <a:ext cx="1898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（惠施）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名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合同异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23123" t="9551" r="19852" b="-313"/>
          <a:stretch>
            <a:fillRect/>
          </a:stretch>
        </p:blipFill>
        <p:spPr>
          <a:xfrm>
            <a:off x="6778027" y="3328670"/>
            <a:ext cx="2120265" cy="22498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069742" y="4011803"/>
            <a:ext cx="2215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（</a:t>
            </a:r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张仪）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     纵横</a:t>
            </a:r>
          </a:p>
          <a:p>
            <a:r>
              <a:rPr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 上善伐交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8580" t="1378" r="17229" b="3222"/>
          <a:stretch>
            <a:fillRect/>
          </a:stretch>
        </p:blipFill>
        <p:spPr>
          <a:xfrm>
            <a:off x="6792987" y="2248536"/>
            <a:ext cx="2969578" cy="2923540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2895" y="2230755"/>
            <a:ext cx="2226310" cy="2941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l="8715" t="2349" r="-367" b="7494"/>
          <a:stretch>
            <a:fillRect/>
          </a:stretch>
        </p:blipFill>
        <p:spPr>
          <a:xfrm>
            <a:off x="6033135" y="2248535"/>
            <a:ext cx="2105025" cy="29235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3042" y="2248535"/>
            <a:ext cx="677108" cy="3006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商君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→完美无缺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67562" y="3467734"/>
            <a:ext cx="615553" cy="2029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→</a:t>
            </a:r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完美无缺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38160" y="2723515"/>
            <a:ext cx="3329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华文隶书" panose="02010800040101010101" pitchFamily="2" charset="-122"/>
                <a:ea typeface="华文隶书" panose="02010800040101010101" pitchFamily="2" charset="-122"/>
              </a:rPr>
              <a:t>白雪、玄奇、莹玉、                  嬴华、燕姬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2549" y="405130"/>
            <a:ext cx="1107996" cy="3392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赳赳老秦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88757" y="3429000"/>
            <a:ext cx="1107996" cy="33718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共赴国难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206</Words>
  <Application>Microsoft Office PowerPoint</Application>
  <PresentationFormat>自定义</PresentationFormat>
  <Paragraphs>38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时 间 线</vt:lpstr>
      <vt:lpstr>诸 子 百 家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liujh</cp:lastModifiedBy>
  <cp:revision>7</cp:revision>
  <dcterms:created xsi:type="dcterms:W3CDTF">2015-05-05T08:02:00Z</dcterms:created>
  <dcterms:modified xsi:type="dcterms:W3CDTF">2017-12-12T01:07:59Z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