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ink/ink1.xml" ContentType="application/inkml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2" r:id="rId4"/>
    <p:sldId id="257" r:id="rId5"/>
    <p:sldId id="258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</inkml:traceFormat>
        <inkml:channelProperties>
          <inkml:channelProperty channel="X" name="resolution" value="0.001" units="cm"/>
          <inkml:channelProperty channel="Y" name="resolution" value="0.001" units="cm"/>
        </inkml:channelProperties>
      </inkml:inkSource>
      <inkml:timestamp xml:id="ts0" timeString="2017-12-11T13:02:15"/>
    </inkml:context>
    <inkml:brush xml:id="br0">
      <inkml:brushProperty name="width" value="0.03333" units="cm"/>
      <inkml:brushProperty name="height" value="0.03333" units="cm"/>
      <inkml:brushProperty name="color" value="#333333"/>
    </inkml:brush>
  </inkml:definitions>
  <inkml:trace contextRef="#ctx0" brushRef="#br0">6227 2069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1E9-33FD-4C4B-B44E-85E77BF6C7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46A92AA-26EE-4B59-AF82-4BF311FDEC66}" type="slidenum">
              <a:rPr lang="zh-CN" altLang="en-US" smtClean="0"/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1E9-33FD-4C4B-B44E-85E77BF6C7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2AA-26EE-4B59-AF82-4BF311FDEC66}" type="slidenum">
              <a:rPr lang="zh-CN" altLang="en-US" smtClean="0"/>
            </a:fld>
            <a:endParaRPr lang="zh-CN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1E9-33FD-4C4B-B44E-85E77BF6C7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2AA-26EE-4B59-AF82-4BF311FDEC66}" type="slidenum">
              <a:rPr lang="zh-CN" altLang="en-US" smtClean="0"/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anchor="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1E9-33FD-4C4B-B44E-85E77BF6C7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2AA-26EE-4B59-AF82-4BF311FDEC66}" type="slidenum">
              <a:rPr lang="zh-CN" altLang="en-US" smtClean="0"/>
            </a:fld>
            <a:endParaRPr lang="zh-CN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1E9-33FD-4C4B-B44E-85E77BF6C7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2AA-26EE-4B59-AF82-4BF311FDEC66}" type="slidenum">
              <a:rPr lang="zh-CN" altLang="en-US" smtClean="0"/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1E9-33FD-4C4B-B44E-85E77BF6C7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2AA-26EE-4B59-AF82-4BF311FDEC66}" type="slidenum">
              <a:rPr lang="zh-CN" altLang="en-US" smtClean="0"/>
            </a:fld>
            <a:endParaRPr lang="zh-CN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1E9-33FD-4C4B-B44E-85E77BF6C7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2AA-26EE-4B59-AF82-4BF311FDEC66}" type="slidenum">
              <a:rPr lang="zh-CN" altLang="en-US" smtClean="0"/>
            </a:fld>
            <a:endParaRPr lang="zh-CN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1E9-33FD-4C4B-B44E-85E77BF6C7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2AA-26EE-4B59-AF82-4BF311FDEC66}" type="slidenum">
              <a:rPr lang="zh-CN" altLang="en-US" smtClean="0"/>
            </a:fld>
            <a:endParaRPr lang="zh-CN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1E9-33FD-4C4B-B44E-85E77BF6C7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2AA-26EE-4B59-AF82-4BF311FDEC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1E9-33FD-4C4B-B44E-85E77BF6C7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2AA-26EE-4B59-AF82-4BF311FDEC66}" type="slidenum">
              <a:rPr lang="zh-CN" altLang="en-US" smtClean="0"/>
            </a:fld>
            <a:endParaRPr lang="zh-CN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52F01E9-33FD-4C4B-B44E-85E77BF6C7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2AA-26EE-4B59-AF82-4BF311FDEC66}" type="slidenum">
              <a:rPr lang="zh-CN" altLang="en-US" smtClean="0"/>
            </a:fld>
            <a:endParaRPr lang="zh-CN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>
            <a:fillRect/>
          </a:stretch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F01E9-33FD-4C4B-B44E-85E77BF6C7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46A92AA-26EE-4B59-AF82-4BF311FDEC66}" type="slidenum">
              <a:rPr lang="zh-CN" altLang="en-US" smtClean="0"/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允许自己虚度时光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r>
              <a:rPr lang="en-US" altLang="zh-CN"/>
              <a:t>   </a:t>
            </a:r>
            <a:r>
              <a:rPr lang="zh-CN" altLang="en-US"/>
              <a:t>图书馆  资源建设部   曹晓艳</a:t>
            </a:r>
            <a:endParaRPr lang="zh-CN" altLang="en-US"/>
          </a:p>
          <a:p>
            <a:r>
              <a:rPr lang="zh-CN" altLang="en-US" dirty="0">
                <a:sym typeface="+mn-ea"/>
              </a:rPr>
              <a:t>艺媒学院数字媒体艺术</a:t>
            </a:r>
            <a:r>
              <a:rPr lang="zh-CN" altLang="en-US"/>
              <a:t> 杜璐璐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726" y="6688"/>
            <a:ext cx="9273472" cy="604679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/>
              <a:t>如今人们的生活忙忙碌碌，是时候给自己生活调和一下</a:t>
            </a:r>
            <a:endParaRPr lang="zh-CN" altLang="en-US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7200" dirty="0"/>
              <a:t>做点自己喜欢的事情，尽量让自己开心一下</a:t>
            </a:r>
            <a:r>
              <a:rPr lang="en-US" altLang="zh-CN" dirty="0"/>
              <a:t>·</a:t>
            </a:r>
            <a:r>
              <a:rPr lang="zh-CN" altLang="en-US" dirty="0"/>
              <a:t>、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/>
              <a:t>生活不易，简简单单生活最难</a:t>
            </a:r>
            <a:endParaRPr lang="zh-CN" altLang="en-US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CN" altLang="en-US" sz="7200" dirty="0"/>
              <a:t>再大的热闹，也有冷清的时候，而平淡无所求，却可以永恒</a:t>
            </a:r>
            <a:endParaRPr lang="en-US" altLang="zh-CN" sz="7200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17" name="墨迹 16"/>
              <p14:cNvContentPartPr/>
              <p14:nvPr/>
            </p14:nvContentPartPr>
            <p14:xfrm>
              <a:off x="6782520" y="4240002"/>
              <a:ext cx="360" cy="360"/>
            </p14:xfrm>
          </p:contentPart>
        </mc:Choice>
        <mc:Fallback xmlns="">
          <p:pic>
            <p:nvPicPr>
              <p:cNvPr id="17" name="墨迹 16"/>
            </p:nvPicPr>
            <p:blipFill>
              <a:blip r:embed="rId2"/>
            </p:blipFill>
            <p:spPr>
              <a:xfrm>
                <a:off x="6782520" y="4240002"/>
                <a:ext cx="360" cy="360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/>
              <a:t>愿每个人都能过上自己想要的生活，做着自己喜欢的事</a:t>
            </a:r>
            <a:endParaRPr lang="zh-CN" altLang="en-US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画廊">
  <a:themeElements>
    <a:clrScheme name="画廊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画廊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画廊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149</Words>
  <Application>WPS 演示</Application>
  <PresentationFormat>宽屏</PresentationFormat>
  <Paragraphs>38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Wingdings</vt:lpstr>
      <vt:lpstr>等线 Light</vt:lpstr>
      <vt:lpstr>Segoe Print</vt:lpstr>
      <vt:lpstr>Gill Sans MT</vt:lpstr>
      <vt:lpstr>等线</vt:lpstr>
      <vt:lpstr>微软雅黑</vt:lpstr>
      <vt:lpstr>Arial Unicode MS</vt:lpstr>
      <vt:lpstr>Calibri</vt:lpstr>
      <vt:lpstr>画廊</vt:lpstr>
      <vt:lpstr>允许自己虚度时光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允许自己虚度时光</dc:title>
  <dc:creator>杜璐璐呀</dc:creator>
  <cp:lastModifiedBy>Administrator</cp:lastModifiedBy>
  <cp:revision>12</cp:revision>
  <dcterms:created xsi:type="dcterms:W3CDTF">2017-12-11T12:42:00Z</dcterms:created>
  <dcterms:modified xsi:type="dcterms:W3CDTF">2017-12-12T00:42:30Z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