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6" r:id="rId3"/>
    <p:sldId id="341" r:id="rId4"/>
    <p:sldId id="316" r:id="rId5"/>
    <p:sldId id="344" r:id="rId6"/>
    <p:sldId id="317" r:id="rId7"/>
    <p:sldId id="318" r:id="rId8"/>
    <p:sldId id="319" r:id="rId9"/>
    <p:sldId id="320" r:id="rId10"/>
    <p:sldId id="321" r:id="rId11"/>
    <p:sldId id="345" r:id="rId12"/>
    <p:sldId id="322" r:id="rId13"/>
    <p:sldId id="323" r:id="rId14"/>
    <p:sldId id="348" r:id="rId15"/>
    <p:sldId id="324" r:id="rId16"/>
    <p:sldId id="349" r:id="rId17"/>
    <p:sldId id="325" r:id="rId18"/>
    <p:sldId id="350" r:id="rId19"/>
    <p:sldId id="347" r:id="rId20"/>
    <p:sldId id="330" r:id="rId21"/>
    <p:sldId id="346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28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9900"/>
    <a:srgbClr val="FFCC4A"/>
    <a:srgbClr val="6699FF"/>
    <a:srgbClr val="FFCC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1" autoAdjust="0"/>
  </p:normalViewPr>
  <p:slideViewPr>
    <p:cSldViewPr>
      <p:cViewPr>
        <p:scale>
          <a:sx n="66" d="100"/>
          <a:sy n="66" d="100"/>
        </p:scale>
        <p:origin x="-14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F816B-1203-4F7E-8503-FCF2EC98D87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E77A8-0FC7-42B6-AD9E-7156BC144A7E}">
      <dgm:prSet phldrT="[文本]" custT="1"/>
      <dgm:spPr/>
      <dgm:t>
        <a:bodyPr/>
        <a:lstStyle/>
        <a:p>
          <a:r>
            <a: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18AB37-88A4-4CFD-9D52-620F522F0016}" type="parTrans" cxnId="{33F9818C-2009-4269-AAF4-56E58372E9D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22C4EF-AFBB-4F28-833F-2CB05540B48D}" type="sibTrans" cxnId="{33F9818C-2009-4269-AAF4-56E58372E9DF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195954-80B4-4F72-8272-09F14A393545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设计母版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A35FD2-4A13-424E-95AE-66C7EE4E07A8}" type="parTrans" cxnId="{FF829137-8593-4DA6-99CC-A657EE54FE3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A496BD-77B0-4192-9702-CEE9029D18EE}" type="sibTrans" cxnId="{FF829137-8593-4DA6-99CC-A657EE54FE3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CFCC92-4547-498B-9D0E-59094826A2CA}">
      <dgm:prSet phldrT="[文本]" custT="1"/>
      <dgm:spPr/>
      <dgm:t>
        <a:bodyPr/>
        <a:lstStyle/>
        <a:p>
          <a:r>
            <a: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E57F8E-3F6F-4B51-A7FD-9B2B34C28973}" type="parTrans" cxnId="{1B3E7398-181F-4BE6-84E1-390CF3B1A9A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9A6892-9393-4AF2-B06D-A46243194DF1}" type="sibTrans" cxnId="{1B3E7398-181F-4BE6-84E1-390CF3B1A9A9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D513F8-7BFD-4D77-AD17-37897C6B6810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选择</a:t>
          </a:r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修改主题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C301D6-8E16-42F5-981B-E3B0806F082E}" type="parTrans" cxnId="{9C4411E4-7FCA-44BC-A6AF-F36AAA40ED0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CBC3AE-644A-417A-B540-8608146BD4D1}" type="sibTrans" cxnId="{9C4411E4-7FCA-44BC-A6AF-F36AAA40ED0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22D515-7311-4D15-8D8C-6E19A274AE10}">
      <dgm:prSet phldrT="[文本]" custT="1"/>
      <dgm:spPr/>
      <dgm:t>
        <a:bodyPr/>
        <a:lstStyle/>
        <a:p>
          <a:r>
            <a: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91A397-2597-4560-9500-14B8DDF69F05}" type="parTrans" cxnId="{A4B9EA78-D16D-487C-A164-623B8070DC5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B4877F-2D34-4240-8997-92CF7291C4E5}" type="sibTrans" cxnId="{A4B9EA78-D16D-487C-A164-623B8070DC5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A58E09-9A96-44A3-AEBB-D2E9F1B68AE4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文字录入和图像</a:t>
          </a:r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表处理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2A250A-EAD4-4668-984A-C3D46C672CBC}" type="parTrans" cxnId="{A4B4E587-AB50-444C-A764-B3300BE3900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291709-BFC0-4C8B-9DA8-4386B49696E5}" type="sibTrans" cxnId="{A4B4E587-AB50-444C-A764-B3300BE3900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0CC6AA-207A-4B8B-8F0E-E2BFC2716EFD}" type="pres">
      <dgm:prSet presAssocID="{785F816B-1203-4F7E-8503-FCF2EC98D8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E8B433C-D6E2-4ACF-83FF-E9E9FA8C7352}" type="pres">
      <dgm:prSet presAssocID="{66AE77A8-0FC7-42B6-AD9E-7156BC144A7E}" presName="composite" presStyleCnt="0"/>
      <dgm:spPr/>
    </dgm:pt>
    <dgm:pt modelId="{4C558F34-07E8-4045-A25F-6E642955A66E}" type="pres">
      <dgm:prSet presAssocID="{66AE77A8-0FC7-42B6-AD9E-7156BC144A7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7ECE33-0089-4EC8-8BCC-34FB230C7937}" type="pres">
      <dgm:prSet presAssocID="{66AE77A8-0FC7-42B6-AD9E-7156BC144A7E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E08C29B5-3C54-4588-85E9-9A8974B08324}" type="pres">
      <dgm:prSet presAssocID="{66AE77A8-0FC7-42B6-AD9E-7156BC144A7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EF7361-D300-48C9-A71F-7473C8FC5E4A}" type="pres">
      <dgm:prSet presAssocID="{7A22C4EF-AFBB-4F28-833F-2CB05540B48D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5928A53B-CC33-4CB5-90D5-72F444B664C1}" type="pres">
      <dgm:prSet presAssocID="{7A22C4EF-AFBB-4F28-833F-2CB05540B48D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4C2CAEC5-6A76-44F8-9735-B86E6F7517DC}" type="pres">
      <dgm:prSet presAssocID="{0CCFCC92-4547-498B-9D0E-59094826A2CA}" presName="composite" presStyleCnt="0"/>
      <dgm:spPr/>
    </dgm:pt>
    <dgm:pt modelId="{5C5BD73C-003C-43DD-BFF2-AE54710B4246}" type="pres">
      <dgm:prSet presAssocID="{0CCFCC92-4547-498B-9D0E-59094826A2C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EEC388-A9EC-412F-8C86-3290216BA36F}" type="pres">
      <dgm:prSet presAssocID="{0CCFCC92-4547-498B-9D0E-59094826A2CA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3CFAA038-A0B7-4971-BB8B-E6278289617A}" type="pres">
      <dgm:prSet presAssocID="{0CCFCC92-4547-498B-9D0E-59094826A2C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014014-A99E-4031-93F4-D3C5B042898B}" type="pres">
      <dgm:prSet presAssocID="{089A6892-9393-4AF2-B06D-A46243194DF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29DA6566-FA07-47FD-8B1A-729978E44842}" type="pres">
      <dgm:prSet presAssocID="{089A6892-9393-4AF2-B06D-A46243194DF1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B468408C-2742-425C-9A7D-3D483D934B56}" type="pres">
      <dgm:prSet presAssocID="{5622D515-7311-4D15-8D8C-6E19A274AE10}" presName="composite" presStyleCnt="0"/>
      <dgm:spPr/>
    </dgm:pt>
    <dgm:pt modelId="{9C5AFB87-3004-48FD-9E36-A500342DCA73}" type="pres">
      <dgm:prSet presAssocID="{5622D515-7311-4D15-8D8C-6E19A274AE1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9AFF47-AB86-4F73-806E-FFE62DDBCED9}" type="pres">
      <dgm:prSet presAssocID="{5622D515-7311-4D15-8D8C-6E19A274AE10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A8BF1253-F03F-407F-9D69-A1606C83E30F}" type="pres">
      <dgm:prSet presAssocID="{5622D515-7311-4D15-8D8C-6E19A274AE1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AF34DAC-47AC-4F78-BB1B-89D7C9CB3D52}" type="presOf" srcId="{5EA58E09-9A96-44A3-AEBB-D2E9F1B68AE4}" destId="{A8BF1253-F03F-407F-9D69-A1606C83E30F}" srcOrd="0" destOrd="0" presId="urn:microsoft.com/office/officeart/2005/8/layout/process3"/>
    <dgm:cxn modelId="{AE4C1C9E-CACE-46AD-9360-7AB14B65CEE3}" type="presOf" srcId="{089A6892-9393-4AF2-B06D-A46243194DF1}" destId="{29DA6566-FA07-47FD-8B1A-729978E44842}" srcOrd="1" destOrd="0" presId="urn:microsoft.com/office/officeart/2005/8/layout/process3"/>
    <dgm:cxn modelId="{1319E787-D30D-4C97-AE2D-0F2D15A1E3C8}" type="presOf" srcId="{5622D515-7311-4D15-8D8C-6E19A274AE10}" destId="{9C5AFB87-3004-48FD-9E36-A500342DCA73}" srcOrd="0" destOrd="0" presId="urn:microsoft.com/office/officeart/2005/8/layout/process3"/>
    <dgm:cxn modelId="{069F235A-0663-4C1C-BF33-2BE6BF2E1F8B}" type="presOf" srcId="{66AE77A8-0FC7-42B6-AD9E-7156BC144A7E}" destId="{4C558F34-07E8-4045-A25F-6E642955A66E}" srcOrd="0" destOrd="0" presId="urn:microsoft.com/office/officeart/2005/8/layout/process3"/>
    <dgm:cxn modelId="{243D3D8B-E612-4C3A-8A98-67B833936B00}" type="presOf" srcId="{7A22C4EF-AFBB-4F28-833F-2CB05540B48D}" destId="{5928A53B-CC33-4CB5-90D5-72F444B664C1}" srcOrd="1" destOrd="0" presId="urn:microsoft.com/office/officeart/2005/8/layout/process3"/>
    <dgm:cxn modelId="{F695D72A-2A03-4B33-9663-83AD84DBA65A}" type="presOf" srcId="{BA195954-80B4-4F72-8272-09F14A393545}" destId="{E08C29B5-3C54-4588-85E9-9A8974B08324}" srcOrd="0" destOrd="0" presId="urn:microsoft.com/office/officeart/2005/8/layout/process3"/>
    <dgm:cxn modelId="{E81EDC67-5FF2-4BFE-A5E7-37E884E83614}" type="presOf" srcId="{D6D513F8-7BFD-4D77-AD17-37897C6B6810}" destId="{3CFAA038-A0B7-4971-BB8B-E6278289617A}" srcOrd="0" destOrd="0" presId="urn:microsoft.com/office/officeart/2005/8/layout/process3"/>
    <dgm:cxn modelId="{4C6FBDDD-7A3B-4A2C-AD6B-750D0B9F7B76}" type="presOf" srcId="{7A22C4EF-AFBB-4F28-833F-2CB05540B48D}" destId="{1CEF7361-D300-48C9-A71F-7473C8FC5E4A}" srcOrd="0" destOrd="0" presId="urn:microsoft.com/office/officeart/2005/8/layout/process3"/>
    <dgm:cxn modelId="{6B411F37-3DFE-482A-B511-2B58799EE0F4}" type="presOf" srcId="{5622D515-7311-4D15-8D8C-6E19A274AE10}" destId="{FC9AFF47-AB86-4F73-806E-FFE62DDBCED9}" srcOrd="1" destOrd="0" presId="urn:microsoft.com/office/officeart/2005/8/layout/process3"/>
    <dgm:cxn modelId="{3B1BF399-07E8-40E9-A57A-C40634BBC476}" type="presOf" srcId="{0CCFCC92-4547-498B-9D0E-59094826A2CA}" destId="{5C5BD73C-003C-43DD-BFF2-AE54710B4246}" srcOrd="0" destOrd="0" presId="urn:microsoft.com/office/officeart/2005/8/layout/process3"/>
    <dgm:cxn modelId="{ABD587CF-FB8B-4592-B7A9-88856E81B589}" type="presOf" srcId="{0CCFCC92-4547-498B-9D0E-59094826A2CA}" destId="{E2EEC388-A9EC-412F-8C86-3290216BA36F}" srcOrd="1" destOrd="0" presId="urn:microsoft.com/office/officeart/2005/8/layout/process3"/>
    <dgm:cxn modelId="{BB22E0F8-2BA4-40FA-9A52-D9CF66D48CD7}" type="presOf" srcId="{089A6892-9393-4AF2-B06D-A46243194DF1}" destId="{FE014014-A99E-4031-93F4-D3C5B042898B}" srcOrd="0" destOrd="0" presId="urn:microsoft.com/office/officeart/2005/8/layout/process3"/>
    <dgm:cxn modelId="{A4B9EA78-D16D-487C-A164-623B8070DC54}" srcId="{785F816B-1203-4F7E-8503-FCF2EC98D871}" destId="{5622D515-7311-4D15-8D8C-6E19A274AE10}" srcOrd="2" destOrd="0" parTransId="{7E91A397-2597-4560-9500-14B8DDF69F05}" sibTransId="{75B4877F-2D34-4240-8997-92CF7291C4E5}"/>
    <dgm:cxn modelId="{AB59D4F4-F3A1-43D1-86BC-59531A2CC036}" type="presOf" srcId="{785F816B-1203-4F7E-8503-FCF2EC98D871}" destId="{700CC6AA-207A-4B8B-8F0E-E2BFC2716EFD}" srcOrd="0" destOrd="0" presId="urn:microsoft.com/office/officeart/2005/8/layout/process3"/>
    <dgm:cxn modelId="{0B0923D8-2776-41B1-965D-93B57CFCD3A0}" type="presOf" srcId="{66AE77A8-0FC7-42B6-AD9E-7156BC144A7E}" destId="{977ECE33-0089-4EC8-8BCC-34FB230C7937}" srcOrd="1" destOrd="0" presId="urn:microsoft.com/office/officeart/2005/8/layout/process3"/>
    <dgm:cxn modelId="{9C4411E4-7FCA-44BC-A6AF-F36AAA40ED09}" srcId="{0CCFCC92-4547-498B-9D0E-59094826A2CA}" destId="{D6D513F8-7BFD-4D77-AD17-37897C6B6810}" srcOrd="0" destOrd="0" parTransId="{99C301D6-8E16-42F5-981B-E3B0806F082E}" sibTransId="{3BCBC3AE-644A-417A-B540-8608146BD4D1}"/>
    <dgm:cxn modelId="{FF829137-8593-4DA6-99CC-A657EE54FE3F}" srcId="{66AE77A8-0FC7-42B6-AD9E-7156BC144A7E}" destId="{BA195954-80B4-4F72-8272-09F14A393545}" srcOrd="0" destOrd="0" parTransId="{3EA35FD2-4A13-424E-95AE-66C7EE4E07A8}" sibTransId="{7FA496BD-77B0-4192-9702-CEE9029D18EE}"/>
    <dgm:cxn modelId="{1B3E7398-181F-4BE6-84E1-390CF3B1A9A9}" srcId="{785F816B-1203-4F7E-8503-FCF2EC98D871}" destId="{0CCFCC92-4547-498B-9D0E-59094826A2CA}" srcOrd="1" destOrd="0" parTransId="{03E57F8E-3F6F-4B51-A7FD-9B2B34C28973}" sibTransId="{089A6892-9393-4AF2-B06D-A46243194DF1}"/>
    <dgm:cxn modelId="{33F9818C-2009-4269-AAF4-56E58372E9DF}" srcId="{785F816B-1203-4F7E-8503-FCF2EC98D871}" destId="{66AE77A8-0FC7-42B6-AD9E-7156BC144A7E}" srcOrd="0" destOrd="0" parTransId="{5018AB37-88A4-4CFD-9D52-620F522F0016}" sibTransId="{7A22C4EF-AFBB-4F28-833F-2CB05540B48D}"/>
    <dgm:cxn modelId="{A4B4E587-AB50-444C-A764-B3300BE39003}" srcId="{5622D515-7311-4D15-8D8C-6E19A274AE10}" destId="{5EA58E09-9A96-44A3-AEBB-D2E9F1B68AE4}" srcOrd="0" destOrd="0" parTransId="{2E2A250A-EAD4-4668-984A-C3D46C672CBC}" sibTransId="{AD291709-BFC0-4C8B-9DA8-4386B49696E5}"/>
    <dgm:cxn modelId="{E5E7D45E-9D9B-4956-898A-05384B0CB7A4}" type="presParOf" srcId="{700CC6AA-207A-4B8B-8F0E-E2BFC2716EFD}" destId="{2E8B433C-D6E2-4ACF-83FF-E9E9FA8C7352}" srcOrd="0" destOrd="0" presId="urn:microsoft.com/office/officeart/2005/8/layout/process3"/>
    <dgm:cxn modelId="{B256D2AC-BCF3-454F-AD70-AF2B8B20D830}" type="presParOf" srcId="{2E8B433C-D6E2-4ACF-83FF-E9E9FA8C7352}" destId="{4C558F34-07E8-4045-A25F-6E642955A66E}" srcOrd="0" destOrd="0" presId="urn:microsoft.com/office/officeart/2005/8/layout/process3"/>
    <dgm:cxn modelId="{CC743FCA-F7F2-45B7-BE76-F5BC8463D19E}" type="presParOf" srcId="{2E8B433C-D6E2-4ACF-83FF-E9E9FA8C7352}" destId="{977ECE33-0089-4EC8-8BCC-34FB230C7937}" srcOrd="1" destOrd="0" presId="urn:microsoft.com/office/officeart/2005/8/layout/process3"/>
    <dgm:cxn modelId="{DAA28188-4D53-4085-9058-EF448FB6B0F1}" type="presParOf" srcId="{2E8B433C-D6E2-4ACF-83FF-E9E9FA8C7352}" destId="{E08C29B5-3C54-4588-85E9-9A8974B08324}" srcOrd="2" destOrd="0" presId="urn:microsoft.com/office/officeart/2005/8/layout/process3"/>
    <dgm:cxn modelId="{96B69D87-F4D6-4DF7-BC03-A6C895E89F21}" type="presParOf" srcId="{700CC6AA-207A-4B8B-8F0E-E2BFC2716EFD}" destId="{1CEF7361-D300-48C9-A71F-7473C8FC5E4A}" srcOrd="1" destOrd="0" presId="urn:microsoft.com/office/officeart/2005/8/layout/process3"/>
    <dgm:cxn modelId="{DD749D5F-8121-4CE1-88CC-239FD770F737}" type="presParOf" srcId="{1CEF7361-D300-48C9-A71F-7473C8FC5E4A}" destId="{5928A53B-CC33-4CB5-90D5-72F444B664C1}" srcOrd="0" destOrd="0" presId="urn:microsoft.com/office/officeart/2005/8/layout/process3"/>
    <dgm:cxn modelId="{87311849-44C9-4D30-9CAC-39403D2C0A11}" type="presParOf" srcId="{700CC6AA-207A-4B8B-8F0E-E2BFC2716EFD}" destId="{4C2CAEC5-6A76-44F8-9735-B86E6F7517DC}" srcOrd="2" destOrd="0" presId="urn:microsoft.com/office/officeart/2005/8/layout/process3"/>
    <dgm:cxn modelId="{963BF2BE-C591-4B34-BDE7-2A52EE466BD3}" type="presParOf" srcId="{4C2CAEC5-6A76-44F8-9735-B86E6F7517DC}" destId="{5C5BD73C-003C-43DD-BFF2-AE54710B4246}" srcOrd="0" destOrd="0" presId="urn:microsoft.com/office/officeart/2005/8/layout/process3"/>
    <dgm:cxn modelId="{F22AA967-4450-4055-8CA4-6A4F251B87B9}" type="presParOf" srcId="{4C2CAEC5-6A76-44F8-9735-B86E6F7517DC}" destId="{E2EEC388-A9EC-412F-8C86-3290216BA36F}" srcOrd="1" destOrd="0" presId="urn:microsoft.com/office/officeart/2005/8/layout/process3"/>
    <dgm:cxn modelId="{23F50BCB-F07C-427B-89AD-43DAF0E4CA64}" type="presParOf" srcId="{4C2CAEC5-6A76-44F8-9735-B86E6F7517DC}" destId="{3CFAA038-A0B7-4971-BB8B-E6278289617A}" srcOrd="2" destOrd="0" presId="urn:microsoft.com/office/officeart/2005/8/layout/process3"/>
    <dgm:cxn modelId="{F4FBAD1A-5469-4CAD-AD3E-EB2B85E10508}" type="presParOf" srcId="{700CC6AA-207A-4B8B-8F0E-E2BFC2716EFD}" destId="{FE014014-A99E-4031-93F4-D3C5B042898B}" srcOrd="3" destOrd="0" presId="urn:microsoft.com/office/officeart/2005/8/layout/process3"/>
    <dgm:cxn modelId="{BFB21742-86DC-4899-8B58-BDB35301AC1C}" type="presParOf" srcId="{FE014014-A99E-4031-93F4-D3C5B042898B}" destId="{29DA6566-FA07-47FD-8B1A-729978E44842}" srcOrd="0" destOrd="0" presId="urn:microsoft.com/office/officeart/2005/8/layout/process3"/>
    <dgm:cxn modelId="{396A4733-EBE2-4A37-9EE4-29E9F5F2A8EB}" type="presParOf" srcId="{700CC6AA-207A-4B8B-8F0E-E2BFC2716EFD}" destId="{B468408C-2742-425C-9A7D-3D483D934B56}" srcOrd="4" destOrd="0" presId="urn:microsoft.com/office/officeart/2005/8/layout/process3"/>
    <dgm:cxn modelId="{D3CAD469-8FB4-4070-A52C-206EAA03D65F}" type="presParOf" srcId="{B468408C-2742-425C-9A7D-3D483D934B56}" destId="{9C5AFB87-3004-48FD-9E36-A500342DCA73}" srcOrd="0" destOrd="0" presId="urn:microsoft.com/office/officeart/2005/8/layout/process3"/>
    <dgm:cxn modelId="{855ABBCD-04E7-4111-8FD5-3158B6E00DEF}" type="presParOf" srcId="{B468408C-2742-425C-9A7D-3D483D934B56}" destId="{FC9AFF47-AB86-4F73-806E-FFE62DDBCED9}" srcOrd="1" destOrd="0" presId="urn:microsoft.com/office/officeart/2005/8/layout/process3"/>
    <dgm:cxn modelId="{E6AA716C-6C66-40F7-8E08-0A2FF2E110F3}" type="presParOf" srcId="{B468408C-2742-425C-9A7D-3D483D934B56}" destId="{A8BF1253-F03F-407F-9D69-A1606C83E3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67584-EEF5-46FB-96C0-1F0ECC509F8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43C63637-4003-426A-A891-3DA51C36799C}">
      <dgm:prSet custT="1"/>
      <dgm:spPr/>
      <dgm:t>
        <a:bodyPr/>
        <a:lstStyle/>
        <a:p>
          <a:pPr rtl="0"/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善用模板</a:t>
          </a:r>
          <a:endParaRPr 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11FDD1-8699-4687-8A14-7D49DCAF4B60}" type="parTrans" cxnId="{FCB05265-1348-4C9C-820F-D78B342B98A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590D17B-26B6-47FA-A094-EC52529CE1C5}" type="sibTrans" cxnId="{FCB05265-1348-4C9C-820F-D78B342B98A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DFDD25-9530-45D9-8378-84EE0A545EC3}">
      <dgm:prSet custT="1"/>
      <dgm:spPr/>
      <dgm:t>
        <a:bodyPr/>
        <a:lstStyle/>
        <a:p>
          <a:pPr rtl="0"/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将文字列表转换为</a:t>
          </a:r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SmartArt</a:t>
          </a:r>
          <a:r>
            <a: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图形</a:t>
          </a:r>
          <a:endParaRPr 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DB5039-C949-45C5-9718-9F7E22175A43}" type="parTrans" cxnId="{93D260F2-82AB-45A3-9E41-258F1099B2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10115C-0FAF-4C23-8262-33BE06351B4D}" type="sibTrans" cxnId="{93D260F2-82AB-45A3-9E41-258F1099B2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D95E12-214B-46B6-957D-259CDC83C092}">
      <dgm:prSet custT="1"/>
      <dgm:spPr/>
      <dgm:t>
        <a:bodyPr/>
        <a:lstStyle/>
        <a:p>
          <a:pPr rtl="0"/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灵活改变图片颜色</a:t>
          </a:r>
          <a:endParaRPr 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7ACEC2-F061-4D09-A3D1-B1DF714166D1}" type="parTrans" cxnId="{D15BAA59-9750-42E0-AB19-5A0AEBDB017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C9ED3C-D4B2-49D6-B654-76465F2B2216}" type="sibTrans" cxnId="{D15BAA59-9750-42E0-AB19-5A0AEBDB017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7575BA-3205-4C9A-8FF6-73F49FE07478}">
      <dgm:prSet custT="1"/>
      <dgm:spPr/>
      <dgm:t>
        <a:bodyPr/>
        <a:lstStyle/>
        <a:p>
          <a:pPr rtl="0"/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 </a:t>
          </a: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巧用动画功能</a:t>
          </a:r>
          <a:endParaRPr 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700853-FEF8-427C-A21F-28556C18283A}" type="parTrans" cxnId="{66D05C12-2198-454A-9E11-2C11D98686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E3F249-1E1C-4AA3-A227-113390A5072F}" type="sibTrans" cxnId="{66D05C12-2198-454A-9E11-2C11D986867E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A9BD31-1F84-40A5-A03C-48E710A68E06}">
      <dgm:prSet custT="1"/>
      <dgm:spPr/>
      <dgm:t>
        <a:bodyPr/>
        <a:lstStyle/>
        <a:p>
          <a:pPr rtl="0"/>
          <a:r>
            <a: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 </a:t>
          </a:r>
          <a:r>
            <a:rPr 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巧让多对象整齐排列</a:t>
          </a:r>
          <a:endParaRPr 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3D6DC6-E524-4575-BAB2-8A286A33B84B}" type="parTrans" cxnId="{6DF167E9-5205-48D3-B793-8C95A52C035B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2B7353-BAD8-4160-B42F-2FCDBE77C9E5}" type="sibTrans" cxnId="{6DF167E9-5205-48D3-B793-8C95A52C035B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3EF1A5-327B-49ED-858D-3CA1E8C47ABE}">
      <dgm:prSet custT="1"/>
      <dgm:spPr/>
      <dgm:t>
        <a:bodyPr/>
        <a:lstStyle/>
        <a:p>
          <a:pPr rtl="0"/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6. 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增加</a:t>
          </a:r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PPT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的后悔药</a:t>
          </a:r>
          <a:endParaRPr lang="zh-CN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EE0A62-BFA2-49A5-9443-7AA7966D926B}" type="parTrans" cxnId="{3069CF58-D6C4-4215-8803-1B01C1C18ED9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7576F2-AF2A-4D6F-A074-47204CC3054D}" type="sibTrans" cxnId="{3069CF58-D6C4-4215-8803-1B01C1C18ED9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153484-2C7D-42E6-AF13-93F7D1D707C3}">
      <dgm:prSet custT="1"/>
      <dgm:spPr/>
      <dgm:t>
        <a:bodyPr/>
        <a:lstStyle/>
        <a:p>
          <a:pPr rtl="0"/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7. 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窗口模式下播放</a:t>
          </a:r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PPT</a:t>
          </a:r>
          <a:endParaRPr lang="zh-CN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7DE127-CE5C-47DC-9DAA-69BE9D45D84D}" type="parTrans" cxnId="{3E64EDBF-96A2-4199-9708-2AB0F8EDAC9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E19BB0-FE32-4344-8AF3-AE7F61BEEC58}" type="sibTrans" cxnId="{3E64EDBF-96A2-4199-9708-2AB0F8EDAC95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6D8BC2-D10B-43A3-B43C-19314AB16339}">
      <dgm:prSet custT="1"/>
      <dgm:spPr/>
      <dgm:t>
        <a:bodyPr/>
        <a:lstStyle/>
        <a:p>
          <a:pPr rtl="0"/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8. 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黑</a:t>
          </a:r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白屏</a:t>
          </a:r>
          <a:endParaRPr lang="zh-CN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020D8B-3272-42CD-9B1F-A7F6061DD6B0}" type="parTrans" cxnId="{C27DC89B-7167-40AB-A74C-99445DDABD4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827E72-4579-4E9A-BE4D-082278124922}" type="sibTrans" cxnId="{C27DC89B-7167-40AB-A74C-99445DDABD4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3FC7FE-49A1-4ABC-B0E5-222AA2077D56}">
      <dgm:prSet custT="1"/>
      <dgm:spPr/>
      <dgm:t>
        <a:bodyPr/>
        <a:lstStyle/>
        <a:p>
          <a:pPr rtl="0"/>
          <a:r>
            <a:rPr 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9.</a:t>
          </a:r>
          <a:r>
            <a:rPr lang="zh-CN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快捷键</a:t>
          </a:r>
          <a:endParaRPr lang="zh-CN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ADD508-7411-4962-A569-4855D53755B5}" type="parTrans" cxnId="{73596490-82DB-424D-84A3-CD1306B3A54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CB7B27-8E56-4248-A5E8-BD53654DED30}" type="sibTrans" cxnId="{73596490-82DB-424D-84A3-CD1306B3A54D}">
      <dgm:prSet/>
      <dgm:spPr/>
      <dgm:t>
        <a:bodyPr/>
        <a:lstStyle/>
        <a:p>
          <a:endParaRPr lang="zh-CN" altLang="en-US" sz="1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6630BB-5892-4DA1-BB9D-C33CC00F852E}" type="pres">
      <dgm:prSet presAssocID="{F1867584-EEF5-46FB-96C0-1F0ECC509F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C1EA8A-0BEC-42BC-9427-87EB00EDD947}" type="pres">
      <dgm:prSet presAssocID="{43C63637-4003-426A-A891-3DA51C36799C}" presName="parentText" presStyleLbl="node1" presStyleIdx="0" presStyleCnt="9" custLinFactY="-7495" custLinFactNeighborX="-5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EC8DCA-1D66-44CB-A7D2-95F35DCD927A}" type="pres">
      <dgm:prSet presAssocID="{8590D17B-26B6-47FA-A094-EC52529CE1C5}" presName="spacer" presStyleCnt="0"/>
      <dgm:spPr/>
    </dgm:pt>
    <dgm:pt modelId="{69B5D435-4470-47D3-9957-898C6BE0F085}" type="pres">
      <dgm:prSet presAssocID="{D8DFDD25-9530-45D9-8378-84EE0A545EC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0727B5-7CF4-4CD8-AA1B-3CA60C5A393B}" type="pres">
      <dgm:prSet presAssocID="{B910115C-0FAF-4C23-8262-33BE06351B4D}" presName="spacer" presStyleCnt="0"/>
      <dgm:spPr/>
    </dgm:pt>
    <dgm:pt modelId="{53D61C19-C42A-4205-8AF2-1F1AC965F152}" type="pres">
      <dgm:prSet presAssocID="{C9D95E12-214B-46B6-957D-259CDC83C09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086A99-5049-4E6E-9B8A-5B96DB99F555}" type="pres">
      <dgm:prSet presAssocID="{27C9ED3C-D4B2-49D6-B654-76465F2B2216}" presName="spacer" presStyleCnt="0"/>
      <dgm:spPr/>
    </dgm:pt>
    <dgm:pt modelId="{E5BC4B9B-341A-473F-8DFD-557CBCBC02CA}" type="pres">
      <dgm:prSet presAssocID="{937575BA-3205-4C9A-8FF6-73F49FE07478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4792FD-5A0D-41D9-8B0E-E57F61BF89A4}" type="pres">
      <dgm:prSet presAssocID="{B4E3F249-1E1C-4AA3-A227-113390A5072F}" presName="spacer" presStyleCnt="0"/>
      <dgm:spPr/>
    </dgm:pt>
    <dgm:pt modelId="{28BBCDB4-BCAA-43F6-AAA4-D90E677D7DA8}" type="pres">
      <dgm:prSet presAssocID="{F6A9BD31-1F84-40A5-A03C-48E710A68E0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6A654D-C79A-4072-A988-5A7821181EEC}" type="pres">
      <dgm:prSet presAssocID="{202B7353-BAD8-4160-B42F-2FCDBE77C9E5}" presName="spacer" presStyleCnt="0"/>
      <dgm:spPr/>
    </dgm:pt>
    <dgm:pt modelId="{2BD1A440-E922-4F9E-A5B8-E165E9E0FF41}" type="pres">
      <dgm:prSet presAssocID="{053EF1A5-327B-49ED-858D-3CA1E8C47AB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99A754-AE9E-43A9-8E92-1341973A4DD8}" type="pres">
      <dgm:prSet presAssocID="{477576F2-AF2A-4D6F-A074-47204CC3054D}" presName="spacer" presStyleCnt="0"/>
      <dgm:spPr/>
    </dgm:pt>
    <dgm:pt modelId="{8BD64336-7A08-4A53-A655-ED969A92BC27}" type="pres">
      <dgm:prSet presAssocID="{1A153484-2C7D-42E6-AF13-93F7D1D707C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3F52C2-8704-415D-AA8A-7981726059D0}" type="pres">
      <dgm:prSet presAssocID="{F4E19BB0-FE32-4344-8AF3-AE7F61BEEC58}" presName="spacer" presStyleCnt="0"/>
      <dgm:spPr/>
    </dgm:pt>
    <dgm:pt modelId="{76EDC768-2834-4695-B519-5DEDBC3B5067}" type="pres">
      <dgm:prSet presAssocID="{A56D8BC2-D10B-43A3-B43C-19314AB1633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41EFAD-A4BB-4D9D-91BB-30DBA6B49915}" type="pres">
      <dgm:prSet presAssocID="{91827E72-4579-4E9A-BE4D-082278124922}" presName="spacer" presStyleCnt="0"/>
      <dgm:spPr/>
    </dgm:pt>
    <dgm:pt modelId="{D32AE5D6-1974-486E-B664-6CCDCDC3BC4F}" type="pres">
      <dgm:prSet presAssocID="{813FC7FE-49A1-4ABC-B0E5-222AA2077D56}" presName="parentText" presStyleLbl="node1" presStyleIdx="8" presStyleCnt="9" custLinFactNeighborX="11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B05265-1348-4C9C-820F-D78B342B98AE}" srcId="{F1867584-EEF5-46FB-96C0-1F0ECC509F8F}" destId="{43C63637-4003-426A-A891-3DA51C36799C}" srcOrd="0" destOrd="0" parTransId="{8811FDD1-8699-4687-8A14-7D49DCAF4B60}" sibTransId="{8590D17B-26B6-47FA-A094-EC52529CE1C5}"/>
    <dgm:cxn modelId="{7EC98E3E-9DA1-4516-ACD0-8F22292F5AED}" type="presOf" srcId="{F6A9BD31-1F84-40A5-A03C-48E710A68E06}" destId="{28BBCDB4-BCAA-43F6-AAA4-D90E677D7DA8}" srcOrd="0" destOrd="0" presId="urn:microsoft.com/office/officeart/2005/8/layout/vList2"/>
    <dgm:cxn modelId="{3E64EDBF-96A2-4199-9708-2AB0F8EDAC95}" srcId="{F1867584-EEF5-46FB-96C0-1F0ECC509F8F}" destId="{1A153484-2C7D-42E6-AF13-93F7D1D707C3}" srcOrd="6" destOrd="0" parTransId="{797DE127-CE5C-47DC-9DAA-69BE9D45D84D}" sibTransId="{F4E19BB0-FE32-4344-8AF3-AE7F61BEEC58}"/>
    <dgm:cxn modelId="{6C1496E8-C755-46F9-B938-2705FF97B44E}" type="presOf" srcId="{053EF1A5-327B-49ED-858D-3CA1E8C47ABE}" destId="{2BD1A440-E922-4F9E-A5B8-E165E9E0FF41}" srcOrd="0" destOrd="0" presId="urn:microsoft.com/office/officeart/2005/8/layout/vList2"/>
    <dgm:cxn modelId="{3069CF58-D6C4-4215-8803-1B01C1C18ED9}" srcId="{F1867584-EEF5-46FB-96C0-1F0ECC509F8F}" destId="{053EF1A5-327B-49ED-858D-3CA1E8C47ABE}" srcOrd="5" destOrd="0" parTransId="{6EEE0A62-BFA2-49A5-9443-7AA7966D926B}" sibTransId="{477576F2-AF2A-4D6F-A074-47204CC3054D}"/>
    <dgm:cxn modelId="{648C1F3A-801D-486D-90F3-130F37F5B76F}" type="presOf" srcId="{C9D95E12-214B-46B6-957D-259CDC83C092}" destId="{53D61C19-C42A-4205-8AF2-1F1AC965F152}" srcOrd="0" destOrd="0" presId="urn:microsoft.com/office/officeart/2005/8/layout/vList2"/>
    <dgm:cxn modelId="{93D260F2-82AB-45A3-9E41-258F1099B27E}" srcId="{F1867584-EEF5-46FB-96C0-1F0ECC509F8F}" destId="{D8DFDD25-9530-45D9-8378-84EE0A545EC3}" srcOrd="1" destOrd="0" parTransId="{4BDB5039-C949-45C5-9718-9F7E22175A43}" sibTransId="{B910115C-0FAF-4C23-8262-33BE06351B4D}"/>
    <dgm:cxn modelId="{7084E7CA-EB64-4285-B21C-DE367A566A65}" type="presOf" srcId="{1A153484-2C7D-42E6-AF13-93F7D1D707C3}" destId="{8BD64336-7A08-4A53-A655-ED969A92BC27}" srcOrd="0" destOrd="0" presId="urn:microsoft.com/office/officeart/2005/8/layout/vList2"/>
    <dgm:cxn modelId="{ED26D5AB-C013-4BC4-8A16-6BE00199C886}" type="presOf" srcId="{D8DFDD25-9530-45D9-8378-84EE0A545EC3}" destId="{69B5D435-4470-47D3-9957-898C6BE0F085}" srcOrd="0" destOrd="0" presId="urn:microsoft.com/office/officeart/2005/8/layout/vList2"/>
    <dgm:cxn modelId="{66D05C12-2198-454A-9E11-2C11D986867E}" srcId="{F1867584-EEF5-46FB-96C0-1F0ECC509F8F}" destId="{937575BA-3205-4C9A-8FF6-73F49FE07478}" srcOrd="3" destOrd="0" parTransId="{83700853-FEF8-427C-A21F-28556C18283A}" sibTransId="{B4E3F249-1E1C-4AA3-A227-113390A5072F}"/>
    <dgm:cxn modelId="{610BFE3C-69F8-410A-B702-5E24F5C25856}" type="presOf" srcId="{A56D8BC2-D10B-43A3-B43C-19314AB16339}" destId="{76EDC768-2834-4695-B519-5DEDBC3B5067}" srcOrd="0" destOrd="0" presId="urn:microsoft.com/office/officeart/2005/8/layout/vList2"/>
    <dgm:cxn modelId="{73596490-82DB-424D-84A3-CD1306B3A54D}" srcId="{F1867584-EEF5-46FB-96C0-1F0ECC509F8F}" destId="{813FC7FE-49A1-4ABC-B0E5-222AA2077D56}" srcOrd="8" destOrd="0" parTransId="{22ADD508-7411-4962-A569-4855D53755B5}" sibTransId="{DECB7B27-8E56-4248-A5E8-BD53654DED30}"/>
    <dgm:cxn modelId="{D15BAA59-9750-42E0-AB19-5A0AEBDB017D}" srcId="{F1867584-EEF5-46FB-96C0-1F0ECC509F8F}" destId="{C9D95E12-214B-46B6-957D-259CDC83C092}" srcOrd="2" destOrd="0" parTransId="{E17ACEC2-F061-4D09-A3D1-B1DF714166D1}" sibTransId="{27C9ED3C-D4B2-49D6-B654-76465F2B2216}"/>
    <dgm:cxn modelId="{6DF167E9-5205-48D3-B793-8C95A52C035B}" srcId="{F1867584-EEF5-46FB-96C0-1F0ECC509F8F}" destId="{F6A9BD31-1F84-40A5-A03C-48E710A68E06}" srcOrd="4" destOrd="0" parTransId="{713D6DC6-E524-4575-BAB2-8A286A33B84B}" sibTransId="{202B7353-BAD8-4160-B42F-2FCDBE77C9E5}"/>
    <dgm:cxn modelId="{5CD5677C-747C-4E1C-B083-A96EA4AD13E1}" type="presOf" srcId="{F1867584-EEF5-46FB-96C0-1F0ECC509F8F}" destId="{746630BB-5892-4DA1-BB9D-C33CC00F852E}" srcOrd="0" destOrd="0" presId="urn:microsoft.com/office/officeart/2005/8/layout/vList2"/>
    <dgm:cxn modelId="{9FD4579F-32A1-41EA-B4CC-CB877256F5C2}" type="presOf" srcId="{43C63637-4003-426A-A891-3DA51C36799C}" destId="{11C1EA8A-0BEC-42BC-9427-87EB00EDD947}" srcOrd="0" destOrd="0" presId="urn:microsoft.com/office/officeart/2005/8/layout/vList2"/>
    <dgm:cxn modelId="{2B1E78F2-CF49-4881-B8A5-1B60059FB749}" type="presOf" srcId="{813FC7FE-49A1-4ABC-B0E5-222AA2077D56}" destId="{D32AE5D6-1974-486E-B664-6CCDCDC3BC4F}" srcOrd="0" destOrd="0" presId="urn:microsoft.com/office/officeart/2005/8/layout/vList2"/>
    <dgm:cxn modelId="{C27DC89B-7167-40AB-A74C-99445DDABD4D}" srcId="{F1867584-EEF5-46FB-96C0-1F0ECC509F8F}" destId="{A56D8BC2-D10B-43A3-B43C-19314AB16339}" srcOrd="7" destOrd="0" parTransId="{7A020D8B-3272-42CD-9B1F-A7F6061DD6B0}" sibTransId="{91827E72-4579-4E9A-BE4D-082278124922}"/>
    <dgm:cxn modelId="{200A44AF-FDE9-4BB5-B4F2-8BD45EC8D9AF}" type="presOf" srcId="{937575BA-3205-4C9A-8FF6-73F49FE07478}" destId="{E5BC4B9B-341A-473F-8DFD-557CBCBC02CA}" srcOrd="0" destOrd="0" presId="urn:microsoft.com/office/officeart/2005/8/layout/vList2"/>
    <dgm:cxn modelId="{F5723D12-16E9-4E87-B413-70C34F7B662B}" type="presParOf" srcId="{746630BB-5892-4DA1-BB9D-C33CC00F852E}" destId="{11C1EA8A-0BEC-42BC-9427-87EB00EDD947}" srcOrd="0" destOrd="0" presId="urn:microsoft.com/office/officeart/2005/8/layout/vList2"/>
    <dgm:cxn modelId="{FFF2419B-F186-4B2E-A128-C79A215CF2D7}" type="presParOf" srcId="{746630BB-5892-4DA1-BB9D-C33CC00F852E}" destId="{B4EC8DCA-1D66-44CB-A7D2-95F35DCD927A}" srcOrd="1" destOrd="0" presId="urn:microsoft.com/office/officeart/2005/8/layout/vList2"/>
    <dgm:cxn modelId="{12FA9C01-505F-4D27-A0C3-760C160BA797}" type="presParOf" srcId="{746630BB-5892-4DA1-BB9D-C33CC00F852E}" destId="{69B5D435-4470-47D3-9957-898C6BE0F085}" srcOrd="2" destOrd="0" presId="urn:microsoft.com/office/officeart/2005/8/layout/vList2"/>
    <dgm:cxn modelId="{F48B1F3B-3228-45DC-90C3-FF4CD0FD8615}" type="presParOf" srcId="{746630BB-5892-4DA1-BB9D-C33CC00F852E}" destId="{AB0727B5-7CF4-4CD8-AA1B-3CA60C5A393B}" srcOrd="3" destOrd="0" presId="urn:microsoft.com/office/officeart/2005/8/layout/vList2"/>
    <dgm:cxn modelId="{E7A57223-2EAB-4EAB-90E9-D60DEA71A43B}" type="presParOf" srcId="{746630BB-5892-4DA1-BB9D-C33CC00F852E}" destId="{53D61C19-C42A-4205-8AF2-1F1AC965F152}" srcOrd="4" destOrd="0" presId="urn:microsoft.com/office/officeart/2005/8/layout/vList2"/>
    <dgm:cxn modelId="{BD9DC25B-9718-4B4E-850C-2E7D35372A68}" type="presParOf" srcId="{746630BB-5892-4DA1-BB9D-C33CC00F852E}" destId="{40086A99-5049-4E6E-9B8A-5B96DB99F555}" srcOrd="5" destOrd="0" presId="urn:microsoft.com/office/officeart/2005/8/layout/vList2"/>
    <dgm:cxn modelId="{87D4F870-A51A-475F-A129-DB20562D1F83}" type="presParOf" srcId="{746630BB-5892-4DA1-BB9D-C33CC00F852E}" destId="{E5BC4B9B-341A-473F-8DFD-557CBCBC02CA}" srcOrd="6" destOrd="0" presId="urn:microsoft.com/office/officeart/2005/8/layout/vList2"/>
    <dgm:cxn modelId="{743230D6-C8E6-49AD-8544-6BD9C3CB645E}" type="presParOf" srcId="{746630BB-5892-4DA1-BB9D-C33CC00F852E}" destId="{2B4792FD-5A0D-41D9-8B0E-E57F61BF89A4}" srcOrd="7" destOrd="0" presId="urn:microsoft.com/office/officeart/2005/8/layout/vList2"/>
    <dgm:cxn modelId="{9BCAE079-F43C-4554-9144-0570BAB4545D}" type="presParOf" srcId="{746630BB-5892-4DA1-BB9D-C33CC00F852E}" destId="{28BBCDB4-BCAA-43F6-AAA4-D90E677D7DA8}" srcOrd="8" destOrd="0" presId="urn:microsoft.com/office/officeart/2005/8/layout/vList2"/>
    <dgm:cxn modelId="{D42BCDEC-504F-4169-9A40-9889DD518499}" type="presParOf" srcId="{746630BB-5892-4DA1-BB9D-C33CC00F852E}" destId="{886A654D-C79A-4072-A988-5A7821181EEC}" srcOrd="9" destOrd="0" presId="urn:microsoft.com/office/officeart/2005/8/layout/vList2"/>
    <dgm:cxn modelId="{B7992A76-8FC5-4AE7-BA5B-7C2279BFB3BD}" type="presParOf" srcId="{746630BB-5892-4DA1-BB9D-C33CC00F852E}" destId="{2BD1A440-E922-4F9E-A5B8-E165E9E0FF41}" srcOrd="10" destOrd="0" presId="urn:microsoft.com/office/officeart/2005/8/layout/vList2"/>
    <dgm:cxn modelId="{8BF6FD82-6187-4864-8C9C-2932F0506C13}" type="presParOf" srcId="{746630BB-5892-4DA1-BB9D-C33CC00F852E}" destId="{C699A754-AE9E-43A9-8E92-1341973A4DD8}" srcOrd="11" destOrd="0" presId="urn:microsoft.com/office/officeart/2005/8/layout/vList2"/>
    <dgm:cxn modelId="{87C6ABF3-C6C5-46AD-BCD3-3033EA7F8893}" type="presParOf" srcId="{746630BB-5892-4DA1-BB9D-C33CC00F852E}" destId="{8BD64336-7A08-4A53-A655-ED969A92BC27}" srcOrd="12" destOrd="0" presId="urn:microsoft.com/office/officeart/2005/8/layout/vList2"/>
    <dgm:cxn modelId="{028791C0-43F8-4136-B7DD-20415C13EE6A}" type="presParOf" srcId="{746630BB-5892-4DA1-BB9D-C33CC00F852E}" destId="{E73F52C2-8704-415D-AA8A-7981726059D0}" srcOrd="13" destOrd="0" presId="urn:microsoft.com/office/officeart/2005/8/layout/vList2"/>
    <dgm:cxn modelId="{8A9BC4DB-8AC7-4EBA-A1D1-37832C210137}" type="presParOf" srcId="{746630BB-5892-4DA1-BB9D-C33CC00F852E}" destId="{76EDC768-2834-4695-B519-5DEDBC3B5067}" srcOrd="14" destOrd="0" presId="urn:microsoft.com/office/officeart/2005/8/layout/vList2"/>
    <dgm:cxn modelId="{7D52B311-A519-4673-BC5F-82D6F17B1232}" type="presParOf" srcId="{746630BB-5892-4DA1-BB9D-C33CC00F852E}" destId="{D541EFAD-A4BB-4D9D-91BB-30DBA6B49915}" srcOrd="15" destOrd="0" presId="urn:microsoft.com/office/officeart/2005/8/layout/vList2"/>
    <dgm:cxn modelId="{85D932AD-A552-470E-BFC8-21CCD402C5D9}" type="presParOf" srcId="{746630BB-5892-4DA1-BB9D-C33CC00F852E}" destId="{D32AE5D6-1974-486E-B664-6CCDCDC3BC4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ECE33-0089-4EC8-8BCC-34FB230C7937}">
      <dsp:nvSpPr>
        <dsp:cNvPr id="0" name=""/>
        <dsp:cNvSpPr/>
      </dsp:nvSpPr>
      <dsp:spPr>
        <a:xfrm>
          <a:off x="3557" y="15045"/>
          <a:ext cx="1617474" cy="138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57" y="15045"/>
        <a:ext cx="1617474" cy="646989"/>
      </dsp:txXfrm>
    </dsp:sp>
    <dsp:sp modelId="{E08C29B5-3C54-4588-85E9-9A8974B08324}">
      <dsp:nvSpPr>
        <dsp:cNvPr id="0" name=""/>
        <dsp:cNvSpPr/>
      </dsp:nvSpPr>
      <dsp:spPr>
        <a:xfrm>
          <a:off x="334847" y="662034"/>
          <a:ext cx="1617474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设计母版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2221" y="709408"/>
        <a:ext cx="1522726" cy="1748452"/>
      </dsp:txXfrm>
    </dsp:sp>
    <dsp:sp modelId="{1CEF7361-D300-48C9-A71F-7473C8FC5E4A}">
      <dsp:nvSpPr>
        <dsp:cNvPr id="0" name=""/>
        <dsp:cNvSpPr/>
      </dsp:nvSpPr>
      <dsp:spPr>
        <a:xfrm>
          <a:off x="1866235" y="137187"/>
          <a:ext cx="519831" cy="402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66235" y="217728"/>
        <a:ext cx="399020" cy="241622"/>
      </dsp:txXfrm>
    </dsp:sp>
    <dsp:sp modelId="{E2EEC388-A9EC-412F-8C86-3290216BA36F}">
      <dsp:nvSpPr>
        <dsp:cNvPr id="0" name=""/>
        <dsp:cNvSpPr/>
      </dsp:nvSpPr>
      <dsp:spPr>
        <a:xfrm>
          <a:off x="2601845" y="15045"/>
          <a:ext cx="1617474" cy="138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01845" y="15045"/>
        <a:ext cx="1617474" cy="646989"/>
      </dsp:txXfrm>
    </dsp:sp>
    <dsp:sp modelId="{3CFAA038-A0B7-4971-BB8B-E6278289617A}">
      <dsp:nvSpPr>
        <dsp:cNvPr id="0" name=""/>
        <dsp:cNvSpPr/>
      </dsp:nvSpPr>
      <dsp:spPr>
        <a:xfrm>
          <a:off x="2933135" y="662034"/>
          <a:ext cx="1617474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选择</a:t>
          </a: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修改主题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80509" y="709408"/>
        <a:ext cx="1522726" cy="1748452"/>
      </dsp:txXfrm>
    </dsp:sp>
    <dsp:sp modelId="{FE014014-A99E-4031-93F4-D3C5B042898B}">
      <dsp:nvSpPr>
        <dsp:cNvPr id="0" name=""/>
        <dsp:cNvSpPr/>
      </dsp:nvSpPr>
      <dsp:spPr>
        <a:xfrm>
          <a:off x="4464523" y="137187"/>
          <a:ext cx="519831" cy="402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64523" y="217728"/>
        <a:ext cx="399020" cy="241622"/>
      </dsp:txXfrm>
    </dsp:sp>
    <dsp:sp modelId="{FC9AFF47-AB86-4F73-806E-FFE62DDBCED9}">
      <dsp:nvSpPr>
        <dsp:cNvPr id="0" name=""/>
        <dsp:cNvSpPr/>
      </dsp:nvSpPr>
      <dsp:spPr>
        <a:xfrm>
          <a:off x="5200133" y="15045"/>
          <a:ext cx="1617474" cy="138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00133" y="15045"/>
        <a:ext cx="1617474" cy="646989"/>
      </dsp:txXfrm>
    </dsp:sp>
    <dsp:sp modelId="{A8BF1253-F03F-407F-9D69-A1606C83E30F}">
      <dsp:nvSpPr>
        <dsp:cNvPr id="0" name=""/>
        <dsp:cNvSpPr/>
      </dsp:nvSpPr>
      <dsp:spPr>
        <a:xfrm>
          <a:off x="5531423" y="662034"/>
          <a:ext cx="1617474" cy="184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文字录入和图像</a:t>
          </a: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表处理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578797" y="709408"/>
        <a:ext cx="1522726" cy="1748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EA8A-0BEC-42BC-9427-87EB00EDD947}">
      <dsp:nvSpPr>
        <dsp:cNvPr id="0" name=""/>
        <dsp:cNvSpPr/>
      </dsp:nvSpPr>
      <dsp:spPr>
        <a:xfrm>
          <a:off x="0" y="0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 </a:t>
          </a:r>
          <a:r>
            <a:rPr 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善用模板</a:t>
          </a:r>
          <a:endParaRPr 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21932"/>
        <a:ext cx="6076815" cy="405416"/>
      </dsp:txXfrm>
    </dsp:sp>
    <dsp:sp modelId="{69B5D435-4470-47D3-9957-898C6BE0F085}">
      <dsp:nvSpPr>
        <dsp:cNvPr id="0" name=""/>
        <dsp:cNvSpPr/>
      </dsp:nvSpPr>
      <dsp:spPr>
        <a:xfrm>
          <a:off x="0" y="524415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 </a:t>
          </a:r>
          <a:r>
            <a:rPr 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将文字列表转换为</a:t>
          </a: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SmartArt</a:t>
          </a:r>
          <a:r>
            <a:rPr 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图形</a:t>
          </a:r>
          <a:endParaRPr 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546347"/>
        <a:ext cx="6076815" cy="405416"/>
      </dsp:txXfrm>
    </dsp:sp>
    <dsp:sp modelId="{53D61C19-C42A-4205-8AF2-1F1AC965F152}">
      <dsp:nvSpPr>
        <dsp:cNvPr id="0" name=""/>
        <dsp:cNvSpPr/>
      </dsp:nvSpPr>
      <dsp:spPr>
        <a:xfrm>
          <a:off x="0" y="1042815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灵活改变图片颜色</a:t>
          </a:r>
          <a:endParaRPr 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1064747"/>
        <a:ext cx="6076815" cy="405416"/>
      </dsp:txXfrm>
    </dsp:sp>
    <dsp:sp modelId="{E5BC4B9B-341A-473F-8DFD-557CBCBC02CA}">
      <dsp:nvSpPr>
        <dsp:cNvPr id="0" name=""/>
        <dsp:cNvSpPr/>
      </dsp:nvSpPr>
      <dsp:spPr>
        <a:xfrm>
          <a:off x="0" y="1561215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 </a:t>
          </a: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巧用动画功能</a:t>
          </a:r>
          <a:endParaRPr 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1583147"/>
        <a:ext cx="6076815" cy="405416"/>
      </dsp:txXfrm>
    </dsp:sp>
    <dsp:sp modelId="{28BBCDB4-BCAA-43F6-AAA4-D90E677D7DA8}">
      <dsp:nvSpPr>
        <dsp:cNvPr id="0" name=""/>
        <dsp:cNvSpPr/>
      </dsp:nvSpPr>
      <dsp:spPr>
        <a:xfrm>
          <a:off x="0" y="2079616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 </a:t>
          </a:r>
          <a:r>
            <a:rPr lang="zh-CN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巧让多对象整齐排列</a:t>
          </a:r>
          <a:endParaRPr 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2101548"/>
        <a:ext cx="6076815" cy="405416"/>
      </dsp:txXfrm>
    </dsp:sp>
    <dsp:sp modelId="{2BD1A440-E922-4F9E-A5B8-E165E9E0FF41}">
      <dsp:nvSpPr>
        <dsp:cNvPr id="0" name=""/>
        <dsp:cNvSpPr/>
      </dsp:nvSpPr>
      <dsp:spPr>
        <a:xfrm>
          <a:off x="0" y="2598016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6. 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增加</a:t>
          </a: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PPT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的后悔药</a:t>
          </a:r>
          <a:endParaRPr lang="zh-CN" sz="14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2619948"/>
        <a:ext cx="6076815" cy="405416"/>
      </dsp:txXfrm>
    </dsp:sp>
    <dsp:sp modelId="{8BD64336-7A08-4A53-A655-ED969A92BC27}">
      <dsp:nvSpPr>
        <dsp:cNvPr id="0" name=""/>
        <dsp:cNvSpPr/>
      </dsp:nvSpPr>
      <dsp:spPr>
        <a:xfrm>
          <a:off x="0" y="3116416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7. 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窗口模式下播放</a:t>
          </a: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PPT</a:t>
          </a:r>
          <a:endParaRPr lang="zh-CN" sz="14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3138348"/>
        <a:ext cx="6076815" cy="405416"/>
      </dsp:txXfrm>
    </dsp:sp>
    <dsp:sp modelId="{76EDC768-2834-4695-B519-5DEDBC3B5067}">
      <dsp:nvSpPr>
        <dsp:cNvPr id="0" name=""/>
        <dsp:cNvSpPr/>
      </dsp:nvSpPr>
      <dsp:spPr>
        <a:xfrm>
          <a:off x="0" y="3634816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8. 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黑</a:t>
          </a: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白屏</a:t>
          </a:r>
          <a:endParaRPr lang="zh-CN" sz="14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3656748"/>
        <a:ext cx="6076815" cy="405416"/>
      </dsp:txXfrm>
    </dsp:sp>
    <dsp:sp modelId="{D32AE5D6-1974-486E-B664-6CCDCDC3BC4F}">
      <dsp:nvSpPr>
        <dsp:cNvPr id="0" name=""/>
        <dsp:cNvSpPr/>
      </dsp:nvSpPr>
      <dsp:spPr>
        <a:xfrm>
          <a:off x="0" y="4153216"/>
          <a:ext cx="6120679" cy="449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9.</a:t>
          </a:r>
          <a:r>
            <a:rPr lang="zh-CN" sz="14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快捷键</a:t>
          </a:r>
          <a:endParaRPr lang="zh-CN" sz="14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932" y="4175148"/>
        <a:ext cx="6076815" cy="40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9598-E227-4F7B-B425-CE04DBB7793B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EFDA-494F-48ED-A6FB-6D1DB3779A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8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4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7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7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7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7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AEFDA-494F-48ED-A6FB-6D1DB3779A5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7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23527" y="188640"/>
            <a:ext cx="8580521" cy="6630496"/>
            <a:chOff x="395535" y="254888"/>
            <a:chExt cx="8580521" cy="66304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254888"/>
              <a:ext cx="1807779" cy="1373912"/>
            </a:xfrm>
            <a:prstGeom prst="rect">
              <a:avLst/>
            </a:prstGeom>
            <a:effectLst/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6087075"/>
              <a:ext cx="2243816" cy="7983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132856"/>
            <a:ext cx="9144000" cy="2592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5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PowerPoint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使用方法与技巧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  迎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学号：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1201520656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信息工程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218232"/>
            <a:ext cx="813690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表处理：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插入图像、图表的方法是点击“插入”，选择“表格”、“图像”中的图片、剪贴画、以及“插图”中的 “形状”、“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SmartArt”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、“图表”等，按提示继续操作即可插入图像和图表。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80365" y="3717032"/>
            <a:ext cx="3695239" cy="1296112"/>
            <a:chOff x="2580365" y="3861080"/>
            <a:chExt cx="3695239" cy="129611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365" y="3881002"/>
              <a:ext cx="3695238" cy="127619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580365" y="4149080"/>
              <a:ext cx="3695239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71900" y="3861080"/>
              <a:ext cx="396044" cy="28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6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7144" y="6673850"/>
            <a:ext cx="9169004" cy="184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" y="6085869"/>
            <a:ext cx="272806" cy="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76725"/>
            <a:ext cx="779213" cy="6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851920" y="1484784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492896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851920" y="3501008"/>
            <a:ext cx="3096344" cy="576064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509120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实用小技巧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837756"/>
            <a:ext cx="615553" cy="1823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3" name="Picture 2" descr="C:\Users\Wuying\AppData\Roaming\Tencent\Users\353790862\QQ\WinTemp\RichOle\96DM~NTAUZO(QZ[OF}$78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45" y="3528814"/>
            <a:ext cx="68885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使用技巧要点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设计时尽量全面，制作时丰富完善，才能稳而有序，表达周全。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03648" y="1706328"/>
            <a:ext cx="7142914" cy="350085"/>
            <a:chOff x="1403648" y="1706328"/>
            <a:chExt cx="7142914" cy="350085"/>
          </a:xfrm>
        </p:grpSpPr>
        <p:grpSp>
          <p:nvGrpSpPr>
            <p:cNvPr id="4" name="组合 3"/>
            <p:cNvGrpSpPr/>
            <p:nvPr/>
          </p:nvGrpSpPr>
          <p:grpSpPr>
            <a:xfrm>
              <a:off x="2872807" y="1706328"/>
              <a:ext cx="5673755" cy="350085"/>
              <a:chOff x="1216623" y="1792193"/>
              <a:chExt cx="5673755" cy="350085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216623" y="1803249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</a:t>
                </a:r>
              </a:p>
            </p:txBody>
          </p:sp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3060292" y="1792193"/>
                <a:ext cx="3830086" cy="33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明确目标、对象。</a:t>
                </a:r>
              </a:p>
            </p:txBody>
          </p:sp>
        </p:grp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403648" y="1717859"/>
              <a:ext cx="104668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2267792" y="1872000"/>
              <a:ext cx="4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9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2" name="Group 6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9144962"/>
              </p:ext>
            </p:extLst>
          </p:nvPr>
        </p:nvGraphicFramePr>
        <p:xfrm>
          <a:off x="683568" y="1758959"/>
          <a:ext cx="7553969" cy="3981187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337417"/>
                <a:gridCol w="3031619"/>
                <a:gridCol w="2184933"/>
              </a:tblGrid>
              <a:tr h="486532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适用场合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</a:tr>
              <a:tr h="6965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</a:t>
                      </a: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anchorCtr="1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促进理解和记忆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</a:t>
                      </a:r>
                      <a:endParaRPr kumimoji="0" lang="en-US" altLang="zh-CN" sz="13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</a:tr>
              <a:tr h="708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演讲</a:t>
                      </a: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比赛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与听众建立联系；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获得听众的注意力和认同。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评审</a:t>
                      </a:r>
                    </a:p>
                  </a:txBody>
                  <a:tcPr marT="45722" marB="45722" anchor="ctr" horzOverflow="overflow"/>
                </a:tc>
              </a:tr>
              <a:tr h="6965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方案演示</a:t>
                      </a:r>
                      <a:endParaRPr kumimoji="0" lang="zh-CN" alt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anchorCtr="1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根据现有问题，提出解决建议、实施方案，争取认同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客户、上层</a:t>
                      </a:r>
                    </a:p>
                  </a:txBody>
                  <a:tcPr marT="45722" marB="45722" anchor="ctr" horzOverflow="overflow"/>
                </a:tc>
              </a:tr>
              <a:tr h="6965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项目计划</a:t>
                      </a:r>
                      <a:endParaRPr kumimoji="0" lang="zh-CN" alt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anchorCtr="1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让听众了解工作任务安排及项目其他情况</a:t>
                      </a: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项目组成员、客户、上层</a:t>
                      </a:r>
                    </a:p>
                  </a:txBody>
                  <a:tcPr marT="45722" marB="45722" anchor="ctr" horzOverflow="overflow"/>
                </a:tc>
              </a:tr>
              <a:tr h="6965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工作进度</a:t>
                      </a: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总结汇报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anchorCtr="1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记录过程，总结经验和问题，列出下步计划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22" marB="45722" anchor="ctr" horzOverflow="overflow"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9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2C2CAE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客户、上层</a:t>
                      </a:r>
                    </a:p>
                  </a:txBody>
                  <a:tcPr marT="45722" marB="45722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03648" y="1700944"/>
            <a:ext cx="7142914" cy="1583713"/>
            <a:chOff x="1403648" y="1700944"/>
            <a:chExt cx="7142914" cy="1583713"/>
          </a:xfrm>
        </p:grpSpPr>
        <p:grpSp>
          <p:nvGrpSpPr>
            <p:cNvPr id="14" name="组合 13"/>
            <p:cNvGrpSpPr/>
            <p:nvPr/>
          </p:nvGrpSpPr>
          <p:grpSpPr>
            <a:xfrm>
              <a:off x="2872807" y="1706328"/>
              <a:ext cx="5673755" cy="350085"/>
              <a:chOff x="1216623" y="1792193"/>
              <a:chExt cx="5673755" cy="350085"/>
            </a:xfrm>
          </p:grpSpPr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216623" y="1803249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</a:t>
                </a:r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3060292" y="1792193"/>
                <a:ext cx="3830086" cy="33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明确目标、对象。</a:t>
                </a:r>
              </a:p>
            </p:txBody>
          </p:sp>
        </p:grp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403648" y="2154342"/>
              <a:ext cx="104668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858685" y="2060848"/>
              <a:ext cx="5673755" cy="1223809"/>
              <a:chOff x="1216623" y="2506753"/>
              <a:chExt cx="5673755" cy="1223809"/>
            </a:xfrm>
          </p:grpSpPr>
          <p:sp>
            <p:nvSpPr>
              <p:cNvPr id="18" name="Text Box 31"/>
              <p:cNvSpPr txBox="1">
                <a:spLocks noChangeArrowheads="1"/>
              </p:cNvSpPr>
              <p:nvPr/>
            </p:nvSpPr>
            <p:spPr bwMode="auto">
              <a:xfrm>
                <a:off x="3060292" y="3009018"/>
                <a:ext cx="3830086" cy="374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0" indent="0" fontAlgn="base">
                  <a:lnSpc>
                    <a:spcPts val="2200"/>
                  </a:lnSpc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逻辑是灵魂！</a:t>
                </a:r>
                <a:endParaRPr lang="en-US" altLang="zh-CN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1216623" y="3112201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逻辑</a:t>
                </a:r>
              </a:p>
            </p:txBody>
          </p:sp>
          <p:cxnSp>
            <p:nvCxnSpPr>
              <p:cNvPr id="30" name="AutoShape 15"/>
              <p:cNvCxnSpPr>
                <a:cxnSpLocks noChangeShapeType="1"/>
              </p:cNvCxnSpPr>
              <p:nvPr/>
            </p:nvCxnSpPr>
            <p:spPr bwMode="auto">
              <a:xfrm>
                <a:off x="1689726" y="2506753"/>
                <a:ext cx="0" cy="612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" name="矩形 2"/>
              <p:cNvSpPr/>
              <p:nvPr/>
            </p:nvSpPr>
            <p:spPr>
              <a:xfrm>
                <a:off x="3995936" y="3356101"/>
                <a:ext cx="1858201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lnSpc>
                    <a:spcPts val="22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——</a:t>
                </a: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并列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、递进。</a:t>
                </a:r>
              </a:p>
            </p:txBody>
          </p:sp>
        </p:grpSp>
        <p:sp>
          <p:nvSpPr>
            <p:cNvPr id="24" name="AutoShape 22"/>
            <p:cNvSpPr>
              <a:spLocks/>
            </p:cNvSpPr>
            <p:nvPr/>
          </p:nvSpPr>
          <p:spPr bwMode="auto">
            <a:xfrm rot="10800000">
              <a:off x="2267745" y="1700944"/>
              <a:ext cx="157701" cy="1224000"/>
            </a:xfrm>
            <a:prstGeom prst="rightBrace">
              <a:avLst>
                <a:gd name="adj1" fmla="val 1097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467544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使用技巧要点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设计时尽量全面，制作时丰富完善，才能稳而有序，表达周全。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8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6206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395536" y="1196752"/>
            <a:ext cx="8280920" cy="74861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学三食堂晚餐供应：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米饭、辣子鸡块、银芽粉丝、面条、馒头、红烧肉、干炸鱼块、啤酒鸭、麻婆豆腐、馅饼、炝炒生菜、番茄鸡蛋汤、橙汁、香蕉、橘子、酸梅汁、紫菜蛋花汤、苹果、奶茶。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54051" y="2212492"/>
            <a:ext cx="6854253" cy="3672408"/>
            <a:chOff x="598067" y="2780928"/>
            <a:chExt cx="6854253" cy="3672408"/>
          </a:xfrm>
        </p:grpSpPr>
        <p:sp>
          <p:nvSpPr>
            <p:cNvPr id="13" name="流程图: 过程 12"/>
            <p:cNvSpPr/>
            <p:nvPr/>
          </p:nvSpPr>
          <p:spPr>
            <a:xfrm>
              <a:off x="3635896" y="2780928"/>
              <a:ext cx="1512168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学三食堂晚餐</a:t>
              </a:r>
              <a:endPara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流程图: 过程 18"/>
            <p:cNvSpPr/>
            <p:nvPr/>
          </p:nvSpPr>
          <p:spPr>
            <a:xfrm>
              <a:off x="2915816" y="3573016"/>
              <a:ext cx="639688" cy="36004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菜品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流程图: 过程 22"/>
            <p:cNvSpPr/>
            <p:nvPr/>
          </p:nvSpPr>
          <p:spPr>
            <a:xfrm>
              <a:off x="2845213" y="4221088"/>
              <a:ext cx="374400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荤菜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流程图: 过程 23"/>
            <p:cNvSpPr/>
            <p:nvPr/>
          </p:nvSpPr>
          <p:spPr>
            <a:xfrm>
              <a:off x="3347864" y="4221088"/>
              <a:ext cx="374400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素菜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流程图: 过程 13"/>
            <p:cNvSpPr/>
            <p:nvPr/>
          </p:nvSpPr>
          <p:spPr>
            <a:xfrm>
              <a:off x="598067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米饭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流程图: 过程 14"/>
            <p:cNvSpPr/>
            <p:nvPr/>
          </p:nvSpPr>
          <p:spPr>
            <a:xfrm>
              <a:off x="1102123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馒头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流程图: 过程 15"/>
            <p:cNvSpPr/>
            <p:nvPr/>
          </p:nvSpPr>
          <p:spPr>
            <a:xfrm>
              <a:off x="1606179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面条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流程图: 过程 16"/>
            <p:cNvSpPr/>
            <p:nvPr/>
          </p:nvSpPr>
          <p:spPr>
            <a:xfrm>
              <a:off x="2110235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流程图: 过程 17"/>
            <p:cNvSpPr/>
            <p:nvPr/>
          </p:nvSpPr>
          <p:spPr>
            <a:xfrm>
              <a:off x="1844080" y="3573016"/>
              <a:ext cx="639688" cy="36004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主食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339752" y="3933056"/>
              <a:ext cx="0" cy="28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1565752" y="3303072"/>
              <a:ext cx="0" cy="15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800000" y="407709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296000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92000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流程图: 过程 19"/>
            <p:cNvSpPr/>
            <p:nvPr/>
          </p:nvSpPr>
          <p:spPr>
            <a:xfrm>
              <a:off x="4076328" y="3573016"/>
              <a:ext cx="639688" cy="36004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汤品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流程图: 过程 30"/>
            <p:cNvSpPr/>
            <p:nvPr/>
          </p:nvSpPr>
          <p:spPr>
            <a:xfrm>
              <a:off x="3982443" y="4221088"/>
              <a:ext cx="373533" cy="1152128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番茄鸡蛋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汤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流程图: 过程 31"/>
            <p:cNvSpPr/>
            <p:nvPr/>
          </p:nvSpPr>
          <p:spPr>
            <a:xfrm>
              <a:off x="4427984" y="4221088"/>
              <a:ext cx="373533" cy="1152128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176264" y="407709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621485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176000" y="4077073"/>
              <a:ext cx="45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392000" y="393305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42144" y="407709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487365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3041880" y="4077073"/>
              <a:ext cx="45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257880" y="393305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流程图: 过程 20"/>
            <p:cNvSpPr/>
            <p:nvPr/>
          </p:nvSpPr>
          <p:spPr>
            <a:xfrm>
              <a:off x="5228456" y="3573016"/>
              <a:ext cx="639688" cy="36004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饮料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流程图: 过程 47"/>
            <p:cNvSpPr/>
            <p:nvPr/>
          </p:nvSpPr>
          <p:spPr>
            <a:xfrm>
              <a:off x="4932040" y="4221088"/>
              <a:ext cx="373533" cy="72008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酸梅汁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流程图: 过程 48"/>
            <p:cNvSpPr/>
            <p:nvPr/>
          </p:nvSpPr>
          <p:spPr>
            <a:xfrm>
              <a:off x="5346000" y="4221088"/>
              <a:ext cx="373533" cy="72008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橙汁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5125861" y="407709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521605" y="3933056"/>
              <a:ext cx="0" cy="28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5148000" y="4077073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流程图: 过程 53"/>
            <p:cNvSpPr/>
            <p:nvPr/>
          </p:nvSpPr>
          <p:spPr>
            <a:xfrm>
              <a:off x="5760000" y="4221088"/>
              <a:ext cx="373533" cy="72008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940160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流程图: 过程 21"/>
            <p:cNvSpPr/>
            <p:nvPr/>
          </p:nvSpPr>
          <p:spPr>
            <a:xfrm>
              <a:off x="6524600" y="3573016"/>
              <a:ext cx="639688" cy="360040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水果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流程图: 过程 56"/>
            <p:cNvSpPr/>
            <p:nvPr/>
          </p:nvSpPr>
          <p:spPr>
            <a:xfrm>
              <a:off x="6250827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苹果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流程图: 过程 57"/>
            <p:cNvSpPr/>
            <p:nvPr/>
          </p:nvSpPr>
          <p:spPr>
            <a:xfrm>
              <a:off x="6664787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橘子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462008" y="407709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840392" y="3933056"/>
              <a:ext cx="0" cy="28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6466787" y="4077073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流程图: 过程 61"/>
            <p:cNvSpPr/>
            <p:nvPr/>
          </p:nvSpPr>
          <p:spPr>
            <a:xfrm>
              <a:off x="7078787" y="4221088"/>
              <a:ext cx="373533" cy="50405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7258947" y="407707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过程 73"/>
            <p:cNvSpPr/>
            <p:nvPr/>
          </p:nvSpPr>
          <p:spPr>
            <a:xfrm>
              <a:off x="1259632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辣子鸡丁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流程图: 过程 74"/>
            <p:cNvSpPr/>
            <p:nvPr/>
          </p:nvSpPr>
          <p:spPr>
            <a:xfrm>
              <a:off x="1673644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炸鱼块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流程图: 过程 75"/>
            <p:cNvSpPr/>
            <p:nvPr/>
          </p:nvSpPr>
          <p:spPr>
            <a:xfrm>
              <a:off x="2105692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红烧肉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流程图: 过程 76"/>
            <p:cNvSpPr/>
            <p:nvPr/>
          </p:nvSpPr>
          <p:spPr>
            <a:xfrm>
              <a:off x="2524247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流程图: 过程 79"/>
            <p:cNvSpPr/>
            <p:nvPr/>
          </p:nvSpPr>
          <p:spPr>
            <a:xfrm>
              <a:off x="3064375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炝炒生菜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流程图: 过程 80"/>
            <p:cNvSpPr/>
            <p:nvPr/>
          </p:nvSpPr>
          <p:spPr>
            <a:xfrm>
              <a:off x="3478387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麻婆豆腐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流程图: 过程 81"/>
            <p:cNvSpPr/>
            <p:nvPr/>
          </p:nvSpPr>
          <p:spPr>
            <a:xfrm>
              <a:off x="3910435" y="5589240"/>
              <a:ext cx="373533" cy="864096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2843964" y="4725144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2150656" y="4752224"/>
              <a:ext cx="0" cy="138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321716" y="5445248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1889668" y="544522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1457620" y="544522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726000" y="4725144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5400000">
              <a:off x="3707952" y="5013224"/>
              <a:ext cx="0" cy="86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3275856" y="544522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4139952" y="5445224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840080" y="3429016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4518080" y="1107000"/>
              <a:ext cx="0" cy="46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5580112" y="342899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4427984" y="3284984"/>
              <a:ext cx="0" cy="28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3275856" y="342899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2195736" y="3428992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431929" y="2586389"/>
            <a:ext cx="8388543" cy="3938955"/>
            <a:chOff x="575945" y="2852935"/>
            <a:chExt cx="8388543" cy="3938955"/>
          </a:xfrm>
        </p:grpSpPr>
        <p:sp>
          <p:nvSpPr>
            <p:cNvPr id="100" name="AutoShape 22"/>
            <p:cNvSpPr>
              <a:spLocks/>
            </p:cNvSpPr>
            <p:nvPr/>
          </p:nvSpPr>
          <p:spPr bwMode="auto">
            <a:xfrm>
              <a:off x="7654659" y="2852935"/>
              <a:ext cx="157701" cy="3420000"/>
            </a:xfrm>
            <a:prstGeom prst="rightBrace">
              <a:avLst>
                <a:gd name="adj1" fmla="val 109722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Text Box 24"/>
            <p:cNvSpPr txBox="1">
              <a:spLocks noChangeArrowheads="1"/>
            </p:cNvSpPr>
            <p:nvPr/>
          </p:nvSpPr>
          <p:spPr bwMode="auto">
            <a:xfrm>
              <a:off x="7917805" y="4437112"/>
              <a:ext cx="104668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递进关系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AutoShape 22"/>
            <p:cNvSpPr>
              <a:spLocks/>
            </p:cNvSpPr>
            <p:nvPr/>
          </p:nvSpPr>
          <p:spPr bwMode="auto">
            <a:xfrm rot="5400000">
              <a:off x="3953094" y="2918485"/>
              <a:ext cx="157701" cy="6912000"/>
            </a:xfrm>
            <a:prstGeom prst="rightBrace">
              <a:avLst>
                <a:gd name="adj1" fmla="val 109722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Text Box 24"/>
            <p:cNvSpPr txBox="1">
              <a:spLocks noChangeArrowheads="1"/>
            </p:cNvSpPr>
            <p:nvPr/>
          </p:nvSpPr>
          <p:spPr bwMode="auto">
            <a:xfrm>
              <a:off x="3525317" y="6453336"/>
              <a:ext cx="104668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</a:t>
              </a:r>
              <a:r>
                <a:rPr lang="zh-CN" altLang="en-US" sz="1600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关系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3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03648" y="1706328"/>
            <a:ext cx="7632848" cy="2284760"/>
            <a:chOff x="1403648" y="1706328"/>
            <a:chExt cx="7632848" cy="2284760"/>
          </a:xfrm>
        </p:grpSpPr>
        <p:grpSp>
          <p:nvGrpSpPr>
            <p:cNvPr id="36" name="组合 35"/>
            <p:cNvGrpSpPr/>
            <p:nvPr/>
          </p:nvGrpSpPr>
          <p:grpSpPr>
            <a:xfrm>
              <a:off x="2883980" y="3005325"/>
              <a:ext cx="6152516" cy="985763"/>
              <a:chOff x="1216623" y="3091190"/>
              <a:chExt cx="6152516" cy="985763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216623" y="3701074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布局</a:t>
                </a:r>
              </a:p>
            </p:txBody>
          </p:sp>
          <p:cxnSp>
            <p:nvCxnSpPr>
              <p:cNvPr id="32" name="AutoShape 16"/>
              <p:cNvCxnSpPr>
                <a:cxnSpLocks noChangeShapeType="1"/>
                <a:stCxn id="22" idx="2"/>
                <a:endCxn id="23" idx="0"/>
              </p:cNvCxnSpPr>
              <p:nvPr/>
            </p:nvCxnSpPr>
            <p:spPr bwMode="auto">
              <a:xfrm>
                <a:off x="1689726" y="3091190"/>
                <a:ext cx="0" cy="6098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3060292" y="3737924"/>
                <a:ext cx="4308847" cy="33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设计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页面</a:t>
                </a: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布局，使整体美观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872807" y="1706328"/>
              <a:ext cx="5673755" cy="350085"/>
              <a:chOff x="1216623" y="1792193"/>
              <a:chExt cx="5673755" cy="350085"/>
            </a:xfrm>
          </p:grpSpPr>
          <p:sp>
            <p:nvSpPr>
              <p:cNvPr id="55" name="Rectangle 7"/>
              <p:cNvSpPr>
                <a:spLocks noChangeArrowheads="1"/>
              </p:cNvSpPr>
              <p:nvPr/>
            </p:nvSpPr>
            <p:spPr bwMode="auto">
              <a:xfrm>
                <a:off x="1216623" y="1803249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</a:t>
                </a:r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60292" y="1792193"/>
                <a:ext cx="3830086" cy="33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明确目标、对象。</a:t>
                </a:r>
              </a:p>
            </p:txBody>
          </p:sp>
        </p:grp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403648" y="2658398"/>
              <a:ext cx="1046683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858685" y="2060848"/>
              <a:ext cx="5673755" cy="1223809"/>
              <a:chOff x="1216623" y="2506753"/>
              <a:chExt cx="5673755" cy="1223809"/>
            </a:xfrm>
          </p:grpSpPr>
          <p:sp>
            <p:nvSpPr>
              <p:cNvPr id="51" name="Text Box 31"/>
              <p:cNvSpPr txBox="1">
                <a:spLocks noChangeArrowheads="1"/>
              </p:cNvSpPr>
              <p:nvPr/>
            </p:nvSpPr>
            <p:spPr bwMode="auto">
              <a:xfrm>
                <a:off x="3060292" y="3009018"/>
                <a:ext cx="3830086" cy="374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0" indent="0" fontAlgn="base">
                  <a:lnSpc>
                    <a:spcPts val="2200"/>
                  </a:lnSpc>
                  <a:spcAft>
                    <a:spcPct val="0"/>
                  </a:spcAft>
                </a:pP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逻辑是灵魂！</a:t>
                </a:r>
                <a:endParaRPr lang="en-US" altLang="zh-CN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1216623" y="3112201"/>
                <a:ext cx="946205" cy="339029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25000"/>
                  </a:spcAft>
                  <a:buClr>
                    <a:srgbClr val="2C2CAE"/>
                  </a:buClr>
                  <a:buSzPct val="75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Arial" pitchFamily="34" charset="0"/>
                    <a:ea typeface="黑体" pitchFamily="49" charset="-122"/>
                  </a:defRPr>
                </a:lvl9pPr>
              </a:lstStyle>
              <a:p>
                <a:pPr marL="266700" marR="0" lvl="0" indent="-26670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逻辑</a:t>
                </a:r>
              </a:p>
            </p:txBody>
          </p:sp>
          <p:cxnSp>
            <p:nvCxnSpPr>
              <p:cNvPr id="53" name="AutoShape 15"/>
              <p:cNvCxnSpPr>
                <a:cxnSpLocks noChangeShapeType="1"/>
              </p:cNvCxnSpPr>
              <p:nvPr/>
            </p:nvCxnSpPr>
            <p:spPr bwMode="auto">
              <a:xfrm>
                <a:off x="1689726" y="2506753"/>
                <a:ext cx="0" cy="612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矩形 53"/>
              <p:cNvSpPr/>
              <p:nvPr/>
            </p:nvSpPr>
            <p:spPr>
              <a:xfrm>
                <a:off x="3995936" y="3356101"/>
                <a:ext cx="1858201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lnSpc>
                    <a:spcPts val="22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——</a:t>
                </a:r>
                <a:r>
                  <a:rPr lang="zh-CN" altLang="en-US" sz="16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并列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、递进。</a:t>
                </a:r>
              </a:p>
            </p:txBody>
          </p:sp>
        </p:grpSp>
        <p:sp>
          <p:nvSpPr>
            <p:cNvPr id="57" name="AutoShape 22"/>
            <p:cNvSpPr>
              <a:spLocks/>
            </p:cNvSpPr>
            <p:nvPr/>
          </p:nvSpPr>
          <p:spPr bwMode="auto">
            <a:xfrm rot="10800000">
              <a:off x="2483769" y="1737056"/>
              <a:ext cx="157701" cy="2196000"/>
            </a:xfrm>
            <a:prstGeom prst="rightBrace">
              <a:avLst>
                <a:gd name="adj1" fmla="val 1097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467544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使用技巧要点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设计时尽量全面，制作时丰富完善，才能稳而有序，表达周全。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68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92257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4388" y="1988840"/>
            <a:ext cx="5549900" cy="3744416"/>
            <a:chOff x="1547664" y="2276872"/>
            <a:chExt cx="5549900" cy="3744416"/>
          </a:xfrm>
        </p:grpSpPr>
        <p:sp>
          <p:nvSpPr>
            <p:cNvPr id="7" name="Freeform 23"/>
            <p:cNvSpPr>
              <a:spLocks/>
            </p:cNvSpPr>
            <p:nvPr/>
          </p:nvSpPr>
          <p:spPr bwMode="ltGray">
            <a:xfrm>
              <a:off x="2205038" y="3660180"/>
              <a:ext cx="1900237" cy="1376362"/>
            </a:xfrm>
            <a:custGeom>
              <a:avLst/>
              <a:gdLst>
                <a:gd name="T0" fmla="*/ 0 w 735"/>
                <a:gd name="T1" fmla="*/ 0 h 532"/>
                <a:gd name="T2" fmla="*/ 2147483647 w 735"/>
                <a:gd name="T3" fmla="*/ 1352052873 h 532"/>
                <a:gd name="T4" fmla="*/ 2147483647 w 735"/>
                <a:gd name="T5" fmla="*/ 1352052873 h 532"/>
                <a:gd name="T6" fmla="*/ 2147483647 w 735"/>
                <a:gd name="T7" fmla="*/ 1666637145 h 532"/>
                <a:gd name="T8" fmla="*/ 2147483647 w 735"/>
                <a:gd name="T9" fmla="*/ 2147483647 h 532"/>
                <a:gd name="T10" fmla="*/ 2147483647 w 735"/>
                <a:gd name="T11" fmla="*/ 2147483647 h 532"/>
                <a:gd name="T12" fmla="*/ 2147483647 w 735"/>
                <a:gd name="T13" fmla="*/ 2147483647 h 532"/>
                <a:gd name="T14" fmla="*/ 2147483647 w 735"/>
                <a:gd name="T15" fmla="*/ 2147483647 h 532"/>
                <a:gd name="T16" fmla="*/ 2147483647 w 735"/>
                <a:gd name="T17" fmla="*/ 2147483647 h 532"/>
                <a:gd name="T18" fmla="*/ 2147483647 w 735"/>
                <a:gd name="T19" fmla="*/ 1512691644 h 532"/>
                <a:gd name="T20" fmla="*/ 2147483647 w 735"/>
                <a:gd name="T21" fmla="*/ 1003999024 h 532"/>
                <a:gd name="T22" fmla="*/ 2147483647 w 735"/>
                <a:gd name="T23" fmla="*/ 997306079 h 532"/>
                <a:gd name="T24" fmla="*/ 461201748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ltGray">
            <a:xfrm>
              <a:off x="4124325" y="3595092"/>
              <a:ext cx="366713" cy="1562100"/>
            </a:xfrm>
            <a:custGeom>
              <a:avLst/>
              <a:gdLst>
                <a:gd name="T0" fmla="*/ 246761669 w 142"/>
                <a:gd name="T1" fmla="*/ 6688064 h 604"/>
                <a:gd name="T2" fmla="*/ 300115805 w 142"/>
                <a:gd name="T3" fmla="*/ 2147483647 h 604"/>
                <a:gd name="T4" fmla="*/ 0 w 142"/>
                <a:gd name="T5" fmla="*/ 2147483647 h 604"/>
                <a:gd name="T6" fmla="*/ 480184804 w 142"/>
                <a:gd name="T7" fmla="*/ 2147483647 h 604"/>
                <a:gd name="T8" fmla="*/ 947031073 w 142"/>
                <a:gd name="T9" fmla="*/ 2147483647 h 604"/>
                <a:gd name="T10" fmla="*/ 666924280 w 142"/>
                <a:gd name="T11" fmla="*/ 2147483647 h 604"/>
                <a:gd name="T12" fmla="*/ 660253722 w 142"/>
                <a:gd name="T13" fmla="*/ 0 h 604"/>
                <a:gd name="T14" fmla="*/ 246761669 w 142"/>
                <a:gd name="T15" fmla="*/ 6688064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ltGray">
            <a:xfrm flipH="1">
              <a:off x="4524375" y="3660180"/>
              <a:ext cx="1900238" cy="1376362"/>
            </a:xfrm>
            <a:custGeom>
              <a:avLst/>
              <a:gdLst>
                <a:gd name="T0" fmla="*/ 0 w 735"/>
                <a:gd name="T1" fmla="*/ 0 h 532"/>
                <a:gd name="T2" fmla="*/ 2147483647 w 735"/>
                <a:gd name="T3" fmla="*/ 1352052873 h 532"/>
                <a:gd name="T4" fmla="*/ 2147483647 w 735"/>
                <a:gd name="T5" fmla="*/ 1352052873 h 532"/>
                <a:gd name="T6" fmla="*/ 2147483647 w 735"/>
                <a:gd name="T7" fmla="*/ 1666637145 h 532"/>
                <a:gd name="T8" fmla="*/ 2147483647 w 735"/>
                <a:gd name="T9" fmla="*/ 2147483647 h 532"/>
                <a:gd name="T10" fmla="*/ 2147483647 w 735"/>
                <a:gd name="T11" fmla="*/ 2147483647 h 532"/>
                <a:gd name="T12" fmla="*/ 2147483647 w 735"/>
                <a:gd name="T13" fmla="*/ 2147483647 h 532"/>
                <a:gd name="T14" fmla="*/ 2147483647 w 735"/>
                <a:gd name="T15" fmla="*/ 2147483647 h 532"/>
                <a:gd name="T16" fmla="*/ 2147483647 w 735"/>
                <a:gd name="T17" fmla="*/ 2147483647 h 532"/>
                <a:gd name="T18" fmla="*/ 2147483647 w 735"/>
                <a:gd name="T19" fmla="*/ 1512691644 h 532"/>
                <a:gd name="T20" fmla="*/ 2147483647 w 735"/>
                <a:gd name="T21" fmla="*/ 1003999024 h 532"/>
                <a:gd name="T22" fmla="*/ 2147483647 w 735"/>
                <a:gd name="T23" fmla="*/ 997306079 h 532"/>
                <a:gd name="T24" fmla="*/ 461201990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697038" y="2276872"/>
              <a:ext cx="1362075" cy="1322388"/>
              <a:chOff x="4320" y="1152"/>
              <a:chExt cx="414" cy="402"/>
            </a:xfrm>
          </p:grpSpPr>
          <p:sp>
            <p:nvSpPr>
              <p:cNvPr id="11" name="AutoShape 27"/>
              <p:cNvSpPr>
                <a:spLocks noChangeArrowheads="1"/>
              </p:cNvSpPr>
              <p:nvPr/>
            </p:nvSpPr>
            <p:spPr bwMode="lt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lt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8627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14" name="Rectangle 29"/>
            <p:cNvSpPr>
              <a:spLocks noChangeArrowheads="1"/>
            </p:cNvSpPr>
            <p:nvPr/>
          </p:nvSpPr>
          <p:spPr bwMode="black">
            <a:xfrm>
              <a:off x="1783298" y="2439179"/>
              <a:ext cx="1276534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整体结构</a:t>
              </a: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标题页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正文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3622675" y="2276872"/>
              <a:ext cx="1362075" cy="1322388"/>
              <a:chOff x="4320" y="1152"/>
              <a:chExt cx="414" cy="402"/>
            </a:xfrm>
          </p:grpSpPr>
          <p:sp>
            <p:nvSpPr>
              <p:cNvPr id="16" name="AutoShape 31"/>
              <p:cNvSpPr>
                <a:spLocks noChangeArrowheads="1"/>
              </p:cNvSpPr>
              <p:nvPr/>
            </p:nvSpPr>
            <p:spPr bwMode="lt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lt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5000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5592763" y="2286397"/>
              <a:ext cx="1362075" cy="1322388"/>
              <a:chOff x="4320" y="1152"/>
              <a:chExt cx="414" cy="402"/>
            </a:xfrm>
          </p:grpSpPr>
          <p:sp>
            <p:nvSpPr>
              <p:cNvPr id="19" name="AutoShape 34"/>
              <p:cNvSpPr>
                <a:spLocks noChangeArrowheads="1"/>
              </p:cNvSpPr>
              <p:nvPr/>
            </p:nvSpPr>
            <p:spPr bwMode="lt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lt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8627"/>
                      <a:invGamma/>
                    </a:schemeClr>
                  </a:gs>
                  <a:gs pos="5000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8627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1" name="Rectangle 36"/>
            <p:cNvSpPr>
              <a:spLocks noChangeArrowheads="1"/>
            </p:cNvSpPr>
            <p:nvPr/>
          </p:nvSpPr>
          <p:spPr bwMode="black">
            <a:xfrm>
              <a:off x="3641180" y="2477266"/>
              <a:ext cx="1276535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</a:t>
              </a:r>
              <a:r>
                <a:rPr lang="en-US" altLang="zh-CN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内容段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页或小标题隔开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black">
            <a:xfrm>
              <a:off x="5724128" y="2477266"/>
              <a:ext cx="1121201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每张均有</a:t>
              </a: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空余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的空间</a:t>
              </a:r>
              <a:r>
                <a:rPr lang="zh-CN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和均衡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的分布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AutoShape 39"/>
            <p:cNvSpPr>
              <a:spLocks noChangeArrowheads="1"/>
            </p:cNvSpPr>
            <p:nvPr/>
          </p:nvSpPr>
          <p:spPr bwMode="ltGray">
            <a:xfrm>
              <a:off x="1547664" y="5315918"/>
              <a:ext cx="5549900" cy="7053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美观、清晰、促进目标实现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6206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要点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03990"/>
            <a:ext cx="3384376" cy="2457058"/>
          </a:xfrm>
          <a:prstGeom prst="rect">
            <a:avLst/>
          </a:prstGeom>
        </p:spPr>
      </p:pic>
      <p:pic>
        <p:nvPicPr>
          <p:cNvPr id="2049" name="Picture 1" descr="C:\Users\Wuying\AppData\Roaming\Tencent\Users\353790862\QQ\WinTemp\RichOle\OF`46I@1J[)[HATK2$L)2[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07657"/>
            <a:ext cx="3724672" cy="20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80112" y="2276872"/>
            <a:ext cx="201622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混乱、拥挤，难以提起逛和购买的兴趣。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75824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清晰、醒目，显得高端大气上档次。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5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134901" y="3933056"/>
            <a:ext cx="6901595" cy="1786343"/>
            <a:chOff x="467544" y="4018921"/>
            <a:chExt cx="6901595" cy="1786343"/>
          </a:xfrm>
        </p:grpSpPr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>
              <a:off x="1689726" y="4018921"/>
              <a:ext cx="0" cy="68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67544" y="4985330"/>
              <a:ext cx="2444363" cy="33902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tabLst/>
                <a:defRPr/>
              </a:pPr>
              <a:endPara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216623" y="4697892"/>
              <a:ext cx="946205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版面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625245" y="5293035"/>
              <a:ext cx="709654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图形</a:t>
              </a: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1334899" y="5293035"/>
              <a:ext cx="709654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044552" y="5293035"/>
              <a:ext cx="709654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色彩</a:t>
              </a:r>
            </a:p>
          </p:txBody>
        </p:sp>
        <p:cxnSp>
          <p:nvCxnSpPr>
            <p:cNvPr id="33" name="AutoShape 18"/>
            <p:cNvCxnSpPr>
              <a:cxnSpLocks noChangeShapeType="1"/>
              <a:stCxn id="24" idx="2"/>
              <a:endCxn id="27" idx="0"/>
            </p:cNvCxnSpPr>
            <p:nvPr/>
          </p:nvCxnSpPr>
          <p:spPr bwMode="auto">
            <a:xfrm rot="5400000">
              <a:off x="1207663" y="4809230"/>
              <a:ext cx="256114" cy="7096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9"/>
            <p:cNvCxnSpPr>
              <a:cxnSpLocks noChangeShapeType="1"/>
              <a:stCxn id="24" idx="2"/>
              <a:endCxn id="28" idx="0"/>
            </p:cNvCxnSpPr>
            <p:nvPr/>
          </p:nvCxnSpPr>
          <p:spPr bwMode="auto">
            <a:xfrm>
              <a:off x="1689725" y="5036921"/>
              <a:ext cx="0" cy="256114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20"/>
            <p:cNvCxnSpPr>
              <a:cxnSpLocks noChangeShapeType="1"/>
              <a:stCxn id="24" idx="2"/>
              <a:endCxn id="29" idx="0"/>
            </p:cNvCxnSpPr>
            <p:nvPr/>
          </p:nvCxnSpPr>
          <p:spPr bwMode="auto">
            <a:xfrm rot="16200000" flipH="1">
              <a:off x="1915674" y="4809230"/>
              <a:ext cx="256114" cy="70965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3060292" y="4579969"/>
              <a:ext cx="4308847" cy="122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用图，不用表；能用表，不用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字。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字体：微软雅黑、宋体和华文仿宋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Times </a:t>
              </a: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New 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Roman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fontAlgn="base">
                <a:spcBef>
                  <a:spcPct val="3000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色彩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≤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种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色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系。</a:t>
              </a:r>
              <a:endPara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55576" y="4876789"/>
            <a:ext cx="104668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266700" marR="0" lvl="0" indent="-2667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22"/>
          <p:cNvSpPr>
            <a:spLocks/>
          </p:cNvSpPr>
          <p:nvPr/>
        </p:nvSpPr>
        <p:spPr bwMode="auto">
          <a:xfrm rot="10800000">
            <a:off x="1763689" y="4423391"/>
            <a:ext cx="157701" cy="1224000"/>
          </a:xfrm>
          <a:prstGeom prst="rightBrace">
            <a:avLst>
              <a:gd name="adj1" fmla="val 109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883980" y="3005325"/>
            <a:ext cx="6152516" cy="985763"/>
            <a:chOff x="1216623" y="3091190"/>
            <a:chExt cx="6152516" cy="985763"/>
          </a:xfrm>
        </p:grpSpPr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1216623" y="3701074"/>
              <a:ext cx="946205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布局</a:t>
              </a:r>
            </a:p>
          </p:txBody>
        </p:sp>
        <p:cxnSp>
          <p:nvCxnSpPr>
            <p:cNvPr id="57" name="AutoShape 16"/>
            <p:cNvCxnSpPr>
              <a:cxnSpLocks noChangeShapeType="1"/>
              <a:endCxn id="56" idx="0"/>
            </p:cNvCxnSpPr>
            <p:nvPr/>
          </p:nvCxnSpPr>
          <p:spPr bwMode="auto">
            <a:xfrm>
              <a:off x="1689726" y="3091190"/>
              <a:ext cx="0" cy="609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3060292" y="3737924"/>
              <a:ext cx="4308847" cy="339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页面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布局，使整体美观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872807" y="1706328"/>
            <a:ext cx="5673755" cy="350085"/>
            <a:chOff x="1216623" y="1792193"/>
            <a:chExt cx="5673755" cy="350085"/>
          </a:xfrm>
        </p:grpSpPr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1216623" y="1803249"/>
              <a:ext cx="946205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060292" y="1792193"/>
              <a:ext cx="3830086" cy="339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明确目标、对象。</a:t>
              </a:r>
            </a:p>
          </p:txBody>
        </p:sp>
      </p:grp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755576" y="2658398"/>
            <a:ext cx="104668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266700" marR="0" lvl="0" indent="-2667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858685" y="2060848"/>
            <a:ext cx="5673755" cy="1223809"/>
            <a:chOff x="1216623" y="2506753"/>
            <a:chExt cx="5673755" cy="1223809"/>
          </a:xfrm>
        </p:grpSpPr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3060292" y="3009018"/>
              <a:ext cx="3830086" cy="37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0" indent="0" fontAlgn="base">
                <a:lnSpc>
                  <a:spcPts val="2200"/>
                </a:lnSpc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逻辑是灵魂！</a:t>
              </a:r>
              <a:endPara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1216623" y="3112201"/>
              <a:ext cx="946205" cy="33902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266700" indent="-2667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5000"/>
                </a:spcAft>
                <a:buClr>
                  <a:srgbClr val="2C2CAE"/>
                </a:buClr>
                <a:buSzPct val="75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marL="266700" marR="0" lvl="0" indent="-26670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</a:t>
              </a:r>
            </a:p>
          </p:txBody>
        </p:sp>
        <p:cxnSp>
          <p:nvCxnSpPr>
            <p:cNvPr id="52" name="AutoShape 15"/>
            <p:cNvCxnSpPr>
              <a:cxnSpLocks noChangeShapeType="1"/>
            </p:cNvCxnSpPr>
            <p:nvPr/>
          </p:nvCxnSpPr>
          <p:spPr bwMode="auto">
            <a:xfrm>
              <a:off x="1689726" y="2506753"/>
              <a:ext cx="0" cy="61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矩形 52"/>
            <p:cNvSpPr/>
            <p:nvPr/>
          </p:nvSpPr>
          <p:spPr>
            <a:xfrm>
              <a:off x="3995936" y="3356101"/>
              <a:ext cx="1858201" cy="374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ts val="22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并列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、递进。</a:t>
              </a:r>
            </a:p>
          </p:txBody>
        </p:sp>
      </p:grpSp>
      <p:sp>
        <p:nvSpPr>
          <p:cNvPr id="49" name="AutoShape 22"/>
          <p:cNvSpPr>
            <a:spLocks/>
          </p:cNvSpPr>
          <p:nvPr/>
        </p:nvSpPr>
        <p:spPr bwMode="auto">
          <a:xfrm rot="10800000">
            <a:off x="1763689" y="1737056"/>
            <a:ext cx="157701" cy="2196000"/>
          </a:xfrm>
          <a:prstGeom prst="rightBrace">
            <a:avLst>
              <a:gd name="adj1" fmla="val 1097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5000"/>
              </a:spcAft>
              <a:buClr>
                <a:srgbClr val="2C2CAE"/>
              </a:buClr>
              <a:buSzPct val="75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67544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使用技巧要点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设计时尽量全面，制作时丰富完善，才能稳而有序，表达周全。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7144" y="6673850"/>
            <a:ext cx="9169004" cy="184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" y="6085869"/>
            <a:ext cx="272806" cy="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76725"/>
            <a:ext cx="779213" cy="6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851920" y="1484784"/>
            <a:ext cx="3096344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492896"/>
            <a:ext cx="3096344" cy="576064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851920" y="3501008"/>
            <a:ext cx="3096344" cy="576064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509120"/>
            <a:ext cx="3096344" cy="576064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实用小技巧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837756"/>
            <a:ext cx="615553" cy="1823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2331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90872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其他技巧：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6596" y="2653208"/>
            <a:ext cx="8817892" cy="1639888"/>
            <a:chOff x="146596" y="3068960"/>
            <a:chExt cx="8817892" cy="1639888"/>
          </a:xfrm>
        </p:grpSpPr>
        <p:sp>
          <p:nvSpPr>
            <p:cNvPr id="20" name="Rectangle 23"/>
            <p:cNvSpPr>
              <a:spLocks noChangeArrowheads="1"/>
            </p:cNvSpPr>
            <p:nvPr/>
          </p:nvSpPr>
          <p:spPr bwMode="gray">
            <a:xfrm>
              <a:off x="146596" y="3068960"/>
              <a:ext cx="1643063" cy="1639888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gray">
            <a:xfrm>
              <a:off x="1917254" y="3068960"/>
              <a:ext cx="1643063" cy="1639888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gray">
            <a:xfrm>
              <a:off x="3676154" y="3068960"/>
              <a:ext cx="1643063" cy="1639888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gray">
            <a:xfrm>
              <a:off x="5476875" y="3068960"/>
              <a:ext cx="1643063" cy="1639888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gray">
            <a:xfrm>
              <a:off x="168821" y="3789040"/>
              <a:ext cx="1635125" cy="60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动手练习制作</a:t>
              </a:r>
              <a:r>
                <a:rPr lang="en-US" altLang="zh-CN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5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gray">
            <a:xfrm>
              <a:off x="1923604" y="3647346"/>
              <a:ext cx="163512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方法、模板、图片素材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等资料库。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gray">
            <a:xfrm>
              <a:off x="3680917" y="3624585"/>
              <a:ext cx="163512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1500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好软件自带的帮助功能和各搜索引擎。</a:t>
              </a: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gray">
            <a:xfrm>
              <a:off x="5489575" y="3647346"/>
              <a:ext cx="163512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</a:t>
              </a:r>
              <a:r>
                <a:rPr lang="zh-CN" altLang="en-US" sz="1500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相关学习网站</a:t>
              </a: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，如</a:t>
              </a:r>
              <a:r>
                <a:rPr lang="en-US" altLang="zh-CN" sz="1500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office</a:t>
              </a:r>
              <a:r>
                <a:rPr lang="zh-CN" altLang="en-US" sz="1500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</a:t>
              </a: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助手。</a:t>
              </a:r>
              <a:endParaRPr lang="zh-CN" altLang="en-US" sz="15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black">
            <a:xfrm>
              <a:off x="235497" y="3257873"/>
              <a:ext cx="14232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勤动手 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black">
            <a:xfrm>
              <a:off x="2009329" y="3257873"/>
              <a:ext cx="15183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建立资料库 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black">
            <a:xfrm>
              <a:off x="3768229" y="3257873"/>
              <a:ext cx="13131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好帮助 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black">
            <a:xfrm>
              <a:off x="5565775" y="3257873"/>
              <a:ext cx="12522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收藏网站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gray">
            <a:xfrm rot="5400000">
              <a:off x="882071" y="454734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/>
              <a:endParaRPr lang="zh-CN" altLang="zh-CN" sz="16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AutoShape 43"/>
            <p:cNvSpPr>
              <a:spLocks noChangeArrowheads="1"/>
            </p:cNvSpPr>
            <p:nvPr/>
          </p:nvSpPr>
          <p:spPr bwMode="gray">
            <a:xfrm rot="5400000">
              <a:off x="2628916" y="454734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/>
              <a:endParaRPr lang="zh-CN" altLang="zh-CN" sz="16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AutoShape 44"/>
            <p:cNvSpPr>
              <a:spLocks noChangeArrowheads="1"/>
            </p:cNvSpPr>
            <p:nvPr/>
          </p:nvSpPr>
          <p:spPr bwMode="gray">
            <a:xfrm rot="5400000">
              <a:off x="4462429" y="454734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/>
              <a:endParaRPr lang="zh-CN" altLang="zh-CN" sz="16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23"/>
            <p:cNvSpPr>
              <a:spLocks noChangeArrowheads="1"/>
            </p:cNvSpPr>
            <p:nvPr/>
          </p:nvSpPr>
          <p:spPr bwMode="gray">
            <a:xfrm>
              <a:off x="7307138" y="3068960"/>
              <a:ext cx="1643063" cy="1639888"/>
            </a:xfrm>
            <a:prstGeom prst="rect">
              <a:avLst/>
            </a:prstGeom>
            <a:gradFill rotWithShape="1">
              <a:gsLst>
                <a:gs pos="0">
                  <a:srgbClr val="DAE9FA">
                    <a:gamma/>
                    <a:tint val="0"/>
                    <a:invGamma/>
                  </a:srgbClr>
                </a:gs>
                <a:gs pos="100000">
                  <a:srgbClr val="DAE9FA"/>
                </a:gs>
              </a:gsLst>
              <a:lin ang="5400000" scaled="1"/>
            </a:gradFill>
            <a:ln w="9525">
              <a:solidFill>
                <a:srgbClr val="F8F8F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gray">
            <a:xfrm>
              <a:off x="7329363" y="3759810"/>
              <a:ext cx="1635125" cy="60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1500" dirty="0" smtClean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</a:t>
              </a:r>
              <a:r>
                <a:rPr lang="zh-CN" altLang="en-US" sz="1500" dirty="0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经常保存的好习惯。</a:t>
              </a: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black">
            <a:xfrm>
              <a:off x="7396038" y="3257873"/>
              <a:ext cx="13131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en-US" altLang="zh-CN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r>
                <a:rPr lang="zh-CN" altLang="en-US" sz="16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注意保存 </a:t>
              </a:r>
              <a:endPara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AutoShape 44"/>
            <p:cNvSpPr>
              <a:spLocks noChangeArrowheads="1"/>
            </p:cNvSpPr>
            <p:nvPr/>
          </p:nvSpPr>
          <p:spPr bwMode="gray">
            <a:xfrm rot="5400000">
              <a:off x="6236584" y="4547344"/>
              <a:ext cx="144000" cy="14400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vert="eaVert" wrap="none" anchor="ctr"/>
            <a:lstStyle/>
            <a:p>
              <a:pPr algn="ctr"/>
              <a:endParaRPr lang="zh-CN" altLang="zh-CN" sz="16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021513" y="450912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7144" y="6673850"/>
            <a:ext cx="9169004" cy="184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" y="6085869"/>
            <a:ext cx="272806" cy="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76725"/>
            <a:ext cx="779213" cy="6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851920" y="1484784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492896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851920" y="3501008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509120"/>
            <a:ext cx="3096344" cy="576064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实用小技巧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837756"/>
            <a:ext cx="615553" cy="1823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3" name="Picture 2" descr="C:\Users\Wuying\AppData\Roaming\Tencent\Users\353790862\QQ\WinTemp\RichOle\96DM~NTAUZO(QZ[OF}$78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45" y="4536926"/>
            <a:ext cx="68885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67544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用小技巧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" name="图示 30"/>
          <p:cNvGraphicFramePr/>
          <p:nvPr>
            <p:extLst>
              <p:ext uri="{D42A27DB-BD31-4B8C-83A1-F6EECF244321}">
                <p14:modId xmlns:p14="http://schemas.microsoft.com/office/powerpoint/2010/main" val="3448757875"/>
              </p:ext>
            </p:extLst>
          </p:nvPr>
        </p:nvGraphicFramePr>
        <p:xfrm>
          <a:off x="1547664" y="1484784"/>
          <a:ext cx="61206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4251"/>
            <a:ext cx="3625201" cy="31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善用模板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使用模板的好处有：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）美观；（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）节省制作时间。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建议安装使用“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助手”。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0909" y="1988840"/>
            <a:ext cx="840956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将文字列表转换为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SmartArt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图形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文本、单击功能区上“开始”选项卡的“段落”组中的“转换为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SmartArt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图形”，然后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选择库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中显示的某个版本来转换列表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9672" y="3549409"/>
            <a:ext cx="900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355976" y="4743245"/>
            <a:ext cx="212999" cy="1971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9409"/>
            <a:ext cx="4025479" cy="23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76470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灵活改变图片颜色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当插入的图片不符合我们色彩要求时可使用此方法。鼠标放至图片上，点击右键选择“设置图片格式 → 图片颜色”即可进行相应的设置，最常用的是直接“重新着色”。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5576" y="2276872"/>
            <a:ext cx="7529722" cy="3600000"/>
            <a:chOff x="808989" y="2016716"/>
            <a:chExt cx="7529722" cy="3600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89" y="2016716"/>
              <a:ext cx="2533333" cy="3600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835696" y="5349609"/>
              <a:ext cx="1506626" cy="267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96309"/>
              <a:ext cx="3766711" cy="324144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4572000" y="3809965"/>
              <a:ext cx="753313" cy="267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3491880" y="4337228"/>
            <a:ext cx="864096" cy="14060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528" y="76470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用动画功能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选定要添加动画的文本框或图表  → 点击“动画”选项卡，即可选择动画方式；并可通过设定“效果选项”、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“计时”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“动画窗格”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中的项目，使用更丰富的动画功能。动画功能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更容易配合我们演讲的节奏以及展现更绚丽的动态效果。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528" y="2631156"/>
            <a:ext cx="5904656" cy="1445916"/>
            <a:chOff x="323528" y="2304000"/>
            <a:chExt cx="5904656" cy="1445916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348880"/>
              <a:ext cx="5903712" cy="140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360000" y="2304000"/>
              <a:ext cx="324000" cy="21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707904" y="2412000"/>
              <a:ext cx="1944216" cy="6373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076056" y="3024000"/>
              <a:ext cx="1152128" cy="61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5536" y="4518119"/>
            <a:ext cx="583264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巧让多对象整齐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在某幻灯片上插入了多个对象，如果希望快速让它们排列整齐，按住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Ctrl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键，依次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需要排列的对象，再选择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“开始 →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→ 对齐”即可进行各项对齐操作。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28" y="908720"/>
            <a:ext cx="2289036" cy="5346533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44208" y="908720"/>
            <a:ext cx="396044" cy="648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44208" y="3573016"/>
            <a:ext cx="1159738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88726" y="3573015"/>
            <a:ext cx="1159738" cy="2682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6642230" y="1609206"/>
            <a:ext cx="381847" cy="1819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024077" y="3963156"/>
            <a:ext cx="428243" cy="8339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6672"/>
            <a:ext cx="828092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后悔药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26" y="2260342"/>
            <a:ext cx="4285714" cy="2104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436510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窗口模式下播放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  <a:p>
            <a:pPr lvl="0"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按住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键不放的同时，依次按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键，就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可在窗口模式下播放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。其好处是不用退出幻灯片放映模式也可以进行其他软件的操作。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589240"/>
            <a:ext cx="8280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黑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白屏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在幻灯片放映状态下，点击“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或句号”为黑屏，点击“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或逗号”为白屏。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83768" y="3861048"/>
            <a:ext cx="1296144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1166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56184" y="836712"/>
            <a:ext cx="71642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“撤销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是文档编辑者常用的操作，但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默认情况下最多只能够恢复最近的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次操作。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允许用户最多可以“反悔”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次，但需要用户事先进行 如下设置：在“文件 → 选项→ 高级 → 编辑选项”中，将“最多可取消操作数”改为小于等于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的任意次。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3825072"/>
            <a:ext cx="1116632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1340768"/>
            <a:ext cx="432048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611560" y="1592768"/>
            <a:ext cx="648072" cy="2052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619672" y="4005064"/>
            <a:ext cx="79034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743312"/>
            <a:ext cx="828092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快捷键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47247"/>
              </p:ext>
            </p:extLst>
          </p:nvPr>
        </p:nvGraphicFramePr>
        <p:xfrm>
          <a:off x="1187624" y="1484793"/>
          <a:ext cx="6768752" cy="4320471"/>
        </p:xfrm>
        <a:graphic>
          <a:graphicData uri="http://schemas.openxmlformats.org/drawingml/2006/table">
            <a:tbl>
              <a:tblPr/>
              <a:tblGrid>
                <a:gridCol w="1105098"/>
                <a:gridCol w="2063254"/>
                <a:gridCol w="3600400"/>
              </a:tblGrid>
              <a:tr h="30435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PPT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制作过程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复制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剪切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粘贴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just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调出“字体”设置对话框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Shift+F3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更改英文字母大小写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应用下划线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应用斜体格式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应用下标格式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Ctrl+Shift+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应用上标格式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居中对齐段落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使段落两端对齐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使段落左对齐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使段落右对齐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3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48680"/>
            <a:ext cx="828092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快捷键（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93708"/>
              </p:ext>
            </p:extLst>
          </p:nvPr>
        </p:nvGraphicFramePr>
        <p:xfrm>
          <a:off x="611560" y="1208112"/>
          <a:ext cx="7717606" cy="4995565"/>
        </p:xfrm>
        <a:graphic>
          <a:graphicData uri="http://schemas.openxmlformats.org/drawingml/2006/table">
            <a:tbl>
              <a:tblPr/>
              <a:tblGrid>
                <a:gridCol w="732427"/>
                <a:gridCol w="3228013"/>
                <a:gridCol w="3757166"/>
              </a:tblGrid>
              <a:tr h="3040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PPT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放映过程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开始放映幻灯片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N、Enter、Page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Down、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右箭头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→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、下箭头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或空格键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执行下一个动画或换页到下一张幻灯片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P、Page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Up、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左箭头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←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，上箭头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Backspace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执行上一个动画或返回到上一个幻灯片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或句号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黑屏或从黑屏返回幻灯片放映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或逗号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白屏或从白屏返回幻灯片放映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或加号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停止或重新启动自动幻灯片放映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Esc、Ctrl+Break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退出幻灯片放映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擦除屏幕上的注释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将指针改变成绘图笔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将指针改变成箭头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立即隐藏指针和按钮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Shift+F10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显示右键快捷菜单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转到幻灯片上的第一个或下一个超级链接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Shift+Tab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转到幻灯片上的最后一个或上一个超级链接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0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显示幻灯片放映帮助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2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63643"/>
            <a:ext cx="2201461" cy="2201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2681044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7144" y="6673850"/>
            <a:ext cx="9169004" cy="184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" y="6085869"/>
            <a:ext cx="272806" cy="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76725"/>
            <a:ext cx="779213" cy="6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851920" y="1484784"/>
            <a:ext cx="3096344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492896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851920" y="3501008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509120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实用小技巧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837756"/>
            <a:ext cx="615553" cy="1823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9" name="Picture 2" descr="C:\Users\Wuying\AppData\Roaming\Tencent\Users\353790862\QQ\WinTemp\RichOle\96DM~NTAUZO(QZ[OF}$78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45" y="1484784"/>
            <a:ext cx="68885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836712"/>
            <a:ext cx="820891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Microsoft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Office  PowerPoint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，是微软公司的演示文稿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软件，简称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60" y="1692184"/>
            <a:ext cx="2880000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0" y="1701008"/>
            <a:ext cx="2880000" cy="18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24117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12769"/>
              </p:ext>
            </p:extLst>
          </p:nvPr>
        </p:nvGraphicFramePr>
        <p:xfrm>
          <a:off x="755576" y="3933056"/>
          <a:ext cx="7488832" cy="1042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/>
                <a:gridCol w="3218258"/>
                <a:gridCol w="3262462"/>
              </a:tblGrid>
              <a:tr h="3011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故事内容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精要内容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全部内容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53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时长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107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43-56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53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演技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香港电影金像奖最佳女主角提名奖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83568" y="5404542"/>
            <a:ext cx="7560000" cy="612000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高表现力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””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快速展现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””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关键内容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20072" y="1980216"/>
            <a:ext cx="2304256" cy="1224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类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4008" y="3933056"/>
            <a:ext cx="320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精要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6288" y="3933056"/>
            <a:ext cx="900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7680" y="4319976"/>
            <a:ext cx="90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篇幅</a:t>
            </a:r>
          </a:p>
        </p:txBody>
      </p:sp>
      <p:sp>
        <p:nvSpPr>
          <p:cNvPr id="23" name="矩形 22"/>
          <p:cNvSpPr/>
          <p:nvPr/>
        </p:nvSpPr>
        <p:spPr>
          <a:xfrm>
            <a:off x="827584" y="4653168"/>
            <a:ext cx="900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表现力</a:t>
            </a:r>
          </a:p>
        </p:txBody>
      </p:sp>
      <p:sp>
        <p:nvSpPr>
          <p:cNvPr id="24" name="矩形 23"/>
          <p:cNvSpPr/>
          <p:nvPr/>
        </p:nvSpPr>
        <p:spPr>
          <a:xfrm>
            <a:off x="5004048" y="3933056"/>
            <a:ext cx="320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</a:t>
            </a:r>
          </a:p>
        </p:txBody>
      </p:sp>
      <p:sp>
        <p:nvSpPr>
          <p:cNvPr id="27" name="矩形 26"/>
          <p:cNvSpPr/>
          <p:nvPr/>
        </p:nvSpPr>
        <p:spPr>
          <a:xfrm>
            <a:off x="1763688" y="4293096"/>
            <a:ext cx="320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较短</a:t>
            </a:r>
          </a:p>
        </p:txBody>
      </p:sp>
      <p:sp>
        <p:nvSpPr>
          <p:cNvPr id="28" name="矩形 27"/>
          <p:cNvSpPr/>
          <p:nvPr/>
        </p:nvSpPr>
        <p:spPr>
          <a:xfrm>
            <a:off x="5003728" y="4293096"/>
            <a:ext cx="320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较长</a:t>
            </a:r>
          </a:p>
        </p:txBody>
      </p:sp>
      <p:sp>
        <p:nvSpPr>
          <p:cNvPr id="29" name="矩形 28"/>
          <p:cNvSpPr/>
          <p:nvPr/>
        </p:nvSpPr>
        <p:spPr>
          <a:xfrm>
            <a:off x="1763688" y="4653136"/>
            <a:ext cx="3204000" cy="29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较高</a:t>
            </a:r>
          </a:p>
        </p:txBody>
      </p:sp>
      <p:sp>
        <p:nvSpPr>
          <p:cNvPr id="30" name="矩形 29"/>
          <p:cNvSpPr/>
          <p:nvPr/>
        </p:nvSpPr>
        <p:spPr>
          <a:xfrm>
            <a:off x="5003728" y="4653136"/>
            <a:ext cx="3204000" cy="29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较普通</a:t>
            </a:r>
          </a:p>
        </p:txBody>
      </p:sp>
      <p:sp>
        <p:nvSpPr>
          <p:cNvPr id="3" name="矩形 2"/>
          <p:cNvSpPr/>
          <p:nvPr/>
        </p:nvSpPr>
        <p:spPr>
          <a:xfrm rot="-2460000">
            <a:off x="568178" y="1746341"/>
            <a:ext cx="1475243" cy="638837"/>
          </a:xfrm>
          <a:prstGeom prst="rect">
            <a:avLst/>
          </a:prstGeom>
          <a:solidFill>
            <a:srgbClr val="FF00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  胜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1680" y="1980216"/>
            <a:ext cx="2304256" cy="1224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6288" y="4293096"/>
            <a:ext cx="740728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17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" grpId="0" animBg="1"/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-7144" y="6673850"/>
            <a:ext cx="9169004" cy="184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8" y="6085869"/>
            <a:ext cx="272806" cy="53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76725"/>
            <a:ext cx="779213" cy="6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3851920" y="1484784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51920" y="2492896"/>
            <a:ext cx="3096344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851920" y="3501008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851920" y="4509120"/>
            <a:ext cx="3096344" cy="57606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实用小技巧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837756"/>
            <a:ext cx="615553" cy="18234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3" name="Picture 2" descr="C:\Users\Wuying\AppData\Roaming\Tencent\Users\353790862\QQ\WinTemp\RichOle\96DM~NTAUZO(QZ[OF}$78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45" y="2520702"/>
            <a:ext cx="68885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980728"/>
            <a:ext cx="820891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撰写材料所需的基本操作可以总结如下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437139908"/>
              </p:ext>
            </p:extLst>
          </p:nvPr>
        </p:nvGraphicFramePr>
        <p:xfrm>
          <a:off x="1115616" y="2276872"/>
          <a:ext cx="715245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836712"/>
            <a:ext cx="813690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母版设计：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母版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是幻灯片最下面的一个图层，它存储的信息包括：文本和对象在幻灯片上的放置位置、文本和对象占位符的大小、文本样式、背景、颜色主题、效果和动画。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好处就是可以把每一张幻灯上都有的东西抽取出来，集中放到母版上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，方便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编辑和管理。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使用方法：点击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“视图 → 幻灯片母版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”进行设计，完成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点击“幻灯片母版”菜单下的“关闭幻灯片母版”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1720" y="3047909"/>
            <a:ext cx="4561905" cy="1317195"/>
            <a:chOff x="2051720" y="2852936"/>
            <a:chExt cx="4561905" cy="1317195"/>
          </a:xfrm>
        </p:grpSpPr>
        <p:grpSp>
          <p:nvGrpSpPr>
            <p:cNvPr id="11" name="组合 10"/>
            <p:cNvGrpSpPr/>
            <p:nvPr/>
          </p:nvGrpSpPr>
          <p:grpSpPr>
            <a:xfrm>
              <a:off x="2051720" y="2903464"/>
              <a:ext cx="4561905" cy="1266667"/>
              <a:chOff x="2291047" y="3098437"/>
              <a:chExt cx="4561905" cy="1266667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1047" y="3098437"/>
                <a:ext cx="4561905" cy="1266667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4392000" y="3393080"/>
                <a:ext cx="648000" cy="756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5904000" y="2852936"/>
              <a:ext cx="503984" cy="37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7144" y="4869160"/>
            <a:ext cx="9169004" cy="2304256"/>
            <a:chOff x="-7144" y="4581128"/>
            <a:chExt cx="9169004" cy="2304256"/>
          </a:xfrm>
        </p:grpSpPr>
        <p:grpSp>
          <p:nvGrpSpPr>
            <p:cNvPr id="8" name="组合 7"/>
            <p:cNvGrpSpPr/>
            <p:nvPr/>
          </p:nvGrpSpPr>
          <p:grpSpPr>
            <a:xfrm>
              <a:off x="827584" y="4631656"/>
              <a:ext cx="7057143" cy="1276190"/>
              <a:chOff x="1115257" y="4797152"/>
              <a:chExt cx="7057143" cy="127619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257" y="4797152"/>
                <a:ext cx="7057143" cy="1276190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7524328" y="5065230"/>
                <a:ext cx="648072" cy="100811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-7144" y="6777384"/>
              <a:ext cx="9169004" cy="10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03648" y="4581128"/>
              <a:ext cx="792088" cy="37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H="1">
            <a:off x="4896184" y="3236909"/>
            <a:ext cx="899952" cy="4948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339752" y="5157192"/>
            <a:ext cx="4680879" cy="4446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479" y="667756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主题选择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是一组统一的设计元素，包括背景颜色、字体格式和图形效果等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幻灯片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外观效果的设置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，也可以将母版当作是一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种主题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。其作用是让外观锦上添花。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使用方法：点击“设计 ”后点击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下拉按钮即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浏览所有主题，选择后点击“保存当前主题”即可完成选择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38" y="3598604"/>
            <a:ext cx="6597749" cy="2782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4938"/>
            <a:ext cx="8571879" cy="911658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59632" y="2564904"/>
            <a:ext cx="396044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3607" y="2852968"/>
            <a:ext cx="6660000" cy="67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2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764704"/>
            <a:ext cx="813690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文字录入：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在幻灯片中，只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预设的文本框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录入文字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，录入文字时应注意确定字体、字号、颜色、行间距、首行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悬挂缩进、对齐方式、文字方向、段落格式等内容。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使用方法：点击“插入 → 文本框”，选择“横排文本框”或“垂直文本框”，在幻灯片中点击鼠标左键拖拉出一个文本框，即可进行文字录入。点击“开始 ”菜单栏中的“字体”和“段落”部分即可对输入的内容进行修改。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849" y="3129918"/>
            <a:ext cx="7514286" cy="1285714"/>
            <a:chOff x="814857" y="3079390"/>
            <a:chExt cx="7514286" cy="128571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57" y="3079390"/>
              <a:ext cx="7514286" cy="128571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364088" y="3356992"/>
              <a:ext cx="504056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9552" y="4805149"/>
            <a:ext cx="7933607" cy="1266667"/>
            <a:chOff x="972000" y="4682613"/>
            <a:chExt cx="7200000" cy="126666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4682613"/>
              <a:ext cx="7200000" cy="126666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131840" y="4941168"/>
              <a:ext cx="3816424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7144" y="6777384"/>
            <a:ext cx="9169004" cy="10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35696" y="3140968"/>
            <a:ext cx="396044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2483768" y="3407520"/>
            <a:ext cx="2538329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1799</Words>
  <Application>Microsoft Office PowerPoint</Application>
  <PresentationFormat>全屏显示(4:3)</PresentationFormat>
  <Paragraphs>319</Paragraphs>
  <Slides>29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Wuying</dc:creator>
  <cp:lastModifiedBy>Wuying</cp:lastModifiedBy>
  <cp:revision>902</cp:revision>
  <dcterms:created xsi:type="dcterms:W3CDTF">2015-10-24T02:30:35Z</dcterms:created>
  <dcterms:modified xsi:type="dcterms:W3CDTF">2015-11-08T08:52:47Z</dcterms:modified>
</cp:coreProperties>
</file>